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application/x-fontdata" Extension="fntdata"/>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notesMaster+xml" PartName="/ppt/notesMasters/notesMaster1.xml"/>
  <Override ContentType="application/vnd.openxmlformats-officedocument.presentationml.tags+xml" PartName="/ppt/tags/tag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presentationml.slideLayout+xml" PartName="/ppt/slideLayouts/slideLayout29.xml"/>
  <Override ContentType="application/vnd.openxmlformats-officedocument.presentationml.slideLayout+xml" PartName="/ppt/slideLayouts/slideLayout30.xml"/>
  <Override ContentType="application/vnd.openxmlformats-officedocument.presentationml.slideLayout+xml" PartName="/ppt/slideLayouts/slideLayout3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tags+xml" PartName="/ppt/tags/tag2.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tags+xml" PartName="/ppt/tags/tag3.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tags+xml" PartName="/ppt/tags/tag4.xml"/>
  <Override ContentType="application/vnd.openxmlformats-officedocument.presentationml.notesSlide+xml" PartName="/ppt/notesSlides/notesSlide9.xml"/>
  <Override ContentType="application/vnd.openxmlformats-officedocument.presentationml.tags+xml" PartName="/ppt/tags/tag5.xml"/>
  <Override ContentType="application/vnd.openxmlformats-officedocument.presentationml.notesSlide+xml" PartName="/ppt/notesSlides/notesSlide10.xml"/>
  <Override ContentType="application/vnd.openxmlformats-officedocument.presentationml.tags+xml" PartName="/ppt/tags/tag6.xml"/>
  <Override ContentType="application/vnd.openxmlformats-officedocument.presentationml.notesSlide+xml" PartName="/ppt/notesSlides/notesSlide11.xml"/>
  <Override ContentType="application/vnd.openxmlformats-officedocument.presentationml.tags+xml" PartName="/ppt/tags/tag7.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tags+xml" PartName="/ppt/tags/tag8.xml"/>
  <Override ContentType="application/vnd.openxmlformats-officedocument.presentationml.notesSlide+xml" PartName="/ppt/notesSlides/notesSlide14.xml"/>
  <Override ContentType="application/vnd.openxmlformats-officedocument.presentationml.tags+xml" PartName="/ppt/tags/tag9.xml"/>
  <Override ContentType="application/vnd.openxmlformats-officedocument.presentationml.notesSlide+xml" PartName="/ppt/notesSlides/notesSlide15.xml"/>
  <Override ContentType="application/vnd.openxmlformats-officedocument.presentationml.tags+xml" PartName="/ppt/tags/tag10.xml"/>
  <Override ContentType="application/vnd.openxmlformats-officedocument.presentationml.tags+xml" PartName="/ppt/tags/tag11.xml"/>
  <Override ContentType="application/vnd.openxmlformats-officedocument.presentationml.tags+xml" PartName="/ppt/tags/tag12.xml"/>
  <Override ContentType="application/vnd.openxmlformats-officedocument.presentationml.tags+xml" PartName="/ppt/tags/tag13.xml"/>
  <Override ContentType="application/vnd.openxmlformats-officedocument.presentationml.tags+xml" PartName="/ppt/tags/tag14.xml"/>
  <Override ContentType="application/vnd.openxmlformats-officedocument.presentationml.tags+xml" PartName="/ppt/tags/tag15.xml"/>
  <Override ContentType="application/vnd.openxmlformats-officedocument.presentationml.tags+xml" PartName="/ppt/tags/tag16.xml"/>
  <Override ContentType="application/vnd.openxmlformats-officedocument.presentationml.tags+xml" PartName="/ppt/tags/tag17.xml"/>
  <Override ContentType="application/vnd.openxmlformats-officedocument.presentationml.tags+xml" PartName="/ppt/tags/tag18.xml"/>
  <Override ContentType="application/vnd.openxmlformats-officedocument.presentationml.tags+xml" PartName="/ppt/tags/tag19.xml"/>
  <Override ContentType="application/vnd.openxmlformats-officedocument.presentationml.tags+xml" PartName="/ppt/tags/tag20.xml"/>
  <Override ContentType="application/vnd.openxmlformats-officedocument.presentationml.tags+xml" PartName="/ppt/tags/tag21.xml"/>
  <Override ContentType="application/vnd.openxmlformats-officedocument.presentationml.tags+xml" PartName="/ppt/tags/tag22.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
 <Relationship Target="docProps/core.xml" Type="http://schemas.openxmlformats.org/package/2006/relationships/metadata/core-properties" Id="rId3"/>
 <Relationship Target="docProps/thumbnail.jpeg" Type="http://schemas.openxmlformats.org/package/2006/relationships/metadata/thumbnail" Id="rId2"/>
 <Relationship Target="ppt/presentation.xml" Type="http://schemas.openxmlformats.org/officeDocument/2006/relationships/officeDocument" Id="rId1"/>
 <Relationship Target="docProps/app.xml" Type="http://schemas.openxmlformats.org/officeDocument/2006/relationships/extended-properties" Id="rId4"/>
 <Relationship Target="docProps/custom.xml" Type="http://schemas.openxmlformats.org/officeDocument/2006/relationships/custom-properties" Id="rId5"/>
</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309" r:id="rId3"/>
    <p:sldId id="310" r:id="rId4"/>
    <p:sldId id="322" r:id="rId5"/>
    <p:sldId id="311" r:id="rId6"/>
    <p:sldId id="312" r:id="rId7"/>
    <p:sldId id="320" r:id="rId8"/>
    <p:sldId id="326" r:id="rId9"/>
    <p:sldId id="321" r:id="rId10"/>
    <p:sldId id="323" r:id="rId11"/>
    <p:sldId id="324" r:id="rId12"/>
    <p:sldId id="325" r:id="rId13"/>
    <p:sldId id="327" r:id="rId14"/>
    <p:sldId id="317" r:id="rId15"/>
    <p:sldId id="318" r:id="rId16"/>
    <p:sldId id="319" r:id="rId17"/>
    <p:sldId id="313" r:id="rId18"/>
    <p:sldId id="328" r:id="rId19"/>
    <p:sldId id="314" r:id="rId20"/>
    <p:sldId id="315" r:id="rId21"/>
    <p:sldId id="316" r:id="rId22"/>
    <p:sldId id="288" r:id="rId23"/>
  </p:sldIdLst>
  <p:sldSz cx="12195175" cy="6858000"/>
  <p:notesSz cx="6858000" cy="9144000"/>
  <p:embeddedFontLst>
    <p:embeddedFont>
      <p:font typeface="微软雅黑" panose="020B0503020204020204" pitchFamily="34" charset="-122"/>
      <p:regular r:id="rId25"/>
      <p:bold r:id="rId26"/>
    </p:embeddedFont>
    <p:embeddedFont>
      <p:font typeface="方正兰亭细黑_GBK" panose="02000000000000000000" pitchFamily="2" charset="-122"/>
      <p:regular r:id="rId27"/>
    </p:embeddedFont>
    <p:embeddedFont>
      <p:font typeface="张海山锐线体简" panose="02000000000000000000" pitchFamily="2" charset="-122"/>
      <p:regular r:id="rId28"/>
    </p:embeddedFont>
    <p:embeddedFont>
      <p:font typeface="幼圆" panose="02010509060101010101" pitchFamily="49" charset="-122"/>
      <p:regular r:id="rId29"/>
    </p:embeddedFont>
    <p:embeddedFont>
      <p:font typeface="Calibri" panose="020F0502020204030204" pitchFamily="34" charset="0"/>
      <p:regular r:id="rId30"/>
      <p:bold r:id="rId31"/>
      <p:italic r:id="rId32"/>
      <p:boldItalic r:id="rId33"/>
    </p:embeddedFont>
  </p:embeddedFontLst>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697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D1FE"/>
    <a:srgbClr val="F5A0FE"/>
    <a:srgbClr val="FFB3C0"/>
    <a:srgbClr val="FFFFFF"/>
    <a:srgbClr val="FEE6E6"/>
    <a:srgbClr val="FED6D6"/>
    <a:srgbClr val="3F6FB7"/>
    <a:srgbClr val="B28A35"/>
    <a:srgbClr val="E4C874"/>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39" autoAdjust="0"/>
    <p:restoredTop sz="94660"/>
  </p:normalViewPr>
  <p:slideViewPr>
    <p:cSldViewPr showGuides="1">
      <p:cViewPr>
        <p:scale>
          <a:sx n="66" d="100"/>
          <a:sy n="66" d="100"/>
        </p:scale>
        <p:origin x="1526" y="480"/>
      </p:cViewPr>
      <p:guideLst>
        <p:guide orient="horz" pos="2115"/>
        <p:guide pos="6971"/>
      </p:guideLst>
    </p:cSldViewPr>
  </p:slideViewPr>
  <p:notesTextViewPr>
    <p:cViewPr>
      <p:scale>
        <a:sx n="1" d="1"/>
        <a:sy n="1" d="1"/>
      </p:scale>
      <p:origin x="0" y="0"/>
    </p:cViewPr>
  </p:notesTextViewPr>
  <p:sorterViewPr>
    <p:cViewPr>
      <p:scale>
        <a:sx n="33" d="100"/>
        <a:sy n="33" d="100"/>
      </p:scale>
      <p:origin x="0" y="0"/>
    </p:cViewPr>
  </p:sorterViewPr>
  <p:notesViewPr>
    <p:cSldViewPr>
      <p:cViewPr varScale="1">
        <p:scale>
          <a:sx n="78" d="100"/>
          <a:sy n="78" d="100"/>
        </p:scale>
        <p:origin x="33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01A41-A85B-4BA3-A58B-5DF29B5ACF29}" type="datetimeFigureOut">
              <a:rPr lang="zh-CN" altLang="en-US" smtClean="0"/>
              <a:t>2019-03-04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788F8D-94BC-43CD-A0DF-0660451385C5}" type="slidenum">
              <a:rPr lang="zh-CN" altLang="en-US" smtClean="0"/>
              <a:t>‹#›</a:t>
            </a:fld>
            <a:endParaRPr lang="zh-CN" altLang="en-US"/>
          </a:p>
        </p:txBody>
      </p:sp>
    </p:spTree>
    <p:extLst>
      <p:ext uri="{BB962C8B-B14F-4D97-AF65-F5344CB8AC3E}">
        <p14:creationId xmlns:p14="http://schemas.microsoft.com/office/powerpoint/2010/main" val="916052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1</a:t>
            </a:fld>
            <a:endParaRPr lang="zh-CN" altLang="en-US"/>
          </a:p>
        </p:txBody>
      </p:sp>
    </p:spTree>
    <p:extLst>
      <p:ext uri="{BB962C8B-B14F-4D97-AF65-F5344CB8AC3E}">
        <p14:creationId xmlns:p14="http://schemas.microsoft.com/office/powerpoint/2010/main" val="835108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10</a:t>
            </a:fld>
            <a:endParaRPr lang="zh-CN" altLang="en-US"/>
          </a:p>
        </p:txBody>
      </p:sp>
    </p:spTree>
    <p:extLst>
      <p:ext uri="{BB962C8B-B14F-4D97-AF65-F5344CB8AC3E}">
        <p14:creationId xmlns:p14="http://schemas.microsoft.com/office/powerpoint/2010/main" val="3930045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11</a:t>
            </a:fld>
            <a:endParaRPr lang="zh-CN" altLang="en-US"/>
          </a:p>
        </p:txBody>
      </p:sp>
    </p:spTree>
    <p:extLst>
      <p:ext uri="{BB962C8B-B14F-4D97-AF65-F5344CB8AC3E}">
        <p14:creationId xmlns:p14="http://schemas.microsoft.com/office/powerpoint/2010/main" val="3113400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12</a:t>
            </a:fld>
            <a:endParaRPr lang="zh-CN" altLang="en-US"/>
          </a:p>
        </p:txBody>
      </p:sp>
    </p:spTree>
    <p:extLst>
      <p:ext uri="{BB962C8B-B14F-4D97-AF65-F5344CB8AC3E}">
        <p14:creationId xmlns:p14="http://schemas.microsoft.com/office/powerpoint/2010/main" val="343038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如需定制请添加设计师：</a:t>
            </a:r>
          </a:p>
          <a:p>
            <a:r>
              <a:rPr lang="en-US" altLang="zh-CN" dirty="0" smtClean="0"/>
              <a:t>QQ</a:t>
            </a:r>
            <a:r>
              <a:rPr lang="zh-CN" altLang="en-US" dirty="0" smtClean="0"/>
              <a:t>：</a:t>
            </a:r>
            <a:r>
              <a:rPr lang="en-US" altLang="zh-CN" dirty="0" smtClean="0"/>
              <a:t>398896031</a:t>
            </a:r>
          </a:p>
          <a:p>
            <a:r>
              <a:rPr lang="zh-CN" altLang="en-US" dirty="0" smtClean="0"/>
              <a:t>微信：</a:t>
            </a:r>
            <a:r>
              <a:rPr lang="en-US" altLang="zh-CN" dirty="0" smtClean="0"/>
              <a:t>deng398896031</a:t>
            </a:r>
          </a:p>
          <a:p>
            <a:r>
              <a:rPr lang="zh-CN" altLang="en-US" dirty="0" smtClean="0"/>
              <a:t>验证验证：</a:t>
            </a:r>
            <a:r>
              <a:rPr lang="en-US" altLang="zh-CN" dirty="0" smtClean="0"/>
              <a:t>《 </a:t>
            </a:r>
            <a:r>
              <a:rPr lang="zh-CN" altLang="en-US" dirty="0" smtClean="0"/>
              <a:t>定制</a:t>
            </a:r>
            <a:r>
              <a:rPr lang="en-US" altLang="zh-CN" dirty="0" smtClean="0"/>
              <a:t>PPT</a:t>
            </a:r>
            <a:r>
              <a:rPr lang="zh-CN" altLang="en-US" dirty="0" smtClean="0"/>
              <a:t>模板</a:t>
            </a:r>
            <a:r>
              <a:rPr lang="en-US" altLang="zh-CN" dirty="0" smtClean="0"/>
              <a:t>》</a:t>
            </a:r>
            <a:r>
              <a:rPr lang="zh-CN" altLang="en-US" dirty="0" smtClean="0"/>
              <a:t>即可！</a:t>
            </a:r>
          </a:p>
          <a:p>
            <a:r>
              <a:rPr lang="zh-CN" altLang="en-US" smtClean="0"/>
              <a:t>模板有任何问题都可以请教我们设计师！！</a:t>
            </a:r>
          </a:p>
          <a:p>
            <a:endParaRPr lang="zh-CN" altLang="en-US"/>
          </a:p>
        </p:txBody>
      </p:sp>
      <p:sp>
        <p:nvSpPr>
          <p:cNvPr id="4" name="灯片编号占位符 3"/>
          <p:cNvSpPr>
            <a:spLocks noGrp="1"/>
          </p:cNvSpPr>
          <p:nvPr>
            <p:ph type="sldNum" sz="quarter" idx="10"/>
          </p:nvPr>
        </p:nvSpPr>
        <p:spPr/>
        <p:txBody>
          <a:bodyPr/>
          <a:lstStyle/>
          <a:p>
            <a:fld id="{73AF9C4D-85B2-4718-8339-C99132A34D23}" type="slidenum">
              <a:rPr lang="zh-CN" altLang="en-US" smtClean="0"/>
              <a:t>13</a:t>
            </a:fld>
            <a:endParaRPr lang="zh-CN" altLang="en-US"/>
          </a:p>
        </p:txBody>
      </p:sp>
    </p:spTree>
    <p:extLst>
      <p:ext uri="{BB962C8B-B14F-4D97-AF65-F5344CB8AC3E}">
        <p14:creationId xmlns:p14="http://schemas.microsoft.com/office/powerpoint/2010/main" val="791533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14</a:t>
            </a:fld>
            <a:endParaRPr lang="zh-CN" altLang="en-US"/>
          </a:p>
        </p:txBody>
      </p:sp>
    </p:spTree>
    <p:extLst>
      <p:ext uri="{BB962C8B-B14F-4D97-AF65-F5344CB8AC3E}">
        <p14:creationId xmlns:p14="http://schemas.microsoft.com/office/powerpoint/2010/main" val="3071156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15</a:t>
            </a:fld>
            <a:endParaRPr lang="zh-CN" altLang="en-US"/>
          </a:p>
        </p:txBody>
      </p:sp>
    </p:spTree>
    <p:extLst>
      <p:ext uri="{BB962C8B-B14F-4D97-AF65-F5344CB8AC3E}">
        <p14:creationId xmlns:p14="http://schemas.microsoft.com/office/powerpoint/2010/main" val="853739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16</a:t>
            </a:fld>
            <a:endParaRPr lang="zh-CN" altLang="en-US"/>
          </a:p>
        </p:txBody>
      </p:sp>
    </p:spTree>
    <p:extLst>
      <p:ext uri="{BB962C8B-B14F-4D97-AF65-F5344CB8AC3E}">
        <p14:creationId xmlns:p14="http://schemas.microsoft.com/office/powerpoint/2010/main" val="2287004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17</a:t>
            </a:fld>
            <a:endParaRPr lang="en-US"/>
          </a:p>
        </p:txBody>
      </p:sp>
    </p:spTree>
    <p:extLst>
      <p:ext uri="{BB962C8B-B14F-4D97-AF65-F5344CB8AC3E}">
        <p14:creationId xmlns:p14="http://schemas.microsoft.com/office/powerpoint/2010/main" val="4004803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如需定制请添加设计师：</a:t>
            </a:r>
          </a:p>
          <a:p>
            <a:r>
              <a:rPr lang="en-US" altLang="zh-CN" dirty="0" smtClean="0"/>
              <a:t>QQ</a:t>
            </a:r>
            <a:r>
              <a:rPr lang="zh-CN" altLang="en-US" dirty="0" smtClean="0"/>
              <a:t>：</a:t>
            </a:r>
            <a:r>
              <a:rPr lang="en-US" altLang="zh-CN" dirty="0" smtClean="0"/>
              <a:t>398896031</a:t>
            </a:r>
          </a:p>
          <a:p>
            <a:r>
              <a:rPr lang="zh-CN" altLang="en-US" dirty="0" smtClean="0"/>
              <a:t>微信：</a:t>
            </a:r>
            <a:r>
              <a:rPr lang="en-US" altLang="zh-CN" dirty="0" smtClean="0"/>
              <a:t>deng398896031</a:t>
            </a:r>
          </a:p>
          <a:p>
            <a:r>
              <a:rPr lang="zh-CN" altLang="en-US" dirty="0" smtClean="0"/>
              <a:t>验证验证：</a:t>
            </a:r>
            <a:r>
              <a:rPr lang="en-US" altLang="zh-CN" dirty="0" smtClean="0"/>
              <a:t>《 </a:t>
            </a:r>
            <a:r>
              <a:rPr lang="zh-CN" altLang="en-US" dirty="0" smtClean="0"/>
              <a:t>定制</a:t>
            </a:r>
            <a:r>
              <a:rPr lang="en-US" altLang="zh-CN" dirty="0" smtClean="0"/>
              <a:t>PPT</a:t>
            </a:r>
            <a:r>
              <a:rPr lang="zh-CN" altLang="en-US" dirty="0" smtClean="0"/>
              <a:t>模板</a:t>
            </a:r>
            <a:r>
              <a:rPr lang="en-US" altLang="zh-CN" dirty="0" smtClean="0"/>
              <a:t>》</a:t>
            </a:r>
            <a:r>
              <a:rPr lang="zh-CN" altLang="en-US" dirty="0" smtClean="0"/>
              <a:t>即可！</a:t>
            </a:r>
          </a:p>
          <a:p>
            <a:r>
              <a:rPr lang="zh-CN" altLang="en-US" smtClean="0"/>
              <a:t>模板有任何问题都可以请教我们设计师！！</a:t>
            </a:r>
          </a:p>
          <a:p>
            <a:endParaRPr lang="zh-CN" altLang="en-US"/>
          </a:p>
        </p:txBody>
      </p:sp>
      <p:sp>
        <p:nvSpPr>
          <p:cNvPr id="4" name="灯片编号占位符 3"/>
          <p:cNvSpPr>
            <a:spLocks noGrp="1"/>
          </p:cNvSpPr>
          <p:nvPr>
            <p:ph type="sldNum" sz="quarter" idx="10"/>
          </p:nvPr>
        </p:nvSpPr>
        <p:spPr/>
        <p:txBody>
          <a:bodyPr/>
          <a:lstStyle/>
          <a:p>
            <a:fld id="{73AF9C4D-85B2-4718-8339-C99132A34D23}" type="slidenum">
              <a:rPr lang="zh-CN" altLang="en-US" smtClean="0"/>
              <a:t>18</a:t>
            </a:fld>
            <a:endParaRPr lang="zh-CN" altLang="en-US"/>
          </a:p>
        </p:txBody>
      </p:sp>
    </p:spTree>
    <p:extLst>
      <p:ext uri="{BB962C8B-B14F-4D97-AF65-F5344CB8AC3E}">
        <p14:creationId xmlns:p14="http://schemas.microsoft.com/office/powerpoint/2010/main" val="642781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19</a:t>
            </a:fld>
            <a:endParaRPr lang="en-US"/>
          </a:p>
        </p:txBody>
      </p:sp>
    </p:spTree>
    <p:extLst>
      <p:ext uri="{BB962C8B-B14F-4D97-AF65-F5344CB8AC3E}">
        <p14:creationId xmlns:p14="http://schemas.microsoft.com/office/powerpoint/2010/main" val="3973554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如需定制请添加设计师：</a:t>
            </a:r>
          </a:p>
          <a:p>
            <a:r>
              <a:rPr lang="en-US" altLang="zh-CN" dirty="0" smtClean="0"/>
              <a:t>QQ</a:t>
            </a:r>
            <a:r>
              <a:rPr lang="zh-CN" altLang="en-US" dirty="0" smtClean="0"/>
              <a:t>：</a:t>
            </a:r>
            <a:r>
              <a:rPr lang="en-US" altLang="zh-CN" dirty="0" smtClean="0"/>
              <a:t>398896031</a:t>
            </a:r>
          </a:p>
          <a:p>
            <a:r>
              <a:rPr lang="zh-CN" altLang="en-US" dirty="0" smtClean="0"/>
              <a:t>微信：</a:t>
            </a:r>
            <a:r>
              <a:rPr lang="en-US" altLang="zh-CN" dirty="0" smtClean="0"/>
              <a:t>deng398896031</a:t>
            </a:r>
          </a:p>
          <a:p>
            <a:r>
              <a:rPr lang="zh-CN" altLang="en-US" dirty="0" smtClean="0"/>
              <a:t>验证验证：</a:t>
            </a:r>
            <a:r>
              <a:rPr lang="en-US" altLang="zh-CN" dirty="0" smtClean="0"/>
              <a:t>《 </a:t>
            </a:r>
            <a:r>
              <a:rPr lang="zh-CN" altLang="en-US" dirty="0" smtClean="0"/>
              <a:t>定制</a:t>
            </a:r>
            <a:r>
              <a:rPr lang="en-US" altLang="zh-CN" dirty="0" smtClean="0"/>
              <a:t>PPT</a:t>
            </a:r>
            <a:r>
              <a:rPr lang="zh-CN" altLang="en-US" dirty="0" smtClean="0"/>
              <a:t>模板</a:t>
            </a:r>
            <a:r>
              <a:rPr lang="en-US" altLang="zh-CN" dirty="0" smtClean="0"/>
              <a:t>》</a:t>
            </a:r>
            <a:r>
              <a:rPr lang="zh-CN" altLang="en-US" dirty="0" smtClean="0"/>
              <a:t>即可！</a:t>
            </a:r>
          </a:p>
          <a:p>
            <a:r>
              <a:rPr lang="zh-CN" altLang="en-US" dirty="0" smtClean="0"/>
              <a:t>模板有任何问题都可以请教我们设计师！！</a:t>
            </a:r>
          </a:p>
          <a:p>
            <a:endParaRPr lang="zh-CN" altLang="en-US" dirty="0"/>
          </a:p>
        </p:txBody>
      </p:sp>
      <p:sp>
        <p:nvSpPr>
          <p:cNvPr id="4" name="灯片编号占位符 3"/>
          <p:cNvSpPr>
            <a:spLocks noGrp="1"/>
          </p:cNvSpPr>
          <p:nvPr>
            <p:ph type="sldNum" sz="quarter" idx="10"/>
          </p:nvPr>
        </p:nvSpPr>
        <p:spPr/>
        <p:txBody>
          <a:bodyPr/>
          <a:lstStyle/>
          <a:p>
            <a:fld id="{73AF9C4D-85B2-4718-8339-C99132A34D23}" type="slidenum">
              <a:rPr lang="zh-CN" altLang="en-US" smtClean="0"/>
              <a:t>2</a:t>
            </a:fld>
            <a:endParaRPr lang="zh-CN" altLang="en-US"/>
          </a:p>
        </p:txBody>
      </p:sp>
    </p:spTree>
    <p:extLst>
      <p:ext uri="{BB962C8B-B14F-4D97-AF65-F5344CB8AC3E}">
        <p14:creationId xmlns:p14="http://schemas.microsoft.com/office/powerpoint/2010/main" val="1522068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20</a:t>
            </a:fld>
            <a:endParaRPr lang="en-US"/>
          </a:p>
        </p:txBody>
      </p:sp>
    </p:spTree>
    <p:extLst>
      <p:ext uri="{BB962C8B-B14F-4D97-AF65-F5344CB8AC3E}">
        <p14:creationId xmlns:p14="http://schemas.microsoft.com/office/powerpoint/2010/main" val="1017604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21</a:t>
            </a:fld>
            <a:endParaRPr lang="en-US"/>
          </a:p>
        </p:txBody>
      </p:sp>
    </p:spTree>
    <p:extLst>
      <p:ext uri="{BB962C8B-B14F-4D97-AF65-F5344CB8AC3E}">
        <p14:creationId xmlns:p14="http://schemas.microsoft.com/office/powerpoint/2010/main" val="569218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t>22</a:t>
            </a:fld>
            <a:endParaRPr lang="zh-CN" altLang="en-US"/>
          </a:p>
        </p:txBody>
      </p:sp>
    </p:spTree>
    <p:extLst>
      <p:ext uri="{BB962C8B-B14F-4D97-AF65-F5344CB8AC3E}">
        <p14:creationId xmlns:p14="http://schemas.microsoft.com/office/powerpoint/2010/main" val="1340712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如需定制请添加设计师：</a:t>
            </a:r>
          </a:p>
          <a:p>
            <a:r>
              <a:rPr lang="en-US" altLang="zh-CN" dirty="0" smtClean="0"/>
              <a:t>QQ</a:t>
            </a:r>
            <a:r>
              <a:rPr lang="zh-CN" altLang="en-US" dirty="0" smtClean="0"/>
              <a:t>：</a:t>
            </a:r>
            <a:r>
              <a:rPr lang="en-US" altLang="zh-CN" dirty="0" smtClean="0"/>
              <a:t>398896031</a:t>
            </a:r>
          </a:p>
          <a:p>
            <a:r>
              <a:rPr lang="zh-CN" altLang="en-US" dirty="0" smtClean="0"/>
              <a:t>微信：</a:t>
            </a:r>
            <a:r>
              <a:rPr lang="en-US" altLang="zh-CN" dirty="0" smtClean="0"/>
              <a:t>deng398896031</a:t>
            </a:r>
          </a:p>
          <a:p>
            <a:r>
              <a:rPr lang="zh-CN" altLang="en-US" dirty="0" smtClean="0"/>
              <a:t>验证验证：</a:t>
            </a:r>
            <a:r>
              <a:rPr lang="en-US" altLang="zh-CN" dirty="0" smtClean="0"/>
              <a:t>《 </a:t>
            </a:r>
            <a:r>
              <a:rPr lang="zh-CN" altLang="en-US" dirty="0" smtClean="0"/>
              <a:t>定制</a:t>
            </a:r>
            <a:r>
              <a:rPr lang="en-US" altLang="zh-CN" dirty="0" smtClean="0"/>
              <a:t>PPT</a:t>
            </a:r>
            <a:r>
              <a:rPr lang="zh-CN" altLang="en-US" dirty="0" smtClean="0"/>
              <a:t>模板</a:t>
            </a:r>
            <a:r>
              <a:rPr lang="en-US" altLang="zh-CN" dirty="0" smtClean="0"/>
              <a:t>》</a:t>
            </a:r>
            <a:r>
              <a:rPr lang="zh-CN" altLang="en-US" dirty="0" smtClean="0"/>
              <a:t>即可！</a:t>
            </a:r>
          </a:p>
          <a:p>
            <a:r>
              <a:rPr lang="zh-CN" altLang="en-US" smtClean="0"/>
              <a:t>模板有任何问题都可以请教我们设计师！！</a:t>
            </a:r>
          </a:p>
          <a:p>
            <a:endParaRPr lang="zh-CN" altLang="en-US"/>
          </a:p>
        </p:txBody>
      </p:sp>
      <p:sp>
        <p:nvSpPr>
          <p:cNvPr id="4" name="灯片编号占位符 3"/>
          <p:cNvSpPr>
            <a:spLocks noGrp="1"/>
          </p:cNvSpPr>
          <p:nvPr>
            <p:ph type="sldNum" sz="quarter" idx="10"/>
          </p:nvPr>
        </p:nvSpPr>
        <p:spPr/>
        <p:txBody>
          <a:bodyPr/>
          <a:lstStyle/>
          <a:p>
            <a:fld id="{73AF9C4D-85B2-4718-8339-C99132A34D23}" type="slidenum">
              <a:rPr lang="zh-CN" altLang="en-US" smtClean="0"/>
              <a:t>3</a:t>
            </a:fld>
            <a:endParaRPr lang="zh-CN" altLang="en-US"/>
          </a:p>
        </p:txBody>
      </p:sp>
    </p:spTree>
    <p:extLst>
      <p:ext uri="{BB962C8B-B14F-4D97-AF65-F5344CB8AC3E}">
        <p14:creationId xmlns:p14="http://schemas.microsoft.com/office/powerpoint/2010/main" val="1544180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4</a:t>
            </a:fld>
            <a:endParaRPr lang="zh-CN" altLang="en-US"/>
          </a:p>
        </p:txBody>
      </p:sp>
    </p:spTree>
    <p:extLst>
      <p:ext uri="{BB962C8B-B14F-4D97-AF65-F5344CB8AC3E}">
        <p14:creationId xmlns:p14="http://schemas.microsoft.com/office/powerpoint/2010/main" val="1654812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1386309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938106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7</a:t>
            </a:fld>
            <a:endParaRPr lang="zh-CN" altLang="en-US"/>
          </a:p>
        </p:txBody>
      </p:sp>
    </p:spTree>
    <p:extLst>
      <p:ext uri="{BB962C8B-B14F-4D97-AF65-F5344CB8AC3E}">
        <p14:creationId xmlns:p14="http://schemas.microsoft.com/office/powerpoint/2010/main" val="409123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如需定制请添加设计师：</a:t>
            </a:r>
          </a:p>
          <a:p>
            <a:r>
              <a:rPr lang="en-US" altLang="zh-CN" dirty="0" smtClean="0"/>
              <a:t>QQ</a:t>
            </a:r>
            <a:r>
              <a:rPr lang="zh-CN" altLang="en-US" dirty="0" smtClean="0"/>
              <a:t>：</a:t>
            </a:r>
            <a:r>
              <a:rPr lang="en-US" altLang="zh-CN" dirty="0" smtClean="0"/>
              <a:t>398896031</a:t>
            </a:r>
          </a:p>
          <a:p>
            <a:r>
              <a:rPr lang="zh-CN" altLang="en-US" dirty="0" smtClean="0"/>
              <a:t>微信：</a:t>
            </a:r>
            <a:r>
              <a:rPr lang="en-US" altLang="zh-CN" dirty="0" smtClean="0"/>
              <a:t>deng398896031</a:t>
            </a:r>
          </a:p>
          <a:p>
            <a:r>
              <a:rPr lang="zh-CN" altLang="en-US" dirty="0" smtClean="0"/>
              <a:t>验证验证：</a:t>
            </a:r>
            <a:r>
              <a:rPr lang="en-US" altLang="zh-CN" dirty="0" smtClean="0"/>
              <a:t>《 </a:t>
            </a:r>
            <a:r>
              <a:rPr lang="zh-CN" altLang="en-US" dirty="0" smtClean="0"/>
              <a:t>定制</a:t>
            </a:r>
            <a:r>
              <a:rPr lang="en-US" altLang="zh-CN" dirty="0" smtClean="0"/>
              <a:t>PPT</a:t>
            </a:r>
            <a:r>
              <a:rPr lang="zh-CN" altLang="en-US" dirty="0" smtClean="0"/>
              <a:t>模板</a:t>
            </a:r>
            <a:r>
              <a:rPr lang="en-US" altLang="zh-CN" dirty="0" smtClean="0"/>
              <a:t>》</a:t>
            </a:r>
            <a:r>
              <a:rPr lang="zh-CN" altLang="en-US" dirty="0" smtClean="0"/>
              <a:t>即可！</a:t>
            </a:r>
          </a:p>
          <a:p>
            <a:r>
              <a:rPr lang="zh-CN" altLang="en-US" smtClean="0"/>
              <a:t>模板有任何问题都可以请教我们设计师！！</a:t>
            </a:r>
          </a:p>
          <a:p>
            <a:endParaRPr lang="zh-CN" altLang="en-US"/>
          </a:p>
        </p:txBody>
      </p:sp>
      <p:sp>
        <p:nvSpPr>
          <p:cNvPr id="4" name="灯片编号占位符 3"/>
          <p:cNvSpPr>
            <a:spLocks noGrp="1"/>
          </p:cNvSpPr>
          <p:nvPr>
            <p:ph type="sldNum" sz="quarter" idx="10"/>
          </p:nvPr>
        </p:nvSpPr>
        <p:spPr/>
        <p:txBody>
          <a:bodyPr/>
          <a:lstStyle/>
          <a:p>
            <a:fld id="{73AF9C4D-85B2-4718-8339-C99132A34D23}" type="slidenum">
              <a:rPr lang="zh-CN" altLang="en-US" smtClean="0"/>
              <a:t>8</a:t>
            </a:fld>
            <a:endParaRPr lang="zh-CN" altLang="en-US"/>
          </a:p>
        </p:txBody>
      </p:sp>
    </p:spTree>
    <p:extLst>
      <p:ext uri="{BB962C8B-B14F-4D97-AF65-F5344CB8AC3E}">
        <p14:creationId xmlns:p14="http://schemas.microsoft.com/office/powerpoint/2010/main" val="569271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61843F-62B2-4C4E-8F33-BF3AB8661B4B}" type="slidenum">
              <a:rPr lang="zh-CN" altLang="en-US" smtClean="0"/>
              <a:t>9</a:t>
            </a:fld>
            <a:endParaRPr lang="zh-CN" altLang="en-US"/>
          </a:p>
        </p:txBody>
      </p:sp>
    </p:spTree>
    <p:extLst>
      <p:ext uri="{BB962C8B-B14F-4D97-AF65-F5344CB8AC3E}">
        <p14:creationId xmlns:p14="http://schemas.microsoft.com/office/powerpoint/2010/main" val="4203310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637919"/>
      </p:ext>
    </p:extLst>
  </p:cSld>
  <p:clrMapOvr>
    <a:masterClrMapping/>
  </p:clrMapOvr>
  <p:transition spd="slow">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98109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18238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441705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567323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079735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2020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61306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978133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72552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20549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541091769"/>
      </p:ext>
    </p:extLst>
  </p:cSld>
  <p:clrMapOvr>
    <a:masterClrMapping/>
  </p:clrMapOvr>
  <p:transition spd="slow">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10277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6" name="直接连接符 5"/>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868768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45626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58076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8986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39397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46586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465054"/>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144674"/>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84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759" y="1600201"/>
            <a:ext cx="10975658"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561797083"/>
      </p:ext>
    </p:extLst>
  </p:cSld>
  <p:clrMapOvr>
    <a:masterClrMapping/>
  </p:clrMapOvr>
  <p:transition spd="slow">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5022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14035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2713839696"/>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6" name="页脚占位符 5"/>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487283112"/>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8" name="页脚占位符 7"/>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3094297797"/>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4" name="页脚占位符 3"/>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3472649450"/>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t>2019-03-04</a:t>
            </a:fld>
            <a:endParaRPr lang="zh-CN" altLang="en-US"/>
          </a:p>
        </p:txBody>
      </p:sp>
      <p:sp>
        <p:nvSpPr>
          <p:cNvPr id="3" name="页脚占位符 2"/>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t>‹#›</a:t>
            </a:fld>
            <a:endParaRPr lang="zh-CN" altLang="en-US"/>
          </a:p>
        </p:txBody>
      </p:sp>
    </p:spTree>
    <p:extLst>
      <p:ext uri="{BB962C8B-B14F-4D97-AF65-F5344CB8AC3E}">
        <p14:creationId xmlns:p14="http://schemas.microsoft.com/office/powerpoint/2010/main" val="989663885"/>
      </p:ext>
    </p:extLst>
  </p:cSld>
  <p:clrMapOvr>
    <a:masterClrMapping/>
  </p:clrMapOvr>
  <p:transition spd="slow">
    <p:comb/>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矩形 1"/>
          <p:cNvSpPr/>
          <p:nvPr userDrawn="1"/>
        </p:nvSpPr>
        <p:spPr>
          <a:xfrm>
            <a:off x="0" y="0"/>
            <a:ext cx="2184969"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userDrawn="1"/>
        </p:nvSpPr>
        <p:spPr>
          <a:xfrm>
            <a:off x="0" y="999067"/>
            <a:ext cx="2184969" cy="880533"/>
          </a:xfrm>
          <a:prstGeom prst="rect">
            <a:avLst/>
          </a:prstGeom>
          <a:solidFill>
            <a:srgbClr val="1A3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6" name="直接连接符 5"/>
          <p:cNvCxnSpPr/>
          <p:nvPr userDrawn="1"/>
        </p:nvCxnSpPr>
        <p:spPr>
          <a:xfrm>
            <a:off x="2083342" y="999067"/>
            <a:ext cx="101118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794000"/>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3674533"/>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4605867"/>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5486400"/>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76153" y="1224281"/>
            <a:ext cx="2235782" cy="420564"/>
          </a:xfrm>
          <a:prstGeom prst="rect">
            <a:avLst/>
          </a:prstGeom>
          <a:noFill/>
        </p:spPr>
        <p:txBody>
          <a:bodyPr wrap="square" rtlCol="0">
            <a:spAutoFit/>
          </a:bodyPr>
          <a:lstStyle/>
          <a:p>
            <a:r>
              <a:rPr lang="zh-CN" altLang="en-US" sz="2133" dirty="0" smtClean="0">
                <a:solidFill>
                  <a:schemeClr val="bg1"/>
                </a:solidFill>
                <a:latin typeface="微软雅黑" panose="020B0503020204020204" pitchFamily="34" charset="-122"/>
                <a:ea typeface="微软雅黑" panose="020B0503020204020204" pitchFamily="34" charset="-122"/>
              </a:rPr>
              <a:t>课题背景及内容</a:t>
            </a:r>
            <a:endParaRPr lang="zh-CN" altLang="en-US" sz="2133"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76153" y="2072641"/>
            <a:ext cx="2235782" cy="420564"/>
          </a:xfrm>
          <a:prstGeom prst="rect">
            <a:avLst/>
          </a:prstGeom>
          <a:noFill/>
        </p:spPr>
        <p:txBody>
          <a:bodyPr wrap="square" rtlCol="0">
            <a:spAutoFit/>
          </a:bodyPr>
          <a:lstStyle/>
          <a:p>
            <a:r>
              <a:rPr lang="zh-CN" altLang="en-US" sz="2133" dirty="0" smtClean="0">
                <a:solidFill>
                  <a:schemeClr val="tx1">
                    <a:lumMod val="75000"/>
                    <a:lumOff val="25000"/>
                  </a:schemeClr>
                </a:solidFill>
                <a:latin typeface="方正兰亭细黑_GBK" pitchFamily="2" charset="-122"/>
                <a:ea typeface="方正兰亭细黑_GBK" pitchFamily="2" charset="-122"/>
              </a:rPr>
              <a:t>课题现状及发展</a:t>
            </a:r>
            <a:endParaRPr lang="zh-CN" altLang="en-US" sz="2133" dirty="0">
              <a:solidFill>
                <a:schemeClr val="tx1">
                  <a:lumMod val="75000"/>
                  <a:lumOff val="25000"/>
                </a:schemeClr>
              </a:solidFill>
              <a:latin typeface="方正兰亭细黑_GBK" pitchFamily="2" charset="-122"/>
              <a:ea typeface="方正兰亭细黑_GBK" pitchFamily="2" charset="-122"/>
            </a:endParaRPr>
          </a:p>
        </p:txBody>
      </p:sp>
      <p:sp>
        <p:nvSpPr>
          <p:cNvPr id="15" name="TextBox 14"/>
          <p:cNvSpPr txBox="1"/>
          <p:nvPr userDrawn="1"/>
        </p:nvSpPr>
        <p:spPr>
          <a:xfrm>
            <a:off x="176153" y="2967038"/>
            <a:ext cx="2235782" cy="420564"/>
          </a:xfrm>
          <a:prstGeom prst="rect">
            <a:avLst/>
          </a:prstGeom>
          <a:noFill/>
        </p:spPr>
        <p:txBody>
          <a:bodyPr wrap="square" rtlCol="0">
            <a:spAutoFit/>
          </a:bodyPr>
          <a:lstStyle/>
          <a:p>
            <a:r>
              <a:rPr lang="zh-CN" altLang="en-US" sz="2133" dirty="0" smtClean="0">
                <a:solidFill>
                  <a:schemeClr val="tx1">
                    <a:lumMod val="75000"/>
                    <a:lumOff val="25000"/>
                  </a:schemeClr>
                </a:solidFill>
                <a:latin typeface="方正兰亭细黑_GBK" pitchFamily="2" charset="-122"/>
                <a:ea typeface="方正兰亭细黑_GBK" pitchFamily="2" charset="-122"/>
              </a:rPr>
              <a:t>研究思路及过程</a:t>
            </a:r>
            <a:endParaRPr lang="zh-CN" altLang="en-US" sz="2133" dirty="0">
              <a:solidFill>
                <a:schemeClr val="tx1">
                  <a:lumMod val="75000"/>
                  <a:lumOff val="25000"/>
                </a:schemeClr>
              </a:solidFill>
              <a:latin typeface="方正兰亭细黑_GBK" pitchFamily="2" charset="-122"/>
              <a:ea typeface="方正兰亭细黑_GBK" pitchFamily="2" charset="-122"/>
            </a:endParaRPr>
          </a:p>
        </p:txBody>
      </p:sp>
      <p:sp>
        <p:nvSpPr>
          <p:cNvPr id="16" name="TextBox 15"/>
          <p:cNvSpPr txBox="1"/>
          <p:nvPr userDrawn="1"/>
        </p:nvSpPr>
        <p:spPr>
          <a:xfrm>
            <a:off x="176153" y="3871278"/>
            <a:ext cx="2235782" cy="420564"/>
          </a:xfrm>
          <a:prstGeom prst="rect">
            <a:avLst/>
          </a:prstGeom>
          <a:noFill/>
        </p:spPr>
        <p:txBody>
          <a:bodyPr wrap="square" rtlCol="0">
            <a:spAutoFit/>
          </a:bodyPr>
          <a:lstStyle/>
          <a:p>
            <a:r>
              <a:rPr lang="zh-CN" altLang="en-US" sz="2133" dirty="0" smtClean="0">
                <a:solidFill>
                  <a:schemeClr val="tx1">
                    <a:lumMod val="75000"/>
                    <a:lumOff val="25000"/>
                  </a:schemeClr>
                </a:solidFill>
                <a:latin typeface="方正兰亭细黑_GBK" pitchFamily="2" charset="-122"/>
                <a:ea typeface="方正兰亭细黑_GBK" pitchFamily="2" charset="-122"/>
              </a:rPr>
              <a:t>实验数据结果</a:t>
            </a:r>
            <a:endParaRPr lang="zh-CN" altLang="en-US" sz="2133" dirty="0">
              <a:solidFill>
                <a:schemeClr val="tx1">
                  <a:lumMod val="75000"/>
                  <a:lumOff val="25000"/>
                </a:schemeClr>
              </a:solidFill>
              <a:latin typeface="方正兰亭细黑_GBK" pitchFamily="2" charset="-122"/>
              <a:ea typeface="方正兰亭细黑_GBK" pitchFamily="2" charset="-122"/>
            </a:endParaRPr>
          </a:p>
        </p:txBody>
      </p:sp>
      <p:sp>
        <p:nvSpPr>
          <p:cNvPr id="17" name="TextBox 16"/>
          <p:cNvSpPr txBox="1"/>
          <p:nvPr userDrawn="1"/>
        </p:nvSpPr>
        <p:spPr>
          <a:xfrm>
            <a:off x="176153" y="4755198"/>
            <a:ext cx="2235782" cy="420564"/>
          </a:xfrm>
          <a:prstGeom prst="rect">
            <a:avLst/>
          </a:prstGeom>
          <a:noFill/>
        </p:spPr>
        <p:txBody>
          <a:bodyPr wrap="square" rtlCol="0">
            <a:spAutoFit/>
          </a:bodyPr>
          <a:lstStyle/>
          <a:p>
            <a:r>
              <a:rPr lang="zh-CN" altLang="en-US" sz="2133" dirty="0" smtClean="0">
                <a:solidFill>
                  <a:schemeClr val="tx1">
                    <a:lumMod val="75000"/>
                    <a:lumOff val="25000"/>
                  </a:schemeClr>
                </a:solidFill>
                <a:latin typeface="方正兰亭细黑_GBK" pitchFamily="2" charset="-122"/>
                <a:ea typeface="方正兰亭细黑_GBK" pitchFamily="2" charset="-122"/>
              </a:rPr>
              <a:t>解决方案及总结</a:t>
            </a:r>
            <a:endParaRPr lang="zh-CN" altLang="en-US" sz="2133" dirty="0">
              <a:solidFill>
                <a:schemeClr val="tx1">
                  <a:lumMod val="75000"/>
                  <a:lumOff val="25000"/>
                </a:schemeClr>
              </a:solidFill>
              <a:latin typeface="方正兰亭细黑_GBK" pitchFamily="2" charset="-122"/>
              <a:ea typeface="方正兰亭细黑_GBK" pitchFamily="2" charset="-122"/>
            </a:endParaRPr>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606" y="7667"/>
            <a:ext cx="740597" cy="740404"/>
          </a:xfrm>
          <a:prstGeom prst="rect">
            <a:avLst/>
          </a:prstGeom>
          <a:noFill/>
          <a:ln>
            <a:noFill/>
          </a:ln>
        </p:spPr>
      </p:pic>
      <p:sp>
        <p:nvSpPr>
          <p:cNvPr id="19" name="TextBox 18"/>
          <p:cNvSpPr txBox="1"/>
          <p:nvPr userDrawn="1"/>
        </p:nvSpPr>
        <p:spPr>
          <a:xfrm>
            <a:off x="357768" y="645522"/>
            <a:ext cx="1521570" cy="359009"/>
          </a:xfrm>
          <a:prstGeom prst="rect">
            <a:avLst/>
          </a:prstGeom>
          <a:noFill/>
        </p:spPr>
        <p:txBody>
          <a:bodyPr wrap="none" rtlCol="0">
            <a:spAutoFit/>
          </a:bodyPr>
          <a:lstStyle/>
          <a:p>
            <a:pPr algn="ctr"/>
            <a:r>
              <a:rPr lang="zh-CN" altLang="en-US" sz="1733" dirty="0" smtClean="0">
                <a:solidFill>
                  <a:schemeClr val="tx1">
                    <a:lumMod val="65000"/>
                    <a:lumOff val="35000"/>
                  </a:schemeClr>
                </a:solidFill>
                <a:latin typeface="微软雅黑" pitchFamily="34" charset="-122"/>
                <a:ea typeface="微软雅黑" pitchFamily="34" charset="-122"/>
              </a:rPr>
              <a:t>你学习的名称</a:t>
            </a:r>
            <a:endParaRPr lang="zh-CN" altLang="en-US" sz="1733" dirty="0">
              <a:solidFill>
                <a:schemeClr val="tx1">
                  <a:lumMod val="65000"/>
                  <a:lumOff val="35000"/>
                </a:schemeClr>
              </a:solidFill>
              <a:latin typeface="微软雅黑" pitchFamily="34" charset="-122"/>
              <a:ea typeface="微软雅黑" pitchFamily="34" charset="-122"/>
            </a:endParaRPr>
          </a:p>
        </p:txBody>
      </p:sp>
      <p:sp>
        <p:nvSpPr>
          <p:cNvPr id="20" name="等腰三角形 19"/>
          <p:cNvSpPr/>
          <p:nvPr userDrawn="1"/>
        </p:nvSpPr>
        <p:spPr>
          <a:xfrm rot="5400000">
            <a:off x="-44417" y="1364503"/>
            <a:ext cx="342900" cy="25406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13615902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613301"/>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83" r:id="rId29"/>
    <p:sldLayoutId id="2147483684" r:id="rId30"/>
    <p:sldLayoutId id="2147483685" r:id="rId31"/>
  </p:sldLayoutIdLst>
  <p:transition spd="slow">
    <p:comb/>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6.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notesSlide" Target="../notesSlides/notesSlide16.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7187" y="476672"/>
            <a:ext cx="5373216" cy="537321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66690" y="1484784"/>
            <a:ext cx="2704110" cy="4978095"/>
          </a:xfrm>
          <a:prstGeom prst="rect">
            <a:avLst/>
          </a:prstGeom>
        </p:spPr>
      </p:pic>
    </p:spTree>
    <p:extLst>
      <p:ext uri="{BB962C8B-B14F-4D97-AF65-F5344CB8AC3E}">
        <p14:creationId xmlns:p14="http://schemas.microsoft.com/office/powerpoint/2010/main" val="3464846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 name="组合 101"/>
          <p:cNvGrpSpPr/>
          <p:nvPr/>
        </p:nvGrpSpPr>
        <p:grpSpPr>
          <a:xfrm>
            <a:off x="1361899" y="3774406"/>
            <a:ext cx="4572000" cy="2136295"/>
            <a:chOff x="1020234" y="2830803"/>
            <a:chExt cx="3429000" cy="1602221"/>
          </a:xfrm>
        </p:grpSpPr>
        <p:sp>
          <p:nvSpPr>
            <p:cNvPr id="103" name="Rectangle 20"/>
            <p:cNvSpPr/>
            <p:nvPr/>
          </p:nvSpPr>
          <p:spPr>
            <a:xfrm>
              <a:off x="1020234" y="2832824"/>
              <a:ext cx="3429000" cy="16002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tIns="1440000" anchor="t" anchorCtr="1">
              <a:normAutofit/>
            </a:bodyPr>
            <a:lstStyle/>
            <a:p>
              <a:pPr algn="ctr">
                <a:lnSpc>
                  <a:spcPct val="120000"/>
                </a:lnSpc>
              </a:pPr>
              <a:r>
                <a:rPr lang="zh-CN" altLang="en-US" sz="1600">
                  <a:solidFill>
                    <a:schemeClr val="tx1">
                      <a:lumMod val="65000"/>
                      <a:lumOff val="35000"/>
                    </a:schemeClr>
                  </a:solidFill>
                  <a:cs typeface="+mn-ea"/>
                  <a:sym typeface="+mn-lt"/>
                </a:rPr>
                <a:t>此部分内容作为文字排版占位显示</a:t>
              </a:r>
              <a:br>
                <a:rPr lang="zh-CN" altLang="en-US" sz="1600">
                  <a:solidFill>
                    <a:schemeClr val="tx1">
                      <a:lumMod val="65000"/>
                      <a:lumOff val="35000"/>
                    </a:schemeClr>
                  </a:solidFill>
                  <a:cs typeface="+mn-ea"/>
                  <a:sym typeface="+mn-lt"/>
                </a:rPr>
              </a:br>
              <a:r>
                <a:rPr lang="zh-CN" altLang="en-US" sz="1600">
                  <a:solidFill>
                    <a:schemeClr val="tx1">
                      <a:lumMod val="65000"/>
                      <a:lumOff val="35000"/>
                    </a:schemeClr>
                  </a:solidFill>
                  <a:cs typeface="+mn-ea"/>
                  <a:sym typeface="+mn-lt"/>
                </a:rPr>
                <a:t>（建议使用主题字）</a:t>
              </a:r>
            </a:p>
          </p:txBody>
        </p:sp>
        <p:sp>
          <p:nvSpPr>
            <p:cNvPr id="104" name="Right Triangle 21"/>
            <p:cNvSpPr/>
            <p:nvPr/>
          </p:nvSpPr>
          <p:spPr>
            <a:xfrm>
              <a:off x="1020235" y="3651798"/>
              <a:ext cx="781226" cy="781226"/>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05" name="Right Triangle 22"/>
            <p:cNvSpPr/>
            <p:nvPr/>
          </p:nvSpPr>
          <p:spPr>
            <a:xfrm rot="10800000">
              <a:off x="3606579" y="2830803"/>
              <a:ext cx="842655" cy="842655"/>
            </a:xfrm>
            <a:prstGeom prst="rtTriangl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06" name="TextBox 23"/>
            <p:cNvSpPr txBox="1"/>
            <p:nvPr/>
          </p:nvSpPr>
          <p:spPr>
            <a:xfrm rot="2720180">
              <a:off x="1107414" y="4008752"/>
              <a:ext cx="330859" cy="276999"/>
            </a:xfrm>
            <a:prstGeom prst="rect">
              <a:avLst/>
            </a:prstGeom>
            <a:noFill/>
          </p:spPr>
          <p:txBody>
            <a:bodyPr wrap="none">
              <a:normAutofit fontScale="92500" lnSpcReduction="20000"/>
            </a:bodyPr>
            <a:lstStyle/>
            <a:p>
              <a:pPr algn="ctr"/>
              <a:r>
                <a:rPr lang="en-US" sz="2400" dirty="0">
                  <a:solidFill>
                    <a:schemeClr val="bg1"/>
                  </a:solidFill>
                  <a:cs typeface="+mn-ea"/>
                  <a:sym typeface="+mn-lt"/>
                </a:rPr>
                <a:t>03</a:t>
              </a:r>
            </a:p>
          </p:txBody>
        </p:sp>
        <p:sp>
          <p:nvSpPr>
            <p:cNvPr id="107" name="TextBox 25"/>
            <p:cNvSpPr txBox="1"/>
            <p:nvPr/>
          </p:nvSpPr>
          <p:spPr>
            <a:xfrm>
              <a:off x="2128078" y="3185310"/>
              <a:ext cx="1213313" cy="284742"/>
            </a:xfrm>
            <a:prstGeom prst="rect">
              <a:avLst/>
            </a:prstGeom>
            <a:noFill/>
          </p:spPr>
          <p:txBody>
            <a:bodyPr wrap="none">
              <a:normAutofit fontScale="92500" lnSpcReduction="20000"/>
            </a:bodyPr>
            <a:lstStyle/>
            <a:p>
              <a:pPr algn="ctr"/>
              <a:r>
                <a:rPr lang="zh-CN" altLang="en-US" sz="2489" dirty="0">
                  <a:solidFill>
                    <a:schemeClr val="tx1">
                      <a:lumMod val="65000"/>
                      <a:lumOff val="35000"/>
                    </a:schemeClr>
                  </a:solidFill>
                  <a:cs typeface="+mn-ea"/>
                  <a:sym typeface="+mn-lt"/>
                </a:rPr>
                <a:t>标题文本预设</a:t>
              </a:r>
            </a:p>
          </p:txBody>
        </p:sp>
        <p:sp>
          <p:nvSpPr>
            <p:cNvPr id="108" name="Freeform: Shape 36"/>
            <p:cNvSpPr>
              <a:spLocks noChangeAspect="1"/>
            </p:cNvSpPr>
            <p:nvPr/>
          </p:nvSpPr>
          <p:spPr bwMode="auto">
            <a:xfrm>
              <a:off x="4064827" y="2914019"/>
              <a:ext cx="260455" cy="260523"/>
            </a:xfrm>
            <a:custGeom>
              <a:avLst/>
              <a:gdLst>
                <a:gd name="T0" fmla="*/ 303 w 1621"/>
                <a:gd name="T1" fmla="*/ 706 h 1621"/>
                <a:gd name="T2" fmla="*/ 304 w 1621"/>
                <a:gd name="T3" fmla="*/ 517 h 1621"/>
                <a:gd name="T4" fmla="*/ 491 w 1621"/>
                <a:gd name="T5" fmla="*/ 546 h 1621"/>
                <a:gd name="T6" fmla="*/ 490 w 1621"/>
                <a:gd name="T7" fmla="*/ 735 h 1621"/>
                <a:gd name="T8" fmla="*/ 303 w 1621"/>
                <a:gd name="T9" fmla="*/ 706 h 1621"/>
                <a:gd name="T10" fmla="*/ 672 w 1621"/>
                <a:gd name="T11" fmla="*/ 548 h 1621"/>
                <a:gd name="T12" fmla="*/ 760 w 1621"/>
                <a:gd name="T13" fmla="*/ 381 h 1621"/>
                <a:gd name="T14" fmla="*/ 607 w 1621"/>
                <a:gd name="T15" fmla="*/ 269 h 1621"/>
                <a:gd name="T16" fmla="*/ 519 w 1621"/>
                <a:gd name="T17" fmla="*/ 436 h 1621"/>
                <a:gd name="T18" fmla="*/ 672 w 1621"/>
                <a:gd name="T19" fmla="*/ 548 h 1621"/>
                <a:gd name="T20" fmla="*/ 1317 w 1621"/>
                <a:gd name="T21" fmla="*/ 517 h 1621"/>
                <a:gd name="T22" fmla="*/ 1130 w 1621"/>
                <a:gd name="T23" fmla="*/ 546 h 1621"/>
                <a:gd name="T24" fmla="*/ 1131 w 1621"/>
                <a:gd name="T25" fmla="*/ 735 h 1621"/>
                <a:gd name="T26" fmla="*/ 1318 w 1621"/>
                <a:gd name="T27" fmla="*/ 706 h 1621"/>
                <a:gd name="T28" fmla="*/ 1317 w 1621"/>
                <a:gd name="T29" fmla="*/ 517 h 1621"/>
                <a:gd name="T30" fmla="*/ 950 w 1621"/>
                <a:gd name="T31" fmla="*/ 548 h 1621"/>
                <a:gd name="T32" fmla="*/ 1102 w 1621"/>
                <a:gd name="T33" fmla="*/ 436 h 1621"/>
                <a:gd name="T34" fmla="*/ 1014 w 1621"/>
                <a:gd name="T35" fmla="*/ 269 h 1621"/>
                <a:gd name="T36" fmla="*/ 862 w 1621"/>
                <a:gd name="T37" fmla="*/ 381 h 1621"/>
                <a:gd name="T38" fmla="*/ 950 w 1621"/>
                <a:gd name="T39" fmla="*/ 548 h 1621"/>
                <a:gd name="T40" fmla="*/ 1086 w 1621"/>
                <a:gd name="T41" fmla="*/ 823 h 1621"/>
                <a:gd name="T42" fmla="*/ 811 w 1621"/>
                <a:gd name="T43" fmla="*/ 601 h 1621"/>
                <a:gd name="T44" fmla="*/ 536 w 1621"/>
                <a:gd name="T45" fmla="*/ 823 h 1621"/>
                <a:gd name="T46" fmla="*/ 397 w 1621"/>
                <a:gd name="T47" fmla="*/ 1065 h 1621"/>
                <a:gd name="T48" fmla="*/ 679 w 1621"/>
                <a:gd name="T49" fmla="*/ 1346 h 1621"/>
                <a:gd name="T50" fmla="*/ 811 w 1621"/>
                <a:gd name="T51" fmla="*/ 1313 h 1621"/>
                <a:gd name="T52" fmla="*/ 943 w 1621"/>
                <a:gd name="T53" fmla="*/ 1346 h 1621"/>
                <a:gd name="T54" fmla="*/ 1224 w 1621"/>
                <a:gd name="T55" fmla="*/ 1065 h 1621"/>
                <a:gd name="T56" fmla="*/ 1086 w 1621"/>
                <a:gd name="T57" fmla="*/ 823 h 1621"/>
                <a:gd name="T58" fmla="*/ 1621 w 1621"/>
                <a:gd name="T59" fmla="*/ 811 h 1621"/>
                <a:gd name="T60" fmla="*/ 811 w 1621"/>
                <a:gd name="T61" fmla="*/ 1621 h 1621"/>
                <a:gd name="T62" fmla="*/ 0 w 1621"/>
                <a:gd name="T63" fmla="*/ 811 h 1621"/>
                <a:gd name="T64" fmla="*/ 811 w 1621"/>
                <a:gd name="T65" fmla="*/ 0 h 1621"/>
                <a:gd name="T66" fmla="*/ 1621 w 1621"/>
                <a:gd name="T67" fmla="*/ 811 h 1621"/>
                <a:gd name="T68" fmla="*/ 1502 w 1621"/>
                <a:gd name="T69" fmla="*/ 811 h 1621"/>
                <a:gd name="T70" fmla="*/ 811 w 1621"/>
                <a:gd name="T71" fmla="*/ 119 h 1621"/>
                <a:gd name="T72" fmla="*/ 119 w 1621"/>
                <a:gd name="T73" fmla="*/ 811 h 1621"/>
                <a:gd name="T74" fmla="*/ 811 w 1621"/>
                <a:gd name="T75" fmla="*/ 1502 h 1621"/>
                <a:gd name="T76" fmla="*/ 1502 w 1621"/>
                <a:gd name="T77" fmla="*/ 811 h 1621"/>
                <a:gd name="T78" fmla="*/ 1502 w 1621"/>
                <a:gd name="T79" fmla="*/ 811 h 1621"/>
                <a:gd name="T80" fmla="*/ 1502 w 1621"/>
                <a:gd name="T81" fmla="*/ 811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1" h="1621">
                  <a:moveTo>
                    <a:pt x="303" y="706"/>
                  </a:moveTo>
                  <a:cubicBezTo>
                    <a:pt x="252" y="645"/>
                    <a:pt x="253" y="561"/>
                    <a:pt x="304" y="517"/>
                  </a:cubicBezTo>
                  <a:cubicBezTo>
                    <a:pt x="356" y="472"/>
                    <a:pt x="440" y="485"/>
                    <a:pt x="491" y="546"/>
                  </a:cubicBezTo>
                  <a:cubicBezTo>
                    <a:pt x="543" y="606"/>
                    <a:pt x="542" y="690"/>
                    <a:pt x="490" y="735"/>
                  </a:cubicBezTo>
                  <a:cubicBezTo>
                    <a:pt x="438" y="779"/>
                    <a:pt x="355" y="766"/>
                    <a:pt x="303" y="706"/>
                  </a:cubicBezTo>
                  <a:close/>
                  <a:moveTo>
                    <a:pt x="672" y="548"/>
                  </a:moveTo>
                  <a:cubicBezTo>
                    <a:pt x="738" y="532"/>
                    <a:pt x="777" y="458"/>
                    <a:pt x="760" y="381"/>
                  </a:cubicBezTo>
                  <a:cubicBezTo>
                    <a:pt x="742" y="304"/>
                    <a:pt x="673" y="254"/>
                    <a:pt x="607" y="269"/>
                  </a:cubicBezTo>
                  <a:cubicBezTo>
                    <a:pt x="541" y="284"/>
                    <a:pt x="501" y="359"/>
                    <a:pt x="519" y="436"/>
                  </a:cubicBezTo>
                  <a:cubicBezTo>
                    <a:pt x="537" y="513"/>
                    <a:pt x="605" y="563"/>
                    <a:pt x="672" y="548"/>
                  </a:cubicBezTo>
                  <a:close/>
                  <a:moveTo>
                    <a:pt x="1317" y="517"/>
                  </a:moveTo>
                  <a:cubicBezTo>
                    <a:pt x="1265" y="472"/>
                    <a:pt x="1181" y="485"/>
                    <a:pt x="1130" y="546"/>
                  </a:cubicBezTo>
                  <a:cubicBezTo>
                    <a:pt x="1079" y="606"/>
                    <a:pt x="1079" y="690"/>
                    <a:pt x="1131" y="735"/>
                  </a:cubicBezTo>
                  <a:cubicBezTo>
                    <a:pt x="1183" y="779"/>
                    <a:pt x="1267" y="766"/>
                    <a:pt x="1318" y="706"/>
                  </a:cubicBezTo>
                  <a:cubicBezTo>
                    <a:pt x="1369" y="645"/>
                    <a:pt x="1369" y="561"/>
                    <a:pt x="1317" y="517"/>
                  </a:cubicBezTo>
                  <a:close/>
                  <a:moveTo>
                    <a:pt x="950" y="548"/>
                  </a:moveTo>
                  <a:cubicBezTo>
                    <a:pt x="1016" y="563"/>
                    <a:pt x="1085" y="513"/>
                    <a:pt x="1102" y="436"/>
                  </a:cubicBezTo>
                  <a:cubicBezTo>
                    <a:pt x="1120" y="359"/>
                    <a:pt x="1081" y="284"/>
                    <a:pt x="1014" y="269"/>
                  </a:cubicBezTo>
                  <a:cubicBezTo>
                    <a:pt x="948" y="254"/>
                    <a:pt x="880" y="304"/>
                    <a:pt x="862" y="381"/>
                  </a:cubicBezTo>
                  <a:cubicBezTo>
                    <a:pt x="844" y="458"/>
                    <a:pt x="883" y="533"/>
                    <a:pt x="950" y="548"/>
                  </a:cubicBezTo>
                  <a:close/>
                  <a:moveTo>
                    <a:pt x="1086" y="823"/>
                  </a:moveTo>
                  <a:cubicBezTo>
                    <a:pt x="1059" y="696"/>
                    <a:pt x="946" y="601"/>
                    <a:pt x="811" y="601"/>
                  </a:cubicBezTo>
                  <a:cubicBezTo>
                    <a:pt x="676" y="601"/>
                    <a:pt x="563" y="696"/>
                    <a:pt x="536" y="823"/>
                  </a:cubicBezTo>
                  <a:cubicBezTo>
                    <a:pt x="453" y="872"/>
                    <a:pt x="397" y="962"/>
                    <a:pt x="397" y="1065"/>
                  </a:cubicBezTo>
                  <a:cubicBezTo>
                    <a:pt x="397" y="1220"/>
                    <a:pt x="523" y="1346"/>
                    <a:pt x="679" y="1346"/>
                  </a:cubicBezTo>
                  <a:cubicBezTo>
                    <a:pt x="726" y="1346"/>
                    <a:pt x="771" y="1334"/>
                    <a:pt x="811" y="1313"/>
                  </a:cubicBezTo>
                  <a:cubicBezTo>
                    <a:pt x="850" y="1334"/>
                    <a:pt x="895" y="1346"/>
                    <a:pt x="943" y="1346"/>
                  </a:cubicBezTo>
                  <a:cubicBezTo>
                    <a:pt x="1098" y="1346"/>
                    <a:pt x="1224" y="1220"/>
                    <a:pt x="1224" y="1065"/>
                  </a:cubicBezTo>
                  <a:cubicBezTo>
                    <a:pt x="1224" y="962"/>
                    <a:pt x="1169" y="872"/>
                    <a:pt x="1086" y="823"/>
                  </a:cubicBezTo>
                  <a:close/>
                  <a:moveTo>
                    <a:pt x="1621" y="811"/>
                  </a:moveTo>
                  <a:cubicBezTo>
                    <a:pt x="1621" y="1258"/>
                    <a:pt x="1258" y="1621"/>
                    <a:pt x="811" y="1621"/>
                  </a:cubicBezTo>
                  <a:cubicBezTo>
                    <a:pt x="364" y="1621"/>
                    <a:pt x="0" y="1258"/>
                    <a:pt x="0" y="811"/>
                  </a:cubicBezTo>
                  <a:cubicBezTo>
                    <a:pt x="0" y="364"/>
                    <a:pt x="364" y="0"/>
                    <a:pt x="811" y="0"/>
                  </a:cubicBezTo>
                  <a:cubicBezTo>
                    <a:pt x="1258" y="0"/>
                    <a:pt x="1621" y="364"/>
                    <a:pt x="1621" y="811"/>
                  </a:cubicBezTo>
                  <a:close/>
                  <a:moveTo>
                    <a:pt x="1502" y="811"/>
                  </a:moveTo>
                  <a:cubicBezTo>
                    <a:pt x="1502" y="429"/>
                    <a:pt x="1192" y="119"/>
                    <a:pt x="811" y="119"/>
                  </a:cubicBezTo>
                  <a:cubicBezTo>
                    <a:pt x="429" y="119"/>
                    <a:pt x="119" y="429"/>
                    <a:pt x="119" y="811"/>
                  </a:cubicBezTo>
                  <a:cubicBezTo>
                    <a:pt x="119" y="1192"/>
                    <a:pt x="429" y="1502"/>
                    <a:pt x="811" y="1502"/>
                  </a:cubicBezTo>
                  <a:cubicBezTo>
                    <a:pt x="1192" y="1502"/>
                    <a:pt x="1502" y="1192"/>
                    <a:pt x="1502" y="811"/>
                  </a:cubicBezTo>
                  <a:close/>
                  <a:moveTo>
                    <a:pt x="1502" y="811"/>
                  </a:moveTo>
                  <a:cubicBezTo>
                    <a:pt x="1502" y="811"/>
                    <a:pt x="1502" y="811"/>
                    <a:pt x="1502" y="811"/>
                  </a:cubicBezTo>
                </a:path>
              </a:pathLst>
            </a:custGeom>
            <a:solidFill>
              <a:schemeClr val="bg1"/>
            </a:solidFill>
            <a:ln>
              <a:noFill/>
            </a:ln>
            <a:extLst/>
          </p:spPr>
          <p:txBody>
            <a:bodyPr anchor="ctr"/>
            <a:lstStyle/>
            <a:p>
              <a:pPr algn="ctr"/>
              <a:endParaRPr sz="2400">
                <a:solidFill>
                  <a:schemeClr val="tx1">
                    <a:lumMod val="65000"/>
                    <a:lumOff val="35000"/>
                  </a:schemeClr>
                </a:solidFill>
                <a:cs typeface="+mn-ea"/>
                <a:sym typeface="+mn-lt"/>
              </a:endParaRPr>
            </a:p>
          </p:txBody>
        </p:sp>
      </p:grpSp>
      <p:grpSp>
        <p:nvGrpSpPr>
          <p:cNvPr id="109" name="组合 108"/>
          <p:cNvGrpSpPr/>
          <p:nvPr/>
        </p:nvGrpSpPr>
        <p:grpSpPr>
          <a:xfrm>
            <a:off x="1361899" y="1477072"/>
            <a:ext cx="4572000" cy="2133600"/>
            <a:chOff x="1020234" y="1107804"/>
            <a:chExt cx="3429000" cy="1600200"/>
          </a:xfrm>
        </p:grpSpPr>
        <p:sp>
          <p:nvSpPr>
            <p:cNvPr id="110" name="Rectangle 4"/>
            <p:cNvSpPr/>
            <p:nvPr/>
          </p:nvSpPr>
          <p:spPr>
            <a:xfrm>
              <a:off x="1020234" y="1107804"/>
              <a:ext cx="3429000" cy="16002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tIns="1440000" anchor="t" anchorCtr="1">
              <a:normAutofit/>
            </a:bodyPr>
            <a:lstStyle/>
            <a:p>
              <a:pPr algn="ctr">
                <a:lnSpc>
                  <a:spcPct val="120000"/>
                </a:lnSpc>
              </a:pPr>
              <a:r>
                <a:rPr lang="zh-CN" altLang="en-US" sz="1600" dirty="0">
                  <a:solidFill>
                    <a:schemeClr val="tx1">
                      <a:lumMod val="65000"/>
                      <a:lumOff val="35000"/>
                    </a:schemeClr>
                  </a:solidFill>
                  <a:cs typeface="+mn-ea"/>
                  <a:sym typeface="+mn-lt"/>
                </a:rPr>
                <a:t>此部分内容作为文字排版占位显示</a:t>
              </a:r>
              <a:br>
                <a:rPr lang="zh-CN" altLang="en-US" sz="1600" dirty="0">
                  <a:solidFill>
                    <a:schemeClr val="tx1">
                      <a:lumMod val="65000"/>
                      <a:lumOff val="35000"/>
                    </a:schemeClr>
                  </a:solidFill>
                  <a:cs typeface="+mn-ea"/>
                  <a:sym typeface="+mn-lt"/>
                </a:rPr>
              </a:br>
              <a:r>
                <a:rPr lang="zh-CN" altLang="en-US" sz="1600" dirty="0">
                  <a:solidFill>
                    <a:schemeClr val="tx1">
                      <a:lumMod val="65000"/>
                      <a:lumOff val="35000"/>
                    </a:schemeClr>
                  </a:solidFill>
                  <a:cs typeface="+mn-ea"/>
                  <a:sym typeface="+mn-lt"/>
                </a:rPr>
                <a:t>（建议使用主题字）</a:t>
              </a:r>
            </a:p>
          </p:txBody>
        </p:sp>
        <p:sp>
          <p:nvSpPr>
            <p:cNvPr id="111" name="Right Triangle 5"/>
            <p:cNvSpPr/>
            <p:nvPr/>
          </p:nvSpPr>
          <p:spPr>
            <a:xfrm rot="5400000">
              <a:off x="1020235" y="1107805"/>
              <a:ext cx="781226" cy="781226"/>
            </a:xfrm>
            <a:prstGeom prst="rtTriangl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12" name="Right Triangle 6"/>
            <p:cNvSpPr/>
            <p:nvPr/>
          </p:nvSpPr>
          <p:spPr>
            <a:xfrm rot="16200000">
              <a:off x="3606579" y="1863328"/>
              <a:ext cx="842655" cy="842655"/>
            </a:xfrm>
            <a:prstGeom prst="rtTriangle">
              <a:avLst/>
            </a:pr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13" name="TextBox 7"/>
            <p:cNvSpPr txBox="1"/>
            <p:nvPr/>
          </p:nvSpPr>
          <p:spPr>
            <a:xfrm rot="18900000">
              <a:off x="1107414" y="1233613"/>
              <a:ext cx="330859" cy="276999"/>
            </a:xfrm>
            <a:prstGeom prst="rect">
              <a:avLst/>
            </a:prstGeom>
            <a:noFill/>
          </p:spPr>
          <p:txBody>
            <a:bodyPr wrap="none">
              <a:normAutofit fontScale="92500" lnSpcReduction="20000"/>
            </a:bodyPr>
            <a:lstStyle/>
            <a:p>
              <a:pPr algn="ctr"/>
              <a:r>
                <a:rPr lang="en-US" sz="2400" dirty="0">
                  <a:solidFill>
                    <a:schemeClr val="bg1"/>
                  </a:solidFill>
                  <a:cs typeface="+mn-ea"/>
                  <a:sym typeface="+mn-lt"/>
                </a:rPr>
                <a:t>01</a:t>
              </a:r>
            </a:p>
          </p:txBody>
        </p:sp>
        <p:sp>
          <p:nvSpPr>
            <p:cNvPr id="114" name="TextBox 9"/>
            <p:cNvSpPr txBox="1"/>
            <p:nvPr/>
          </p:nvSpPr>
          <p:spPr>
            <a:xfrm>
              <a:off x="2127884" y="1460290"/>
              <a:ext cx="1213313" cy="284742"/>
            </a:xfrm>
            <a:prstGeom prst="rect">
              <a:avLst/>
            </a:prstGeom>
            <a:noFill/>
          </p:spPr>
          <p:txBody>
            <a:bodyPr wrap="none">
              <a:normAutofit fontScale="92500" lnSpcReduction="20000"/>
            </a:bodyPr>
            <a:lstStyle/>
            <a:p>
              <a:pPr algn="ctr"/>
              <a:r>
                <a:rPr lang="zh-CN" altLang="en-US" sz="2489" dirty="0">
                  <a:solidFill>
                    <a:schemeClr val="tx1">
                      <a:lumMod val="65000"/>
                      <a:lumOff val="35000"/>
                    </a:schemeClr>
                  </a:solidFill>
                  <a:cs typeface="+mn-ea"/>
                  <a:sym typeface="+mn-lt"/>
                </a:rPr>
                <a:t>标题文本预设</a:t>
              </a:r>
            </a:p>
          </p:txBody>
        </p:sp>
        <p:sp>
          <p:nvSpPr>
            <p:cNvPr id="115" name="Freeform: Shape 37"/>
            <p:cNvSpPr>
              <a:spLocks noChangeAspect="1"/>
            </p:cNvSpPr>
            <p:nvPr/>
          </p:nvSpPr>
          <p:spPr bwMode="auto">
            <a:xfrm>
              <a:off x="4064794" y="2360429"/>
              <a:ext cx="260523" cy="239292"/>
            </a:xfrm>
            <a:custGeom>
              <a:avLst/>
              <a:gdLst>
                <a:gd name="T0" fmla="*/ 19 w 189"/>
                <a:gd name="T1" fmla="*/ 0 h 174"/>
                <a:gd name="T2" fmla="*/ 0 w 189"/>
                <a:gd name="T3" fmla="*/ 174 h 174"/>
                <a:gd name="T4" fmla="*/ 189 w 189"/>
                <a:gd name="T5" fmla="*/ 174 h 174"/>
                <a:gd name="T6" fmla="*/ 166 w 189"/>
                <a:gd name="T7" fmla="*/ 0 h 174"/>
                <a:gd name="T8" fmla="*/ 19 w 189"/>
                <a:gd name="T9" fmla="*/ 0 h 174"/>
                <a:gd name="T10" fmla="*/ 78 w 189"/>
                <a:gd name="T11" fmla="*/ 101 h 174"/>
                <a:gd name="T12" fmla="*/ 78 w 189"/>
                <a:gd name="T13" fmla="*/ 55 h 174"/>
                <a:gd name="T14" fmla="*/ 89 w 189"/>
                <a:gd name="T15" fmla="*/ 44 h 174"/>
                <a:gd name="T16" fmla="*/ 100 w 189"/>
                <a:gd name="T17" fmla="*/ 55 h 174"/>
                <a:gd name="T18" fmla="*/ 100 w 189"/>
                <a:gd name="T19" fmla="*/ 62 h 174"/>
                <a:gd name="T20" fmla="*/ 122 w 189"/>
                <a:gd name="T21" fmla="*/ 62 h 174"/>
                <a:gd name="T22" fmla="*/ 127 w 189"/>
                <a:gd name="T23" fmla="*/ 67 h 174"/>
                <a:gd name="T24" fmla="*/ 122 w 189"/>
                <a:gd name="T25" fmla="*/ 72 h 174"/>
                <a:gd name="T26" fmla="*/ 111 w 189"/>
                <a:gd name="T27" fmla="*/ 72 h 174"/>
                <a:gd name="T28" fmla="*/ 100 w 189"/>
                <a:gd name="T29" fmla="*/ 72 h 174"/>
                <a:gd name="T30" fmla="*/ 100 w 189"/>
                <a:gd name="T31" fmla="*/ 88 h 174"/>
                <a:gd name="T32" fmla="*/ 135 w 189"/>
                <a:gd name="T33" fmla="*/ 88 h 174"/>
                <a:gd name="T34" fmla="*/ 135 w 189"/>
                <a:gd name="T35" fmla="*/ 88 h 174"/>
                <a:gd name="T36" fmla="*/ 136 w 189"/>
                <a:gd name="T37" fmla="*/ 88 h 174"/>
                <a:gd name="T38" fmla="*/ 136 w 189"/>
                <a:gd name="T39" fmla="*/ 88 h 174"/>
                <a:gd name="T40" fmla="*/ 136 w 189"/>
                <a:gd name="T41" fmla="*/ 88 h 174"/>
                <a:gd name="T42" fmla="*/ 140 w 189"/>
                <a:gd name="T43" fmla="*/ 91 h 174"/>
                <a:gd name="T44" fmla="*/ 154 w 189"/>
                <a:gd name="T45" fmla="*/ 132 h 174"/>
                <a:gd name="T46" fmla="*/ 150 w 189"/>
                <a:gd name="T47" fmla="*/ 139 h 174"/>
                <a:gd name="T48" fmla="*/ 148 w 189"/>
                <a:gd name="T49" fmla="*/ 139 h 174"/>
                <a:gd name="T50" fmla="*/ 143 w 189"/>
                <a:gd name="T51" fmla="*/ 136 h 174"/>
                <a:gd name="T52" fmla="*/ 132 w 189"/>
                <a:gd name="T53" fmla="*/ 102 h 174"/>
                <a:gd name="T54" fmla="*/ 78 w 189"/>
                <a:gd name="T55" fmla="*/ 102 h 174"/>
                <a:gd name="T56" fmla="*/ 78 w 189"/>
                <a:gd name="T57" fmla="*/ 101 h 174"/>
                <a:gd name="T58" fmla="*/ 103 w 189"/>
                <a:gd name="T59" fmla="*/ 78 h 174"/>
                <a:gd name="T60" fmla="*/ 103 w 189"/>
                <a:gd name="T61" fmla="*/ 78 h 174"/>
                <a:gd name="T62" fmla="*/ 103 w 189"/>
                <a:gd name="T63" fmla="*/ 75 h 174"/>
                <a:gd name="T64" fmla="*/ 103 w 189"/>
                <a:gd name="T65" fmla="*/ 75 h 174"/>
                <a:gd name="T66" fmla="*/ 103 w 189"/>
                <a:gd name="T67" fmla="*/ 78 h 174"/>
                <a:gd name="T68" fmla="*/ 91 w 189"/>
                <a:gd name="T69" fmla="*/ 17 h 174"/>
                <a:gd name="T70" fmla="*/ 103 w 189"/>
                <a:gd name="T71" fmla="*/ 28 h 174"/>
                <a:gd name="T72" fmla="*/ 91 w 189"/>
                <a:gd name="T73" fmla="*/ 40 h 174"/>
                <a:gd name="T74" fmla="*/ 80 w 189"/>
                <a:gd name="T75" fmla="*/ 28 h 174"/>
                <a:gd name="T76" fmla="*/ 91 w 189"/>
                <a:gd name="T77" fmla="*/ 17 h 174"/>
                <a:gd name="T78" fmla="*/ 80 w 189"/>
                <a:gd name="T79" fmla="*/ 144 h 174"/>
                <a:gd name="T80" fmla="*/ 38 w 189"/>
                <a:gd name="T81" fmla="*/ 102 h 174"/>
                <a:gd name="T82" fmla="*/ 75 w 189"/>
                <a:gd name="T83" fmla="*/ 60 h 174"/>
                <a:gd name="T84" fmla="*/ 75 w 189"/>
                <a:gd name="T85" fmla="*/ 69 h 174"/>
                <a:gd name="T86" fmla="*/ 47 w 189"/>
                <a:gd name="T87" fmla="*/ 102 h 174"/>
                <a:gd name="T88" fmla="*/ 80 w 189"/>
                <a:gd name="T89" fmla="*/ 135 h 174"/>
                <a:gd name="T90" fmla="*/ 113 w 189"/>
                <a:gd name="T91" fmla="*/ 105 h 174"/>
                <a:gd name="T92" fmla="*/ 123 w 189"/>
                <a:gd name="T93" fmla="*/ 105 h 174"/>
                <a:gd name="T94" fmla="*/ 80 w 189"/>
                <a:gd name="T95" fmla="*/ 144 h 174"/>
                <a:gd name="T96" fmla="*/ 80 w 189"/>
                <a:gd name="T97" fmla="*/ 144 h 174"/>
                <a:gd name="T98" fmla="*/ 80 w 189"/>
                <a:gd name="T99" fmla="*/ 14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 h="174">
                  <a:moveTo>
                    <a:pt x="19" y="0"/>
                  </a:moveTo>
                  <a:cubicBezTo>
                    <a:pt x="0" y="174"/>
                    <a:pt x="0" y="174"/>
                    <a:pt x="0" y="174"/>
                  </a:cubicBezTo>
                  <a:cubicBezTo>
                    <a:pt x="189" y="174"/>
                    <a:pt x="189" y="174"/>
                    <a:pt x="189" y="174"/>
                  </a:cubicBezTo>
                  <a:cubicBezTo>
                    <a:pt x="166" y="0"/>
                    <a:pt x="166" y="0"/>
                    <a:pt x="166" y="0"/>
                  </a:cubicBezTo>
                  <a:lnTo>
                    <a:pt x="19" y="0"/>
                  </a:lnTo>
                  <a:close/>
                  <a:moveTo>
                    <a:pt x="78" y="101"/>
                  </a:moveTo>
                  <a:cubicBezTo>
                    <a:pt x="78" y="55"/>
                    <a:pt x="78" y="55"/>
                    <a:pt x="78" y="55"/>
                  </a:cubicBezTo>
                  <a:cubicBezTo>
                    <a:pt x="78" y="49"/>
                    <a:pt x="83" y="44"/>
                    <a:pt x="89" y="44"/>
                  </a:cubicBezTo>
                  <a:cubicBezTo>
                    <a:pt x="95" y="44"/>
                    <a:pt x="100" y="49"/>
                    <a:pt x="100" y="55"/>
                  </a:cubicBezTo>
                  <a:cubicBezTo>
                    <a:pt x="100" y="62"/>
                    <a:pt x="100" y="62"/>
                    <a:pt x="100" y="62"/>
                  </a:cubicBezTo>
                  <a:cubicBezTo>
                    <a:pt x="122" y="62"/>
                    <a:pt x="122" y="62"/>
                    <a:pt x="122" y="62"/>
                  </a:cubicBezTo>
                  <a:cubicBezTo>
                    <a:pt x="125" y="62"/>
                    <a:pt x="127" y="64"/>
                    <a:pt x="127" y="67"/>
                  </a:cubicBezTo>
                  <a:cubicBezTo>
                    <a:pt x="127" y="70"/>
                    <a:pt x="125" y="72"/>
                    <a:pt x="122" y="72"/>
                  </a:cubicBezTo>
                  <a:cubicBezTo>
                    <a:pt x="111" y="72"/>
                    <a:pt x="111" y="72"/>
                    <a:pt x="111" y="72"/>
                  </a:cubicBezTo>
                  <a:cubicBezTo>
                    <a:pt x="100" y="72"/>
                    <a:pt x="100" y="72"/>
                    <a:pt x="100" y="72"/>
                  </a:cubicBezTo>
                  <a:cubicBezTo>
                    <a:pt x="100" y="88"/>
                    <a:pt x="100" y="88"/>
                    <a:pt x="100" y="88"/>
                  </a:cubicBezTo>
                  <a:cubicBezTo>
                    <a:pt x="135" y="88"/>
                    <a:pt x="135" y="88"/>
                    <a:pt x="135" y="88"/>
                  </a:cubicBezTo>
                  <a:cubicBezTo>
                    <a:pt x="135" y="88"/>
                    <a:pt x="135" y="88"/>
                    <a:pt x="135" y="88"/>
                  </a:cubicBezTo>
                  <a:cubicBezTo>
                    <a:pt x="135" y="88"/>
                    <a:pt x="135" y="88"/>
                    <a:pt x="136" y="88"/>
                  </a:cubicBezTo>
                  <a:cubicBezTo>
                    <a:pt x="136" y="88"/>
                    <a:pt x="136" y="88"/>
                    <a:pt x="136" y="88"/>
                  </a:cubicBezTo>
                  <a:cubicBezTo>
                    <a:pt x="136" y="88"/>
                    <a:pt x="136" y="88"/>
                    <a:pt x="136" y="88"/>
                  </a:cubicBezTo>
                  <a:cubicBezTo>
                    <a:pt x="138" y="88"/>
                    <a:pt x="140" y="89"/>
                    <a:pt x="140" y="91"/>
                  </a:cubicBezTo>
                  <a:cubicBezTo>
                    <a:pt x="154" y="132"/>
                    <a:pt x="154" y="132"/>
                    <a:pt x="154" y="132"/>
                  </a:cubicBezTo>
                  <a:cubicBezTo>
                    <a:pt x="155" y="135"/>
                    <a:pt x="153" y="138"/>
                    <a:pt x="150" y="139"/>
                  </a:cubicBezTo>
                  <a:cubicBezTo>
                    <a:pt x="150" y="139"/>
                    <a:pt x="149" y="139"/>
                    <a:pt x="148" y="139"/>
                  </a:cubicBezTo>
                  <a:cubicBezTo>
                    <a:pt x="146" y="139"/>
                    <a:pt x="144" y="138"/>
                    <a:pt x="143" y="136"/>
                  </a:cubicBezTo>
                  <a:cubicBezTo>
                    <a:pt x="132" y="102"/>
                    <a:pt x="132" y="102"/>
                    <a:pt x="132" y="102"/>
                  </a:cubicBezTo>
                  <a:cubicBezTo>
                    <a:pt x="78" y="102"/>
                    <a:pt x="78" y="102"/>
                    <a:pt x="78" y="102"/>
                  </a:cubicBezTo>
                  <a:lnTo>
                    <a:pt x="78" y="101"/>
                  </a:lnTo>
                  <a:close/>
                  <a:moveTo>
                    <a:pt x="103" y="78"/>
                  </a:moveTo>
                  <a:cubicBezTo>
                    <a:pt x="103" y="78"/>
                    <a:pt x="103" y="78"/>
                    <a:pt x="103" y="78"/>
                  </a:cubicBezTo>
                  <a:cubicBezTo>
                    <a:pt x="103" y="75"/>
                    <a:pt x="103" y="75"/>
                    <a:pt x="103" y="75"/>
                  </a:cubicBezTo>
                  <a:cubicBezTo>
                    <a:pt x="103" y="75"/>
                    <a:pt x="103" y="75"/>
                    <a:pt x="103" y="75"/>
                  </a:cubicBezTo>
                  <a:lnTo>
                    <a:pt x="103" y="78"/>
                  </a:lnTo>
                  <a:close/>
                  <a:moveTo>
                    <a:pt x="91" y="17"/>
                  </a:moveTo>
                  <a:cubicBezTo>
                    <a:pt x="98" y="17"/>
                    <a:pt x="103" y="22"/>
                    <a:pt x="103" y="28"/>
                  </a:cubicBezTo>
                  <a:cubicBezTo>
                    <a:pt x="103" y="35"/>
                    <a:pt x="98" y="40"/>
                    <a:pt x="91" y="40"/>
                  </a:cubicBezTo>
                  <a:cubicBezTo>
                    <a:pt x="85" y="40"/>
                    <a:pt x="80" y="35"/>
                    <a:pt x="80" y="28"/>
                  </a:cubicBezTo>
                  <a:cubicBezTo>
                    <a:pt x="80" y="22"/>
                    <a:pt x="85" y="17"/>
                    <a:pt x="91" y="17"/>
                  </a:cubicBezTo>
                  <a:close/>
                  <a:moveTo>
                    <a:pt x="80" y="144"/>
                  </a:moveTo>
                  <a:cubicBezTo>
                    <a:pt x="57" y="144"/>
                    <a:pt x="38" y="125"/>
                    <a:pt x="38" y="102"/>
                  </a:cubicBezTo>
                  <a:cubicBezTo>
                    <a:pt x="38" y="80"/>
                    <a:pt x="54" y="62"/>
                    <a:pt x="75" y="60"/>
                  </a:cubicBezTo>
                  <a:cubicBezTo>
                    <a:pt x="75" y="69"/>
                    <a:pt x="75" y="69"/>
                    <a:pt x="75" y="69"/>
                  </a:cubicBezTo>
                  <a:cubicBezTo>
                    <a:pt x="59" y="72"/>
                    <a:pt x="47" y="85"/>
                    <a:pt x="47" y="102"/>
                  </a:cubicBezTo>
                  <a:cubicBezTo>
                    <a:pt x="47" y="120"/>
                    <a:pt x="62" y="135"/>
                    <a:pt x="80" y="135"/>
                  </a:cubicBezTo>
                  <a:cubicBezTo>
                    <a:pt x="97" y="135"/>
                    <a:pt x="111" y="122"/>
                    <a:pt x="113" y="105"/>
                  </a:cubicBezTo>
                  <a:cubicBezTo>
                    <a:pt x="123" y="105"/>
                    <a:pt x="123" y="105"/>
                    <a:pt x="123" y="105"/>
                  </a:cubicBezTo>
                  <a:cubicBezTo>
                    <a:pt x="121" y="127"/>
                    <a:pt x="103" y="144"/>
                    <a:pt x="80" y="144"/>
                  </a:cubicBezTo>
                  <a:close/>
                  <a:moveTo>
                    <a:pt x="80" y="144"/>
                  </a:moveTo>
                  <a:cubicBezTo>
                    <a:pt x="80" y="144"/>
                    <a:pt x="80" y="144"/>
                    <a:pt x="80" y="144"/>
                  </a:cubicBezTo>
                </a:path>
              </a:pathLst>
            </a:custGeom>
            <a:solidFill>
              <a:schemeClr val="bg1"/>
            </a:solidFill>
            <a:ln>
              <a:noFill/>
            </a:ln>
            <a:extLst/>
          </p:spPr>
          <p:txBody>
            <a:bodyPr anchor="ctr"/>
            <a:lstStyle/>
            <a:p>
              <a:pPr algn="ctr"/>
              <a:endParaRPr sz="2400">
                <a:solidFill>
                  <a:schemeClr val="tx1">
                    <a:lumMod val="65000"/>
                    <a:lumOff val="35000"/>
                  </a:schemeClr>
                </a:solidFill>
                <a:cs typeface="+mn-ea"/>
                <a:sym typeface="+mn-lt"/>
              </a:endParaRPr>
            </a:p>
          </p:txBody>
        </p:sp>
      </p:grpSp>
      <p:grpSp>
        <p:nvGrpSpPr>
          <p:cNvPr id="116" name="组合 115"/>
          <p:cNvGrpSpPr/>
          <p:nvPr/>
        </p:nvGrpSpPr>
        <p:grpSpPr>
          <a:xfrm>
            <a:off x="6096468" y="1477072"/>
            <a:ext cx="4572259" cy="2133600"/>
            <a:chOff x="4571160" y="1107804"/>
            <a:chExt cx="3429194" cy="1600200"/>
          </a:xfrm>
        </p:grpSpPr>
        <p:sp>
          <p:nvSpPr>
            <p:cNvPr id="117" name="Rectangle 12"/>
            <p:cNvSpPr/>
            <p:nvPr/>
          </p:nvSpPr>
          <p:spPr>
            <a:xfrm>
              <a:off x="4571354" y="1107804"/>
              <a:ext cx="3429000" cy="16002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tIns="1440000" anchor="t" anchorCtr="1">
              <a:normAutofit/>
            </a:bodyPr>
            <a:lstStyle/>
            <a:p>
              <a:pPr algn="ctr">
                <a:lnSpc>
                  <a:spcPct val="120000"/>
                </a:lnSpc>
              </a:pPr>
              <a:r>
                <a:rPr lang="zh-CN" altLang="en-US" sz="1600" dirty="0">
                  <a:solidFill>
                    <a:schemeClr val="tx1">
                      <a:lumMod val="65000"/>
                      <a:lumOff val="35000"/>
                    </a:schemeClr>
                  </a:solidFill>
                  <a:cs typeface="+mn-ea"/>
                  <a:sym typeface="+mn-lt"/>
                </a:rPr>
                <a:t>此部分内容作为文字排版占位显示</a:t>
              </a:r>
              <a:br>
                <a:rPr lang="zh-CN" altLang="en-US" sz="1600" dirty="0">
                  <a:solidFill>
                    <a:schemeClr val="tx1">
                      <a:lumMod val="65000"/>
                      <a:lumOff val="35000"/>
                    </a:schemeClr>
                  </a:solidFill>
                  <a:cs typeface="+mn-ea"/>
                  <a:sym typeface="+mn-lt"/>
                </a:rPr>
              </a:br>
              <a:r>
                <a:rPr lang="zh-CN" altLang="en-US" sz="1600" dirty="0">
                  <a:solidFill>
                    <a:schemeClr val="tx1">
                      <a:lumMod val="65000"/>
                      <a:lumOff val="35000"/>
                    </a:schemeClr>
                  </a:solidFill>
                  <a:cs typeface="+mn-ea"/>
                  <a:sym typeface="+mn-lt"/>
                </a:rPr>
                <a:t>（建议使用主题字）</a:t>
              </a:r>
            </a:p>
          </p:txBody>
        </p:sp>
        <p:sp>
          <p:nvSpPr>
            <p:cNvPr id="118" name="Right Triangle 13"/>
            <p:cNvSpPr/>
            <p:nvPr/>
          </p:nvSpPr>
          <p:spPr>
            <a:xfrm rot="10800000">
              <a:off x="7218934" y="1107805"/>
              <a:ext cx="781226" cy="781226"/>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19" name="Right Triangle 14"/>
            <p:cNvSpPr/>
            <p:nvPr/>
          </p:nvSpPr>
          <p:spPr>
            <a:xfrm>
              <a:off x="4571160" y="1863328"/>
              <a:ext cx="842655" cy="842655"/>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20" name="TextBox 15"/>
            <p:cNvSpPr txBox="1"/>
            <p:nvPr/>
          </p:nvSpPr>
          <p:spPr>
            <a:xfrm rot="2700000">
              <a:off x="7575646" y="1233613"/>
              <a:ext cx="330859" cy="276999"/>
            </a:xfrm>
            <a:prstGeom prst="rect">
              <a:avLst/>
            </a:prstGeom>
            <a:noFill/>
          </p:spPr>
          <p:txBody>
            <a:bodyPr wrap="none">
              <a:normAutofit fontScale="92500" lnSpcReduction="20000"/>
            </a:bodyPr>
            <a:lstStyle/>
            <a:p>
              <a:pPr algn="ctr"/>
              <a:r>
                <a:rPr lang="en-US" sz="2400" dirty="0">
                  <a:solidFill>
                    <a:schemeClr val="bg1"/>
                  </a:solidFill>
                  <a:cs typeface="+mn-ea"/>
                  <a:sym typeface="+mn-lt"/>
                </a:rPr>
                <a:t>02</a:t>
              </a:r>
            </a:p>
          </p:txBody>
        </p:sp>
        <p:sp>
          <p:nvSpPr>
            <p:cNvPr id="121" name="Freeform: Shape 39"/>
            <p:cNvSpPr>
              <a:spLocks noChangeAspect="1"/>
            </p:cNvSpPr>
            <p:nvPr/>
          </p:nvSpPr>
          <p:spPr bwMode="auto">
            <a:xfrm>
              <a:off x="4723053" y="2363106"/>
              <a:ext cx="260521" cy="233938"/>
            </a:xfrm>
            <a:custGeom>
              <a:avLst/>
              <a:gdLst>
                <a:gd name="connsiteX0" fmla="*/ 243830 w 508000"/>
                <a:gd name="connsiteY0" fmla="*/ 161416 h 456163"/>
                <a:gd name="connsiteX1" fmla="*/ 275464 w 508000"/>
                <a:gd name="connsiteY1" fmla="*/ 161416 h 456163"/>
                <a:gd name="connsiteX2" fmla="*/ 290970 w 508000"/>
                <a:gd name="connsiteY2" fmla="*/ 161416 h 456163"/>
                <a:gd name="connsiteX3" fmla="*/ 303996 w 508000"/>
                <a:gd name="connsiteY3" fmla="*/ 164526 h 456163"/>
                <a:gd name="connsiteX4" fmla="*/ 312990 w 508000"/>
                <a:gd name="connsiteY4" fmla="*/ 173544 h 456163"/>
                <a:gd name="connsiteX5" fmla="*/ 316401 w 508000"/>
                <a:gd name="connsiteY5" fmla="*/ 189714 h 456163"/>
                <a:gd name="connsiteX6" fmla="*/ 312990 w 508000"/>
                <a:gd name="connsiteY6" fmla="*/ 205884 h 456163"/>
                <a:gd name="connsiteX7" fmla="*/ 304306 w 508000"/>
                <a:gd name="connsiteY7" fmla="*/ 214591 h 456163"/>
                <a:gd name="connsiteX8" fmla="*/ 291280 w 508000"/>
                <a:gd name="connsiteY8" fmla="*/ 218633 h 456163"/>
                <a:gd name="connsiteX9" fmla="*/ 275464 w 508000"/>
                <a:gd name="connsiteY9" fmla="*/ 218633 h 456163"/>
                <a:gd name="connsiteX10" fmla="*/ 243830 w 508000"/>
                <a:gd name="connsiteY10" fmla="*/ 218633 h 456163"/>
                <a:gd name="connsiteX11" fmla="*/ 243830 w 508000"/>
                <a:gd name="connsiteY11" fmla="*/ 161416 h 456163"/>
                <a:gd name="connsiteX12" fmla="*/ 196270 w 508000"/>
                <a:gd name="connsiteY12" fmla="*/ 123587 h 456163"/>
                <a:gd name="connsiteX13" fmla="*/ 196270 w 508000"/>
                <a:gd name="connsiteY13" fmla="*/ 332576 h 456163"/>
                <a:gd name="connsiteX14" fmla="*/ 243792 w 508000"/>
                <a:gd name="connsiteY14" fmla="*/ 332576 h 456163"/>
                <a:gd name="connsiteX15" fmla="*/ 243792 w 508000"/>
                <a:gd name="connsiteY15" fmla="*/ 256495 h 456163"/>
                <a:gd name="connsiteX16" fmla="*/ 288208 w 508000"/>
                <a:gd name="connsiteY16" fmla="*/ 256495 h 456163"/>
                <a:gd name="connsiteX17" fmla="*/ 322063 w 508000"/>
                <a:gd name="connsiteY17" fmla="*/ 251527 h 456163"/>
                <a:gd name="connsiteX18" fmla="*/ 344737 w 508000"/>
                <a:gd name="connsiteY18" fmla="*/ 236932 h 456163"/>
                <a:gd name="connsiteX19" fmla="*/ 357782 w 508000"/>
                <a:gd name="connsiteY19" fmla="*/ 215194 h 456163"/>
                <a:gd name="connsiteX20" fmla="*/ 361509 w 508000"/>
                <a:gd name="connsiteY20" fmla="*/ 190041 h 456163"/>
                <a:gd name="connsiteX21" fmla="*/ 357782 w 508000"/>
                <a:gd name="connsiteY21" fmla="*/ 164888 h 456163"/>
                <a:gd name="connsiteX22" fmla="*/ 344737 w 508000"/>
                <a:gd name="connsiteY22" fmla="*/ 143461 h 456163"/>
                <a:gd name="connsiteX23" fmla="*/ 322063 w 508000"/>
                <a:gd name="connsiteY23" fmla="*/ 128555 h 456163"/>
                <a:gd name="connsiteX24" fmla="*/ 288208 w 508000"/>
                <a:gd name="connsiteY24" fmla="*/ 123587 h 456163"/>
                <a:gd name="connsiteX25" fmla="*/ 196270 w 508000"/>
                <a:gd name="connsiteY25" fmla="*/ 123587 h 456163"/>
                <a:gd name="connsiteX26" fmla="*/ 151233 w 508000"/>
                <a:gd name="connsiteY26" fmla="*/ 47506 h 456163"/>
                <a:gd name="connsiteX27" fmla="*/ 356850 w 508000"/>
                <a:gd name="connsiteY27" fmla="*/ 47506 h 456163"/>
                <a:gd name="connsiteX28" fmla="*/ 459969 w 508000"/>
                <a:gd name="connsiteY28" fmla="*/ 227926 h 456163"/>
                <a:gd name="connsiteX29" fmla="*/ 356850 w 508000"/>
                <a:gd name="connsiteY29" fmla="*/ 408657 h 456163"/>
                <a:gd name="connsiteX30" fmla="*/ 151233 w 508000"/>
                <a:gd name="connsiteY30" fmla="*/ 408657 h 456163"/>
                <a:gd name="connsiteX31" fmla="*/ 48425 w 508000"/>
                <a:gd name="connsiteY31" fmla="*/ 227926 h 456163"/>
                <a:gd name="connsiteX32" fmla="*/ 151233 w 508000"/>
                <a:gd name="connsiteY32" fmla="*/ 47506 h 456163"/>
                <a:gd name="connsiteX33" fmla="*/ 137925 w 508000"/>
                <a:gd name="connsiteY33" fmla="*/ 18897 h 456163"/>
                <a:gd name="connsiteX34" fmla="*/ 21785 w 508000"/>
                <a:gd name="connsiteY34" fmla="*/ 227950 h 456163"/>
                <a:gd name="connsiteX35" fmla="*/ 137925 w 508000"/>
                <a:gd name="connsiteY35" fmla="*/ 437266 h 456163"/>
                <a:gd name="connsiteX36" fmla="*/ 370206 w 508000"/>
                <a:gd name="connsiteY36" fmla="*/ 437266 h 456163"/>
                <a:gd name="connsiteX37" fmla="*/ 485691 w 508000"/>
                <a:gd name="connsiteY37" fmla="*/ 227950 h 456163"/>
                <a:gd name="connsiteX38" fmla="*/ 368894 w 508000"/>
                <a:gd name="connsiteY38" fmla="*/ 18897 h 456163"/>
                <a:gd name="connsiteX39" fmla="*/ 126770 w 508000"/>
                <a:gd name="connsiteY39" fmla="*/ 0 h 456163"/>
                <a:gd name="connsiteX40" fmla="*/ 381361 w 508000"/>
                <a:gd name="connsiteY40" fmla="*/ 0 h 456163"/>
                <a:gd name="connsiteX41" fmla="*/ 387004 w 508000"/>
                <a:gd name="connsiteY41" fmla="*/ 9580 h 456163"/>
                <a:gd name="connsiteX42" fmla="*/ 503145 w 508000"/>
                <a:gd name="connsiteY42" fmla="*/ 218895 h 456163"/>
                <a:gd name="connsiteX43" fmla="*/ 508000 w 508000"/>
                <a:gd name="connsiteY43" fmla="*/ 227950 h 456163"/>
                <a:gd name="connsiteX44" fmla="*/ 503145 w 508000"/>
                <a:gd name="connsiteY44" fmla="*/ 237268 h 456163"/>
                <a:gd name="connsiteX45" fmla="*/ 387004 w 508000"/>
                <a:gd name="connsiteY45" fmla="*/ 446321 h 456163"/>
                <a:gd name="connsiteX46" fmla="*/ 381361 w 508000"/>
                <a:gd name="connsiteY46" fmla="*/ 456163 h 456163"/>
                <a:gd name="connsiteX47" fmla="*/ 126770 w 508000"/>
                <a:gd name="connsiteY47" fmla="*/ 456163 h 456163"/>
                <a:gd name="connsiteX48" fmla="*/ 121390 w 508000"/>
                <a:gd name="connsiteY48" fmla="*/ 446321 h 456163"/>
                <a:gd name="connsiteX49" fmla="*/ 5249 w 508000"/>
                <a:gd name="connsiteY49" fmla="*/ 237268 h 456163"/>
                <a:gd name="connsiteX50" fmla="*/ 0 w 508000"/>
                <a:gd name="connsiteY50" fmla="*/ 227950 h 456163"/>
                <a:gd name="connsiteX51" fmla="*/ 4987 w 508000"/>
                <a:gd name="connsiteY51" fmla="*/ 218895 h 456163"/>
                <a:gd name="connsiteX52" fmla="*/ 121390 w 508000"/>
                <a:gd name="connsiteY52" fmla="*/ 9580 h 45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08000" h="456163">
                  <a:moveTo>
                    <a:pt x="243830" y="161416"/>
                  </a:moveTo>
                  <a:cubicBezTo>
                    <a:pt x="243830" y="161416"/>
                    <a:pt x="243830" y="161416"/>
                    <a:pt x="275464" y="161416"/>
                  </a:cubicBezTo>
                  <a:cubicBezTo>
                    <a:pt x="281046" y="161416"/>
                    <a:pt x="290970" y="161416"/>
                    <a:pt x="290970" y="161416"/>
                  </a:cubicBezTo>
                  <a:cubicBezTo>
                    <a:pt x="290970" y="161416"/>
                    <a:pt x="299034" y="161416"/>
                    <a:pt x="303996" y="164526"/>
                  </a:cubicBezTo>
                  <a:cubicBezTo>
                    <a:pt x="307717" y="166702"/>
                    <a:pt x="310819" y="169501"/>
                    <a:pt x="312990" y="173544"/>
                  </a:cubicBezTo>
                  <a:cubicBezTo>
                    <a:pt x="315471" y="177897"/>
                    <a:pt x="316401" y="183183"/>
                    <a:pt x="316401" y="189714"/>
                  </a:cubicBezTo>
                  <a:cubicBezTo>
                    <a:pt x="316401" y="196555"/>
                    <a:pt x="315471" y="201841"/>
                    <a:pt x="312990" y="205884"/>
                  </a:cubicBezTo>
                  <a:cubicBezTo>
                    <a:pt x="310819" y="210237"/>
                    <a:pt x="308338" y="212414"/>
                    <a:pt x="304306" y="214591"/>
                  </a:cubicBezTo>
                  <a:cubicBezTo>
                    <a:pt x="299034" y="218011"/>
                    <a:pt x="291280" y="218633"/>
                    <a:pt x="291280" y="218633"/>
                  </a:cubicBezTo>
                  <a:cubicBezTo>
                    <a:pt x="291280" y="218633"/>
                    <a:pt x="281046" y="218633"/>
                    <a:pt x="275464" y="218633"/>
                  </a:cubicBezTo>
                  <a:cubicBezTo>
                    <a:pt x="275464" y="218633"/>
                    <a:pt x="275464" y="218633"/>
                    <a:pt x="243830" y="218633"/>
                  </a:cubicBezTo>
                  <a:cubicBezTo>
                    <a:pt x="243830" y="218633"/>
                    <a:pt x="243830" y="218633"/>
                    <a:pt x="243830" y="161416"/>
                  </a:cubicBezTo>
                  <a:close/>
                  <a:moveTo>
                    <a:pt x="196270" y="123587"/>
                  </a:moveTo>
                  <a:cubicBezTo>
                    <a:pt x="196270" y="123587"/>
                    <a:pt x="196270" y="123587"/>
                    <a:pt x="196270" y="332576"/>
                  </a:cubicBezTo>
                  <a:cubicBezTo>
                    <a:pt x="196270" y="332576"/>
                    <a:pt x="196270" y="332576"/>
                    <a:pt x="243792" y="332576"/>
                  </a:cubicBezTo>
                  <a:cubicBezTo>
                    <a:pt x="243792" y="332576"/>
                    <a:pt x="243792" y="332576"/>
                    <a:pt x="243792" y="256495"/>
                  </a:cubicBezTo>
                  <a:cubicBezTo>
                    <a:pt x="243792" y="256495"/>
                    <a:pt x="243792" y="256495"/>
                    <a:pt x="288208" y="256495"/>
                  </a:cubicBezTo>
                  <a:cubicBezTo>
                    <a:pt x="301564" y="256495"/>
                    <a:pt x="312745" y="255253"/>
                    <a:pt x="322063" y="251527"/>
                  </a:cubicBezTo>
                  <a:cubicBezTo>
                    <a:pt x="331381" y="247800"/>
                    <a:pt x="339146" y="243453"/>
                    <a:pt x="344737" y="236932"/>
                  </a:cubicBezTo>
                  <a:cubicBezTo>
                    <a:pt x="350638" y="230721"/>
                    <a:pt x="354987" y="223268"/>
                    <a:pt x="357782" y="215194"/>
                  </a:cubicBezTo>
                  <a:cubicBezTo>
                    <a:pt x="360267" y="207121"/>
                    <a:pt x="361509" y="198736"/>
                    <a:pt x="361509" y="190041"/>
                  </a:cubicBezTo>
                  <a:cubicBezTo>
                    <a:pt x="361509" y="181346"/>
                    <a:pt x="360267" y="173272"/>
                    <a:pt x="357782" y="164888"/>
                  </a:cubicBezTo>
                  <a:cubicBezTo>
                    <a:pt x="354987" y="156814"/>
                    <a:pt x="350638" y="149982"/>
                    <a:pt x="344737" y="143461"/>
                  </a:cubicBezTo>
                  <a:cubicBezTo>
                    <a:pt x="339146" y="137250"/>
                    <a:pt x="331381" y="132592"/>
                    <a:pt x="322063" y="128555"/>
                  </a:cubicBezTo>
                  <a:cubicBezTo>
                    <a:pt x="312745" y="124829"/>
                    <a:pt x="301564" y="123587"/>
                    <a:pt x="288208" y="123587"/>
                  </a:cubicBezTo>
                  <a:cubicBezTo>
                    <a:pt x="288208" y="123587"/>
                    <a:pt x="288208" y="123587"/>
                    <a:pt x="196270" y="123587"/>
                  </a:cubicBezTo>
                  <a:close/>
                  <a:moveTo>
                    <a:pt x="151233" y="47506"/>
                  </a:moveTo>
                  <a:cubicBezTo>
                    <a:pt x="151233" y="47506"/>
                    <a:pt x="151233" y="47506"/>
                    <a:pt x="356850" y="47506"/>
                  </a:cubicBezTo>
                  <a:cubicBezTo>
                    <a:pt x="356850" y="47506"/>
                    <a:pt x="356850" y="47506"/>
                    <a:pt x="459969" y="227926"/>
                  </a:cubicBezTo>
                  <a:cubicBezTo>
                    <a:pt x="459969" y="227926"/>
                    <a:pt x="459969" y="227926"/>
                    <a:pt x="356850" y="408657"/>
                  </a:cubicBezTo>
                  <a:lnTo>
                    <a:pt x="151233" y="408657"/>
                  </a:lnTo>
                  <a:cubicBezTo>
                    <a:pt x="151233" y="408657"/>
                    <a:pt x="151233" y="408657"/>
                    <a:pt x="48425" y="227926"/>
                  </a:cubicBezTo>
                  <a:cubicBezTo>
                    <a:pt x="48425" y="227926"/>
                    <a:pt x="48425" y="227926"/>
                    <a:pt x="151233" y="47506"/>
                  </a:cubicBezTo>
                  <a:close/>
                  <a:moveTo>
                    <a:pt x="137925" y="18897"/>
                  </a:moveTo>
                  <a:lnTo>
                    <a:pt x="21785" y="227950"/>
                  </a:lnTo>
                  <a:lnTo>
                    <a:pt x="137925" y="437266"/>
                  </a:lnTo>
                  <a:lnTo>
                    <a:pt x="370206" y="437266"/>
                  </a:lnTo>
                  <a:lnTo>
                    <a:pt x="485691" y="227950"/>
                  </a:lnTo>
                  <a:lnTo>
                    <a:pt x="368894" y="18897"/>
                  </a:lnTo>
                  <a:close/>
                  <a:moveTo>
                    <a:pt x="126770" y="0"/>
                  </a:moveTo>
                  <a:lnTo>
                    <a:pt x="381361" y="0"/>
                  </a:lnTo>
                  <a:lnTo>
                    <a:pt x="387004" y="9580"/>
                  </a:lnTo>
                  <a:lnTo>
                    <a:pt x="503145" y="218895"/>
                  </a:lnTo>
                  <a:lnTo>
                    <a:pt x="508000" y="227950"/>
                  </a:lnTo>
                  <a:lnTo>
                    <a:pt x="503145" y="237268"/>
                  </a:lnTo>
                  <a:lnTo>
                    <a:pt x="387004" y="446321"/>
                  </a:lnTo>
                  <a:lnTo>
                    <a:pt x="381361" y="456163"/>
                  </a:lnTo>
                  <a:lnTo>
                    <a:pt x="126770" y="456163"/>
                  </a:lnTo>
                  <a:lnTo>
                    <a:pt x="121390" y="446321"/>
                  </a:lnTo>
                  <a:lnTo>
                    <a:pt x="5249" y="237268"/>
                  </a:lnTo>
                  <a:lnTo>
                    <a:pt x="0" y="227950"/>
                  </a:lnTo>
                  <a:lnTo>
                    <a:pt x="4987" y="218895"/>
                  </a:lnTo>
                  <a:lnTo>
                    <a:pt x="121390" y="9580"/>
                  </a:lnTo>
                  <a:close/>
                </a:path>
              </a:pathLst>
            </a:custGeom>
            <a:solidFill>
              <a:schemeClr val="bg1"/>
            </a:solidFill>
            <a:ln>
              <a:noFill/>
            </a:ln>
            <a:extLst/>
          </p:spPr>
          <p:txBody>
            <a:bodyPr anchor="ctr"/>
            <a:lstStyle/>
            <a:p>
              <a:pPr algn="ctr"/>
              <a:endParaRPr sz="2400">
                <a:solidFill>
                  <a:schemeClr val="tx1">
                    <a:lumMod val="65000"/>
                    <a:lumOff val="35000"/>
                  </a:schemeClr>
                </a:solidFill>
                <a:cs typeface="+mn-ea"/>
                <a:sym typeface="+mn-lt"/>
              </a:endParaRPr>
            </a:p>
          </p:txBody>
        </p:sp>
        <p:sp>
          <p:nvSpPr>
            <p:cNvPr id="122" name="TextBox 32"/>
            <p:cNvSpPr txBox="1"/>
            <p:nvPr/>
          </p:nvSpPr>
          <p:spPr>
            <a:xfrm>
              <a:off x="5680032" y="1460290"/>
              <a:ext cx="1213313" cy="284742"/>
            </a:xfrm>
            <a:prstGeom prst="rect">
              <a:avLst/>
            </a:prstGeom>
            <a:noFill/>
          </p:spPr>
          <p:txBody>
            <a:bodyPr wrap="none">
              <a:normAutofit fontScale="92500" lnSpcReduction="20000"/>
            </a:bodyPr>
            <a:lstStyle/>
            <a:p>
              <a:pPr algn="ctr"/>
              <a:r>
                <a:rPr lang="zh-CN" altLang="en-US" sz="2489" dirty="0">
                  <a:solidFill>
                    <a:schemeClr val="tx1">
                      <a:lumMod val="65000"/>
                      <a:lumOff val="35000"/>
                    </a:schemeClr>
                  </a:solidFill>
                  <a:cs typeface="+mn-ea"/>
                  <a:sym typeface="+mn-lt"/>
                </a:rPr>
                <a:t>标题文本预设</a:t>
              </a:r>
            </a:p>
          </p:txBody>
        </p:sp>
      </p:grpSp>
      <p:grpSp>
        <p:nvGrpSpPr>
          <p:cNvPr id="123" name="组合 122"/>
          <p:cNvGrpSpPr/>
          <p:nvPr/>
        </p:nvGrpSpPr>
        <p:grpSpPr>
          <a:xfrm>
            <a:off x="6096724" y="3776526"/>
            <a:ext cx="4572000" cy="2134177"/>
            <a:chOff x="4571353" y="2832393"/>
            <a:chExt cx="3429000" cy="1600633"/>
          </a:xfrm>
        </p:grpSpPr>
        <p:sp>
          <p:nvSpPr>
            <p:cNvPr id="124" name="Rectangle 28"/>
            <p:cNvSpPr/>
            <p:nvPr/>
          </p:nvSpPr>
          <p:spPr>
            <a:xfrm>
              <a:off x="4571353" y="2832825"/>
              <a:ext cx="3429000" cy="16002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tIns="1440000" anchor="t" anchorCtr="1">
              <a:normAutofit/>
            </a:bodyPr>
            <a:lstStyle/>
            <a:p>
              <a:pPr algn="ctr">
                <a:lnSpc>
                  <a:spcPct val="120000"/>
                </a:lnSpc>
              </a:pPr>
              <a:r>
                <a:rPr lang="zh-CN" altLang="en-US" sz="1600" dirty="0">
                  <a:solidFill>
                    <a:schemeClr val="tx1">
                      <a:lumMod val="65000"/>
                      <a:lumOff val="35000"/>
                    </a:schemeClr>
                  </a:solidFill>
                  <a:cs typeface="+mn-ea"/>
                  <a:sym typeface="+mn-lt"/>
                </a:rPr>
                <a:t>此部分内容作为文字排版占位显示</a:t>
              </a:r>
              <a:br>
                <a:rPr lang="zh-CN" altLang="en-US" sz="1600" dirty="0">
                  <a:solidFill>
                    <a:schemeClr val="tx1">
                      <a:lumMod val="65000"/>
                      <a:lumOff val="35000"/>
                    </a:schemeClr>
                  </a:solidFill>
                  <a:cs typeface="+mn-ea"/>
                  <a:sym typeface="+mn-lt"/>
                </a:rPr>
              </a:br>
              <a:r>
                <a:rPr lang="zh-CN" altLang="en-US" sz="1600" dirty="0">
                  <a:solidFill>
                    <a:schemeClr val="tx1">
                      <a:lumMod val="65000"/>
                      <a:lumOff val="35000"/>
                    </a:schemeClr>
                  </a:solidFill>
                  <a:cs typeface="+mn-ea"/>
                  <a:sym typeface="+mn-lt"/>
                </a:rPr>
                <a:t>（建议使用主题字）</a:t>
              </a:r>
            </a:p>
          </p:txBody>
        </p:sp>
        <p:sp>
          <p:nvSpPr>
            <p:cNvPr id="125" name="Right Triangle 29"/>
            <p:cNvSpPr/>
            <p:nvPr/>
          </p:nvSpPr>
          <p:spPr>
            <a:xfrm rot="16200000">
              <a:off x="7218934" y="3651800"/>
              <a:ext cx="781226" cy="781226"/>
            </a:xfrm>
            <a:prstGeom prst="rtTriangle">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26" name="Right Triangle 30"/>
            <p:cNvSpPr/>
            <p:nvPr/>
          </p:nvSpPr>
          <p:spPr>
            <a:xfrm rot="5400000">
              <a:off x="4571674" y="2832393"/>
              <a:ext cx="842655" cy="842655"/>
            </a:xfrm>
            <a:prstGeom prst="rtTriangl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65000"/>
                    <a:lumOff val="35000"/>
                  </a:schemeClr>
                </a:solidFill>
                <a:cs typeface="+mn-ea"/>
                <a:sym typeface="+mn-lt"/>
              </a:endParaRPr>
            </a:p>
          </p:txBody>
        </p:sp>
        <p:sp>
          <p:nvSpPr>
            <p:cNvPr id="127" name="TextBox 31"/>
            <p:cNvSpPr txBox="1"/>
            <p:nvPr/>
          </p:nvSpPr>
          <p:spPr>
            <a:xfrm rot="19095347">
              <a:off x="7580181" y="4039344"/>
              <a:ext cx="330859" cy="276999"/>
            </a:xfrm>
            <a:prstGeom prst="rect">
              <a:avLst/>
            </a:prstGeom>
            <a:noFill/>
          </p:spPr>
          <p:txBody>
            <a:bodyPr wrap="none">
              <a:normAutofit fontScale="92500" lnSpcReduction="20000"/>
            </a:bodyPr>
            <a:lstStyle/>
            <a:p>
              <a:pPr algn="ctr"/>
              <a:r>
                <a:rPr lang="en-US" sz="2400" dirty="0">
                  <a:solidFill>
                    <a:schemeClr val="bg1"/>
                  </a:solidFill>
                  <a:cs typeface="+mn-ea"/>
                  <a:sym typeface="+mn-lt"/>
                </a:rPr>
                <a:t>04</a:t>
              </a:r>
            </a:p>
          </p:txBody>
        </p:sp>
        <p:sp>
          <p:nvSpPr>
            <p:cNvPr id="128" name="Freeform: Shape 35"/>
            <p:cNvSpPr>
              <a:spLocks noChangeAspect="1"/>
            </p:cNvSpPr>
            <p:nvPr/>
          </p:nvSpPr>
          <p:spPr bwMode="auto">
            <a:xfrm>
              <a:off x="4728110" y="2921260"/>
              <a:ext cx="250405" cy="260523"/>
            </a:xfrm>
            <a:custGeom>
              <a:avLst/>
              <a:gdLst>
                <a:gd name="T0" fmla="*/ 818 w 1611"/>
                <a:gd name="T1" fmla="*/ 977 h 1676"/>
                <a:gd name="T2" fmla="*/ 692 w 1611"/>
                <a:gd name="T3" fmla="*/ 826 h 1676"/>
                <a:gd name="T4" fmla="*/ 411 w 1611"/>
                <a:gd name="T5" fmla="*/ 453 h 1676"/>
                <a:gd name="T6" fmla="*/ 906 w 1611"/>
                <a:gd name="T7" fmla="*/ 306 h 1676"/>
                <a:gd name="T8" fmla="*/ 1249 w 1611"/>
                <a:gd name="T9" fmla="*/ 897 h 1676"/>
                <a:gd name="T10" fmla="*/ 818 w 1611"/>
                <a:gd name="T11" fmla="*/ 950 h 1676"/>
                <a:gd name="T12" fmla="*/ 406 w 1611"/>
                <a:gd name="T13" fmla="*/ 900 h 1676"/>
                <a:gd name="T14" fmla="*/ 519 w 1611"/>
                <a:gd name="T15" fmla="*/ 880 h 1676"/>
                <a:gd name="T16" fmla="*/ 679 w 1611"/>
                <a:gd name="T17" fmla="*/ 678 h 1676"/>
                <a:gd name="T18" fmla="*/ 873 w 1611"/>
                <a:gd name="T19" fmla="*/ 314 h 1676"/>
                <a:gd name="T20" fmla="*/ 944 w 1611"/>
                <a:gd name="T21" fmla="*/ 826 h 1676"/>
                <a:gd name="T22" fmla="*/ 944 w 1611"/>
                <a:gd name="T23" fmla="*/ 826 h 1676"/>
                <a:gd name="T24" fmla="*/ 807 w 1611"/>
                <a:gd name="T25" fmla="*/ 0 h 1676"/>
                <a:gd name="T26" fmla="*/ 218 w 1611"/>
                <a:gd name="T27" fmla="*/ 726 h 1676"/>
                <a:gd name="T28" fmla="*/ 98 w 1611"/>
                <a:gd name="T29" fmla="*/ 1185 h 1676"/>
                <a:gd name="T30" fmla="*/ 57 w 1611"/>
                <a:gd name="T31" fmla="*/ 1233 h 1676"/>
                <a:gd name="T32" fmla="*/ 57 w 1611"/>
                <a:gd name="T33" fmla="*/ 1233 h 1676"/>
                <a:gd name="T34" fmla="*/ 130 w 1611"/>
                <a:gd name="T35" fmla="*/ 1230 h 1676"/>
                <a:gd name="T36" fmla="*/ 171 w 1611"/>
                <a:gd name="T37" fmla="*/ 1279 h 1676"/>
                <a:gd name="T38" fmla="*/ 159 w 1611"/>
                <a:gd name="T39" fmla="*/ 1280 h 1676"/>
                <a:gd name="T40" fmla="*/ 49 w 1611"/>
                <a:gd name="T41" fmla="*/ 1320 h 1676"/>
                <a:gd name="T42" fmla="*/ 178 w 1611"/>
                <a:gd name="T43" fmla="*/ 1320 h 1676"/>
                <a:gd name="T44" fmla="*/ 352 w 1611"/>
                <a:gd name="T45" fmla="*/ 1409 h 1676"/>
                <a:gd name="T46" fmla="*/ 310 w 1611"/>
                <a:gd name="T47" fmla="*/ 1457 h 1676"/>
                <a:gd name="T48" fmla="*/ 466 w 1611"/>
                <a:gd name="T49" fmla="*/ 1454 h 1676"/>
                <a:gd name="T50" fmla="*/ 466 w 1611"/>
                <a:gd name="T51" fmla="*/ 1454 h 1676"/>
                <a:gd name="T52" fmla="*/ 507 w 1611"/>
                <a:gd name="T53" fmla="*/ 1503 h 1676"/>
                <a:gd name="T54" fmla="*/ 409 w 1611"/>
                <a:gd name="T55" fmla="*/ 1480 h 1676"/>
                <a:gd name="T56" fmla="*/ 371 w 1611"/>
                <a:gd name="T57" fmla="*/ 1592 h 1676"/>
                <a:gd name="T58" fmla="*/ 453 w 1611"/>
                <a:gd name="T59" fmla="*/ 1533 h 1676"/>
                <a:gd name="T60" fmla="*/ 1554 w 1611"/>
                <a:gd name="T61" fmla="*/ 1164 h 1676"/>
                <a:gd name="T62" fmla="*/ 1561 w 1611"/>
                <a:gd name="T63" fmla="*/ 1279 h 1676"/>
                <a:gd name="T64" fmla="*/ 1441 w 1611"/>
                <a:gd name="T65" fmla="*/ 1209 h 1676"/>
                <a:gd name="T66" fmla="*/ 1446 w 1611"/>
                <a:gd name="T67" fmla="*/ 1233 h 1676"/>
                <a:gd name="T68" fmla="*/ 1446 w 1611"/>
                <a:gd name="T69" fmla="*/ 1233 h 1676"/>
                <a:gd name="T70" fmla="*/ 1452 w 1611"/>
                <a:gd name="T71" fmla="*/ 1280 h 1676"/>
                <a:gd name="T72" fmla="*/ 1498 w 1611"/>
                <a:gd name="T73" fmla="*/ 1337 h 1676"/>
                <a:gd name="T74" fmla="*/ 1265 w 1611"/>
                <a:gd name="T75" fmla="*/ 1454 h 1676"/>
                <a:gd name="T76" fmla="*/ 1265 w 1611"/>
                <a:gd name="T77" fmla="*/ 1454 h 1676"/>
                <a:gd name="T78" fmla="*/ 1307 w 1611"/>
                <a:gd name="T79" fmla="*/ 1503 h 1676"/>
                <a:gd name="T80" fmla="*/ 1152 w 1611"/>
                <a:gd name="T81" fmla="*/ 1409 h 1676"/>
                <a:gd name="T82" fmla="*/ 1110 w 1611"/>
                <a:gd name="T83" fmla="*/ 1457 h 1676"/>
                <a:gd name="T84" fmla="*/ 1247 w 1611"/>
                <a:gd name="T85" fmla="*/ 1533 h 1676"/>
                <a:gd name="T86" fmla="*/ 1158 w 1611"/>
                <a:gd name="T87" fmla="*/ 1533 h 1676"/>
                <a:gd name="T88" fmla="*/ 1240 w 1611"/>
                <a:gd name="T89" fmla="*/ 1592 h 1676"/>
                <a:gd name="T90" fmla="*/ 818 w 1611"/>
                <a:gd name="T91" fmla="*/ 1514 h 1676"/>
                <a:gd name="T92" fmla="*/ 776 w 1611"/>
                <a:gd name="T93" fmla="*/ 1562 h 1676"/>
                <a:gd name="T94" fmla="*/ 776 w 1611"/>
                <a:gd name="T95" fmla="*/ 1562 h 1676"/>
                <a:gd name="T96" fmla="*/ 849 w 1611"/>
                <a:gd name="T97" fmla="*/ 1559 h 1676"/>
                <a:gd name="T98" fmla="*/ 891 w 1611"/>
                <a:gd name="T99" fmla="*/ 1608 h 1676"/>
                <a:gd name="T100" fmla="*/ 879 w 1611"/>
                <a:gd name="T101" fmla="*/ 1609 h 1676"/>
                <a:gd name="T102" fmla="*/ 768 w 1611"/>
                <a:gd name="T103" fmla="*/ 1649 h 1676"/>
                <a:gd name="T104" fmla="*/ 897 w 1611"/>
                <a:gd name="T105" fmla="*/ 1649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1" h="1676">
                  <a:moveTo>
                    <a:pt x="926" y="1052"/>
                  </a:moveTo>
                  <a:cubicBezTo>
                    <a:pt x="926" y="1089"/>
                    <a:pt x="877" y="1120"/>
                    <a:pt x="818" y="1120"/>
                  </a:cubicBezTo>
                  <a:cubicBezTo>
                    <a:pt x="758" y="1120"/>
                    <a:pt x="710" y="1089"/>
                    <a:pt x="710" y="1052"/>
                  </a:cubicBezTo>
                  <a:cubicBezTo>
                    <a:pt x="710" y="1014"/>
                    <a:pt x="733" y="977"/>
                    <a:pt x="818" y="977"/>
                  </a:cubicBezTo>
                  <a:cubicBezTo>
                    <a:pt x="905" y="977"/>
                    <a:pt x="926" y="1014"/>
                    <a:pt x="926" y="1052"/>
                  </a:cubicBezTo>
                  <a:close/>
                  <a:moveTo>
                    <a:pt x="749" y="826"/>
                  </a:moveTo>
                  <a:cubicBezTo>
                    <a:pt x="749" y="804"/>
                    <a:pt x="736" y="786"/>
                    <a:pt x="721" y="786"/>
                  </a:cubicBezTo>
                  <a:cubicBezTo>
                    <a:pt x="705" y="786"/>
                    <a:pt x="692" y="804"/>
                    <a:pt x="692" y="826"/>
                  </a:cubicBezTo>
                  <a:cubicBezTo>
                    <a:pt x="692" y="848"/>
                    <a:pt x="705" y="866"/>
                    <a:pt x="721" y="866"/>
                  </a:cubicBezTo>
                  <a:cubicBezTo>
                    <a:pt x="736" y="866"/>
                    <a:pt x="749" y="848"/>
                    <a:pt x="749" y="826"/>
                  </a:cubicBezTo>
                  <a:close/>
                  <a:moveTo>
                    <a:pt x="708" y="306"/>
                  </a:moveTo>
                  <a:cubicBezTo>
                    <a:pt x="708" y="306"/>
                    <a:pt x="558" y="279"/>
                    <a:pt x="411" y="453"/>
                  </a:cubicBezTo>
                  <a:cubicBezTo>
                    <a:pt x="264" y="628"/>
                    <a:pt x="126" y="835"/>
                    <a:pt x="411" y="849"/>
                  </a:cubicBezTo>
                  <a:cubicBezTo>
                    <a:pt x="696" y="863"/>
                    <a:pt x="708" y="306"/>
                    <a:pt x="708" y="306"/>
                  </a:cubicBezTo>
                  <a:close/>
                  <a:moveTo>
                    <a:pt x="1203" y="453"/>
                  </a:moveTo>
                  <a:cubicBezTo>
                    <a:pt x="1055" y="279"/>
                    <a:pt x="906" y="306"/>
                    <a:pt x="906" y="306"/>
                  </a:cubicBezTo>
                  <a:cubicBezTo>
                    <a:pt x="906" y="306"/>
                    <a:pt x="917" y="863"/>
                    <a:pt x="1203" y="849"/>
                  </a:cubicBezTo>
                  <a:cubicBezTo>
                    <a:pt x="1488" y="835"/>
                    <a:pt x="1350" y="628"/>
                    <a:pt x="1203" y="453"/>
                  </a:cubicBezTo>
                  <a:close/>
                  <a:moveTo>
                    <a:pt x="1207" y="901"/>
                  </a:moveTo>
                  <a:cubicBezTo>
                    <a:pt x="1222" y="900"/>
                    <a:pt x="1236" y="899"/>
                    <a:pt x="1249" y="897"/>
                  </a:cubicBezTo>
                  <a:cubicBezTo>
                    <a:pt x="1237" y="1013"/>
                    <a:pt x="1138" y="1103"/>
                    <a:pt x="1019" y="1103"/>
                  </a:cubicBezTo>
                  <a:cubicBezTo>
                    <a:pt x="994" y="1103"/>
                    <a:pt x="970" y="1099"/>
                    <a:pt x="948" y="1092"/>
                  </a:cubicBezTo>
                  <a:cubicBezTo>
                    <a:pt x="954" y="1081"/>
                    <a:pt x="958" y="1069"/>
                    <a:pt x="958" y="1056"/>
                  </a:cubicBezTo>
                  <a:cubicBezTo>
                    <a:pt x="958" y="1017"/>
                    <a:pt x="939" y="950"/>
                    <a:pt x="818" y="950"/>
                  </a:cubicBezTo>
                  <a:cubicBezTo>
                    <a:pt x="693" y="950"/>
                    <a:pt x="679" y="1024"/>
                    <a:pt x="679" y="1056"/>
                  </a:cubicBezTo>
                  <a:cubicBezTo>
                    <a:pt x="679" y="1071"/>
                    <a:pt x="683" y="1084"/>
                    <a:pt x="691" y="1097"/>
                  </a:cubicBezTo>
                  <a:cubicBezTo>
                    <a:pt x="674" y="1101"/>
                    <a:pt x="655" y="1103"/>
                    <a:pt x="637" y="1103"/>
                  </a:cubicBezTo>
                  <a:cubicBezTo>
                    <a:pt x="518" y="1103"/>
                    <a:pt x="421" y="1015"/>
                    <a:pt x="406" y="900"/>
                  </a:cubicBezTo>
                  <a:cubicBezTo>
                    <a:pt x="408" y="900"/>
                    <a:pt x="410" y="901"/>
                    <a:pt x="412" y="901"/>
                  </a:cubicBezTo>
                  <a:cubicBezTo>
                    <a:pt x="416" y="901"/>
                    <a:pt x="420" y="901"/>
                    <a:pt x="424" y="901"/>
                  </a:cubicBezTo>
                  <a:cubicBezTo>
                    <a:pt x="424" y="901"/>
                    <a:pt x="424" y="901"/>
                    <a:pt x="424" y="901"/>
                  </a:cubicBezTo>
                  <a:cubicBezTo>
                    <a:pt x="459" y="901"/>
                    <a:pt x="491" y="893"/>
                    <a:pt x="519" y="880"/>
                  </a:cubicBezTo>
                  <a:cubicBezTo>
                    <a:pt x="524" y="914"/>
                    <a:pt x="540" y="943"/>
                    <a:pt x="568" y="959"/>
                  </a:cubicBezTo>
                  <a:cubicBezTo>
                    <a:pt x="625" y="995"/>
                    <a:pt x="708" y="964"/>
                    <a:pt x="754" y="890"/>
                  </a:cubicBezTo>
                  <a:cubicBezTo>
                    <a:pt x="800" y="817"/>
                    <a:pt x="790" y="728"/>
                    <a:pt x="733" y="693"/>
                  </a:cubicBezTo>
                  <a:cubicBezTo>
                    <a:pt x="717" y="683"/>
                    <a:pt x="698" y="678"/>
                    <a:pt x="679" y="678"/>
                  </a:cubicBezTo>
                  <a:cubicBezTo>
                    <a:pt x="740" y="521"/>
                    <a:pt x="744" y="337"/>
                    <a:pt x="745" y="324"/>
                  </a:cubicBezTo>
                  <a:cubicBezTo>
                    <a:pt x="745" y="312"/>
                    <a:pt x="745" y="312"/>
                    <a:pt x="745" y="312"/>
                  </a:cubicBezTo>
                  <a:cubicBezTo>
                    <a:pt x="765" y="307"/>
                    <a:pt x="786" y="305"/>
                    <a:pt x="807" y="305"/>
                  </a:cubicBezTo>
                  <a:cubicBezTo>
                    <a:pt x="829" y="305"/>
                    <a:pt x="851" y="308"/>
                    <a:pt x="873" y="314"/>
                  </a:cubicBezTo>
                  <a:cubicBezTo>
                    <a:pt x="874" y="324"/>
                    <a:pt x="874" y="324"/>
                    <a:pt x="874" y="324"/>
                  </a:cubicBezTo>
                  <a:cubicBezTo>
                    <a:pt x="874" y="348"/>
                    <a:pt x="889" y="901"/>
                    <a:pt x="1195" y="901"/>
                  </a:cubicBezTo>
                  <a:cubicBezTo>
                    <a:pt x="1199" y="901"/>
                    <a:pt x="1203" y="901"/>
                    <a:pt x="1207" y="901"/>
                  </a:cubicBezTo>
                  <a:close/>
                  <a:moveTo>
                    <a:pt x="944" y="826"/>
                  </a:moveTo>
                  <a:cubicBezTo>
                    <a:pt x="944" y="804"/>
                    <a:pt x="931" y="786"/>
                    <a:pt x="915" y="786"/>
                  </a:cubicBezTo>
                  <a:cubicBezTo>
                    <a:pt x="899" y="786"/>
                    <a:pt x="886" y="804"/>
                    <a:pt x="886" y="826"/>
                  </a:cubicBezTo>
                  <a:cubicBezTo>
                    <a:pt x="886" y="848"/>
                    <a:pt x="899" y="866"/>
                    <a:pt x="915" y="866"/>
                  </a:cubicBezTo>
                  <a:cubicBezTo>
                    <a:pt x="931" y="866"/>
                    <a:pt x="944" y="848"/>
                    <a:pt x="944" y="826"/>
                  </a:cubicBezTo>
                  <a:close/>
                  <a:moveTo>
                    <a:pt x="1532" y="726"/>
                  </a:moveTo>
                  <a:cubicBezTo>
                    <a:pt x="1532" y="1126"/>
                    <a:pt x="1207" y="1451"/>
                    <a:pt x="807" y="1451"/>
                  </a:cubicBezTo>
                  <a:cubicBezTo>
                    <a:pt x="407" y="1451"/>
                    <a:pt x="82" y="1126"/>
                    <a:pt x="82" y="726"/>
                  </a:cubicBezTo>
                  <a:cubicBezTo>
                    <a:pt x="82" y="326"/>
                    <a:pt x="407" y="0"/>
                    <a:pt x="807" y="0"/>
                  </a:cubicBezTo>
                  <a:cubicBezTo>
                    <a:pt x="1207" y="0"/>
                    <a:pt x="1532" y="326"/>
                    <a:pt x="1532" y="726"/>
                  </a:cubicBezTo>
                  <a:close/>
                  <a:moveTo>
                    <a:pt x="1395" y="726"/>
                  </a:moveTo>
                  <a:cubicBezTo>
                    <a:pt x="1395" y="401"/>
                    <a:pt x="1131" y="137"/>
                    <a:pt x="807" y="137"/>
                  </a:cubicBezTo>
                  <a:cubicBezTo>
                    <a:pt x="482" y="137"/>
                    <a:pt x="218" y="401"/>
                    <a:pt x="218" y="726"/>
                  </a:cubicBezTo>
                  <a:cubicBezTo>
                    <a:pt x="218" y="1050"/>
                    <a:pt x="482" y="1314"/>
                    <a:pt x="807" y="1314"/>
                  </a:cubicBezTo>
                  <a:cubicBezTo>
                    <a:pt x="1131" y="1314"/>
                    <a:pt x="1395" y="1050"/>
                    <a:pt x="1395" y="726"/>
                  </a:cubicBezTo>
                  <a:close/>
                  <a:moveTo>
                    <a:pt x="92" y="1230"/>
                  </a:moveTo>
                  <a:cubicBezTo>
                    <a:pt x="105" y="1223"/>
                    <a:pt x="108" y="1203"/>
                    <a:pt x="98" y="1185"/>
                  </a:cubicBezTo>
                  <a:cubicBezTo>
                    <a:pt x="89" y="1166"/>
                    <a:pt x="70" y="1157"/>
                    <a:pt x="57" y="1164"/>
                  </a:cubicBezTo>
                  <a:cubicBezTo>
                    <a:pt x="44" y="1170"/>
                    <a:pt x="41" y="1191"/>
                    <a:pt x="51" y="1209"/>
                  </a:cubicBezTo>
                  <a:cubicBezTo>
                    <a:pt x="61" y="1227"/>
                    <a:pt x="79" y="1237"/>
                    <a:pt x="92" y="1230"/>
                  </a:cubicBezTo>
                  <a:close/>
                  <a:moveTo>
                    <a:pt x="57" y="1233"/>
                  </a:moveTo>
                  <a:cubicBezTo>
                    <a:pt x="47" y="1215"/>
                    <a:pt x="29" y="1205"/>
                    <a:pt x="16" y="1212"/>
                  </a:cubicBezTo>
                  <a:cubicBezTo>
                    <a:pt x="3" y="1219"/>
                    <a:pt x="0" y="1239"/>
                    <a:pt x="10" y="1258"/>
                  </a:cubicBezTo>
                  <a:cubicBezTo>
                    <a:pt x="19" y="1276"/>
                    <a:pt x="38" y="1285"/>
                    <a:pt x="51" y="1279"/>
                  </a:cubicBezTo>
                  <a:cubicBezTo>
                    <a:pt x="64" y="1272"/>
                    <a:pt x="66" y="1251"/>
                    <a:pt x="57" y="1233"/>
                  </a:cubicBezTo>
                  <a:close/>
                  <a:moveTo>
                    <a:pt x="171" y="1209"/>
                  </a:moveTo>
                  <a:cubicBezTo>
                    <a:pt x="180" y="1191"/>
                    <a:pt x="178" y="1170"/>
                    <a:pt x="165" y="1163"/>
                  </a:cubicBezTo>
                  <a:cubicBezTo>
                    <a:pt x="152" y="1157"/>
                    <a:pt x="133" y="1166"/>
                    <a:pt x="124" y="1185"/>
                  </a:cubicBezTo>
                  <a:cubicBezTo>
                    <a:pt x="114" y="1203"/>
                    <a:pt x="117" y="1223"/>
                    <a:pt x="130" y="1230"/>
                  </a:cubicBezTo>
                  <a:cubicBezTo>
                    <a:pt x="143" y="1237"/>
                    <a:pt x="161" y="1227"/>
                    <a:pt x="171" y="1209"/>
                  </a:cubicBezTo>
                  <a:close/>
                  <a:moveTo>
                    <a:pt x="206" y="1212"/>
                  </a:moveTo>
                  <a:cubicBezTo>
                    <a:pt x="193" y="1205"/>
                    <a:pt x="175" y="1215"/>
                    <a:pt x="165" y="1233"/>
                  </a:cubicBezTo>
                  <a:cubicBezTo>
                    <a:pt x="156" y="1251"/>
                    <a:pt x="158" y="1272"/>
                    <a:pt x="171" y="1279"/>
                  </a:cubicBezTo>
                  <a:cubicBezTo>
                    <a:pt x="184" y="1285"/>
                    <a:pt x="203" y="1276"/>
                    <a:pt x="212" y="1258"/>
                  </a:cubicBezTo>
                  <a:cubicBezTo>
                    <a:pt x="222" y="1239"/>
                    <a:pt x="219" y="1219"/>
                    <a:pt x="206" y="1212"/>
                  </a:cubicBezTo>
                  <a:close/>
                  <a:moveTo>
                    <a:pt x="159" y="1288"/>
                  </a:moveTo>
                  <a:cubicBezTo>
                    <a:pt x="159" y="1285"/>
                    <a:pt x="159" y="1283"/>
                    <a:pt x="159" y="1280"/>
                  </a:cubicBezTo>
                  <a:cubicBezTo>
                    <a:pt x="159" y="1258"/>
                    <a:pt x="136" y="1235"/>
                    <a:pt x="114" y="1235"/>
                  </a:cubicBezTo>
                  <a:cubicBezTo>
                    <a:pt x="92" y="1235"/>
                    <a:pt x="69" y="1258"/>
                    <a:pt x="69" y="1280"/>
                  </a:cubicBezTo>
                  <a:cubicBezTo>
                    <a:pt x="69" y="1283"/>
                    <a:pt x="69" y="1285"/>
                    <a:pt x="69" y="1288"/>
                  </a:cubicBezTo>
                  <a:cubicBezTo>
                    <a:pt x="55" y="1288"/>
                    <a:pt x="49" y="1305"/>
                    <a:pt x="49" y="1320"/>
                  </a:cubicBezTo>
                  <a:cubicBezTo>
                    <a:pt x="49" y="1335"/>
                    <a:pt x="61" y="1347"/>
                    <a:pt x="76" y="1347"/>
                  </a:cubicBezTo>
                  <a:cubicBezTo>
                    <a:pt x="90" y="1347"/>
                    <a:pt x="110" y="1338"/>
                    <a:pt x="113" y="1337"/>
                  </a:cubicBezTo>
                  <a:cubicBezTo>
                    <a:pt x="129" y="1345"/>
                    <a:pt x="137" y="1347"/>
                    <a:pt x="151" y="1347"/>
                  </a:cubicBezTo>
                  <a:cubicBezTo>
                    <a:pt x="166" y="1347"/>
                    <a:pt x="178" y="1335"/>
                    <a:pt x="178" y="1320"/>
                  </a:cubicBezTo>
                  <a:cubicBezTo>
                    <a:pt x="178" y="1306"/>
                    <a:pt x="172" y="1289"/>
                    <a:pt x="159" y="1288"/>
                  </a:cubicBezTo>
                  <a:close/>
                  <a:moveTo>
                    <a:pt x="387" y="1475"/>
                  </a:moveTo>
                  <a:cubicBezTo>
                    <a:pt x="400" y="1469"/>
                    <a:pt x="402" y="1448"/>
                    <a:pt x="393" y="1430"/>
                  </a:cubicBezTo>
                  <a:cubicBezTo>
                    <a:pt x="383" y="1411"/>
                    <a:pt x="365" y="1402"/>
                    <a:pt x="352" y="1409"/>
                  </a:cubicBezTo>
                  <a:cubicBezTo>
                    <a:pt x="339" y="1416"/>
                    <a:pt x="336" y="1436"/>
                    <a:pt x="346" y="1454"/>
                  </a:cubicBezTo>
                  <a:cubicBezTo>
                    <a:pt x="355" y="1473"/>
                    <a:pt x="374" y="1482"/>
                    <a:pt x="387" y="1475"/>
                  </a:cubicBezTo>
                  <a:close/>
                  <a:moveTo>
                    <a:pt x="351" y="1478"/>
                  </a:moveTo>
                  <a:cubicBezTo>
                    <a:pt x="342" y="1460"/>
                    <a:pt x="323" y="1451"/>
                    <a:pt x="310" y="1457"/>
                  </a:cubicBezTo>
                  <a:cubicBezTo>
                    <a:pt x="297" y="1464"/>
                    <a:pt x="295" y="1485"/>
                    <a:pt x="304" y="1503"/>
                  </a:cubicBezTo>
                  <a:cubicBezTo>
                    <a:pt x="314" y="1521"/>
                    <a:pt x="332" y="1531"/>
                    <a:pt x="345" y="1524"/>
                  </a:cubicBezTo>
                  <a:cubicBezTo>
                    <a:pt x="358" y="1517"/>
                    <a:pt x="361" y="1497"/>
                    <a:pt x="351" y="1478"/>
                  </a:cubicBezTo>
                  <a:close/>
                  <a:moveTo>
                    <a:pt x="466" y="1454"/>
                  </a:moveTo>
                  <a:cubicBezTo>
                    <a:pt x="475" y="1436"/>
                    <a:pt x="472" y="1416"/>
                    <a:pt x="459" y="1409"/>
                  </a:cubicBezTo>
                  <a:cubicBezTo>
                    <a:pt x="446" y="1402"/>
                    <a:pt x="428" y="1411"/>
                    <a:pt x="418" y="1430"/>
                  </a:cubicBezTo>
                  <a:cubicBezTo>
                    <a:pt x="409" y="1448"/>
                    <a:pt x="412" y="1469"/>
                    <a:pt x="425" y="1475"/>
                  </a:cubicBezTo>
                  <a:cubicBezTo>
                    <a:pt x="438" y="1482"/>
                    <a:pt x="456" y="1473"/>
                    <a:pt x="466" y="1454"/>
                  </a:cubicBezTo>
                  <a:close/>
                  <a:moveTo>
                    <a:pt x="501" y="1457"/>
                  </a:moveTo>
                  <a:cubicBezTo>
                    <a:pt x="488" y="1451"/>
                    <a:pt x="469" y="1460"/>
                    <a:pt x="460" y="1478"/>
                  </a:cubicBezTo>
                  <a:cubicBezTo>
                    <a:pt x="450" y="1497"/>
                    <a:pt x="453" y="1517"/>
                    <a:pt x="466" y="1524"/>
                  </a:cubicBezTo>
                  <a:cubicBezTo>
                    <a:pt x="479" y="1531"/>
                    <a:pt x="497" y="1521"/>
                    <a:pt x="507" y="1503"/>
                  </a:cubicBezTo>
                  <a:cubicBezTo>
                    <a:pt x="516" y="1485"/>
                    <a:pt x="514" y="1464"/>
                    <a:pt x="501" y="1457"/>
                  </a:cubicBezTo>
                  <a:close/>
                  <a:moveTo>
                    <a:pt x="453" y="1533"/>
                  </a:moveTo>
                  <a:cubicBezTo>
                    <a:pt x="454" y="1531"/>
                    <a:pt x="454" y="1528"/>
                    <a:pt x="454" y="1526"/>
                  </a:cubicBezTo>
                  <a:cubicBezTo>
                    <a:pt x="454" y="1504"/>
                    <a:pt x="431" y="1480"/>
                    <a:pt x="409" y="1480"/>
                  </a:cubicBezTo>
                  <a:cubicBezTo>
                    <a:pt x="387" y="1480"/>
                    <a:pt x="363" y="1504"/>
                    <a:pt x="363" y="1526"/>
                  </a:cubicBezTo>
                  <a:cubicBezTo>
                    <a:pt x="363" y="1528"/>
                    <a:pt x="364" y="1531"/>
                    <a:pt x="364" y="1533"/>
                  </a:cubicBezTo>
                  <a:cubicBezTo>
                    <a:pt x="350" y="1534"/>
                    <a:pt x="343" y="1551"/>
                    <a:pt x="343" y="1565"/>
                  </a:cubicBezTo>
                  <a:cubicBezTo>
                    <a:pt x="343" y="1580"/>
                    <a:pt x="356" y="1592"/>
                    <a:pt x="371" y="1592"/>
                  </a:cubicBezTo>
                  <a:cubicBezTo>
                    <a:pt x="384" y="1592"/>
                    <a:pt x="405" y="1583"/>
                    <a:pt x="408" y="1582"/>
                  </a:cubicBezTo>
                  <a:cubicBezTo>
                    <a:pt x="424" y="1591"/>
                    <a:pt x="432" y="1592"/>
                    <a:pt x="445" y="1592"/>
                  </a:cubicBezTo>
                  <a:cubicBezTo>
                    <a:pt x="460" y="1592"/>
                    <a:pt x="472" y="1580"/>
                    <a:pt x="472" y="1565"/>
                  </a:cubicBezTo>
                  <a:cubicBezTo>
                    <a:pt x="472" y="1551"/>
                    <a:pt x="467" y="1535"/>
                    <a:pt x="453" y="1533"/>
                  </a:cubicBezTo>
                  <a:close/>
                  <a:moveTo>
                    <a:pt x="1513" y="1185"/>
                  </a:moveTo>
                  <a:cubicBezTo>
                    <a:pt x="1504" y="1203"/>
                    <a:pt x="1506" y="1223"/>
                    <a:pt x="1519" y="1230"/>
                  </a:cubicBezTo>
                  <a:cubicBezTo>
                    <a:pt x="1532" y="1237"/>
                    <a:pt x="1551" y="1228"/>
                    <a:pt x="1560" y="1209"/>
                  </a:cubicBezTo>
                  <a:cubicBezTo>
                    <a:pt x="1570" y="1191"/>
                    <a:pt x="1567" y="1170"/>
                    <a:pt x="1554" y="1164"/>
                  </a:cubicBezTo>
                  <a:cubicBezTo>
                    <a:pt x="1541" y="1157"/>
                    <a:pt x="1523" y="1166"/>
                    <a:pt x="1513" y="1185"/>
                  </a:cubicBezTo>
                  <a:close/>
                  <a:moveTo>
                    <a:pt x="1595" y="1212"/>
                  </a:moveTo>
                  <a:cubicBezTo>
                    <a:pt x="1582" y="1205"/>
                    <a:pt x="1564" y="1215"/>
                    <a:pt x="1555" y="1233"/>
                  </a:cubicBezTo>
                  <a:cubicBezTo>
                    <a:pt x="1545" y="1251"/>
                    <a:pt x="1548" y="1272"/>
                    <a:pt x="1561" y="1279"/>
                  </a:cubicBezTo>
                  <a:cubicBezTo>
                    <a:pt x="1574" y="1285"/>
                    <a:pt x="1592" y="1276"/>
                    <a:pt x="1602" y="1258"/>
                  </a:cubicBezTo>
                  <a:cubicBezTo>
                    <a:pt x="1611" y="1239"/>
                    <a:pt x="1608" y="1219"/>
                    <a:pt x="1595" y="1212"/>
                  </a:cubicBezTo>
                  <a:close/>
                  <a:moveTo>
                    <a:pt x="1447" y="1163"/>
                  </a:moveTo>
                  <a:cubicBezTo>
                    <a:pt x="1434" y="1170"/>
                    <a:pt x="1431" y="1191"/>
                    <a:pt x="1441" y="1209"/>
                  </a:cubicBezTo>
                  <a:cubicBezTo>
                    <a:pt x="1450" y="1227"/>
                    <a:pt x="1468" y="1237"/>
                    <a:pt x="1481" y="1230"/>
                  </a:cubicBezTo>
                  <a:cubicBezTo>
                    <a:pt x="1494" y="1223"/>
                    <a:pt x="1497" y="1203"/>
                    <a:pt x="1488" y="1184"/>
                  </a:cubicBezTo>
                  <a:cubicBezTo>
                    <a:pt x="1478" y="1166"/>
                    <a:pt x="1460" y="1157"/>
                    <a:pt x="1447" y="1163"/>
                  </a:cubicBezTo>
                  <a:close/>
                  <a:moveTo>
                    <a:pt x="1446" y="1233"/>
                  </a:moveTo>
                  <a:cubicBezTo>
                    <a:pt x="1437" y="1215"/>
                    <a:pt x="1418" y="1205"/>
                    <a:pt x="1405" y="1212"/>
                  </a:cubicBezTo>
                  <a:cubicBezTo>
                    <a:pt x="1392" y="1219"/>
                    <a:pt x="1390" y="1239"/>
                    <a:pt x="1399" y="1258"/>
                  </a:cubicBezTo>
                  <a:cubicBezTo>
                    <a:pt x="1409" y="1276"/>
                    <a:pt x="1427" y="1285"/>
                    <a:pt x="1440" y="1279"/>
                  </a:cubicBezTo>
                  <a:cubicBezTo>
                    <a:pt x="1453" y="1272"/>
                    <a:pt x="1456" y="1251"/>
                    <a:pt x="1446" y="1233"/>
                  </a:cubicBezTo>
                  <a:close/>
                  <a:moveTo>
                    <a:pt x="1542" y="1288"/>
                  </a:moveTo>
                  <a:cubicBezTo>
                    <a:pt x="1542" y="1285"/>
                    <a:pt x="1543" y="1283"/>
                    <a:pt x="1543" y="1280"/>
                  </a:cubicBezTo>
                  <a:cubicBezTo>
                    <a:pt x="1543" y="1258"/>
                    <a:pt x="1519" y="1235"/>
                    <a:pt x="1497" y="1235"/>
                  </a:cubicBezTo>
                  <a:cubicBezTo>
                    <a:pt x="1475" y="1235"/>
                    <a:pt x="1452" y="1258"/>
                    <a:pt x="1452" y="1280"/>
                  </a:cubicBezTo>
                  <a:cubicBezTo>
                    <a:pt x="1452" y="1283"/>
                    <a:pt x="1452" y="1285"/>
                    <a:pt x="1453" y="1288"/>
                  </a:cubicBezTo>
                  <a:cubicBezTo>
                    <a:pt x="1439" y="1289"/>
                    <a:pt x="1434" y="1306"/>
                    <a:pt x="1434" y="1320"/>
                  </a:cubicBezTo>
                  <a:cubicBezTo>
                    <a:pt x="1434" y="1335"/>
                    <a:pt x="1446" y="1347"/>
                    <a:pt x="1461" y="1347"/>
                  </a:cubicBezTo>
                  <a:cubicBezTo>
                    <a:pt x="1474" y="1347"/>
                    <a:pt x="1482" y="1345"/>
                    <a:pt x="1498" y="1337"/>
                  </a:cubicBezTo>
                  <a:cubicBezTo>
                    <a:pt x="1501" y="1338"/>
                    <a:pt x="1522" y="1347"/>
                    <a:pt x="1535" y="1347"/>
                  </a:cubicBezTo>
                  <a:cubicBezTo>
                    <a:pt x="1550" y="1347"/>
                    <a:pt x="1563" y="1335"/>
                    <a:pt x="1563" y="1320"/>
                  </a:cubicBezTo>
                  <a:cubicBezTo>
                    <a:pt x="1563" y="1305"/>
                    <a:pt x="1556" y="1288"/>
                    <a:pt x="1542" y="1288"/>
                  </a:cubicBezTo>
                  <a:close/>
                  <a:moveTo>
                    <a:pt x="1265" y="1454"/>
                  </a:moveTo>
                  <a:cubicBezTo>
                    <a:pt x="1275" y="1436"/>
                    <a:pt x="1272" y="1416"/>
                    <a:pt x="1259" y="1409"/>
                  </a:cubicBezTo>
                  <a:cubicBezTo>
                    <a:pt x="1246" y="1402"/>
                    <a:pt x="1228" y="1411"/>
                    <a:pt x="1218" y="1430"/>
                  </a:cubicBezTo>
                  <a:cubicBezTo>
                    <a:pt x="1209" y="1448"/>
                    <a:pt x="1211" y="1469"/>
                    <a:pt x="1224" y="1475"/>
                  </a:cubicBezTo>
                  <a:cubicBezTo>
                    <a:pt x="1237" y="1482"/>
                    <a:pt x="1256" y="1473"/>
                    <a:pt x="1265" y="1454"/>
                  </a:cubicBezTo>
                  <a:close/>
                  <a:moveTo>
                    <a:pt x="1301" y="1457"/>
                  </a:moveTo>
                  <a:cubicBezTo>
                    <a:pt x="1288" y="1451"/>
                    <a:pt x="1269" y="1460"/>
                    <a:pt x="1260" y="1478"/>
                  </a:cubicBezTo>
                  <a:cubicBezTo>
                    <a:pt x="1250" y="1497"/>
                    <a:pt x="1253" y="1517"/>
                    <a:pt x="1266" y="1524"/>
                  </a:cubicBezTo>
                  <a:cubicBezTo>
                    <a:pt x="1279" y="1531"/>
                    <a:pt x="1297" y="1521"/>
                    <a:pt x="1307" y="1503"/>
                  </a:cubicBezTo>
                  <a:cubicBezTo>
                    <a:pt x="1316" y="1485"/>
                    <a:pt x="1314" y="1464"/>
                    <a:pt x="1301" y="1457"/>
                  </a:cubicBezTo>
                  <a:close/>
                  <a:moveTo>
                    <a:pt x="1187" y="1475"/>
                  </a:moveTo>
                  <a:cubicBezTo>
                    <a:pt x="1200" y="1469"/>
                    <a:pt x="1202" y="1448"/>
                    <a:pt x="1193" y="1430"/>
                  </a:cubicBezTo>
                  <a:cubicBezTo>
                    <a:pt x="1183" y="1411"/>
                    <a:pt x="1165" y="1402"/>
                    <a:pt x="1152" y="1409"/>
                  </a:cubicBezTo>
                  <a:cubicBezTo>
                    <a:pt x="1139" y="1416"/>
                    <a:pt x="1136" y="1436"/>
                    <a:pt x="1146" y="1454"/>
                  </a:cubicBezTo>
                  <a:cubicBezTo>
                    <a:pt x="1155" y="1473"/>
                    <a:pt x="1174" y="1482"/>
                    <a:pt x="1187" y="1475"/>
                  </a:cubicBezTo>
                  <a:close/>
                  <a:moveTo>
                    <a:pt x="1151" y="1478"/>
                  </a:moveTo>
                  <a:cubicBezTo>
                    <a:pt x="1142" y="1460"/>
                    <a:pt x="1123" y="1451"/>
                    <a:pt x="1110" y="1457"/>
                  </a:cubicBezTo>
                  <a:cubicBezTo>
                    <a:pt x="1097" y="1464"/>
                    <a:pt x="1095" y="1485"/>
                    <a:pt x="1104" y="1503"/>
                  </a:cubicBezTo>
                  <a:cubicBezTo>
                    <a:pt x="1114" y="1521"/>
                    <a:pt x="1132" y="1531"/>
                    <a:pt x="1145" y="1524"/>
                  </a:cubicBezTo>
                  <a:cubicBezTo>
                    <a:pt x="1158" y="1517"/>
                    <a:pt x="1161" y="1497"/>
                    <a:pt x="1151" y="1478"/>
                  </a:cubicBezTo>
                  <a:close/>
                  <a:moveTo>
                    <a:pt x="1247" y="1533"/>
                  </a:moveTo>
                  <a:cubicBezTo>
                    <a:pt x="1248" y="1531"/>
                    <a:pt x="1248" y="1528"/>
                    <a:pt x="1248" y="1526"/>
                  </a:cubicBezTo>
                  <a:cubicBezTo>
                    <a:pt x="1248" y="1504"/>
                    <a:pt x="1225" y="1480"/>
                    <a:pt x="1202" y="1480"/>
                  </a:cubicBezTo>
                  <a:cubicBezTo>
                    <a:pt x="1180" y="1480"/>
                    <a:pt x="1157" y="1504"/>
                    <a:pt x="1157" y="1526"/>
                  </a:cubicBezTo>
                  <a:cubicBezTo>
                    <a:pt x="1157" y="1528"/>
                    <a:pt x="1157" y="1531"/>
                    <a:pt x="1158" y="1533"/>
                  </a:cubicBezTo>
                  <a:cubicBezTo>
                    <a:pt x="1144" y="1535"/>
                    <a:pt x="1139" y="1551"/>
                    <a:pt x="1139" y="1565"/>
                  </a:cubicBezTo>
                  <a:cubicBezTo>
                    <a:pt x="1139" y="1580"/>
                    <a:pt x="1151" y="1592"/>
                    <a:pt x="1166" y="1592"/>
                  </a:cubicBezTo>
                  <a:cubicBezTo>
                    <a:pt x="1179" y="1592"/>
                    <a:pt x="1187" y="1591"/>
                    <a:pt x="1203" y="1582"/>
                  </a:cubicBezTo>
                  <a:cubicBezTo>
                    <a:pt x="1206" y="1583"/>
                    <a:pt x="1227" y="1592"/>
                    <a:pt x="1240" y="1592"/>
                  </a:cubicBezTo>
                  <a:cubicBezTo>
                    <a:pt x="1255" y="1592"/>
                    <a:pt x="1268" y="1580"/>
                    <a:pt x="1268" y="1565"/>
                  </a:cubicBezTo>
                  <a:cubicBezTo>
                    <a:pt x="1268" y="1551"/>
                    <a:pt x="1261" y="1534"/>
                    <a:pt x="1247" y="1533"/>
                  </a:cubicBezTo>
                  <a:close/>
                  <a:moveTo>
                    <a:pt x="812" y="1559"/>
                  </a:moveTo>
                  <a:cubicBezTo>
                    <a:pt x="825" y="1552"/>
                    <a:pt x="827" y="1532"/>
                    <a:pt x="818" y="1514"/>
                  </a:cubicBezTo>
                  <a:cubicBezTo>
                    <a:pt x="808" y="1495"/>
                    <a:pt x="790" y="1486"/>
                    <a:pt x="777" y="1493"/>
                  </a:cubicBezTo>
                  <a:cubicBezTo>
                    <a:pt x="764" y="1499"/>
                    <a:pt x="761" y="1520"/>
                    <a:pt x="771" y="1538"/>
                  </a:cubicBezTo>
                  <a:cubicBezTo>
                    <a:pt x="780" y="1557"/>
                    <a:pt x="799" y="1566"/>
                    <a:pt x="812" y="1559"/>
                  </a:cubicBezTo>
                  <a:close/>
                  <a:moveTo>
                    <a:pt x="776" y="1562"/>
                  </a:moveTo>
                  <a:cubicBezTo>
                    <a:pt x="767" y="1544"/>
                    <a:pt x="748" y="1534"/>
                    <a:pt x="735" y="1541"/>
                  </a:cubicBezTo>
                  <a:cubicBezTo>
                    <a:pt x="722" y="1548"/>
                    <a:pt x="720" y="1568"/>
                    <a:pt x="729" y="1587"/>
                  </a:cubicBezTo>
                  <a:cubicBezTo>
                    <a:pt x="739" y="1605"/>
                    <a:pt x="757" y="1615"/>
                    <a:pt x="770" y="1608"/>
                  </a:cubicBezTo>
                  <a:cubicBezTo>
                    <a:pt x="783" y="1601"/>
                    <a:pt x="786" y="1581"/>
                    <a:pt x="776" y="1562"/>
                  </a:cubicBezTo>
                  <a:close/>
                  <a:moveTo>
                    <a:pt x="890" y="1538"/>
                  </a:moveTo>
                  <a:cubicBezTo>
                    <a:pt x="900" y="1520"/>
                    <a:pt x="897" y="1499"/>
                    <a:pt x="884" y="1493"/>
                  </a:cubicBezTo>
                  <a:cubicBezTo>
                    <a:pt x="871" y="1486"/>
                    <a:pt x="853" y="1495"/>
                    <a:pt x="843" y="1514"/>
                  </a:cubicBezTo>
                  <a:cubicBezTo>
                    <a:pt x="834" y="1532"/>
                    <a:pt x="836" y="1552"/>
                    <a:pt x="849" y="1559"/>
                  </a:cubicBezTo>
                  <a:cubicBezTo>
                    <a:pt x="862" y="1566"/>
                    <a:pt x="881" y="1557"/>
                    <a:pt x="890" y="1538"/>
                  </a:cubicBezTo>
                  <a:close/>
                  <a:moveTo>
                    <a:pt x="926" y="1541"/>
                  </a:moveTo>
                  <a:cubicBezTo>
                    <a:pt x="913" y="1534"/>
                    <a:pt x="894" y="1544"/>
                    <a:pt x="885" y="1562"/>
                  </a:cubicBezTo>
                  <a:cubicBezTo>
                    <a:pt x="875" y="1581"/>
                    <a:pt x="878" y="1601"/>
                    <a:pt x="891" y="1608"/>
                  </a:cubicBezTo>
                  <a:cubicBezTo>
                    <a:pt x="904" y="1615"/>
                    <a:pt x="922" y="1605"/>
                    <a:pt x="932" y="1587"/>
                  </a:cubicBezTo>
                  <a:cubicBezTo>
                    <a:pt x="941" y="1568"/>
                    <a:pt x="938" y="1548"/>
                    <a:pt x="926" y="1541"/>
                  </a:cubicBezTo>
                  <a:close/>
                  <a:moveTo>
                    <a:pt x="878" y="1617"/>
                  </a:moveTo>
                  <a:cubicBezTo>
                    <a:pt x="879" y="1615"/>
                    <a:pt x="879" y="1612"/>
                    <a:pt x="879" y="1609"/>
                  </a:cubicBezTo>
                  <a:cubicBezTo>
                    <a:pt x="879" y="1587"/>
                    <a:pt x="856" y="1564"/>
                    <a:pt x="834" y="1564"/>
                  </a:cubicBezTo>
                  <a:cubicBezTo>
                    <a:pt x="811" y="1564"/>
                    <a:pt x="788" y="1587"/>
                    <a:pt x="788" y="1609"/>
                  </a:cubicBezTo>
                  <a:cubicBezTo>
                    <a:pt x="788" y="1612"/>
                    <a:pt x="788" y="1614"/>
                    <a:pt x="789" y="1617"/>
                  </a:cubicBezTo>
                  <a:cubicBezTo>
                    <a:pt x="774" y="1618"/>
                    <a:pt x="768" y="1634"/>
                    <a:pt x="768" y="1649"/>
                  </a:cubicBezTo>
                  <a:cubicBezTo>
                    <a:pt x="768" y="1664"/>
                    <a:pt x="780" y="1676"/>
                    <a:pt x="795" y="1676"/>
                  </a:cubicBezTo>
                  <a:cubicBezTo>
                    <a:pt x="809" y="1676"/>
                    <a:pt x="830" y="1667"/>
                    <a:pt x="833" y="1666"/>
                  </a:cubicBezTo>
                  <a:cubicBezTo>
                    <a:pt x="849" y="1675"/>
                    <a:pt x="857" y="1676"/>
                    <a:pt x="870" y="1676"/>
                  </a:cubicBezTo>
                  <a:cubicBezTo>
                    <a:pt x="885" y="1676"/>
                    <a:pt x="897" y="1664"/>
                    <a:pt x="897" y="1649"/>
                  </a:cubicBezTo>
                  <a:cubicBezTo>
                    <a:pt x="897" y="1635"/>
                    <a:pt x="892" y="1618"/>
                    <a:pt x="878" y="1617"/>
                  </a:cubicBezTo>
                  <a:close/>
                  <a:moveTo>
                    <a:pt x="878" y="1617"/>
                  </a:moveTo>
                  <a:cubicBezTo>
                    <a:pt x="878" y="1617"/>
                    <a:pt x="878" y="1617"/>
                    <a:pt x="878" y="1617"/>
                  </a:cubicBezTo>
                </a:path>
              </a:pathLst>
            </a:custGeom>
            <a:solidFill>
              <a:schemeClr val="bg1"/>
            </a:solidFill>
            <a:ln>
              <a:noFill/>
            </a:ln>
            <a:extLst/>
          </p:spPr>
          <p:txBody>
            <a:bodyPr anchor="ctr"/>
            <a:lstStyle/>
            <a:p>
              <a:pPr algn="ctr"/>
              <a:endParaRPr sz="2400">
                <a:solidFill>
                  <a:schemeClr val="tx1">
                    <a:lumMod val="65000"/>
                    <a:lumOff val="35000"/>
                  </a:schemeClr>
                </a:solidFill>
                <a:cs typeface="+mn-ea"/>
                <a:sym typeface="+mn-lt"/>
              </a:endParaRPr>
            </a:p>
          </p:txBody>
        </p:sp>
        <p:sp>
          <p:nvSpPr>
            <p:cNvPr id="129" name="TextBox 38"/>
            <p:cNvSpPr txBox="1"/>
            <p:nvPr/>
          </p:nvSpPr>
          <p:spPr>
            <a:xfrm>
              <a:off x="5680225" y="3185310"/>
              <a:ext cx="1213313" cy="284742"/>
            </a:xfrm>
            <a:prstGeom prst="rect">
              <a:avLst/>
            </a:prstGeom>
            <a:noFill/>
          </p:spPr>
          <p:txBody>
            <a:bodyPr wrap="none">
              <a:normAutofit fontScale="92500" lnSpcReduction="20000"/>
            </a:bodyPr>
            <a:lstStyle/>
            <a:p>
              <a:pPr algn="ctr"/>
              <a:r>
                <a:rPr lang="zh-CN" altLang="en-US" sz="2489">
                  <a:solidFill>
                    <a:schemeClr val="tx1">
                      <a:lumMod val="65000"/>
                      <a:lumOff val="35000"/>
                    </a:schemeClr>
                  </a:solidFill>
                  <a:cs typeface="+mn-ea"/>
                  <a:sym typeface="+mn-lt"/>
                </a:rPr>
                <a:t>标题文本预设</a:t>
              </a:r>
            </a:p>
          </p:txBody>
        </p:sp>
      </p:grpSp>
      <p:sp>
        <p:nvSpPr>
          <p:cNvPr id="30"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3597845615"/>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9" name="组合 18"/>
          <p:cNvGrpSpPr/>
          <p:nvPr/>
        </p:nvGrpSpPr>
        <p:grpSpPr>
          <a:xfrm>
            <a:off x="1959346" y="2929145"/>
            <a:ext cx="1922240" cy="1657001"/>
            <a:chOff x="849314" y="2545158"/>
            <a:chExt cx="1441680" cy="1242751"/>
          </a:xfrm>
        </p:grpSpPr>
        <p:sp>
          <p:nvSpPr>
            <p:cNvPr id="20" name="六边形 19"/>
            <p:cNvSpPr/>
            <p:nvPr/>
          </p:nvSpPr>
          <p:spPr>
            <a:xfrm>
              <a:off x="849314" y="2545158"/>
              <a:ext cx="1441680" cy="1242751"/>
            </a:xfrm>
            <a:prstGeom prst="hex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1C8CA1"/>
                </a:solidFill>
                <a:cs typeface="+mn-ea"/>
                <a:sym typeface="+mn-lt"/>
              </a:endParaRPr>
            </a:p>
          </p:txBody>
        </p:sp>
        <p:sp>
          <p:nvSpPr>
            <p:cNvPr id="21"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1C8CA1"/>
                </a:solidFill>
                <a:cs typeface="+mn-ea"/>
                <a:sym typeface="+mn-lt"/>
              </a:endParaRPr>
            </a:p>
          </p:txBody>
        </p:sp>
      </p:grpSp>
      <p:grpSp>
        <p:nvGrpSpPr>
          <p:cNvPr id="22" name="组合 21"/>
          <p:cNvGrpSpPr/>
          <p:nvPr/>
        </p:nvGrpSpPr>
        <p:grpSpPr>
          <a:xfrm>
            <a:off x="8246394" y="2929145"/>
            <a:ext cx="1922240" cy="1657001"/>
            <a:chOff x="6740086" y="1941664"/>
            <a:chExt cx="1441680" cy="1242751"/>
          </a:xfrm>
        </p:grpSpPr>
        <p:sp>
          <p:nvSpPr>
            <p:cNvPr id="23" name="六边形 22"/>
            <p:cNvSpPr/>
            <p:nvPr/>
          </p:nvSpPr>
          <p:spPr>
            <a:xfrm>
              <a:off x="6740086" y="1941664"/>
              <a:ext cx="1441680" cy="1242751"/>
            </a:xfrm>
            <a:prstGeom prst="hexagon">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1C8CA1"/>
                </a:solidFill>
                <a:cs typeface="+mn-ea"/>
                <a:sym typeface="+mn-lt"/>
              </a:endParaRPr>
            </a:p>
          </p:txBody>
        </p:sp>
        <p:sp>
          <p:nvSpPr>
            <p:cNvPr id="24"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1C8CA1"/>
                </a:solidFill>
                <a:cs typeface="+mn-ea"/>
                <a:sym typeface="+mn-lt"/>
              </a:endParaRPr>
            </a:p>
          </p:txBody>
        </p:sp>
      </p:grpSp>
      <p:grpSp>
        <p:nvGrpSpPr>
          <p:cNvPr id="25" name="组合 24"/>
          <p:cNvGrpSpPr/>
          <p:nvPr/>
        </p:nvGrpSpPr>
        <p:grpSpPr>
          <a:xfrm>
            <a:off x="3529920" y="2100645"/>
            <a:ext cx="1922240" cy="1657001"/>
            <a:chOff x="2027245" y="1923783"/>
            <a:chExt cx="1441680" cy="1242751"/>
          </a:xfrm>
        </p:grpSpPr>
        <p:sp>
          <p:nvSpPr>
            <p:cNvPr id="26" name="六边形 25"/>
            <p:cNvSpPr/>
            <p:nvPr/>
          </p:nvSpPr>
          <p:spPr bwMode="auto">
            <a:xfrm>
              <a:off x="2027245" y="1923783"/>
              <a:ext cx="1441680" cy="1242751"/>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27" name="矩形 26"/>
            <p:cNvSpPr/>
            <p:nvPr/>
          </p:nvSpPr>
          <p:spPr>
            <a:xfrm>
              <a:off x="2424920" y="2221993"/>
              <a:ext cx="600164" cy="623248"/>
            </a:xfrm>
            <a:prstGeom prst="rect">
              <a:avLst/>
            </a:prstGeom>
          </p:spPr>
          <p:txBody>
            <a:bodyPr wrap="none">
              <a:spAutoFit/>
            </a:bodyPr>
            <a:lstStyle/>
            <a:p>
              <a:r>
                <a:rPr lang="zh-CN" altLang="en-US" sz="2400" dirty="0">
                  <a:solidFill>
                    <a:schemeClr val="bg1"/>
                  </a:solidFill>
                  <a:cs typeface="+mn-ea"/>
                  <a:sym typeface="+mn-lt"/>
                </a:rPr>
                <a:t>添加</a:t>
              </a:r>
              <a:endParaRPr lang="en-US" altLang="zh-CN" sz="2400" dirty="0">
                <a:solidFill>
                  <a:schemeClr val="bg1"/>
                </a:solidFill>
                <a:cs typeface="+mn-ea"/>
                <a:sym typeface="+mn-lt"/>
              </a:endParaRPr>
            </a:p>
            <a:p>
              <a:r>
                <a:rPr lang="zh-CN" altLang="en-US" sz="2400" dirty="0">
                  <a:solidFill>
                    <a:schemeClr val="bg1"/>
                  </a:solidFill>
                  <a:cs typeface="+mn-ea"/>
                  <a:sym typeface="+mn-lt"/>
                </a:rPr>
                <a:t>标题</a:t>
              </a:r>
            </a:p>
          </p:txBody>
        </p:sp>
      </p:grpSp>
      <p:grpSp>
        <p:nvGrpSpPr>
          <p:cNvPr id="28" name="组合 27"/>
          <p:cNvGrpSpPr/>
          <p:nvPr/>
        </p:nvGrpSpPr>
        <p:grpSpPr>
          <a:xfrm>
            <a:off x="6671070" y="2100645"/>
            <a:ext cx="1922240" cy="1657001"/>
            <a:chOff x="4383107" y="1923783"/>
            <a:chExt cx="1441680" cy="1242751"/>
          </a:xfrm>
        </p:grpSpPr>
        <p:sp>
          <p:nvSpPr>
            <p:cNvPr id="29" name="六边形 28"/>
            <p:cNvSpPr/>
            <p:nvPr/>
          </p:nvSpPr>
          <p:spPr bwMode="auto">
            <a:xfrm>
              <a:off x="4383107" y="1923783"/>
              <a:ext cx="1441680" cy="1242751"/>
            </a:xfrm>
            <a:prstGeom prst="hex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30" name="矩形 29"/>
            <p:cNvSpPr/>
            <p:nvPr/>
          </p:nvSpPr>
          <p:spPr>
            <a:xfrm>
              <a:off x="4780782" y="2221993"/>
              <a:ext cx="600164" cy="623248"/>
            </a:xfrm>
            <a:prstGeom prst="rect">
              <a:avLst/>
            </a:prstGeom>
          </p:spPr>
          <p:txBody>
            <a:bodyPr wrap="none">
              <a:spAutoFit/>
            </a:bodyPr>
            <a:lstStyle/>
            <a:p>
              <a:r>
                <a:rPr lang="zh-CN" altLang="en-US" sz="2400" dirty="0">
                  <a:solidFill>
                    <a:schemeClr val="bg1"/>
                  </a:solidFill>
                  <a:cs typeface="+mn-ea"/>
                  <a:sym typeface="+mn-lt"/>
                </a:rPr>
                <a:t>添加</a:t>
              </a:r>
              <a:endParaRPr lang="en-US" altLang="zh-CN" sz="2400" dirty="0">
                <a:solidFill>
                  <a:schemeClr val="bg1"/>
                </a:solidFill>
                <a:cs typeface="+mn-ea"/>
                <a:sym typeface="+mn-lt"/>
              </a:endParaRPr>
            </a:p>
            <a:p>
              <a:r>
                <a:rPr lang="zh-CN" altLang="en-US" sz="2400" dirty="0">
                  <a:solidFill>
                    <a:schemeClr val="bg1"/>
                  </a:solidFill>
                  <a:cs typeface="+mn-ea"/>
                  <a:sym typeface="+mn-lt"/>
                </a:rPr>
                <a:t>标题</a:t>
              </a:r>
            </a:p>
          </p:txBody>
        </p:sp>
      </p:grpSp>
      <p:grpSp>
        <p:nvGrpSpPr>
          <p:cNvPr id="31" name="组合 30"/>
          <p:cNvGrpSpPr/>
          <p:nvPr/>
        </p:nvGrpSpPr>
        <p:grpSpPr>
          <a:xfrm>
            <a:off x="5100495" y="2929145"/>
            <a:ext cx="1922240" cy="1657001"/>
            <a:chOff x="3205176" y="2545158"/>
            <a:chExt cx="1441680" cy="1242751"/>
          </a:xfrm>
        </p:grpSpPr>
        <p:sp>
          <p:nvSpPr>
            <p:cNvPr id="32" name="六边形 31"/>
            <p:cNvSpPr/>
            <p:nvPr/>
          </p:nvSpPr>
          <p:spPr bwMode="auto">
            <a:xfrm>
              <a:off x="3205176" y="2545158"/>
              <a:ext cx="1441680" cy="1242751"/>
            </a:xfrm>
            <a:prstGeom prst="hex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33" name="矩形 32"/>
            <p:cNvSpPr/>
            <p:nvPr/>
          </p:nvSpPr>
          <p:spPr>
            <a:xfrm>
              <a:off x="3602851" y="2843368"/>
              <a:ext cx="600164" cy="623248"/>
            </a:xfrm>
            <a:prstGeom prst="rect">
              <a:avLst/>
            </a:prstGeom>
          </p:spPr>
          <p:txBody>
            <a:bodyPr wrap="none">
              <a:spAutoFit/>
            </a:bodyPr>
            <a:lstStyle/>
            <a:p>
              <a:r>
                <a:rPr lang="zh-CN" altLang="en-US" sz="2400" dirty="0">
                  <a:solidFill>
                    <a:schemeClr val="bg1"/>
                  </a:solidFill>
                  <a:cs typeface="+mn-ea"/>
                  <a:sym typeface="+mn-lt"/>
                </a:rPr>
                <a:t>添加</a:t>
              </a:r>
              <a:endParaRPr lang="en-US" altLang="zh-CN" sz="2400" dirty="0">
                <a:solidFill>
                  <a:schemeClr val="bg1"/>
                </a:solidFill>
                <a:cs typeface="+mn-ea"/>
                <a:sym typeface="+mn-lt"/>
              </a:endParaRPr>
            </a:p>
            <a:p>
              <a:r>
                <a:rPr lang="zh-CN" altLang="en-US" sz="2400" dirty="0">
                  <a:solidFill>
                    <a:schemeClr val="bg1"/>
                  </a:solidFill>
                  <a:cs typeface="+mn-ea"/>
                  <a:sym typeface="+mn-lt"/>
                </a:rPr>
                <a:t>标题</a:t>
              </a:r>
            </a:p>
          </p:txBody>
        </p:sp>
      </p:grpSp>
      <p:grpSp>
        <p:nvGrpSpPr>
          <p:cNvPr id="34" name="Group 36"/>
          <p:cNvGrpSpPr/>
          <p:nvPr/>
        </p:nvGrpSpPr>
        <p:grpSpPr>
          <a:xfrm>
            <a:off x="1740761" y="5171337"/>
            <a:ext cx="2372825" cy="1040938"/>
            <a:chOff x="5408083" y="2933595"/>
            <a:chExt cx="2372955" cy="1040993"/>
          </a:xfrm>
        </p:grpSpPr>
        <p:sp>
          <p:nvSpPr>
            <p:cNvPr id="35" name="TextBox 37"/>
            <p:cNvSpPr txBox="1"/>
            <p:nvPr/>
          </p:nvSpPr>
          <p:spPr>
            <a:xfrm>
              <a:off x="6014883" y="2933595"/>
              <a:ext cx="1159356" cy="338572"/>
            </a:xfrm>
            <a:prstGeom prst="rect">
              <a:avLst/>
            </a:prstGeom>
            <a:noFill/>
          </p:spPr>
          <p:txBody>
            <a:bodyPr wrap="none" rtlCol="0">
              <a:spAutoFit/>
            </a:bodyPr>
            <a:lstStyle/>
            <a:p>
              <a:pPr algn="ctr"/>
              <a:r>
                <a:rPr lang="zh-CN" altLang="en-US" sz="1600" spc="300" dirty="0">
                  <a:solidFill>
                    <a:schemeClr val="tx1">
                      <a:lumMod val="65000"/>
                      <a:lumOff val="35000"/>
                    </a:schemeClr>
                  </a:solidFill>
                  <a:cs typeface="+mn-ea"/>
                  <a:sym typeface="+mn-lt"/>
                </a:rPr>
                <a:t>添加标题</a:t>
              </a:r>
            </a:p>
          </p:txBody>
        </p:sp>
        <p:sp>
          <p:nvSpPr>
            <p:cNvPr id="36" name="Rectangle 38"/>
            <p:cNvSpPr/>
            <p:nvPr/>
          </p:nvSpPr>
          <p:spPr>
            <a:xfrm>
              <a:off x="5408083" y="3217418"/>
              <a:ext cx="2372955" cy="757170"/>
            </a:xfrm>
            <a:prstGeom prst="rect">
              <a:avLst/>
            </a:prstGeom>
          </p:spPr>
          <p:txBody>
            <a:bodyPr wrap="square">
              <a:spAutoFit/>
            </a:bodyPr>
            <a:lstStyle/>
            <a:p>
              <a:pPr algn="ctr" defTabSz="1219064">
                <a:lnSpc>
                  <a:spcPct val="120000"/>
                </a:lnSpc>
                <a:spcBef>
                  <a:spcPct val="20000"/>
                </a:spcBef>
                <a:defRPr/>
              </a:pPr>
              <a:r>
                <a:rPr lang="zh-CN" altLang="en-US" sz="1200" dirty="0">
                  <a:solidFill>
                    <a:schemeClr val="tx1">
                      <a:lumMod val="65000"/>
                      <a:lumOff val="35000"/>
                    </a:schemeClr>
                  </a:solidFill>
                  <a:cs typeface="+mn-ea"/>
                  <a:sym typeface="+mn-lt"/>
                </a:rPr>
                <a:t>此处添加详细文本描述，建议与标题相关并符合整体语言风格，语言描述尽量简洁生动。</a:t>
              </a:r>
              <a:endParaRPr lang="en-US" altLang="zh-CN" sz="1100" dirty="0">
                <a:solidFill>
                  <a:schemeClr val="tx1">
                    <a:lumMod val="65000"/>
                    <a:lumOff val="35000"/>
                  </a:schemeClr>
                </a:solidFill>
                <a:cs typeface="+mn-ea"/>
                <a:sym typeface="+mn-lt"/>
              </a:endParaRPr>
            </a:p>
          </p:txBody>
        </p:sp>
      </p:grpSp>
      <p:grpSp>
        <p:nvGrpSpPr>
          <p:cNvPr id="37" name="Group 36"/>
          <p:cNvGrpSpPr/>
          <p:nvPr/>
        </p:nvGrpSpPr>
        <p:grpSpPr>
          <a:xfrm>
            <a:off x="4945901" y="5171337"/>
            <a:ext cx="2372825" cy="1040938"/>
            <a:chOff x="5408083" y="2933595"/>
            <a:chExt cx="2372955" cy="1040993"/>
          </a:xfrm>
        </p:grpSpPr>
        <p:sp>
          <p:nvSpPr>
            <p:cNvPr id="38" name="TextBox 37"/>
            <p:cNvSpPr txBox="1"/>
            <p:nvPr/>
          </p:nvSpPr>
          <p:spPr>
            <a:xfrm>
              <a:off x="6014881" y="2933595"/>
              <a:ext cx="1159356" cy="338572"/>
            </a:xfrm>
            <a:prstGeom prst="rect">
              <a:avLst/>
            </a:prstGeom>
            <a:noFill/>
          </p:spPr>
          <p:txBody>
            <a:bodyPr wrap="none" rtlCol="0">
              <a:spAutoFit/>
            </a:bodyPr>
            <a:lstStyle/>
            <a:p>
              <a:pPr algn="ctr"/>
              <a:r>
                <a:rPr lang="zh-CN" altLang="en-US" sz="1600" spc="300" dirty="0">
                  <a:solidFill>
                    <a:schemeClr val="tx1">
                      <a:lumMod val="65000"/>
                      <a:lumOff val="35000"/>
                    </a:schemeClr>
                  </a:solidFill>
                  <a:cs typeface="+mn-ea"/>
                  <a:sym typeface="+mn-lt"/>
                </a:rPr>
                <a:t>添加标题</a:t>
              </a:r>
            </a:p>
          </p:txBody>
        </p:sp>
        <p:sp>
          <p:nvSpPr>
            <p:cNvPr id="39" name="Rectangle 38"/>
            <p:cNvSpPr/>
            <p:nvPr/>
          </p:nvSpPr>
          <p:spPr>
            <a:xfrm>
              <a:off x="5408083" y="3217418"/>
              <a:ext cx="2372955" cy="757170"/>
            </a:xfrm>
            <a:prstGeom prst="rect">
              <a:avLst/>
            </a:prstGeom>
          </p:spPr>
          <p:txBody>
            <a:bodyPr wrap="square">
              <a:spAutoFit/>
            </a:bodyPr>
            <a:lstStyle/>
            <a:p>
              <a:pPr algn="ctr" defTabSz="1219064">
                <a:lnSpc>
                  <a:spcPct val="120000"/>
                </a:lnSpc>
                <a:spcBef>
                  <a:spcPct val="20000"/>
                </a:spcBef>
                <a:defRPr/>
              </a:pPr>
              <a:r>
                <a:rPr lang="zh-CN" altLang="en-US" sz="1200" dirty="0">
                  <a:solidFill>
                    <a:schemeClr val="tx1">
                      <a:lumMod val="65000"/>
                      <a:lumOff val="35000"/>
                    </a:schemeClr>
                  </a:solidFill>
                  <a:cs typeface="+mn-ea"/>
                  <a:sym typeface="+mn-lt"/>
                </a:rPr>
                <a:t>此处添加详细文本描述，建议与标题相关并符合整体语言风格，语言描述尽量简洁生动。</a:t>
              </a:r>
              <a:endParaRPr lang="en-US" altLang="zh-CN" sz="1100" dirty="0">
                <a:solidFill>
                  <a:schemeClr val="tx1">
                    <a:lumMod val="65000"/>
                    <a:lumOff val="35000"/>
                  </a:schemeClr>
                </a:solidFill>
                <a:cs typeface="+mn-ea"/>
                <a:sym typeface="+mn-lt"/>
              </a:endParaRPr>
            </a:p>
          </p:txBody>
        </p:sp>
      </p:grpSp>
      <p:grpSp>
        <p:nvGrpSpPr>
          <p:cNvPr id="40" name="Group 36"/>
          <p:cNvGrpSpPr/>
          <p:nvPr/>
        </p:nvGrpSpPr>
        <p:grpSpPr>
          <a:xfrm>
            <a:off x="8021104" y="5171337"/>
            <a:ext cx="2372825" cy="1040938"/>
            <a:chOff x="5408083" y="2933595"/>
            <a:chExt cx="2372955" cy="1040993"/>
          </a:xfrm>
        </p:grpSpPr>
        <p:sp>
          <p:nvSpPr>
            <p:cNvPr id="41" name="TextBox 37"/>
            <p:cNvSpPr txBox="1"/>
            <p:nvPr/>
          </p:nvSpPr>
          <p:spPr>
            <a:xfrm>
              <a:off x="6014881" y="2933595"/>
              <a:ext cx="1159356" cy="338572"/>
            </a:xfrm>
            <a:prstGeom prst="rect">
              <a:avLst/>
            </a:prstGeom>
            <a:noFill/>
          </p:spPr>
          <p:txBody>
            <a:bodyPr wrap="none" rtlCol="0">
              <a:spAutoFit/>
            </a:bodyPr>
            <a:lstStyle/>
            <a:p>
              <a:pPr algn="ctr"/>
              <a:r>
                <a:rPr lang="zh-CN" altLang="en-US" sz="1600" spc="300" dirty="0">
                  <a:solidFill>
                    <a:schemeClr val="tx1">
                      <a:lumMod val="65000"/>
                      <a:lumOff val="35000"/>
                    </a:schemeClr>
                  </a:solidFill>
                  <a:cs typeface="+mn-ea"/>
                  <a:sym typeface="+mn-lt"/>
                </a:rPr>
                <a:t>添加标题</a:t>
              </a:r>
            </a:p>
          </p:txBody>
        </p:sp>
        <p:sp>
          <p:nvSpPr>
            <p:cNvPr id="42" name="Rectangle 38"/>
            <p:cNvSpPr/>
            <p:nvPr/>
          </p:nvSpPr>
          <p:spPr>
            <a:xfrm>
              <a:off x="5408083" y="3217418"/>
              <a:ext cx="2372955" cy="757170"/>
            </a:xfrm>
            <a:prstGeom prst="rect">
              <a:avLst/>
            </a:prstGeom>
          </p:spPr>
          <p:txBody>
            <a:bodyPr wrap="square">
              <a:spAutoFit/>
            </a:bodyPr>
            <a:lstStyle/>
            <a:p>
              <a:pPr algn="ctr" defTabSz="1219064">
                <a:lnSpc>
                  <a:spcPct val="120000"/>
                </a:lnSpc>
                <a:spcBef>
                  <a:spcPct val="20000"/>
                </a:spcBef>
                <a:defRPr/>
              </a:pPr>
              <a:r>
                <a:rPr lang="zh-CN" altLang="en-US" sz="1200" dirty="0">
                  <a:solidFill>
                    <a:schemeClr val="tx1">
                      <a:lumMod val="65000"/>
                      <a:lumOff val="35000"/>
                    </a:schemeClr>
                  </a:solidFill>
                  <a:cs typeface="+mn-ea"/>
                  <a:sym typeface="+mn-lt"/>
                </a:rPr>
                <a:t>此处添加详细文本描述，建议与标题相关并符合整体语言风格，语言描述尽量简洁生动。</a:t>
              </a:r>
              <a:endParaRPr lang="en-US" altLang="zh-CN" sz="1100" dirty="0">
                <a:solidFill>
                  <a:schemeClr val="tx1">
                    <a:lumMod val="65000"/>
                    <a:lumOff val="35000"/>
                  </a:schemeClr>
                </a:solidFill>
                <a:cs typeface="+mn-ea"/>
                <a:sym typeface="+mn-lt"/>
              </a:endParaRPr>
            </a:p>
          </p:txBody>
        </p:sp>
      </p:grpSp>
      <p:sp>
        <p:nvSpPr>
          <p:cNvPr id="43"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3537946003"/>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 name="Freeform 12"/>
          <p:cNvSpPr>
            <a:spLocks/>
          </p:cNvSpPr>
          <p:nvPr/>
        </p:nvSpPr>
        <p:spPr bwMode="auto">
          <a:xfrm>
            <a:off x="6102250" y="3805761"/>
            <a:ext cx="1889740" cy="1897992"/>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chemeClr val="accent2"/>
          </a:solidFill>
          <a:ln>
            <a:noFill/>
          </a:ln>
          <a:effectLst/>
        </p:spPr>
        <p:txBody>
          <a:bodyPr vert="horz" wrap="square" lIns="121917" tIns="60959" rIns="121917" bIns="60959" numCol="1" anchor="t" anchorCtr="0" compatLnSpc="1">
            <a:prstTxWarp prst="textNoShape">
              <a:avLst/>
            </a:prstTxWarp>
          </a:bodyPr>
          <a:lstStyle/>
          <a:p>
            <a:endParaRPr lang="zh-CN" altLang="en-US" sz="2400" dirty="0">
              <a:solidFill>
                <a:schemeClr val="tx1">
                  <a:lumMod val="65000"/>
                  <a:lumOff val="35000"/>
                </a:schemeClr>
              </a:solidFill>
              <a:cs typeface="+mn-ea"/>
              <a:sym typeface="+mn-lt"/>
            </a:endParaRPr>
          </a:p>
        </p:txBody>
      </p:sp>
      <p:sp>
        <p:nvSpPr>
          <p:cNvPr id="64" name="Freeform 13"/>
          <p:cNvSpPr>
            <a:spLocks/>
          </p:cNvSpPr>
          <p:nvPr/>
        </p:nvSpPr>
        <p:spPr bwMode="auto">
          <a:xfrm>
            <a:off x="4093722" y="3805761"/>
            <a:ext cx="1889740" cy="1897992"/>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chemeClr val="accent2"/>
          </a:solidFill>
          <a:ln>
            <a:noFill/>
          </a:ln>
          <a:effectLst/>
        </p:spPr>
        <p:txBody>
          <a:bodyPr vert="horz" wrap="square" lIns="121917" tIns="60959" rIns="121917" bIns="60959"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65" name="Freeform 14"/>
          <p:cNvSpPr>
            <a:spLocks/>
          </p:cNvSpPr>
          <p:nvPr/>
        </p:nvSpPr>
        <p:spPr bwMode="auto">
          <a:xfrm>
            <a:off x="6102250" y="1796819"/>
            <a:ext cx="1889740" cy="1893868"/>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chemeClr val="accent1"/>
          </a:solidFill>
          <a:ln>
            <a:noFill/>
          </a:ln>
          <a:effectLst/>
        </p:spPr>
        <p:txBody>
          <a:bodyPr vert="horz" wrap="square" lIns="121917" tIns="60959" rIns="121917" bIns="60959"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66" name="Freeform 15"/>
          <p:cNvSpPr>
            <a:spLocks/>
          </p:cNvSpPr>
          <p:nvPr/>
        </p:nvSpPr>
        <p:spPr bwMode="auto">
          <a:xfrm>
            <a:off x="4093722" y="1796819"/>
            <a:ext cx="1889740" cy="1893868"/>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chemeClr val="accent3"/>
          </a:solidFill>
          <a:ln>
            <a:noFill/>
          </a:ln>
          <a:effectLst/>
        </p:spPr>
        <p:txBody>
          <a:bodyPr vert="horz" wrap="square" lIns="121917" tIns="60959" rIns="121917" bIns="60959"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67" name="TextBox 147"/>
          <p:cNvSpPr txBox="1"/>
          <p:nvPr/>
        </p:nvSpPr>
        <p:spPr>
          <a:xfrm>
            <a:off x="913013" y="2220534"/>
            <a:ext cx="2839675"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333" dirty="0">
                <a:latin typeface="+mn-lt"/>
                <a:ea typeface="+mn-ea"/>
                <a:cs typeface="+mn-ea"/>
                <a:sym typeface="+mn-lt"/>
              </a:rPr>
              <a:t>点击输入简要文字内容，文字内容需概括精炼，不用多余的文字修饰，言简意赅的说明分项内容</a:t>
            </a:r>
            <a:r>
              <a:rPr lang="en-US" altLang="zh-CN" sz="1333" dirty="0">
                <a:latin typeface="+mn-lt"/>
                <a:ea typeface="+mn-ea"/>
                <a:cs typeface="+mn-ea"/>
                <a:sym typeface="+mn-lt"/>
              </a:rPr>
              <a:t>……</a:t>
            </a:r>
          </a:p>
        </p:txBody>
      </p:sp>
      <p:sp>
        <p:nvSpPr>
          <p:cNvPr id="68" name="TextBox 148"/>
          <p:cNvSpPr txBox="1"/>
          <p:nvPr/>
        </p:nvSpPr>
        <p:spPr>
          <a:xfrm>
            <a:off x="4439822" y="2302608"/>
            <a:ext cx="1197541" cy="882420"/>
          </a:xfrm>
          <a:prstGeom prst="rect">
            <a:avLst/>
          </a:prstGeom>
          <a:noFill/>
        </p:spPr>
        <p:txBody>
          <a:bodyPr wrap="square" lIns="0" tIns="60959" rIns="0" bIns="0" rtlCol="0">
            <a:spAutoFit/>
          </a:bodyPr>
          <a:lstStyle/>
          <a:p>
            <a:pPr algn="ctr"/>
            <a:r>
              <a:rPr lang="zh-CN" altLang="en-US" sz="2667" dirty="0">
                <a:solidFill>
                  <a:schemeClr val="bg2"/>
                </a:solidFill>
                <a:cs typeface="+mn-ea"/>
                <a:sym typeface="+mn-lt"/>
              </a:rPr>
              <a:t>添加</a:t>
            </a:r>
            <a:endParaRPr lang="en-US" altLang="zh-CN" sz="2667" dirty="0">
              <a:solidFill>
                <a:schemeClr val="bg2"/>
              </a:solidFill>
              <a:cs typeface="+mn-ea"/>
              <a:sym typeface="+mn-lt"/>
            </a:endParaRPr>
          </a:p>
          <a:p>
            <a:pPr algn="ctr"/>
            <a:r>
              <a:rPr lang="zh-CN" altLang="en-US" sz="2667" dirty="0">
                <a:solidFill>
                  <a:schemeClr val="bg2"/>
                </a:solidFill>
                <a:cs typeface="+mn-ea"/>
                <a:sym typeface="+mn-lt"/>
              </a:rPr>
              <a:t>标题</a:t>
            </a:r>
          </a:p>
        </p:txBody>
      </p:sp>
      <p:sp>
        <p:nvSpPr>
          <p:cNvPr id="69" name="TextBox 149"/>
          <p:cNvSpPr txBox="1"/>
          <p:nvPr/>
        </p:nvSpPr>
        <p:spPr>
          <a:xfrm>
            <a:off x="6469242" y="2302608"/>
            <a:ext cx="1155757" cy="882420"/>
          </a:xfrm>
          <a:prstGeom prst="rect">
            <a:avLst/>
          </a:prstGeom>
          <a:noFill/>
        </p:spPr>
        <p:txBody>
          <a:bodyPr wrap="square" lIns="0" tIns="60959" rIns="0" bIns="0" rtlCol="0">
            <a:spAutoFit/>
          </a:bodyPr>
          <a:lstStyle/>
          <a:p>
            <a:pPr algn="ctr"/>
            <a:r>
              <a:rPr lang="zh-CN" altLang="en-US" sz="2667" dirty="0">
                <a:solidFill>
                  <a:schemeClr val="bg2"/>
                </a:solidFill>
                <a:cs typeface="+mn-ea"/>
                <a:sym typeface="+mn-lt"/>
              </a:rPr>
              <a:t>添加</a:t>
            </a:r>
            <a:endParaRPr lang="en-US" altLang="zh-CN" sz="2667" dirty="0">
              <a:solidFill>
                <a:schemeClr val="bg2"/>
              </a:solidFill>
              <a:cs typeface="+mn-ea"/>
              <a:sym typeface="+mn-lt"/>
            </a:endParaRPr>
          </a:p>
          <a:p>
            <a:pPr algn="ctr"/>
            <a:r>
              <a:rPr lang="zh-CN" altLang="en-US" sz="2667" dirty="0">
                <a:solidFill>
                  <a:schemeClr val="bg2"/>
                </a:solidFill>
                <a:cs typeface="+mn-ea"/>
                <a:sym typeface="+mn-lt"/>
              </a:rPr>
              <a:t>标题</a:t>
            </a:r>
          </a:p>
        </p:txBody>
      </p:sp>
      <p:sp>
        <p:nvSpPr>
          <p:cNvPr id="70" name="TextBox 150"/>
          <p:cNvSpPr txBox="1"/>
          <p:nvPr/>
        </p:nvSpPr>
        <p:spPr>
          <a:xfrm>
            <a:off x="4454642" y="4313613"/>
            <a:ext cx="1167901" cy="882420"/>
          </a:xfrm>
          <a:prstGeom prst="rect">
            <a:avLst/>
          </a:prstGeom>
          <a:noFill/>
        </p:spPr>
        <p:txBody>
          <a:bodyPr wrap="square" lIns="0" tIns="60959" rIns="0" bIns="0" rtlCol="0">
            <a:spAutoFit/>
          </a:bodyPr>
          <a:lstStyle/>
          <a:p>
            <a:pPr algn="ctr"/>
            <a:r>
              <a:rPr lang="zh-CN" altLang="en-US" sz="2667" dirty="0">
                <a:solidFill>
                  <a:schemeClr val="bg2"/>
                </a:solidFill>
                <a:cs typeface="+mn-ea"/>
                <a:sym typeface="+mn-lt"/>
              </a:rPr>
              <a:t>添加</a:t>
            </a:r>
            <a:endParaRPr lang="en-US" altLang="zh-CN" sz="2667" dirty="0">
              <a:solidFill>
                <a:schemeClr val="bg2"/>
              </a:solidFill>
              <a:cs typeface="+mn-ea"/>
              <a:sym typeface="+mn-lt"/>
            </a:endParaRPr>
          </a:p>
          <a:p>
            <a:pPr algn="ctr"/>
            <a:r>
              <a:rPr lang="zh-CN" altLang="en-US" sz="2667" dirty="0">
                <a:solidFill>
                  <a:schemeClr val="bg2"/>
                </a:solidFill>
                <a:cs typeface="+mn-ea"/>
                <a:sym typeface="+mn-lt"/>
              </a:rPr>
              <a:t>标题</a:t>
            </a:r>
          </a:p>
        </p:txBody>
      </p:sp>
      <p:sp>
        <p:nvSpPr>
          <p:cNvPr id="71" name="TextBox 151"/>
          <p:cNvSpPr txBox="1"/>
          <p:nvPr/>
        </p:nvSpPr>
        <p:spPr>
          <a:xfrm>
            <a:off x="6469242" y="4313613"/>
            <a:ext cx="1155757" cy="882420"/>
          </a:xfrm>
          <a:prstGeom prst="rect">
            <a:avLst/>
          </a:prstGeom>
          <a:noFill/>
        </p:spPr>
        <p:txBody>
          <a:bodyPr wrap="square" lIns="0" tIns="60959" rIns="0" bIns="0" rtlCol="0">
            <a:spAutoFit/>
          </a:bodyPr>
          <a:lstStyle/>
          <a:p>
            <a:pPr algn="ctr"/>
            <a:r>
              <a:rPr lang="zh-CN" altLang="en-US" sz="2667" dirty="0">
                <a:solidFill>
                  <a:schemeClr val="bg2"/>
                </a:solidFill>
                <a:cs typeface="+mn-ea"/>
                <a:sym typeface="+mn-lt"/>
              </a:rPr>
              <a:t>添加</a:t>
            </a:r>
            <a:endParaRPr lang="en-US" altLang="zh-CN" sz="2667" dirty="0">
              <a:solidFill>
                <a:schemeClr val="bg2"/>
              </a:solidFill>
              <a:cs typeface="+mn-ea"/>
              <a:sym typeface="+mn-lt"/>
            </a:endParaRPr>
          </a:p>
          <a:p>
            <a:pPr algn="ctr"/>
            <a:r>
              <a:rPr lang="zh-CN" altLang="en-US" sz="2667" dirty="0">
                <a:solidFill>
                  <a:schemeClr val="bg2"/>
                </a:solidFill>
                <a:cs typeface="+mn-ea"/>
                <a:sym typeface="+mn-lt"/>
              </a:rPr>
              <a:t>标题</a:t>
            </a:r>
          </a:p>
        </p:txBody>
      </p:sp>
      <p:sp>
        <p:nvSpPr>
          <p:cNvPr id="72" name="TextBox 152"/>
          <p:cNvSpPr txBox="1"/>
          <p:nvPr/>
        </p:nvSpPr>
        <p:spPr>
          <a:xfrm>
            <a:off x="8347113" y="2220534"/>
            <a:ext cx="2839675"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333" dirty="0">
                <a:latin typeface="+mn-lt"/>
                <a:ea typeface="+mn-ea"/>
                <a:cs typeface="+mn-ea"/>
                <a:sym typeface="+mn-lt"/>
              </a:rPr>
              <a:t>点击输入简要文字内容，文字内容需概括精炼，不用多余的文字修饰，言简意赅的说明分项内容</a:t>
            </a:r>
            <a:r>
              <a:rPr lang="en-US" altLang="zh-CN" sz="1333" dirty="0">
                <a:latin typeface="+mn-lt"/>
                <a:ea typeface="+mn-ea"/>
                <a:cs typeface="+mn-ea"/>
                <a:sym typeface="+mn-lt"/>
              </a:rPr>
              <a:t>……</a:t>
            </a:r>
          </a:p>
        </p:txBody>
      </p:sp>
      <p:sp>
        <p:nvSpPr>
          <p:cNvPr id="73" name="TextBox 153"/>
          <p:cNvSpPr txBox="1"/>
          <p:nvPr/>
        </p:nvSpPr>
        <p:spPr>
          <a:xfrm>
            <a:off x="913012" y="4354651"/>
            <a:ext cx="2889149"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333" dirty="0">
                <a:latin typeface="+mn-lt"/>
                <a:ea typeface="+mn-ea"/>
                <a:cs typeface="+mn-ea"/>
                <a:sym typeface="+mn-lt"/>
              </a:rPr>
              <a:t>点击输入简要文字内容，文字内容需概括精炼，不用多余的文字修饰，言简意赅的说明分项内容</a:t>
            </a:r>
            <a:r>
              <a:rPr lang="en-US" altLang="zh-CN" sz="1333" dirty="0">
                <a:latin typeface="+mn-lt"/>
                <a:ea typeface="+mn-ea"/>
                <a:cs typeface="+mn-ea"/>
                <a:sym typeface="+mn-lt"/>
              </a:rPr>
              <a:t>……</a:t>
            </a:r>
          </a:p>
        </p:txBody>
      </p:sp>
      <p:sp>
        <p:nvSpPr>
          <p:cNvPr id="74" name="TextBox 154"/>
          <p:cNvSpPr txBox="1"/>
          <p:nvPr/>
        </p:nvSpPr>
        <p:spPr>
          <a:xfrm>
            <a:off x="8347113" y="4354651"/>
            <a:ext cx="2839675"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333" dirty="0">
                <a:latin typeface="+mn-lt"/>
                <a:ea typeface="+mn-ea"/>
                <a:cs typeface="+mn-ea"/>
                <a:sym typeface="+mn-lt"/>
              </a:rPr>
              <a:t>点击输入简要文字内容，文字内容需概括精炼，不用多余的文字修饰，言简意赅的说明分项内容</a:t>
            </a:r>
            <a:r>
              <a:rPr lang="en-US" altLang="zh-CN" sz="1333" dirty="0">
                <a:latin typeface="+mn-lt"/>
                <a:ea typeface="+mn-ea"/>
                <a:cs typeface="+mn-ea"/>
                <a:sym typeface="+mn-lt"/>
              </a:rPr>
              <a:t>……</a:t>
            </a:r>
          </a:p>
        </p:txBody>
      </p:sp>
      <p:sp>
        <p:nvSpPr>
          <p:cNvPr id="14"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2131716729"/>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6" name="TextBox 11"/>
          <p:cNvSpPr txBox="1"/>
          <p:nvPr/>
        </p:nvSpPr>
        <p:spPr>
          <a:xfrm>
            <a:off x="5305499" y="2619752"/>
            <a:ext cx="3897221" cy="1405449"/>
          </a:xfrm>
          <a:prstGeom prst="rect">
            <a:avLst/>
          </a:prstGeom>
          <a:noFill/>
        </p:spPr>
        <p:txBody>
          <a:bodyPr wrap="none" rtlCol="0">
            <a:spAutoFit/>
          </a:bodyPr>
          <a:lstStyle/>
          <a:p>
            <a:pPr marL="0" lvl="1" defTabSz="1219170" fontAlgn="base">
              <a:spcBef>
                <a:spcPct val="0"/>
              </a:spcBef>
              <a:spcAft>
                <a:spcPct val="0"/>
              </a:spcAft>
              <a:defRPr/>
            </a:pPr>
            <a:r>
              <a:rPr lang="zh-CN" altLang="en-US" sz="1867" b="1" dirty="0">
                <a:solidFill>
                  <a:schemeClr val="tx2"/>
                </a:solidFill>
                <a:latin typeface="张海山锐线体简" panose="02000000000000000000" pitchFamily="2" charset="-122"/>
                <a:ea typeface="张海山锐线体简" panose="02000000000000000000" pitchFamily="2" charset="-122"/>
              </a:rPr>
              <a:t> </a:t>
            </a:r>
            <a:r>
              <a:rPr lang="zh-CN" altLang="en-US" sz="3733" b="1" dirty="0" smtClean="0">
                <a:solidFill>
                  <a:schemeClr val="tx2"/>
                </a:solidFill>
                <a:latin typeface="张海山锐线体简" panose="02000000000000000000" pitchFamily="2" charset="-122"/>
                <a:ea typeface="张海山锐线体简" panose="02000000000000000000" pitchFamily="2" charset="-122"/>
              </a:rPr>
              <a:t>第三部分</a:t>
            </a:r>
            <a:endParaRPr lang="en-US" altLang="zh-CN" sz="3733" b="1" dirty="0">
              <a:solidFill>
                <a:schemeClr val="tx2"/>
              </a:solidFill>
              <a:latin typeface="张海山锐线体简" panose="02000000000000000000" pitchFamily="2" charset="-122"/>
              <a:ea typeface="张海山锐线体简" panose="02000000000000000000" pitchFamily="2" charset="-122"/>
            </a:endParaRPr>
          </a:p>
          <a:p>
            <a:pPr marL="0" lvl="1" defTabSz="1219170" fontAlgn="base">
              <a:spcBef>
                <a:spcPct val="0"/>
              </a:spcBef>
              <a:spcAft>
                <a:spcPct val="0"/>
              </a:spcAft>
              <a:defRPr/>
            </a:pPr>
            <a:r>
              <a:rPr lang="zh-CN" altLang="en-US" sz="4800" b="1" dirty="0">
                <a:solidFill>
                  <a:schemeClr val="tx2"/>
                </a:solidFill>
                <a:latin typeface="张海山锐线体简" panose="02000000000000000000" pitchFamily="2" charset="-122"/>
                <a:ea typeface="张海山锐线体简" panose="02000000000000000000" pitchFamily="2" charset="-122"/>
              </a:rPr>
              <a:t>标题文字内容</a:t>
            </a:r>
            <a:endParaRPr lang="en-US" altLang="zh-CN" sz="4800" b="1" dirty="0">
              <a:solidFill>
                <a:schemeClr val="tx2"/>
              </a:solidFill>
              <a:latin typeface="张海山锐线体简" panose="02000000000000000000" pitchFamily="2" charset="-122"/>
              <a:ea typeface="张海山锐线体简" panose="02000000000000000000" pitchFamily="2" charset="-122"/>
            </a:endParaRPr>
          </a:p>
        </p:txBody>
      </p:sp>
      <p:sp>
        <p:nvSpPr>
          <p:cNvPr id="14" name="椭圆 13"/>
          <p:cNvSpPr/>
          <p:nvPr/>
        </p:nvSpPr>
        <p:spPr>
          <a:xfrm>
            <a:off x="3845222" y="2766785"/>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845222" y="2994132"/>
            <a:ext cx="1224136" cy="769441"/>
          </a:xfrm>
          <a:prstGeom prst="rect">
            <a:avLst/>
          </a:prstGeom>
          <a:noFill/>
        </p:spPr>
        <p:txBody>
          <a:bodyPr wrap="square" rtlCol="0">
            <a:spAutoFit/>
          </a:bodyPr>
          <a:lstStyle/>
          <a:p>
            <a:pPr algn="ctr"/>
            <a:r>
              <a:rPr lang="en-US" altLang="zh-CN" sz="4400" dirty="0" smtClean="0">
                <a:solidFill>
                  <a:schemeClr val="bg1"/>
                </a:solidFill>
              </a:rPr>
              <a:t>03</a:t>
            </a:r>
            <a:endParaRPr lang="zh-CN" altLang="en-US" sz="4400" dirty="0">
              <a:solidFill>
                <a:schemeClr val="bg1"/>
              </a:solidFill>
            </a:endParaRPr>
          </a:p>
        </p:txBody>
      </p:sp>
    </p:spTree>
    <p:extLst>
      <p:ext uri="{BB962C8B-B14F-4D97-AF65-F5344CB8AC3E}">
        <p14:creationId xmlns:p14="http://schemas.microsoft.com/office/powerpoint/2010/main" val="25175767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4636561" y="1312593"/>
            <a:ext cx="3196695" cy="4907136"/>
            <a:chOff x="4634971" y="1274152"/>
            <a:chExt cx="3196695" cy="4907136"/>
          </a:xfrm>
          <a:solidFill>
            <a:schemeClr val="accent1"/>
          </a:solidFill>
        </p:grpSpPr>
        <p:sp>
          <p:nvSpPr>
            <p:cNvPr id="4" name="Freeform: Shape 2"/>
            <p:cNvSpPr>
              <a:spLocks/>
            </p:cNvSpPr>
            <p:nvPr/>
          </p:nvSpPr>
          <p:spPr bwMode="auto">
            <a:xfrm>
              <a:off x="6058953" y="2656619"/>
              <a:ext cx="1772713" cy="1768561"/>
            </a:xfrm>
            <a:custGeom>
              <a:avLst/>
              <a:gdLst>
                <a:gd name="T0" fmla="*/ 28 w 360"/>
                <a:gd name="T1" fmla="*/ 173 h 360"/>
                <a:gd name="T2" fmla="*/ 14 w 360"/>
                <a:gd name="T3" fmla="*/ 159 h 360"/>
                <a:gd name="T4" fmla="*/ 31 w 360"/>
                <a:gd name="T5" fmla="*/ 144 h 360"/>
                <a:gd name="T6" fmla="*/ 30 w 360"/>
                <a:gd name="T7" fmla="*/ 126 h 360"/>
                <a:gd name="T8" fmla="*/ 44 w 360"/>
                <a:gd name="T9" fmla="*/ 111 h 360"/>
                <a:gd name="T10" fmla="*/ 46 w 360"/>
                <a:gd name="T11" fmla="*/ 93 h 360"/>
                <a:gd name="T12" fmla="*/ 64 w 360"/>
                <a:gd name="T13" fmla="*/ 81 h 360"/>
                <a:gd name="T14" fmla="*/ 67 w 360"/>
                <a:gd name="T15" fmla="*/ 57 h 360"/>
                <a:gd name="T16" fmla="*/ 95 w 360"/>
                <a:gd name="T17" fmla="*/ 54 h 360"/>
                <a:gd name="T18" fmla="*/ 100 w 360"/>
                <a:gd name="T19" fmla="*/ 42 h 360"/>
                <a:gd name="T20" fmla="*/ 115 w 360"/>
                <a:gd name="T21" fmla="*/ 34 h 360"/>
                <a:gd name="T22" fmla="*/ 134 w 360"/>
                <a:gd name="T23" fmla="*/ 29 h 360"/>
                <a:gd name="T24" fmla="*/ 151 w 360"/>
                <a:gd name="T25" fmla="*/ 23 h 360"/>
                <a:gd name="T26" fmla="*/ 170 w 360"/>
                <a:gd name="T27" fmla="*/ 21 h 360"/>
                <a:gd name="T28" fmla="*/ 190 w 360"/>
                <a:gd name="T29" fmla="*/ 28 h 360"/>
                <a:gd name="T30" fmla="*/ 211 w 360"/>
                <a:gd name="T31" fmla="*/ 16 h 360"/>
                <a:gd name="T32" fmla="*/ 225 w 360"/>
                <a:gd name="T33" fmla="*/ 31 h 360"/>
                <a:gd name="T34" fmla="*/ 243 w 360"/>
                <a:gd name="T35" fmla="*/ 34 h 360"/>
                <a:gd name="T36" fmla="*/ 257 w 360"/>
                <a:gd name="T37" fmla="*/ 48 h 360"/>
                <a:gd name="T38" fmla="*/ 269 w 360"/>
                <a:gd name="T39" fmla="*/ 56 h 360"/>
                <a:gd name="T40" fmla="*/ 289 w 360"/>
                <a:gd name="T41" fmla="*/ 63 h 360"/>
                <a:gd name="T42" fmla="*/ 291 w 360"/>
                <a:gd name="T43" fmla="*/ 77 h 360"/>
                <a:gd name="T44" fmla="*/ 318 w 360"/>
                <a:gd name="T45" fmla="*/ 86 h 360"/>
                <a:gd name="T46" fmla="*/ 312 w 360"/>
                <a:gd name="T47" fmla="*/ 106 h 360"/>
                <a:gd name="T48" fmla="*/ 346 w 360"/>
                <a:gd name="T49" fmla="*/ 112 h 360"/>
                <a:gd name="T50" fmla="*/ 324 w 360"/>
                <a:gd name="T51" fmla="*/ 138 h 360"/>
                <a:gd name="T52" fmla="*/ 358 w 360"/>
                <a:gd name="T53" fmla="*/ 151 h 360"/>
                <a:gd name="T54" fmla="*/ 331 w 360"/>
                <a:gd name="T55" fmla="*/ 170 h 360"/>
                <a:gd name="T56" fmla="*/ 359 w 360"/>
                <a:gd name="T57" fmla="*/ 187 h 360"/>
                <a:gd name="T58" fmla="*/ 329 w 360"/>
                <a:gd name="T59" fmla="*/ 206 h 360"/>
                <a:gd name="T60" fmla="*/ 342 w 360"/>
                <a:gd name="T61" fmla="*/ 221 h 360"/>
                <a:gd name="T62" fmla="*/ 323 w 360"/>
                <a:gd name="T63" fmla="*/ 234 h 360"/>
                <a:gd name="T64" fmla="*/ 323 w 360"/>
                <a:gd name="T65" fmla="*/ 252 h 360"/>
                <a:gd name="T66" fmla="*/ 307 w 360"/>
                <a:gd name="T67" fmla="*/ 266 h 360"/>
                <a:gd name="T68" fmla="*/ 302 w 360"/>
                <a:gd name="T69" fmla="*/ 283 h 360"/>
                <a:gd name="T70" fmla="*/ 283 w 360"/>
                <a:gd name="T71" fmla="*/ 293 h 360"/>
                <a:gd name="T72" fmla="*/ 273 w 360"/>
                <a:gd name="T73" fmla="*/ 302 h 360"/>
                <a:gd name="T74" fmla="*/ 261 w 360"/>
                <a:gd name="T75" fmla="*/ 319 h 360"/>
                <a:gd name="T76" fmla="*/ 243 w 360"/>
                <a:gd name="T77" fmla="*/ 321 h 360"/>
                <a:gd name="T78" fmla="*/ 231 w 360"/>
                <a:gd name="T79" fmla="*/ 340 h 360"/>
                <a:gd name="T80" fmla="*/ 209 w 360"/>
                <a:gd name="T81" fmla="*/ 331 h 360"/>
                <a:gd name="T82" fmla="*/ 190 w 360"/>
                <a:gd name="T83" fmla="*/ 341 h 360"/>
                <a:gd name="T84" fmla="*/ 171 w 360"/>
                <a:gd name="T85" fmla="*/ 340 h 360"/>
                <a:gd name="T86" fmla="*/ 152 w 360"/>
                <a:gd name="T87" fmla="*/ 331 h 360"/>
                <a:gd name="T88" fmla="*/ 130 w 360"/>
                <a:gd name="T89" fmla="*/ 340 h 360"/>
                <a:gd name="T90" fmla="*/ 117 w 360"/>
                <a:gd name="T91" fmla="*/ 328 h 360"/>
                <a:gd name="T92" fmla="*/ 106 w 360"/>
                <a:gd name="T93" fmla="*/ 314 h 360"/>
                <a:gd name="T94" fmla="*/ 85 w 360"/>
                <a:gd name="T95" fmla="*/ 310 h 360"/>
                <a:gd name="T96" fmla="*/ 82 w 360"/>
                <a:gd name="T97" fmla="*/ 296 h 360"/>
                <a:gd name="T98" fmla="*/ 54 w 360"/>
                <a:gd name="T99" fmla="*/ 290 h 360"/>
                <a:gd name="T100" fmla="*/ 53 w 360"/>
                <a:gd name="T101" fmla="*/ 267 h 360"/>
                <a:gd name="T102" fmla="*/ 37 w 360"/>
                <a:gd name="T103" fmla="*/ 254 h 360"/>
                <a:gd name="T104" fmla="*/ 37 w 360"/>
                <a:gd name="T105" fmla="*/ 235 h 360"/>
                <a:gd name="T106" fmla="*/ 18 w 360"/>
                <a:gd name="T107" fmla="*/ 222 h 360"/>
                <a:gd name="T108" fmla="*/ 30 w 360"/>
                <a:gd name="T109" fmla="*/ 206 h 360"/>
                <a:gd name="T110" fmla="*/ 288 w 360"/>
                <a:gd name="T111" fmla="*/ 18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0" h="360">
                  <a:moveTo>
                    <a:pt x="0" y="190"/>
                  </a:moveTo>
                  <a:cubicBezTo>
                    <a:pt x="0" y="189"/>
                    <a:pt x="0" y="188"/>
                    <a:pt x="0" y="188"/>
                  </a:cubicBezTo>
                  <a:cubicBezTo>
                    <a:pt x="1" y="187"/>
                    <a:pt x="5" y="186"/>
                    <a:pt x="13" y="184"/>
                  </a:cubicBezTo>
                  <a:cubicBezTo>
                    <a:pt x="15" y="183"/>
                    <a:pt x="17" y="182"/>
                    <a:pt x="19" y="182"/>
                  </a:cubicBezTo>
                  <a:cubicBezTo>
                    <a:pt x="26" y="180"/>
                    <a:pt x="26" y="180"/>
                    <a:pt x="27" y="179"/>
                  </a:cubicBezTo>
                  <a:cubicBezTo>
                    <a:pt x="28" y="178"/>
                    <a:pt x="28" y="177"/>
                    <a:pt x="28" y="173"/>
                  </a:cubicBezTo>
                  <a:cubicBezTo>
                    <a:pt x="28" y="172"/>
                    <a:pt x="28" y="172"/>
                    <a:pt x="28" y="172"/>
                  </a:cubicBezTo>
                  <a:cubicBezTo>
                    <a:pt x="28" y="172"/>
                    <a:pt x="28" y="172"/>
                    <a:pt x="28" y="172"/>
                  </a:cubicBezTo>
                  <a:cubicBezTo>
                    <a:pt x="28" y="172"/>
                    <a:pt x="29" y="170"/>
                    <a:pt x="29" y="169"/>
                  </a:cubicBezTo>
                  <a:cubicBezTo>
                    <a:pt x="29" y="167"/>
                    <a:pt x="28" y="166"/>
                    <a:pt x="28" y="165"/>
                  </a:cubicBezTo>
                  <a:cubicBezTo>
                    <a:pt x="27" y="165"/>
                    <a:pt x="26" y="164"/>
                    <a:pt x="21" y="162"/>
                  </a:cubicBezTo>
                  <a:cubicBezTo>
                    <a:pt x="19" y="161"/>
                    <a:pt x="16" y="160"/>
                    <a:pt x="14" y="159"/>
                  </a:cubicBezTo>
                  <a:cubicBezTo>
                    <a:pt x="7" y="156"/>
                    <a:pt x="3" y="154"/>
                    <a:pt x="2" y="153"/>
                  </a:cubicBezTo>
                  <a:cubicBezTo>
                    <a:pt x="2" y="153"/>
                    <a:pt x="2" y="152"/>
                    <a:pt x="2" y="152"/>
                  </a:cubicBezTo>
                  <a:cubicBezTo>
                    <a:pt x="2" y="149"/>
                    <a:pt x="3" y="147"/>
                    <a:pt x="3" y="146"/>
                  </a:cubicBezTo>
                  <a:cubicBezTo>
                    <a:pt x="4" y="146"/>
                    <a:pt x="9" y="145"/>
                    <a:pt x="16" y="145"/>
                  </a:cubicBezTo>
                  <a:cubicBezTo>
                    <a:pt x="19" y="145"/>
                    <a:pt x="21" y="145"/>
                    <a:pt x="23" y="145"/>
                  </a:cubicBezTo>
                  <a:cubicBezTo>
                    <a:pt x="30" y="144"/>
                    <a:pt x="31" y="144"/>
                    <a:pt x="31" y="144"/>
                  </a:cubicBezTo>
                  <a:cubicBezTo>
                    <a:pt x="32" y="143"/>
                    <a:pt x="33" y="142"/>
                    <a:pt x="34" y="138"/>
                  </a:cubicBezTo>
                  <a:cubicBezTo>
                    <a:pt x="34" y="138"/>
                    <a:pt x="34" y="138"/>
                    <a:pt x="34" y="138"/>
                  </a:cubicBezTo>
                  <a:cubicBezTo>
                    <a:pt x="34" y="137"/>
                    <a:pt x="34" y="137"/>
                    <a:pt x="34" y="137"/>
                  </a:cubicBezTo>
                  <a:cubicBezTo>
                    <a:pt x="35" y="135"/>
                    <a:pt x="36" y="134"/>
                    <a:pt x="36" y="132"/>
                  </a:cubicBezTo>
                  <a:cubicBezTo>
                    <a:pt x="36" y="132"/>
                    <a:pt x="35" y="131"/>
                    <a:pt x="35" y="131"/>
                  </a:cubicBezTo>
                  <a:cubicBezTo>
                    <a:pt x="35" y="130"/>
                    <a:pt x="34" y="129"/>
                    <a:pt x="30" y="126"/>
                  </a:cubicBezTo>
                  <a:cubicBezTo>
                    <a:pt x="28" y="125"/>
                    <a:pt x="25" y="123"/>
                    <a:pt x="23" y="121"/>
                  </a:cubicBezTo>
                  <a:cubicBezTo>
                    <a:pt x="18" y="117"/>
                    <a:pt x="14" y="114"/>
                    <a:pt x="13" y="113"/>
                  </a:cubicBezTo>
                  <a:cubicBezTo>
                    <a:pt x="13" y="111"/>
                    <a:pt x="15" y="107"/>
                    <a:pt x="16" y="106"/>
                  </a:cubicBezTo>
                  <a:cubicBezTo>
                    <a:pt x="17" y="106"/>
                    <a:pt x="22" y="107"/>
                    <a:pt x="29" y="108"/>
                  </a:cubicBezTo>
                  <a:cubicBezTo>
                    <a:pt x="31" y="109"/>
                    <a:pt x="34" y="109"/>
                    <a:pt x="36" y="110"/>
                  </a:cubicBezTo>
                  <a:cubicBezTo>
                    <a:pt x="42" y="111"/>
                    <a:pt x="43" y="111"/>
                    <a:pt x="44" y="111"/>
                  </a:cubicBezTo>
                  <a:cubicBezTo>
                    <a:pt x="45" y="110"/>
                    <a:pt x="46" y="110"/>
                    <a:pt x="48" y="106"/>
                  </a:cubicBezTo>
                  <a:cubicBezTo>
                    <a:pt x="48" y="105"/>
                    <a:pt x="48" y="105"/>
                    <a:pt x="48" y="105"/>
                  </a:cubicBezTo>
                  <a:cubicBezTo>
                    <a:pt x="48" y="105"/>
                    <a:pt x="48" y="105"/>
                    <a:pt x="48" y="105"/>
                  </a:cubicBezTo>
                  <a:cubicBezTo>
                    <a:pt x="51" y="101"/>
                    <a:pt x="51" y="100"/>
                    <a:pt x="51" y="99"/>
                  </a:cubicBezTo>
                  <a:cubicBezTo>
                    <a:pt x="51" y="99"/>
                    <a:pt x="51" y="99"/>
                    <a:pt x="51" y="99"/>
                  </a:cubicBezTo>
                  <a:cubicBezTo>
                    <a:pt x="50" y="98"/>
                    <a:pt x="50" y="97"/>
                    <a:pt x="46" y="93"/>
                  </a:cubicBezTo>
                  <a:cubicBezTo>
                    <a:pt x="45" y="91"/>
                    <a:pt x="43" y="89"/>
                    <a:pt x="41" y="87"/>
                  </a:cubicBezTo>
                  <a:cubicBezTo>
                    <a:pt x="37" y="81"/>
                    <a:pt x="34" y="77"/>
                    <a:pt x="33" y="76"/>
                  </a:cubicBezTo>
                  <a:cubicBezTo>
                    <a:pt x="34" y="75"/>
                    <a:pt x="36" y="71"/>
                    <a:pt x="37" y="71"/>
                  </a:cubicBezTo>
                  <a:cubicBezTo>
                    <a:pt x="39" y="71"/>
                    <a:pt x="43" y="72"/>
                    <a:pt x="50" y="75"/>
                  </a:cubicBezTo>
                  <a:cubicBezTo>
                    <a:pt x="52" y="76"/>
                    <a:pt x="54" y="77"/>
                    <a:pt x="56" y="78"/>
                  </a:cubicBezTo>
                  <a:cubicBezTo>
                    <a:pt x="62" y="81"/>
                    <a:pt x="63" y="81"/>
                    <a:pt x="64" y="81"/>
                  </a:cubicBezTo>
                  <a:cubicBezTo>
                    <a:pt x="65" y="81"/>
                    <a:pt x="66" y="80"/>
                    <a:pt x="69" y="77"/>
                  </a:cubicBezTo>
                  <a:cubicBezTo>
                    <a:pt x="70" y="77"/>
                    <a:pt x="70" y="77"/>
                    <a:pt x="70" y="77"/>
                  </a:cubicBezTo>
                  <a:cubicBezTo>
                    <a:pt x="70" y="76"/>
                    <a:pt x="70" y="76"/>
                    <a:pt x="70" y="76"/>
                  </a:cubicBezTo>
                  <a:cubicBezTo>
                    <a:pt x="72" y="74"/>
                    <a:pt x="73" y="73"/>
                    <a:pt x="73" y="71"/>
                  </a:cubicBezTo>
                  <a:cubicBezTo>
                    <a:pt x="73" y="70"/>
                    <a:pt x="73" y="69"/>
                    <a:pt x="70" y="64"/>
                  </a:cubicBezTo>
                  <a:cubicBezTo>
                    <a:pt x="69" y="62"/>
                    <a:pt x="68" y="60"/>
                    <a:pt x="67" y="57"/>
                  </a:cubicBezTo>
                  <a:cubicBezTo>
                    <a:pt x="63" y="51"/>
                    <a:pt x="62" y="46"/>
                    <a:pt x="61" y="45"/>
                  </a:cubicBezTo>
                  <a:cubicBezTo>
                    <a:pt x="62" y="44"/>
                    <a:pt x="65" y="41"/>
                    <a:pt x="67" y="41"/>
                  </a:cubicBezTo>
                  <a:cubicBezTo>
                    <a:pt x="68" y="41"/>
                    <a:pt x="71" y="43"/>
                    <a:pt x="77" y="48"/>
                  </a:cubicBezTo>
                  <a:cubicBezTo>
                    <a:pt x="79" y="50"/>
                    <a:pt x="81" y="51"/>
                    <a:pt x="83" y="52"/>
                  </a:cubicBezTo>
                  <a:cubicBezTo>
                    <a:pt x="88" y="56"/>
                    <a:pt x="89" y="57"/>
                    <a:pt x="90" y="57"/>
                  </a:cubicBezTo>
                  <a:cubicBezTo>
                    <a:pt x="91" y="57"/>
                    <a:pt x="92" y="57"/>
                    <a:pt x="95" y="54"/>
                  </a:cubicBezTo>
                  <a:cubicBezTo>
                    <a:pt x="97" y="54"/>
                    <a:pt x="97" y="54"/>
                    <a:pt x="97" y="54"/>
                  </a:cubicBezTo>
                  <a:cubicBezTo>
                    <a:pt x="97" y="53"/>
                    <a:pt x="97" y="53"/>
                    <a:pt x="97" y="53"/>
                  </a:cubicBezTo>
                  <a:cubicBezTo>
                    <a:pt x="100" y="52"/>
                    <a:pt x="101" y="50"/>
                    <a:pt x="101" y="49"/>
                  </a:cubicBezTo>
                  <a:cubicBezTo>
                    <a:pt x="101" y="49"/>
                    <a:pt x="101" y="49"/>
                    <a:pt x="101" y="49"/>
                  </a:cubicBezTo>
                  <a:cubicBezTo>
                    <a:pt x="101" y="49"/>
                    <a:pt x="101" y="49"/>
                    <a:pt x="101" y="49"/>
                  </a:cubicBezTo>
                  <a:cubicBezTo>
                    <a:pt x="101" y="48"/>
                    <a:pt x="101" y="46"/>
                    <a:pt x="100" y="42"/>
                  </a:cubicBezTo>
                  <a:cubicBezTo>
                    <a:pt x="99" y="40"/>
                    <a:pt x="99" y="37"/>
                    <a:pt x="98" y="35"/>
                  </a:cubicBezTo>
                  <a:cubicBezTo>
                    <a:pt x="97" y="29"/>
                    <a:pt x="96" y="24"/>
                    <a:pt x="96" y="22"/>
                  </a:cubicBezTo>
                  <a:cubicBezTo>
                    <a:pt x="96" y="22"/>
                    <a:pt x="96" y="22"/>
                    <a:pt x="96" y="22"/>
                  </a:cubicBezTo>
                  <a:cubicBezTo>
                    <a:pt x="97" y="20"/>
                    <a:pt x="100" y="18"/>
                    <a:pt x="102" y="18"/>
                  </a:cubicBezTo>
                  <a:cubicBezTo>
                    <a:pt x="103" y="19"/>
                    <a:pt x="106" y="22"/>
                    <a:pt x="111" y="28"/>
                  </a:cubicBezTo>
                  <a:cubicBezTo>
                    <a:pt x="112" y="30"/>
                    <a:pt x="114" y="32"/>
                    <a:pt x="115" y="34"/>
                  </a:cubicBezTo>
                  <a:cubicBezTo>
                    <a:pt x="119" y="39"/>
                    <a:pt x="120" y="39"/>
                    <a:pt x="121" y="40"/>
                  </a:cubicBezTo>
                  <a:cubicBezTo>
                    <a:pt x="122" y="40"/>
                    <a:pt x="123" y="40"/>
                    <a:pt x="127" y="38"/>
                  </a:cubicBezTo>
                  <a:cubicBezTo>
                    <a:pt x="129" y="39"/>
                    <a:pt x="129" y="39"/>
                    <a:pt x="129" y="39"/>
                  </a:cubicBezTo>
                  <a:cubicBezTo>
                    <a:pt x="129" y="38"/>
                    <a:pt x="129" y="38"/>
                    <a:pt x="129" y="38"/>
                  </a:cubicBezTo>
                  <a:cubicBezTo>
                    <a:pt x="131" y="37"/>
                    <a:pt x="133" y="36"/>
                    <a:pt x="133" y="35"/>
                  </a:cubicBezTo>
                  <a:cubicBezTo>
                    <a:pt x="134" y="34"/>
                    <a:pt x="134" y="33"/>
                    <a:pt x="134" y="29"/>
                  </a:cubicBezTo>
                  <a:cubicBezTo>
                    <a:pt x="134" y="25"/>
                    <a:pt x="134" y="25"/>
                    <a:pt x="134" y="25"/>
                  </a:cubicBezTo>
                  <a:cubicBezTo>
                    <a:pt x="134" y="24"/>
                    <a:pt x="134" y="22"/>
                    <a:pt x="134" y="20"/>
                  </a:cubicBezTo>
                  <a:cubicBezTo>
                    <a:pt x="134" y="12"/>
                    <a:pt x="134" y="8"/>
                    <a:pt x="135" y="6"/>
                  </a:cubicBezTo>
                  <a:cubicBezTo>
                    <a:pt x="136" y="5"/>
                    <a:pt x="140" y="4"/>
                    <a:pt x="141" y="5"/>
                  </a:cubicBezTo>
                  <a:cubicBezTo>
                    <a:pt x="142" y="6"/>
                    <a:pt x="144" y="10"/>
                    <a:pt x="148" y="16"/>
                  </a:cubicBezTo>
                  <a:cubicBezTo>
                    <a:pt x="149" y="19"/>
                    <a:pt x="150" y="21"/>
                    <a:pt x="151" y="23"/>
                  </a:cubicBezTo>
                  <a:cubicBezTo>
                    <a:pt x="153" y="29"/>
                    <a:pt x="154" y="29"/>
                    <a:pt x="155" y="30"/>
                  </a:cubicBezTo>
                  <a:cubicBezTo>
                    <a:pt x="156" y="30"/>
                    <a:pt x="157" y="31"/>
                    <a:pt x="161" y="30"/>
                  </a:cubicBezTo>
                  <a:cubicBezTo>
                    <a:pt x="162" y="30"/>
                    <a:pt x="162" y="30"/>
                    <a:pt x="162" y="30"/>
                  </a:cubicBezTo>
                  <a:cubicBezTo>
                    <a:pt x="162" y="30"/>
                    <a:pt x="162" y="30"/>
                    <a:pt x="162" y="30"/>
                  </a:cubicBezTo>
                  <a:cubicBezTo>
                    <a:pt x="167" y="30"/>
                    <a:pt x="168" y="28"/>
                    <a:pt x="168" y="28"/>
                  </a:cubicBezTo>
                  <a:cubicBezTo>
                    <a:pt x="169" y="27"/>
                    <a:pt x="169" y="26"/>
                    <a:pt x="170" y="21"/>
                  </a:cubicBezTo>
                  <a:cubicBezTo>
                    <a:pt x="171" y="19"/>
                    <a:pt x="171" y="16"/>
                    <a:pt x="172" y="13"/>
                  </a:cubicBezTo>
                  <a:cubicBezTo>
                    <a:pt x="174" y="6"/>
                    <a:pt x="176" y="2"/>
                    <a:pt x="176" y="1"/>
                  </a:cubicBezTo>
                  <a:cubicBezTo>
                    <a:pt x="177" y="0"/>
                    <a:pt x="182" y="0"/>
                    <a:pt x="183" y="1"/>
                  </a:cubicBezTo>
                  <a:cubicBezTo>
                    <a:pt x="183" y="2"/>
                    <a:pt x="185" y="6"/>
                    <a:pt x="186" y="13"/>
                  </a:cubicBezTo>
                  <a:cubicBezTo>
                    <a:pt x="187" y="16"/>
                    <a:pt x="187" y="18"/>
                    <a:pt x="188" y="20"/>
                  </a:cubicBezTo>
                  <a:cubicBezTo>
                    <a:pt x="189" y="27"/>
                    <a:pt x="189" y="27"/>
                    <a:pt x="190" y="28"/>
                  </a:cubicBezTo>
                  <a:cubicBezTo>
                    <a:pt x="191" y="29"/>
                    <a:pt x="192" y="29"/>
                    <a:pt x="196" y="30"/>
                  </a:cubicBezTo>
                  <a:cubicBezTo>
                    <a:pt x="197" y="30"/>
                    <a:pt x="197" y="30"/>
                    <a:pt x="197" y="30"/>
                  </a:cubicBezTo>
                  <a:cubicBezTo>
                    <a:pt x="198" y="30"/>
                    <a:pt x="198" y="30"/>
                    <a:pt x="198" y="30"/>
                  </a:cubicBezTo>
                  <a:cubicBezTo>
                    <a:pt x="202" y="31"/>
                    <a:pt x="203" y="30"/>
                    <a:pt x="204" y="29"/>
                  </a:cubicBezTo>
                  <a:cubicBezTo>
                    <a:pt x="205" y="29"/>
                    <a:pt x="205" y="28"/>
                    <a:pt x="207" y="23"/>
                  </a:cubicBezTo>
                  <a:cubicBezTo>
                    <a:pt x="208" y="21"/>
                    <a:pt x="210" y="19"/>
                    <a:pt x="211" y="16"/>
                  </a:cubicBezTo>
                  <a:cubicBezTo>
                    <a:pt x="214" y="10"/>
                    <a:pt x="217" y="6"/>
                    <a:pt x="218" y="5"/>
                  </a:cubicBezTo>
                  <a:cubicBezTo>
                    <a:pt x="219" y="4"/>
                    <a:pt x="223" y="5"/>
                    <a:pt x="224" y="6"/>
                  </a:cubicBezTo>
                  <a:cubicBezTo>
                    <a:pt x="224" y="7"/>
                    <a:pt x="225" y="11"/>
                    <a:pt x="225" y="17"/>
                  </a:cubicBezTo>
                  <a:cubicBezTo>
                    <a:pt x="225" y="18"/>
                    <a:pt x="225" y="19"/>
                    <a:pt x="225" y="19"/>
                  </a:cubicBezTo>
                  <a:cubicBezTo>
                    <a:pt x="225" y="22"/>
                    <a:pt x="225" y="24"/>
                    <a:pt x="225" y="26"/>
                  </a:cubicBezTo>
                  <a:cubicBezTo>
                    <a:pt x="225" y="28"/>
                    <a:pt x="225" y="30"/>
                    <a:pt x="225" y="31"/>
                  </a:cubicBezTo>
                  <a:cubicBezTo>
                    <a:pt x="225" y="33"/>
                    <a:pt x="225" y="34"/>
                    <a:pt x="225" y="35"/>
                  </a:cubicBezTo>
                  <a:cubicBezTo>
                    <a:pt x="226" y="35"/>
                    <a:pt x="227" y="36"/>
                    <a:pt x="231" y="37"/>
                  </a:cubicBezTo>
                  <a:cubicBezTo>
                    <a:pt x="232" y="39"/>
                    <a:pt x="232" y="39"/>
                    <a:pt x="232" y="39"/>
                  </a:cubicBezTo>
                  <a:cubicBezTo>
                    <a:pt x="232" y="38"/>
                    <a:pt x="232" y="38"/>
                    <a:pt x="232" y="38"/>
                  </a:cubicBezTo>
                  <a:cubicBezTo>
                    <a:pt x="236" y="40"/>
                    <a:pt x="237" y="39"/>
                    <a:pt x="238" y="39"/>
                  </a:cubicBezTo>
                  <a:cubicBezTo>
                    <a:pt x="239" y="39"/>
                    <a:pt x="239" y="38"/>
                    <a:pt x="243" y="34"/>
                  </a:cubicBezTo>
                  <a:cubicBezTo>
                    <a:pt x="244" y="32"/>
                    <a:pt x="246" y="30"/>
                    <a:pt x="248" y="28"/>
                  </a:cubicBezTo>
                  <a:cubicBezTo>
                    <a:pt x="253" y="22"/>
                    <a:pt x="256" y="19"/>
                    <a:pt x="257" y="18"/>
                  </a:cubicBezTo>
                  <a:cubicBezTo>
                    <a:pt x="259" y="18"/>
                    <a:pt x="262" y="20"/>
                    <a:pt x="263" y="21"/>
                  </a:cubicBezTo>
                  <a:cubicBezTo>
                    <a:pt x="263" y="23"/>
                    <a:pt x="262" y="28"/>
                    <a:pt x="261" y="34"/>
                  </a:cubicBezTo>
                  <a:cubicBezTo>
                    <a:pt x="260" y="37"/>
                    <a:pt x="260" y="39"/>
                    <a:pt x="259" y="41"/>
                  </a:cubicBezTo>
                  <a:cubicBezTo>
                    <a:pt x="258" y="45"/>
                    <a:pt x="257" y="47"/>
                    <a:pt x="257" y="48"/>
                  </a:cubicBezTo>
                  <a:cubicBezTo>
                    <a:pt x="257" y="48"/>
                    <a:pt x="257" y="48"/>
                    <a:pt x="257" y="48"/>
                  </a:cubicBezTo>
                  <a:cubicBezTo>
                    <a:pt x="258" y="49"/>
                    <a:pt x="258" y="49"/>
                    <a:pt x="258" y="49"/>
                  </a:cubicBezTo>
                  <a:cubicBezTo>
                    <a:pt x="258" y="50"/>
                    <a:pt x="259" y="51"/>
                    <a:pt x="262" y="53"/>
                  </a:cubicBezTo>
                  <a:cubicBezTo>
                    <a:pt x="263" y="55"/>
                    <a:pt x="263" y="55"/>
                    <a:pt x="263" y="55"/>
                  </a:cubicBezTo>
                  <a:cubicBezTo>
                    <a:pt x="264" y="54"/>
                    <a:pt x="264" y="54"/>
                    <a:pt x="264" y="54"/>
                  </a:cubicBezTo>
                  <a:cubicBezTo>
                    <a:pt x="267" y="56"/>
                    <a:pt x="268" y="56"/>
                    <a:pt x="269" y="56"/>
                  </a:cubicBezTo>
                  <a:cubicBezTo>
                    <a:pt x="270" y="56"/>
                    <a:pt x="271" y="56"/>
                    <a:pt x="275" y="52"/>
                  </a:cubicBezTo>
                  <a:cubicBezTo>
                    <a:pt x="277" y="51"/>
                    <a:pt x="279" y="49"/>
                    <a:pt x="281" y="48"/>
                  </a:cubicBezTo>
                  <a:cubicBezTo>
                    <a:pt x="287" y="43"/>
                    <a:pt x="291" y="41"/>
                    <a:pt x="293" y="40"/>
                  </a:cubicBezTo>
                  <a:cubicBezTo>
                    <a:pt x="294" y="41"/>
                    <a:pt x="297" y="43"/>
                    <a:pt x="298" y="45"/>
                  </a:cubicBezTo>
                  <a:cubicBezTo>
                    <a:pt x="297" y="46"/>
                    <a:pt x="296" y="50"/>
                    <a:pt x="292" y="57"/>
                  </a:cubicBezTo>
                  <a:cubicBezTo>
                    <a:pt x="291" y="59"/>
                    <a:pt x="290" y="61"/>
                    <a:pt x="289" y="63"/>
                  </a:cubicBezTo>
                  <a:cubicBezTo>
                    <a:pt x="286" y="68"/>
                    <a:pt x="286" y="69"/>
                    <a:pt x="286" y="70"/>
                  </a:cubicBezTo>
                  <a:cubicBezTo>
                    <a:pt x="286" y="70"/>
                    <a:pt x="286" y="70"/>
                    <a:pt x="286" y="70"/>
                  </a:cubicBezTo>
                  <a:cubicBezTo>
                    <a:pt x="286" y="70"/>
                    <a:pt x="286" y="70"/>
                    <a:pt x="286" y="70"/>
                  </a:cubicBezTo>
                  <a:cubicBezTo>
                    <a:pt x="286" y="72"/>
                    <a:pt x="287" y="73"/>
                    <a:pt x="289" y="75"/>
                  </a:cubicBezTo>
                  <a:cubicBezTo>
                    <a:pt x="290" y="78"/>
                    <a:pt x="290" y="78"/>
                    <a:pt x="290" y="78"/>
                  </a:cubicBezTo>
                  <a:cubicBezTo>
                    <a:pt x="291" y="77"/>
                    <a:pt x="291" y="77"/>
                    <a:pt x="291" y="77"/>
                  </a:cubicBezTo>
                  <a:cubicBezTo>
                    <a:pt x="293" y="79"/>
                    <a:pt x="294" y="80"/>
                    <a:pt x="295" y="80"/>
                  </a:cubicBezTo>
                  <a:cubicBezTo>
                    <a:pt x="296" y="80"/>
                    <a:pt x="297" y="80"/>
                    <a:pt x="302" y="78"/>
                  </a:cubicBezTo>
                  <a:cubicBezTo>
                    <a:pt x="304" y="77"/>
                    <a:pt x="307" y="76"/>
                    <a:pt x="309" y="75"/>
                  </a:cubicBezTo>
                  <a:cubicBezTo>
                    <a:pt x="316" y="72"/>
                    <a:pt x="321" y="70"/>
                    <a:pt x="322" y="70"/>
                  </a:cubicBezTo>
                  <a:cubicBezTo>
                    <a:pt x="323" y="71"/>
                    <a:pt x="326" y="74"/>
                    <a:pt x="326" y="76"/>
                  </a:cubicBezTo>
                  <a:cubicBezTo>
                    <a:pt x="325" y="77"/>
                    <a:pt x="323" y="80"/>
                    <a:pt x="318" y="86"/>
                  </a:cubicBezTo>
                  <a:cubicBezTo>
                    <a:pt x="316" y="88"/>
                    <a:pt x="315" y="90"/>
                    <a:pt x="313" y="91"/>
                  </a:cubicBezTo>
                  <a:cubicBezTo>
                    <a:pt x="309" y="96"/>
                    <a:pt x="308" y="97"/>
                    <a:pt x="308" y="98"/>
                  </a:cubicBezTo>
                  <a:cubicBezTo>
                    <a:pt x="308" y="98"/>
                    <a:pt x="308" y="98"/>
                    <a:pt x="308" y="98"/>
                  </a:cubicBezTo>
                  <a:cubicBezTo>
                    <a:pt x="308" y="99"/>
                    <a:pt x="309" y="101"/>
                    <a:pt x="311" y="104"/>
                  </a:cubicBezTo>
                  <a:cubicBezTo>
                    <a:pt x="311" y="106"/>
                    <a:pt x="311" y="106"/>
                    <a:pt x="311" y="106"/>
                  </a:cubicBezTo>
                  <a:cubicBezTo>
                    <a:pt x="312" y="106"/>
                    <a:pt x="312" y="106"/>
                    <a:pt x="312" y="106"/>
                  </a:cubicBezTo>
                  <a:cubicBezTo>
                    <a:pt x="313" y="109"/>
                    <a:pt x="314" y="109"/>
                    <a:pt x="315" y="110"/>
                  </a:cubicBezTo>
                  <a:cubicBezTo>
                    <a:pt x="316" y="110"/>
                    <a:pt x="317" y="110"/>
                    <a:pt x="323" y="109"/>
                  </a:cubicBezTo>
                  <a:cubicBezTo>
                    <a:pt x="325" y="108"/>
                    <a:pt x="328" y="108"/>
                    <a:pt x="330" y="107"/>
                  </a:cubicBezTo>
                  <a:cubicBezTo>
                    <a:pt x="337" y="106"/>
                    <a:pt x="342" y="106"/>
                    <a:pt x="343" y="106"/>
                  </a:cubicBezTo>
                  <a:cubicBezTo>
                    <a:pt x="344" y="107"/>
                    <a:pt x="346" y="110"/>
                    <a:pt x="346" y="112"/>
                  </a:cubicBezTo>
                  <a:cubicBezTo>
                    <a:pt x="346" y="112"/>
                    <a:pt x="346" y="112"/>
                    <a:pt x="346" y="112"/>
                  </a:cubicBezTo>
                  <a:cubicBezTo>
                    <a:pt x="345" y="113"/>
                    <a:pt x="342" y="116"/>
                    <a:pt x="336" y="120"/>
                  </a:cubicBezTo>
                  <a:cubicBezTo>
                    <a:pt x="334" y="122"/>
                    <a:pt x="332" y="123"/>
                    <a:pt x="330" y="124"/>
                  </a:cubicBezTo>
                  <a:cubicBezTo>
                    <a:pt x="325" y="128"/>
                    <a:pt x="324" y="129"/>
                    <a:pt x="324" y="130"/>
                  </a:cubicBezTo>
                  <a:cubicBezTo>
                    <a:pt x="324" y="130"/>
                    <a:pt x="324" y="131"/>
                    <a:pt x="324" y="131"/>
                  </a:cubicBezTo>
                  <a:cubicBezTo>
                    <a:pt x="324" y="132"/>
                    <a:pt x="324" y="134"/>
                    <a:pt x="325" y="136"/>
                  </a:cubicBezTo>
                  <a:cubicBezTo>
                    <a:pt x="324" y="138"/>
                    <a:pt x="324" y="138"/>
                    <a:pt x="324" y="138"/>
                  </a:cubicBezTo>
                  <a:cubicBezTo>
                    <a:pt x="325" y="138"/>
                    <a:pt x="325" y="138"/>
                    <a:pt x="325" y="138"/>
                  </a:cubicBezTo>
                  <a:cubicBezTo>
                    <a:pt x="326" y="141"/>
                    <a:pt x="327" y="142"/>
                    <a:pt x="328" y="143"/>
                  </a:cubicBezTo>
                  <a:cubicBezTo>
                    <a:pt x="329" y="143"/>
                    <a:pt x="330" y="143"/>
                    <a:pt x="335" y="144"/>
                  </a:cubicBezTo>
                  <a:cubicBezTo>
                    <a:pt x="338" y="144"/>
                    <a:pt x="340" y="144"/>
                    <a:pt x="343" y="144"/>
                  </a:cubicBezTo>
                  <a:cubicBezTo>
                    <a:pt x="350" y="145"/>
                    <a:pt x="355" y="145"/>
                    <a:pt x="356" y="146"/>
                  </a:cubicBezTo>
                  <a:cubicBezTo>
                    <a:pt x="357" y="146"/>
                    <a:pt x="357" y="149"/>
                    <a:pt x="358" y="151"/>
                  </a:cubicBezTo>
                  <a:cubicBezTo>
                    <a:pt x="358" y="152"/>
                    <a:pt x="357" y="152"/>
                    <a:pt x="357" y="152"/>
                  </a:cubicBezTo>
                  <a:cubicBezTo>
                    <a:pt x="356" y="153"/>
                    <a:pt x="352" y="155"/>
                    <a:pt x="345" y="158"/>
                  </a:cubicBezTo>
                  <a:cubicBezTo>
                    <a:pt x="343" y="159"/>
                    <a:pt x="341" y="160"/>
                    <a:pt x="339" y="161"/>
                  </a:cubicBezTo>
                  <a:cubicBezTo>
                    <a:pt x="333" y="163"/>
                    <a:pt x="332" y="163"/>
                    <a:pt x="332" y="164"/>
                  </a:cubicBezTo>
                  <a:cubicBezTo>
                    <a:pt x="331" y="165"/>
                    <a:pt x="331" y="166"/>
                    <a:pt x="331" y="168"/>
                  </a:cubicBezTo>
                  <a:cubicBezTo>
                    <a:pt x="331" y="169"/>
                    <a:pt x="331" y="170"/>
                    <a:pt x="331" y="170"/>
                  </a:cubicBezTo>
                  <a:cubicBezTo>
                    <a:pt x="330" y="173"/>
                    <a:pt x="330" y="173"/>
                    <a:pt x="330" y="173"/>
                  </a:cubicBezTo>
                  <a:cubicBezTo>
                    <a:pt x="331" y="173"/>
                    <a:pt x="331" y="173"/>
                    <a:pt x="331" y="173"/>
                  </a:cubicBezTo>
                  <a:cubicBezTo>
                    <a:pt x="331" y="175"/>
                    <a:pt x="332" y="177"/>
                    <a:pt x="333" y="178"/>
                  </a:cubicBezTo>
                  <a:cubicBezTo>
                    <a:pt x="333" y="179"/>
                    <a:pt x="334" y="179"/>
                    <a:pt x="340" y="180"/>
                  </a:cubicBezTo>
                  <a:cubicBezTo>
                    <a:pt x="342" y="181"/>
                    <a:pt x="344" y="182"/>
                    <a:pt x="347" y="183"/>
                  </a:cubicBezTo>
                  <a:cubicBezTo>
                    <a:pt x="354" y="185"/>
                    <a:pt x="358" y="187"/>
                    <a:pt x="359" y="187"/>
                  </a:cubicBezTo>
                  <a:cubicBezTo>
                    <a:pt x="360" y="188"/>
                    <a:pt x="360" y="189"/>
                    <a:pt x="360" y="190"/>
                  </a:cubicBezTo>
                  <a:cubicBezTo>
                    <a:pt x="360" y="192"/>
                    <a:pt x="359" y="193"/>
                    <a:pt x="359" y="194"/>
                  </a:cubicBezTo>
                  <a:cubicBezTo>
                    <a:pt x="358" y="194"/>
                    <a:pt x="354" y="196"/>
                    <a:pt x="346" y="197"/>
                  </a:cubicBezTo>
                  <a:cubicBezTo>
                    <a:pt x="344" y="197"/>
                    <a:pt x="341" y="198"/>
                    <a:pt x="339" y="198"/>
                  </a:cubicBezTo>
                  <a:cubicBezTo>
                    <a:pt x="333" y="199"/>
                    <a:pt x="332" y="199"/>
                    <a:pt x="331" y="200"/>
                  </a:cubicBezTo>
                  <a:cubicBezTo>
                    <a:pt x="331" y="201"/>
                    <a:pt x="330" y="202"/>
                    <a:pt x="329" y="206"/>
                  </a:cubicBezTo>
                  <a:cubicBezTo>
                    <a:pt x="329" y="206"/>
                    <a:pt x="329" y="206"/>
                    <a:pt x="329" y="206"/>
                  </a:cubicBezTo>
                  <a:cubicBezTo>
                    <a:pt x="329" y="206"/>
                    <a:pt x="329" y="206"/>
                    <a:pt x="329" y="206"/>
                  </a:cubicBezTo>
                  <a:cubicBezTo>
                    <a:pt x="329" y="208"/>
                    <a:pt x="329" y="210"/>
                    <a:pt x="329" y="211"/>
                  </a:cubicBezTo>
                  <a:cubicBezTo>
                    <a:pt x="329" y="212"/>
                    <a:pt x="329" y="213"/>
                    <a:pt x="329" y="213"/>
                  </a:cubicBezTo>
                  <a:cubicBezTo>
                    <a:pt x="330" y="214"/>
                    <a:pt x="331" y="215"/>
                    <a:pt x="335" y="217"/>
                  </a:cubicBezTo>
                  <a:cubicBezTo>
                    <a:pt x="337" y="218"/>
                    <a:pt x="340" y="220"/>
                    <a:pt x="342" y="221"/>
                  </a:cubicBezTo>
                  <a:cubicBezTo>
                    <a:pt x="348" y="225"/>
                    <a:pt x="352" y="228"/>
                    <a:pt x="353" y="229"/>
                  </a:cubicBezTo>
                  <a:cubicBezTo>
                    <a:pt x="353" y="229"/>
                    <a:pt x="353" y="229"/>
                    <a:pt x="353" y="229"/>
                  </a:cubicBezTo>
                  <a:cubicBezTo>
                    <a:pt x="353" y="231"/>
                    <a:pt x="352" y="234"/>
                    <a:pt x="351" y="235"/>
                  </a:cubicBezTo>
                  <a:cubicBezTo>
                    <a:pt x="350" y="235"/>
                    <a:pt x="345" y="235"/>
                    <a:pt x="338" y="235"/>
                  </a:cubicBezTo>
                  <a:cubicBezTo>
                    <a:pt x="335" y="235"/>
                    <a:pt x="333" y="234"/>
                    <a:pt x="331" y="234"/>
                  </a:cubicBezTo>
                  <a:cubicBezTo>
                    <a:pt x="325" y="234"/>
                    <a:pt x="324" y="234"/>
                    <a:pt x="323" y="234"/>
                  </a:cubicBezTo>
                  <a:cubicBezTo>
                    <a:pt x="322" y="235"/>
                    <a:pt x="321" y="236"/>
                    <a:pt x="320" y="239"/>
                  </a:cubicBezTo>
                  <a:cubicBezTo>
                    <a:pt x="319" y="240"/>
                    <a:pt x="319" y="240"/>
                    <a:pt x="319" y="240"/>
                  </a:cubicBezTo>
                  <a:cubicBezTo>
                    <a:pt x="319" y="240"/>
                    <a:pt x="319" y="240"/>
                    <a:pt x="319" y="240"/>
                  </a:cubicBezTo>
                  <a:cubicBezTo>
                    <a:pt x="318" y="243"/>
                    <a:pt x="317" y="244"/>
                    <a:pt x="317" y="246"/>
                  </a:cubicBezTo>
                  <a:cubicBezTo>
                    <a:pt x="317" y="246"/>
                    <a:pt x="317" y="246"/>
                    <a:pt x="318" y="247"/>
                  </a:cubicBezTo>
                  <a:cubicBezTo>
                    <a:pt x="318" y="248"/>
                    <a:pt x="319" y="248"/>
                    <a:pt x="323" y="252"/>
                  </a:cubicBezTo>
                  <a:cubicBezTo>
                    <a:pt x="324" y="254"/>
                    <a:pt x="326" y="256"/>
                    <a:pt x="328" y="258"/>
                  </a:cubicBezTo>
                  <a:cubicBezTo>
                    <a:pt x="334" y="263"/>
                    <a:pt x="337" y="266"/>
                    <a:pt x="337" y="267"/>
                  </a:cubicBezTo>
                  <a:cubicBezTo>
                    <a:pt x="337" y="269"/>
                    <a:pt x="335" y="272"/>
                    <a:pt x="334" y="273"/>
                  </a:cubicBezTo>
                  <a:cubicBezTo>
                    <a:pt x="333" y="273"/>
                    <a:pt x="328" y="272"/>
                    <a:pt x="321" y="270"/>
                  </a:cubicBezTo>
                  <a:cubicBezTo>
                    <a:pt x="319" y="269"/>
                    <a:pt x="317" y="268"/>
                    <a:pt x="315" y="268"/>
                  </a:cubicBezTo>
                  <a:cubicBezTo>
                    <a:pt x="308" y="266"/>
                    <a:pt x="308" y="265"/>
                    <a:pt x="307" y="266"/>
                  </a:cubicBezTo>
                  <a:cubicBezTo>
                    <a:pt x="306" y="266"/>
                    <a:pt x="304" y="267"/>
                    <a:pt x="302" y="270"/>
                  </a:cubicBezTo>
                  <a:cubicBezTo>
                    <a:pt x="301" y="270"/>
                    <a:pt x="301" y="270"/>
                    <a:pt x="301" y="270"/>
                  </a:cubicBezTo>
                  <a:cubicBezTo>
                    <a:pt x="301" y="271"/>
                    <a:pt x="301" y="271"/>
                    <a:pt x="301" y="271"/>
                  </a:cubicBezTo>
                  <a:cubicBezTo>
                    <a:pt x="299" y="274"/>
                    <a:pt x="299" y="276"/>
                    <a:pt x="299" y="276"/>
                  </a:cubicBezTo>
                  <a:cubicBezTo>
                    <a:pt x="299" y="277"/>
                    <a:pt x="299" y="277"/>
                    <a:pt x="299" y="277"/>
                  </a:cubicBezTo>
                  <a:cubicBezTo>
                    <a:pt x="299" y="278"/>
                    <a:pt x="299" y="279"/>
                    <a:pt x="302" y="283"/>
                  </a:cubicBezTo>
                  <a:cubicBezTo>
                    <a:pt x="304" y="285"/>
                    <a:pt x="305" y="287"/>
                    <a:pt x="307" y="290"/>
                  </a:cubicBezTo>
                  <a:cubicBezTo>
                    <a:pt x="310" y="296"/>
                    <a:pt x="313" y="300"/>
                    <a:pt x="313" y="301"/>
                  </a:cubicBezTo>
                  <a:cubicBezTo>
                    <a:pt x="313" y="303"/>
                    <a:pt x="310" y="306"/>
                    <a:pt x="308" y="306"/>
                  </a:cubicBezTo>
                  <a:cubicBezTo>
                    <a:pt x="307" y="306"/>
                    <a:pt x="303" y="304"/>
                    <a:pt x="297" y="300"/>
                  </a:cubicBezTo>
                  <a:cubicBezTo>
                    <a:pt x="295" y="299"/>
                    <a:pt x="293" y="298"/>
                    <a:pt x="291" y="296"/>
                  </a:cubicBezTo>
                  <a:cubicBezTo>
                    <a:pt x="285" y="293"/>
                    <a:pt x="284" y="293"/>
                    <a:pt x="283" y="293"/>
                  </a:cubicBezTo>
                  <a:cubicBezTo>
                    <a:pt x="282" y="293"/>
                    <a:pt x="281" y="293"/>
                    <a:pt x="278" y="296"/>
                  </a:cubicBezTo>
                  <a:cubicBezTo>
                    <a:pt x="277" y="296"/>
                    <a:pt x="277" y="296"/>
                    <a:pt x="277" y="296"/>
                  </a:cubicBezTo>
                  <a:cubicBezTo>
                    <a:pt x="277" y="297"/>
                    <a:pt x="277" y="297"/>
                    <a:pt x="277" y="297"/>
                  </a:cubicBezTo>
                  <a:cubicBezTo>
                    <a:pt x="274" y="299"/>
                    <a:pt x="273" y="301"/>
                    <a:pt x="273" y="302"/>
                  </a:cubicBezTo>
                  <a:cubicBezTo>
                    <a:pt x="273" y="302"/>
                    <a:pt x="273" y="302"/>
                    <a:pt x="273" y="302"/>
                  </a:cubicBezTo>
                  <a:cubicBezTo>
                    <a:pt x="273" y="302"/>
                    <a:pt x="273" y="302"/>
                    <a:pt x="273" y="302"/>
                  </a:cubicBezTo>
                  <a:cubicBezTo>
                    <a:pt x="273" y="303"/>
                    <a:pt x="274" y="304"/>
                    <a:pt x="275" y="309"/>
                  </a:cubicBezTo>
                  <a:cubicBezTo>
                    <a:pt x="276" y="311"/>
                    <a:pt x="277" y="313"/>
                    <a:pt x="278" y="316"/>
                  </a:cubicBezTo>
                  <a:cubicBezTo>
                    <a:pt x="280" y="322"/>
                    <a:pt x="282" y="327"/>
                    <a:pt x="282" y="329"/>
                  </a:cubicBezTo>
                  <a:cubicBezTo>
                    <a:pt x="281" y="330"/>
                    <a:pt x="277" y="332"/>
                    <a:pt x="276" y="332"/>
                  </a:cubicBezTo>
                  <a:cubicBezTo>
                    <a:pt x="275" y="332"/>
                    <a:pt x="271" y="329"/>
                    <a:pt x="266" y="324"/>
                  </a:cubicBezTo>
                  <a:cubicBezTo>
                    <a:pt x="264" y="322"/>
                    <a:pt x="263" y="320"/>
                    <a:pt x="261" y="319"/>
                  </a:cubicBezTo>
                  <a:cubicBezTo>
                    <a:pt x="256" y="314"/>
                    <a:pt x="256" y="314"/>
                    <a:pt x="255" y="314"/>
                  </a:cubicBezTo>
                  <a:cubicBezTo>
                    <a:pt x="254" y="313"/>
                    <a:pt x="252" y="314"/>
                    <a:pt x="249" y="316"/>
                  </a:cubicBezTo>
                  <a:cubicBezTo>
                    <a:pt x="247" y="315"/>
                    <a:pt x="247" y="315"/>
                    <a:pt x="247" y="315"/>
                  </a:cubicBezTo>
                  <a:cubicBezTo>
                    <a:pt x="247" y="316"/>
                    <a:pt x="247" y="316"/>
                    <a:pt x="247" y="316"/>
                  </a:cubicBezTo>
                  <a:cubicBezTo>
                    <a:pt x="245" y="317"/>
                    <a:pt x="243" y="319"/>
                    <a:pt x="243" y="320"/>
                  </a:cubicBezTo>
                  <a:cubicBezTo>
                    <a:pt x="243" y="320"/>
                    <a:pt x="243" y="321"/>
                    <a:pt x="243" y="321"/>
                  </a:cubicBezTo>
                  <a:cubicBezTo>
                    <a:pt x="243" y="322"/>
                    <a:pt x="243" y="324"/>
                    <a:pt x="243" y="327"/>
                  </a:cubicBezTo>
                  <a:cubicBezTo>
                    <a:pt x="243" y="329"/>
                    <a:pt x="244" y="332"/>
                    <a:pt x="244" y="335"/>
                  </a:cubicBezTo>
                  <a:cubicBezTo>
                    <a:pt x="245" y="339"/>
                    <a:pt x="245" y="343"/>
                    <a:pt x="245" y="346"/>
                  </a:cubicBezTo>
                  <a:cubicBezTo>
                    <a:pt x="245" y="347"/>
                    <a:pt x="245" y="348"/>
                    <a:pt x="245" y="348"/>
                  </a:cubicBezTo>
                  <a:cubicBezTo>
                    <a:pt x="244" y="349"/>
                    <a:pt x="240" y="351"/>
                    <a:pt x="238" y="351"/>
                  </a:cubicBezTo>
                  <a:cubicBezTo>
                    <a:pt x="238" y="350"/>
                    <a:pt x="235" y="346"/>
                    <a:pt x="231" y="340"/>
                  </a:cubicBezTo>
                  <a:cubicBezTo>
                    <a:pt x="229" y="338"/>
                    <a:pt x="228" y="336"/>
                    <a:pt x="227" y="334"/>
                  </a:cubicBezTo>
                  <a:cubicBezTo>
                    <a:pt x="224" y="328"/>
                    <a:pt x="223" y="328"/>
                    <a:pt x="222" y="327"/>
                  </a:cubicBezTo>
                  <a:cubicBezTo>
                    <a:pt x="221" y="327"/>
                    <a:pt x="220" y="327"/>
                    <a:pt x="216" y="328"/>
                  </a:cubicBezTo>
                  <a:cubicBezTo>
                    <a:pt x="214" y="327"/>
                    <a:pt x="214" y="327"/>
                    <a:pt x="214" y="327"/>
                  </a:cubicBezTo>
                  <a:cubicBezTo>
                    <a:pt x="214" y="328"/>
                    <a:pt x="214" y="328"/>
                    <a:pt x="214" y="328"/>
                  </a:cubicBezTo>
                  <a:cubicBezTo>
                    <a:pt x="211" y="329"/>
                    <a:pt x="210" y="330"/>
                    <a:pt x="209" y="331"/>
                  </a:cubicBezTo>
                  <a:cubicBezTo>
                    <a:pt x="208" y="331"/>
                    <a:pt x="208" y="332"/>
                    <a:pt x="208" y="338"/>
                  </a:cubicBezTo>
                  <a:cubicBezTo>
                    <a:pt x="207" y="340"/>
                    <a:pt x="207" y="343"/>
                    <a:pt x="207" y="346"/>
                  </a:cubicBezTo>
                  <a:cubicBezTo>
                    <a:pt x="206" y="353"/>
                    <a:pt x="205" y="357"/>
                    <a:pt x="204" y="359"/>
                  </a:cubicBezTo>
                  <a:cubicBezTo>
                    <a:pt x="203" y="359"/>
                    <a:pt x="199" y="360"/>
                    <a:pt x="198" y="359"/>
                  </a:cubicBezTo>
                  <a:cubicBezTo>
                    <a:pt x="197" y="358"/>
                    <a:pt x="195" y="354"/>
                    <a:pt x="193" y="347"/>
                  </a:cubicBezTo>
                  <a:cubicBezTo>
                    <a:pt x="192" y="345"/>
                    <a:pt x="191" y="343"/>
                    <a:pt x="190" y="341"/>
                  </a:cubicBezTo>
                  <a:cubicBezTo>
                    <a:pt x="188" y="335"/>
                    <a:pt x="188" y="334"/>
                    <a:pt x="187" y="333"/>
                  </a:cubicBezTo>
                  <a:cubicBezTo>
                    <a:pt x="187" y="333"/>
                    <a:pt x="185" y="332"/>
                    <a:pt x="181" y="332"/>
                  </a:cubicBezTo>
                  <a:cubicBezTo>
                    <a:pt x="180" y="331"/>
                    <a:pt x="180" y="331"/>
                    <a:pt x="180" y="331"/>
                  </a:cubicBezTo>
                  <a:cubicBezTo>
                    <a:pt x="179" y="332"/>
                    <a:pt x="179" y="332"/>
                    <a:pt x="179" y="332"/>
                  </a:cubicBezTo>
                  <a:cubicBezTo>
                    <a:pt x="175" y="332"/>
                    <a:pt x="174" y="333"/>
                    <a:pt x="173" y="333"/>
                  </a:cubicBezTo>
                  <a:cubicBezTo>
                    <a:pt x="173" y="334"/>
                    <a:pt x="172" y="335"/>
                    <a:pt x="171" y="340"/>
                  </a:cubicBezTo>
                  <a:cubicBezTo>
                    <a:pt x="170" y="342"/>
                    <a:pt x="169" y="345"/>
                    <a:pt x="168" y="347"/>
                  </a:cubicBezTo>
                  <a:cubicBezTo>
                    <a:pt x="165" y="354"/>
                    <a:pt x="163" y="358"/>
                    <a:pt x="163" y="359"/>
                  </a:cubicBezTo>
                  <a:cubicBezTo>
                    <a:pt x="161" y="360"/>
                    <a:pt x="157" y="360"/>
                    <a:pt x="156" y="359"/>
                  </a:cubicBezTo>
                  <a:cubicBezTo>
                    <a:pt x="155" y="358"/>
                    <a:pt x="155" y="353"/>
                    <a:pt x="154" y="346"/>
                  </a:cubicBezTo>
                  <a:cubicBezTo>
                    <a:pt x="153" y="343"/>
                    <a:pt x="153" y="341"/>
                    <a:pt x="153" y="339"/>
                  </a:cubicBezTo>
                  <a:cubicBezTo>
                    <a:pt x="152" y="332"/>
                    <a:pt x="152" y="331"/>
                    <a:pt x="152" y="331"/>
                  </a:cubicBezTo>
                  <a:cubicBezTo>
                    <a:pt x="151" y="330"/>
                    <a:pt x="149" y="329"/>
                    <a:pt x="146" y="329"/>
                  </a:cubicBezTo>
                  <a:cubicBezTo>
                    <a:pt x="145" y="327"/>
                    <a:pt x="145" y="327"/>
                    <a:pt x="145" y="327"/>
                  </a:cubicBezTo>
                  <a:cubicBezTo>
                    <a:pt x="144" y="328"/>
                    <a:pt x="144" y="328"/>
                    <a:pt x="144" y="328"/>
                  </a:cubicBezTo>
                  <a:cubicBezTo>
                    <a:pt x="141" y="327"/>
                    <a:pt x="139" y="327"/>
                    <a:pt x="138" y="328"/>
                  </a:cubicBezTo>
                  <a:cubicBezTo>
                    <a:pt x="138" y="328"/>
                    <a:pt x="137" y="329"/>
                    <a:pt x="134" y="334"/>
                  </a:cubicBezTo>
                  <a:cubicBezTo>
                    <a:pt x="133" y="336"/>
                    <a:pt x="131" y="338"/>
                    <a:pt x="130" y="340"/>
                  </a:cubicBezTo>
                  <a:cubicBezTo>
                    <a:pt x="126" y="346"/>
                    <a:pt x="123" y="350"/>
                    <a:pt x="122" y="351"/>
                  </a:cubicBezTo>
                  <a:cubicBezTo>
                    <a:pt x="120" y="351"/>
                    <a:pt x="116" y="349"/>
                    <a:pt x="115" y="348"/>
                  </a:cubicBezTo>
                  <a:cubicBezTo>
                    <a:pt x="115" y="348"/>
                    <a:pt x="115" y="348"/>
                    <a:pt x="115" y="347"/>
                  </a:cubicBezTo>
                  <a:cubicBezTo>
                    <a:pt x="115" y="347"/>
                    <a:pt x="115" y="347"/>
                    <a:pt x="115" y="347"/>
                  </a:cubicBezTo>
                  <a:cubicBezTo>
                    <a:pt x="115" y="345"/>
                    <a:pt x="116" y="340"/>
                    <a:pt x="116" y="335"/>
                  </a:cubicBezTo>
                  <a:cubicBezTo>
                    <a:pt x="117" y="333"/>
                    <a:pt x="117" y="330"/>
                    <a:pt x="117" y="328"/>
                  </a:cubicBezTo>
                  <a:cubicBezTo>
                    <a:pt x="118" y="325"/>
                    <a:pt x="118" y="323"/>
                    <a:pt x="118" y="322"/>
                  </a:cubicBezTo>
                  <a:cubicBezTo>
                    <a:pt x="118" y="321"/>
                    <a:pt x="118" y="321"/>
                    <a:pt x="118" y="320"/>
                  </a:cubicBezTo>
                  <a:cubicBezTo>
                    <a:pt x="117" y="319"/>
                    <a:pt x="116" y="318"/>
                    <a:pt x="113" y="317"/>
                  </a:cubicBezTo>
                  <a:cubicBezTo>
                    <a:pt x="112" y="314"/>
                    <a:pt x="112" y="314"/>
                    <a:pt x="112" y="314"/>
                  </a:cubicBezTo>
                  <a:cubicBezTo>
                    <a:pt x="111" y="316"/>
                    <a:pt x="111" y="316"/>
                    <a:pt x="111" y="316"/>
                  </a:cubicBezTo>
                  <a:cubicBezTo>
                    <a:pt x="108" y="314"/>
                    <a:pt x="107" y="314"/>
                    <a:pt x="106" y="314"/>
                  </a:cubicBezTo>
                  <a:cubicBezTo>
                    <a:pt x="105" y="315"/>
                    <a:pt x="104" y="315"/>
                    <a:pt x="100" y="319"/>
                  </a:cubicBezTo>
                  <a:cubicBezTo>
                    <a:pt x="98" y="321"/>
                    <a:pt x="96" y="322"/>
                    <a:pt x="94" y="324"/>
                  </a:cubicBezTo>
                  <a:cubicBezTo>
                    <a:pt x="89" y="329"/>
                    <a:pt x="85" y="332"/>
                    <a:pt x="84" y="333"/>
                  </a:cubicBezTo>
                  <a:cubicBezTo>
                    <a:pt x="83" y="333"/>
                    <a:pt x="79" y="330"/>
                    <a:pt x="78" y="329"/>
                  </a:cubicBezTo>
                  <a:cubicBezTo>
                    <a:pt x="79" y="328"/>
                    <a:pt x="80" y="323"/>
                    <a:pt x="82" y="316"/>
                  </a:cubicBezTo>
                  <a:cubicBezTo>
                    <a:pt x="83" y="314"/>
                    <a:pt x="84" y="312"/>
                    <a:pt x="85" y="310"/>
                  </a:cubicBezTo>
                  <a:cubicBezTo>
                    <a:pt x="87" y="305"/>
                    <a:pt x="87" y="304"/>
                    <a:pt x="87" y="303"/>
                  </a:cubicBezTo>
                  <a:cubicBezTo>
                    <a:pt x="87" y="302"/>
                    <a:pt x="87" y="302"/>
                    <a:pt x="87" y="302"/>
                  </a:cubicBezTo>
                  <a:cubicBezTo>
                    <a:pt x="87" y="302"/>
                    <a:pt x="87" y="302"/>
                    <a:pt x="87" y="302"/>
                  </a:cubicBezTo>
                  <a:cubicBezTo>
                    <a:pt x="87" y="301"/>
                    <a:pt x="86" y="300"/>
                    <a:pt x="83" y="298"/>
                  </a:cubicBezTo>
                  <a:cubicBezTo>
                    <a:pt x="83" y="296"/>
                    <a:pt x="83" y="296"/>
                    <a:pt x="83" y="296"/>
                  </a:cubicBezTo>
                  <a:cubicBezTo>
                    <a:pt x="82" y="296"/>
                    <a:pt x="82" y="296"/>
                    <a:pt x="82" y="296"/>
                  </a:cubicBezTo>
                  <a:cubicBezTo>
                    <a:pt x="79" y="294"/>
                    <a:pt x="78" y="293"/>
                    <a:pt x="77" y="294"/>
                  </a:cubicBezTo>
                  <a:cubicBezTo>
                    <a:pt x="76" y="294"/>
                    <a:pt x="75" y="294"/>
                    <a:pt x="70" y="297"/>
                  </a:cubicBezTo>
                  <a:cubicBezTo>
                    <a:pt x="68" y="298"/>
                    <a:pt x="66" y="299"/>
                    <a:pt x="63" y="301"/>
                  </a:cubicBezTo>
                  <a:cubicBezTo>
                    <a:pt x="57" y="304"/>
                    <a:pt x="53" y="306"/>
                    <a:pt x="52" y="307"/>
                  </a:cubicBezTo>
                  <a:cubicBezTo>
                    <a:pt x="50" y="306"/>
                    <a:pt x="47" y="303"/>
                    <a:pt x="47" y="302"/>
                  </a:cubicBezTo>
                  <a:cubicBezTo>
                    <a:pt x="47" y="301"/>
                    <a:pt x="50" y="296"/>
                    <a:pt x="54" y="290"/>
                  </a:cubicBezTo>
                  <a:cubicBezTo>
                    <a:pt x="55" y="288"/>
                    <a:pt x="56" y="286"/>
                    <a:pt x="58" y="285"/>
                  </a:cubicBezTo>
                  <a:cubicBezTo>
                    <a:pt x="61" y="279"/>
                    <a:pt x="62" y="279"/>
                    <a:pt x="62" y="277"/>
                  </a:cubicBezTo>
                  <a:cubicBezTo>
                    <a:pt x="62" y="276"/>
                    <a:pt x="61" y="275"/>
                    <a:pt x="59" y="272"/>
                  </a:cubicBezTo>
                  <a:cubicBezTo>
                    <a:pt x="59" y="270"/>
                    <a:pt x="59" y="270"/>
                    <a:pt x="59" y="270"/>
                  </a:cubicBezTo>
                  <a:cubicBezTo>
                    <a:pt x="58" y="270"/>
                    <a:pt x="58" y="270"/>
                    <a:pt x="58" y="270"/>
                  </a:cubicBezTo>
                  <a:cubicBezTo>
                    <a:pt x="56" y="267"/>
                    <a:pt x="54" y="267"/>
                    <a:pt x="53" y="267"/>
                  </a:cubicBezTo>
                  <a:cubicBezTo>
                    <a:pt x="53" y="267"/>
                    <a:pt x="52" y="267"/>
                    <a:pt x="46" y="268"/>
                  </a:cubicBezTo>
                  <a:cubicBezTo>
                    <a:pt x="44" y="269"/>
                    <a:pt x="41" y="270"/>
                    <a:pt x="39" y="271"/>
                  </a:cubicBezTo>
                  <a:cubicBezTo>
                    <a:pt x="32" y="273"/>
                    <a:pt x="27" y="274"/>
                    <a:pt x="26" y="274"/>
                  </a:cubicBezTo>
                  <a:cubicBezTo>
                    <a:pt x="25" y="273"/>
                    <a:pt x="23" y="269"/>
                    <a:pt x="23" y="268"/>
                  </a:cubicBezTo>
                  <a:cubicBezTo>
                    <a:pt x="23" y="267"/>
                    <a:pt x="26" y="263"/>
                    <a:pt x="32" y="258"/>
                  </a:cubicBezTo>
                  <a:cubicBezTo>
                    <a:pt x="34" y="257"/>
                    <a:pt x="35" y="255"/>
                    <a:pt x="37" y="254"/>
                  </a:cubicBezTo>
                  <a:cubicBezTo>
                    <a:pt x="42" y="249"/>
                    <a:pt x="42" y="249"/>
                    <a:pt x="43" y="248"/>
                  </a:cubicBezTo>
                  <a:cubicBezTo>
                    <a:pt x="43" y="247"/>
                    <a:pt x="43" y="247"/>
                    <a:pt x="43" y="247"/>
                  </a:cubicBezTo>
                  <a:cubicBezTo>
                    <a:pt x="43" y="246"/>
                    <a:pt x="42" y="244"/>
                    <a:pt x="41" y="242"/>
                  </a:cubicBezTo>
                  <a:cubicBezTo>
                    <a:pt x="41" y="240"/>
                    <a:pt x="41" y="240"/>
                    <a:pt x="41" y="240"/>
                  </a:cubicBezTo>
                  <a:cubicBezTo>
                    <a:pt x="40" y="240"/>
                    <a:pt x="40" y="240"/>
                    <a:pt x="40" y="240"/>
                  </a:cubicBezTo>
                  <a:cubicBezTo>
                    <a:pt x="39" y="237"/>
                    <a:pt x="38" y="236"/>
                    <a:pt x="37" y="235"/>
                  </a:cubicBezTo>
                  <a:cubicBezTo>
                    <a:pt x="36" y="235"/>
                    <a:pt x="35" y="235"/>
                    <a:pt x="30" y="235"/>
                  </a:cubicBezTo>
                  <a:cubicBezTo>
                    <a:pt x="27" y="235"/>
                    <a:pt x="25" y="236"/>
                    <a:pt x="22" y="236"/>
                  </a:cubicBezTo>
                  <a:cubicBezTo>
                    <a:pt x="15" y="236"/>
                    <a:pt x="10" y="236"/>
                    <a:pt x="9" y="236"/>
                  </a:cubicBezTo>
                  <a:cubicBezTo>
                    <a:pt x="8" y="235"/>
                    <a:pt x="7" y="232"/>
                    <a:pt x="7" y="230"/>
                  </a:cubicBezTo>
                  <a:cubicBezTo>
                    <a:pt x="7" y="229"/>
                    <a:pt x="7" y="229"/>
                    <a:pt x="7" y="229"/>
                  </a:cubicBezTo>
                  <a:cubicBezTo>
                    <a:pt x="8" y="228"/>
                    <a:pt x="11" y="226"/>
                    <a:pt x="18" y="222"/>
                  </a:cubicBezTo>
                  <a:cubicBezTo>
                    <a:pt x="20" y="221"/>
                    <a:pt x="22" y="220"/>
                    <a:pt x="24" y="219"/>
                  </a:cubicBezTo>
                  <a:cubicBezTo>
                    <a:pt x="30" y="216"/>
                    <a:pt x="30" y="215"/>
                    <a:pt x="31" y="214"/>
                  </a:cubicBezTo>
                  <a:cubicBezTo>
                    <a:pt x="31" y="214"/>
                    <a:pt x="31" y="213"/>
                    <a:pt x="31" y="212"/>
                  </a:cubicBezTo>
                  <a:cubicBezTo>
                    <a:pt x="31" y="211"/>
                    <a:pt x="31" y="209"/>
                    <a:pt x="30" y="208"/>
                  </a:cubicBezTo>
                  <a:cubicBezTo>
                    <a:pt x="31" y="206"/>
                    <a:pt x="31" y="206"/>
                    <a:pt x="31" y="206"/>
                  </a:cubicBezTo>
                  <a:cubicBezTo>
                    <a:pt x="30" y="206"/>
                    <a:pt x="30" y="206"/>
                    <a:pt x="30" y="206"/>
                  </a:cubicBezTo>
                  <a:cubicBezTo>
                    <a:pt x="30" y="203"/>
                    <a:pt x="29" y="201"/>
                    <a:pt x="28" y="201"/>
                  </a:cubicBezTo>
                  <a:cubicBezTo>
                    <a:pt x="27" y="200"/>
                    <a:pt x="27" y="200"/>
                    <a:pt x="21" y="199"/>
                  </a:cubicBezTo>
                  <a:cubicBezTo>
                    <a:pt x="19" y="199"/>
                    <a:pt x="16" y="198"/>
                    <a:pt x="13" y="198"/>
                  </a:cubicBezTo>
                  <a:cubicBezTo>
                    <a:pt x="6" y="196"/>
                    <a:pt x="2" y="195"/>
                    <a:pt x="1" y="195"/>
                  </a:cubicBezTo>
                  <a:cubicBezTo>
                    <a:pt x="0" y="194"/>
                    <a:pt x="0" y="192"/>
                    <a:pt x="0" y="190"/>
                  </a:cubicBezTo>
                  <a:close/>
                  <a:moveTo>
                    <a:pt x="288" y="180"/>
                  </a:moveTo>
                  <a:cubicBezTo>
                    <a:pt x="288" y="120"/>
                    <a:pt x="239" y="71"/>
                    <a:pt x="179" y="71"/>
                  </a:cubicBezTo>
                  <a:cubicBezTo>
                    <a:pt x="120" y="72"/>
                    <a:pt x="71" y="121"/>
                    <a:pt x="71" y="180"/>
                  </a:cubicBezTo>
                  <a:cubicBezTo>
                    <a:pt x="71" y="240"/>
                    <a:pt x="120" y="289"/>
                    <a:pt x="180" y="289"/>
                  </a:cubicBezTo>
                  <a:cubicBezTo>
                    <a:pt x="240" y="288"/>
                    <a:pt x="289" y="239"/>
                    <a:pt x="288" y="180"/>
                  </a:cubicBezTo>
                  <a:close/>
                </a:path>
              </a:pathLst>
            </a:custGeom>
            <a:solidFill>
              <a:schemeClr val="accent2"/>
            </a:solidFill>
            <a:ln>
              <a:noFill/>
            </a:ln>
            <a:effectLst/>
          </p:spPr>
          <p:txBody>
            <a:bodyPr anchor="ctr"/>
            <a:lstStyle/>
            <a:p>
              <a:pPr algn="ctr"/>
              <a:endParaRPr>
                <a:solidFill>
                  <a:schemeClr val="tx1">
                    <a:lumMod val="65000"/>
                    <a:lumOff val="35000"/>
                  </a:schemeClr>
                </a:solidFill>
                <a:cs typeface="+mn-ea"/>
                <a:sym typeface="+mn-lt"/>
              </a:endParaRPr>
            </a:p>
          </p:txBody>
        </p:sp>
        <p:sp>
          <p:nvSpPr>
            <p:cNvPr id="5" name="Freeform: Shape 3"/>
            <p:cNvSpPr>
              <a:spLocks/>
            </p:cNvSpPr>
            <p:nvPr/>
          </p:nvSpPr>
          <p:spPr bwMode="auto">
            <a:xfrm>
              <a:off x="4634971" y="3221230"/>
              <a:ext cx="1546454" cy="1544377"/>
            </a:xfrm>
            <a:custGeom>
              <a:avLst/>
              <a:gdLst>
                <a:gd name="T0" fmla="*/ 25 w 314"/>
                <a:gd name="T1" fmla="*/ 150 h 314"/>
                <a:gd name="T2" fmla="*/ 12 w 314"/>
                <a:gd name="T3" fmla="*/ 138 h 314"/>
                <a:gd name="T4" fmla="*/ 28 w 314"/>
                <a:gd name="T5" fmla="*/ 124 h 314"/>
                <a:gd name="T6" fmla="*/ 26 w 314"/>
                <a:gd name="T7" fmla="*/ 109 h 314"/>
                <a:gd name="T8" fmla="*/ 39 w 314"/>
                <a:gd name="T9" fmla="*/ 95 h 314"/>
                <a:gd name="T10" fmla="*/ 41 w 314"/>
                <a:gd name="T11" fmla="*/ 80 h 314"/>
                <a:gd name="T12" fmla="*/ 56 w 314"/>
                <a:gd name="T13" fmla="*/ 70 h 314"/>
                <a:gd name="T14" fmla="*/ 59 w 314"/>
                <a:gd name="T15" fmla="*/ 49 h 314"/>
                <a:gd name="T16" fmla="*/ 84 w 314"/>
                <a:gd name="T17" fmla="*/ 47 h 314"/>
                <a:gd name="T18" fmla="*/ 88 w 314"/>
                <a:gd name="T19" fmla="*/ 36 h 314"/>
                <a:gd name="T20" fmla="*/ 101 w 314"/>
                <a:gd name="T21" fmla="*/ 29 h 314"/>
                <a:gd name="T22" fmla="*/ 117 w 314"/>
                <a:gd name="T23" fmla="*/ 25 h 314"/>
                <a:gd name="T24" fmla="*/ 132 w 314"/>
                <a:gd name="T25" fmla="*/ 19 h 314"/>
                <a:gd name="T26" fmla="*/ 149 w 314"/>
                <a:gd name="T27" fmla="*/ 18 h 314"/>
                <a:gd name="T28" fmla="*/ 167 w 314"/>
                <a:gd name="T29" fmla="*/ 24 h 314"/>
                <a:gd name="T30" fmla="*/ 185 w 314"/>
                <a:gd name="T31" fmla="*/ 14 h 314"/>
                <a:gd name="T32" fmla="*/ 196 w 314"/>
                <a:gd name="T33" fmla="*/ 27 h 314"/>
                <a:gd name="T34" fmla="*/ 212 w 314"/>
                <a:gd name="T35" fmla="*/ 29 h 314"/>
                <a:gd name="T36" fmla="*/ 225 w 314"/>
                <a:gd name="T37" fmla="*/ 42 h 314"/>
                <a:gd name="T38" fmla="*/ 235 w 314"/>
                <a:gd name="T39" fmla="*/ 49 h 314"/>
                <a:gd name="T40" fmla="*/ 253 w 314"/>
                <a:gd name="T41" fmla="*/ 55 h 314"/>
                <a:gd name="T42" fmla="*/ 254 w 314"/>
                <a:gd name="T43" fmla="*/ 67 h 314"/>
                <a:gd name="T44" fmla="*/ 278 w 314"/>
                <a:gd name="T45" fmla="*/ 75 h 314"/>
                <a:gd name="T46" fmla="*/ 272 w 314"/>
                <a:gd name="T47" fmla="*/ 92 h 314"/>
                <a:gd name="T48" fmla="*/ 302 w 314"/>
                <a:gd name="T49" fmla="*/ 98 h 314"/>
                <a:gd name="T50" fmla="*/ 283 w 314"/>
                <a:gd name="T51" fmla="*/ 120 h 314"/>
                <a:gd name="T52" fmla="*/ 312 w 314"/>
                <a:gd name="T53" fmla="*/ 132 h 314"/>
                <a:gd name="T54" fmla="*/ 289 w 314"/>
                <a:gd name="T55" fmla="*/ 149 h 314"/>
                <a:gd name="T56" fmla="*/ 314 w 314"/>
                <a:gd name="T57" fmla="*/ 163 h 314"/>
                <a:gd name="T58" fmla="*/ 287 w 314"/>
                <a:gd name="T59" fmla="*/ 179 h 314"/>
                <a:gd name="T60" fmla="*/ 298 w 314"/>
                <a:gd name="T61" fmla="*/ 193 h 314"/>
                <a:gd name="T62" fmla="*/ 281 w 314"/>
                <a:gd name="T63" fmla="*/ 204 h 314"/>
                <a:gd name="T64" fmla="*/ 281 w 314"/>
                <a:gd name="T65" fmla="*/ 220 h 314"/>
                <a:gd name="T66" fmla="*/ 267 w 314"/>
                <a:gd name="T67" fmla="*/ 232 h 314"/>
                <a:gd name="T68" fmla="*/ 263 w 314"/>
                <a:gd name="T69" fmla="*/ 247 h 314"/>
                <a:gd name="T70" fmla="*/ 247 w 314"/>
                <a:gd name="T71" fmla="*/ 255 h 314"/>
                <a:gd name="T72" fmla="*/ 238 w 314"/>
                <a:gd name="T73" fmla="*/ 263 h 314"/>
                <a:gd name="T74" fmla="*/ 227 w 314"/>
                <a:gd name="T75" fmla="*/ 278 h 314"/>
                <a:gd name="T76" fmla="*/ 211 w 314"/>
                <a:gd name="T77" fmla="*/ 280 h 314"/>
                <a:gd name="T78" fmla="*/ 201 w 314"/>
                <a:gd name="T79" fmla="*/ 296 h 314"/>
                <a:gd name="T80" fmla="*/ 182 w 314"/>
                <a:gd name="T81" fmla="*/ 288 h 314"/>
                <a:gd name="T82" fmla="*/ 166 w 314"/>
                <a:gd name="T83" fmla="*/ 297 h 314"/>
                <a:gd name="T84" fmla="*/ 148 w 314"/>
                <a:gd name="T85" fmla="*/ 296 h 314"/>
                <a:gd name="T86" fmla="*/ 132 w 314"/>
                <a:gd name="T87" fmla="*/ 288 h 314"/>
                <a:gd name="T88" fmla="*/ 113 w 314"/>
                <a:gd name="T89" fmla="*/ 296 h 314"/>
                <a:gd name="T90" fmla="*/ 102 w 314"/>
                <a:gd name="T91" fmla="*/ 286 h 314"/>
                <a:gd name="T92" fmla="*/ 92 w 314"/>
                <a:gd name="T93" fmla="*/ 273 h 314"/>
                <a:gd name="T94" fmla="*/ 74 w 314"/>
                <a:gd name="T95" fmla="*/ 270 h 314"/>
                <a:gd name="T96" fmla="*/ 71 w 314"/>
                <a:gd name="T97" fmla="*/ 258 h 314"/>
                <a:gd name="T98" fmla="*/ 47 w 314"/>
                <a:gd name="T99" fmla="*/ 252 h 314"/>
                <a:gd name="T100" fmla="*/ 46 w 314"/>
                <a:gd name="T101" fmla="*/ 232 h 314"/>
                <a:gd name="T102" fmla="*/ 32 w 314"/>
                <a:gd name="T103" fmla="*/ 220 h 314"/>
                <a:gd name="T104" fmla="*/ 32 w 314"/>
                <a:gd name="T105" fmla="*/ 204 h 314"/>
                <a:gd name="T106" fmla="*/ 15 w 314"/>
                <a:gd name="T107" fmla="*/ 193 h 314"/>
                <a:gd name="T108" fmla="*/ 26 w 314"/>
                <a:gd name="T109" fmla="*/ 179 h 314"/>
                <a:gd name="T110" fmla="*/ 252 w 314"/>
                <a:gd name="T111" fmla="*/ 156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 h="314">
                  <a:moveTo>
                    <a:pt x="0" y="165"/>
                  </a:moveTo>
                  <a:cubicBezTo>
                    <a:pt x="0" y="164"/>
                    <a:pt x="0" y="163"/>
                    <a:pt x="0" y="163"/>
                  </a:cubicBezTo>
                  <a:cubicBezTo>
                    <a:pt x="1" y="162"/>
                    <a:pt x="5" y="161"/>
                    <a:pt x="11" y="159"/>
                  </a:cubicBezTo>
                  <a:cubicBezTo>
                    <a:pt x="13" y="159"/>
                    <a:pt x="15" y="158"/>
                    <a:pt x="17" y="157"/>
                  </a:cubicBezTo>
                  <a:cubicBezTo>
                    <a:pt x="22" y="156"/>
                    <a:pt x="23" y="156"/>
                    <a:pt x="24" y="155"/>
                  </a:cubicBezTo>
                  <a:cubicBezTo>
                    <a:pt x="24" y="154"/>
                    <a:pt x="25" y="153"/>
                    <a:pt x="25" y="150"/>
                  </a:cubicBezTo>
                  <a:cubicBezTo>
                    <a:pt x="25" y="149"/>
                    <a:pt x="25" y="149"/>
                    <a:pt x="25" y="149"/>
                  </a:cubicBezTo>
                  <a:cubicBezTo>
                    <a:pt x="25" y="149"/>
                    <a:pt x="25" y="149"/>
                    <a:pt x="25" y="149"/>
                  </a:cubicBezTo>
                  <a:cubicBezTo>
                    <a:pt x="25" y="149"/>
                    <a:pt x="25" y="148"/>
                    <a:pt x="25" y="146"/>
                  </a:cubicBezTo>
                  <a:cubicBezTo>
                    <a:pt x="25" y="145"/>
                    <a:pt x="25" y="144"/>
                    <a:pt x="24" y="143"/>
                  </a:cubicBezTo>
                  <a:cubicBezTo>
                    <a:pt x="24" y="143"/>
                    <a:pt x="23" y="142"/>
                    <a:pt x="18" y="140"/>
                  </a:cubicBezTo>
                  <a:cubicBezTo>
                    <a:pt x="17" y="140"/>
                    <a:pt x="14" y="139"/>
                    <a:pt x="12" y="138"/>
                  </a:cubicBezTo>
                  <a:cubicBezTo>
                    <a:pt x="7" y="135"/>
                    <a:pt x="3" y="133"/>
                    <a:pt x="2" y="132"/>
                  </a:cubicBezTo>
                  <a:cubicBezTo>
                    <a:pt x="2" y="132"/>
                    <a:pt x="2" y="132"/>
                    <a:pt x="2" y="131"/>
                  </a:cubicBezTo>
                  <a:cubicBezTo>
                    <a:pt x="2" y="129"/>
                    <a:pt x="3" y="127"/>
                    <a:pt x="3" y="127"/>
                  </a:cubicBezTo>
                  <a:cubicBezTo>
                    <a:pt x="4" y="126"/>
                    <a:pt x="8" y="126"/>
                    <a:pt x="15" y="125"/>
                  </a:cubicBezTo>
                  <a:cubicBezTo>
                    <a:pt x="17" y="125"/>
                    <a:pt x="19" y="125"/>
                    <a:pt x="21" y="125"/>
                  </a:cubicBezTo>
                  <a:cubicBezTo>
                    <a:pt x="26" y="125"/>
                    <a:pt x="27" y="125"/>
                    <a:pt x="28" y="124"/>
                  </a:cubicBezTo>
                  <a:cubicBezTo>
                    <a:pt x="28" y="124"/>
                    <a:pt x="29" y="123"/>
                    <a:pt x="30" y="120"/>
                  </a:cubicBezTo>
                  <a:cubicBezTo>
                    <a:pt x="30" y="119"/>
                    <a:pt x="30" y="119"/>
                    <a:pt x="30" y="119"/>
                  </a:cubicBezTo>
                  <a:cubicBezTo>
                    <a:pt x="30" y="119"/>
                    <a:pt x="30" y="119"/>
                    <a:pt x="30" y="119"/>
                  </a:cubicBezTo>
                  <a:cubicBezTo>
                    <a:pt x="31" y="117"/>
                    <a:pt x="31" y="116"/>
                    <a:pt x="31" y="115"/>
                  </a:cubicBezTo>
                  <a:cubicBezTo>
                    <a:pt x="31" y="114"/>
                    <a:pt x="31" y="113"/>
                    <a:pt x="31" y="113"/>
                  </a:cubicBezTo>
                  <a:cubicBezTo>
                    <a:pt x="31" y="112"/>
                    <a:pt x="30" y="112"/>
                    <a:pt x="26" y="109"/>
                  </a:cubicBezTo>
                  <a:cubicBezTo>
                    <a:pt x="24" y="108"/>
                    <a:pt x="22" y="106"/>
                    <a:pt x="21" y="105"/>
                  </a:cubicBezTo>
                  <a:cubicBezTo>
                    <a:pt x="16" y="101"/>
                    <a:pt x="13" y="98"/>
                    <a:pt x="12" y="97"/>
                  </a:cubicBezTo>
                  <a:cubicBezTo>
                    <a:pt x="12" y="96"/>
                    <a:pt x="13" y="93"/>
                    <a:pt x="14" y="92"/>
                  </a:cubicBezTo>
                  <a:cubicBezTo>
                    <a:pt x="15" y="92"/>
                    <a:pt x="19" y="92"/>
                    <a:pt x="26" y="93"/>
                  </a:cubicBezTo>
                  <a:cubicBezTo>
                    <a:pt x="28" y="94"/>
                    <a:pt x="30" y="94"/>
                    <a:pt x="32" y="95"/>
                  </a:cubicBezTo>
                  <a:cubicBezTo>
                    <a:pt x="37" y="96"/>
                    <a:pt x="38" y="96"/>
                    <a:pt x="39" y="95"/>
                  </a:cubicBezTo>
                  <a:cubicBezTo>
                    <a:pt x="39" y="95"/>
                    <a:pt x="40" y="95"/>
                    <a:pt x="42" y="91"/>
                  </a:cubicBezTo>
                  <a:cubicBezTo>
                    <a:pt x="42" y="91"/>
                    <a:pt x="42" y="91"/>
                    <a:pt x="42" y="91"/>
                  </a:cubicBezTo>
                  <a:cubicBezTo>
                    <a:pt x="42" y="90"/>
                    <a:pt x="42" y="90"/>
                    <a:pt x="42" y="90"/>
                  </a:cubicBezTo>
                  <a:cubicBezTo>
                    <a:pt x="45" y="88"/>
                    <a:pt x="45" y="86"/>
                    <a:pt x="45" y="86"/>
                  </a:cubicBezTo>
                  <a:cubicBezTo>
                    <a:pt x="45" y="86"/>
                    <a:pt x="45" y="85"/>
                    <a:pt x="44" y="85"/>
                  </a:cubicBezTo>
                  <a:cubicBezTo>
                    <a:pt x="44" y="84"/>
                    <a:pt x="44" y="84"/>
                    <a:pt x="41" y="80"/>
                  </a:cubicBezTo>
                  <a:cubicBezTo>
                    <a:pt x="39" y="78"/>
                    <a:pt x="38" y="77"/>
                    <a:pt x="36" y="75"/>
                  </a:cubicBezTo>
                  <a:cubicBezTo>
                    <a:pt x="32" y="70"/>
                    <a:pt x="30" y="66"/>
                    <a:pt x="30" y="65"/>
                  </a:cubicBezTo>
                  <a:cubicBezTo>
                    <a:pt x="30" y="64"/>
                    <a:pt x="32" y="61"/>
                    <a:pt x="33" y="61"/>
                  </a:cubicBezTo>
                  <a:cubicBezTo>
                    <a:pt x="34" y="61"/>
                    <a:pt x="38" y="62"/>
                    <a:pt x="44" y="65"/>
                  </a:cubicBezTo>
                  <a:cubicBezTo>
                    <a:pt x="46" y="66"/>
                    <a:pt x="48" y="67"/>
                    <a:pt x="49" y="67"/>
                  </a:cubicBezTo>
                  <a:cubicBezTo>
                    <a:pt x="54" y="70"/>
                    <a:pt x="55" y="70"/>
                    <a:pt x="56" y="70"/>
                  </a:cubicBezTo>
                  <a:cubicBezTo>
                    <a:pt x="57" y="70"/>
                    <a:pt x="58" y="69"/>
                    <a:pt x="60" y="67"/>
                  </a:cubicBezTo>
                  <a:cubicBezTo>
                    <a:pt x="61" y="66"/>
                    <a:pt x="61" y="66"/>
                    <a:pt x="61" y="66"/>
                  </a:cubicBezTo>
                  <a:cubicBezTo>
                    <a:pt x="61" y="66"/>
                    <a:pt x="61" y="66"/>
                    <a:pt x="61" y="66"/>
                  </a:cubicBezTo>
                  <a:cubicBezTo>
                    <a:pt x="63" y="64"/>
                    <a:pt x="64" y="62"/>
                    <a:pt x="64" y="61"/>
                  </a:cubicBezTo>
                  <a:cubicBezTo>
                    <a:pt x="64" y="60"/>
                    <a:pt x="64" y="60"/>
                    <a:pt x="62" y="55"/>
                  </a:cubicBezTo>
                  <a:cubicBezTo>
                    <a:pt x="61" y="54"/>
                    <a:pt x="60" y="51"/>
                    <a:pt x="59" y="49"/>
                  </a:cubicBezTo>
                  <a:cubicBezTo>
                    <a:pt x="56" y="43"/>
                    <a:pt x="54" y="40"/>
                    <a:pt x="54" y="39"/>
                  </a:cubicBezTo>
                  <a:cubicBezTo>
                    <a:pt x="55" y="37"/>
                    <a:pt x="57" y="35"/>
                    <a:pt x="59" y="35"/>
                  </a:cubicBezTo>
                  <a:cubicBezTo>
                    <a:pt x="59" y="35"/>
                    <a:pt x="63" y="37"/>
                    <a:pt x="68" y="41"/>
                  </a:cubicBezTo>
                  <a:cubicBezTo>
                    <a:pt x="70" y="43"/>
                    <a:pt x="71" y="44"/>
                    <a:pt x="73" y="45"/>
                  </a:cubicBezTo>
                  <a:cubicBezTo>
                    <a:pt x="77" y="48"/>
                    <a:pt x="78" y="49"/>
                    <a:pt x="79" y="49"/>
                  </a:cubicBezTo>
                  <a:cubicBezTo>
                    <a:pt x="80" y="49"/>
                    <a:pt x="81" y="49"/>
                    <a:pt x="84" y="47"/>
                  </a:cubicBezTo>
                  <a:cubicBezTo>
                    <a:pt x="85" y="47"/>
                    <a:pt x="85" y="47"/>
                    <a:pt x="85" y="47"/>
                  </a:cubicBezTo>
                  <a:cubicBezTo>
                    <a:pt x="85" y="46"/>
                    <a:pt x="85" y="46"/>
                    <a:pt x="85" y="46"/>
                  </a:cubicBezTo>
                  <a:cubicBezTo>
                    <a:pt x="88" y="44"/>
                    <a:pt x="88" y="43"/>
                    <a:pt x="89" y="42"/>
                  </a:cubicBezTo>
                  <a:cubicBezTo>
                    <a:pt x="89" y="42"/>
                    <a:pt x="89" y="42"/>
                    <a:pt x="89" y="42"/>
                  </a:cubicBezTo>
                  <a:cubicBezTo>
                    <a:pt x="89" y="42"/>
                    <a:pt x="89" y="42"/>
                    <a:pt x="89" y="42"/>
                  </a:cubicBezTo>
                  <a:cubicBezTo>
                    <a:pt x="89" y="41"/>
                    <a:pt x="88" y="39"/>
                    <a:pt x="88" y="36"/>
                  </a:cubicBezTo>
                  <a:cubicBezTo>
                    <a:pt x="87" y="34"/>
                    <a:pt x="87" y="32"/>
                    <a:pt x="86" y="29"/>
                  </a:cubicBezTo>
                  <a:cubicBezTo>
                    <a:pt x="85" y="24"/>
                    <a:pt x="84" y="20"/>
                    <a:pt x="84" y="18"/>
                  </a:cubicBezTo>
                  <a:cubicBezTo>
                    <a:pt x="84" y="18"/>
                    <a:pt x="84" y="18"/>
                    <a:pt x="84" y="18"/>
                  </a:cubicBezTo>
                  <a:cubicBezTo>
                    <a:pt x="85" y="17"/>
                    <a:pt x="88" y="15"/>
                    <a:pt x="89" y="15"/>
                  </a:cubicBezTo>
                  <a:cubicBezTo>
                    <a:pt x="90" y="16"/>
                    <a:pt x="93" y="19"/>
                    <a:pt x="97" y="24"/>
                  </a:cubicBezTo>
                  <a:cubicBezTo>
                    <a:pt x="99" y="26"/>
                    <a:pt x="100" y="27"/>
                    <a:pt x="101" y="29"/>
                  </a:cubicBezTo>
                  <a:cubicBezTo>
                    <a:pt x="104" y="33"/>
                    <a:pt x="105" y="34"/>
                    <a:pt x="106" y="34"/>
                  </a:cubicBezTo>
                  <a:cubicBezTo>
                    <a:pt x="107" y="34"/>
                    <a:pt x="108" y="34"/>
                    <a:pt x="111" y="33"/>
                  </a:cubicBezTo>
                  <a:cubicBezTo>
                    <a:pt x="113" y="33"/>
                    <a:pt x="113" y="33"/>
                    <a:pt x="113" y="33"/>
                  </a:cubicBezTo>
                  <a:cubicBezTo>
                    <a:pt x="113" y="32"/>
                    <a:pt x="113" y="32"/>
                    <a:pt x="113" y="32"/>
                  </a:cubicBezTo>
                  <a:cubicBezTo>
                    <a:pt x="115" y="32"/>
                    <a:pt x="116" y="31"/>
                    <a:pt x="117" y="30"/>
                  </a:cubicBezTo>
                  <a:cubicBezTo>
                    <a:pt x="117" y="29"/>
                    <a:pt x="117" y="28"/>
                    <a:pt x="117" y="25"/>
                  </a:cubicBezTo>
                  <a:cubicBezTo>
                    <a:pt x="117" y="22"/>
                    <a:pt x="117" y="22"/>
                    <a:pt x="117" y="22"/>
                  </a:cubicBezTo>
                  <a:cubicBezTo>
                    <a:pt x="117" y="20"/>
                    <a:pt x="117" y="18"/>
                    <a:pt x="117" y="16"/>
                  </a:cubicBezTo>
                  <a:cubicBezTo>
                    <a:pt x="117" y="10"/>
                    <a:pt x="118" y="6"/>
                    <a:pt x="118" y="5"/>
                  </a:cubicBezTo>
                  <a:cubicBezTo>
                    <a:pt x="119" y="4"/>
                    <a:pt x="123" y="3"/>
                    <a:pt x="124" y="4"/>
                  </a:cubicBezTo>
                  <a:cubicBezTo>
                    <a:pt x="125" y="4"/>
                    <a:pt x="127" y="8"/>
                    <a:pt x="129" y="14"/>
                  </a:cubicBezTo>
                  <a:cubicBezTo>
                    <a:pt x="130" y="16"/>
                    <a:pt x="131" y="18"/>
                    <a:pt x="132" y="19"/>
                  </a:cubicBezTo>
                  <a:cubicBezTo>
                    <a:pt x="134" y="24"/>
                    <a:pt x="135" y="25"/>
                    <a:pt x="136" y="25"/>
                  </a:cubicBezTo>
                  <a:cubicBezTo>
                    <a:pt x="136" y="26"/>
                    <a:pt x="138" y="26"/>
                    <a:pt x="141" y="26"/>
                  </a:cubicBezTo>
                  <a:cubicBezTo>
                    <a:pt x="141" y="26"/>
                    <a:pt x="141" y="26"/>
                    <a:pt x="141" y="26"/>
                  </a:cubicBezTo>
                  <a:cubicBezTo>
                    <a:pt x="142" y="25"/>
                    <a:pt x="142" y="25"/>
                    <a:pt x="142" y="25"/>
                  </a:cubicBezTo>
                  <a:cubicBezTo>
                    <a:pt x="146" y="25"/>
                    <a:pt x="147" y="24"/>
                    <a:pt x="147" y="24"/>
                  </a:cubicBezTo>
                  <a:cubicBezTo>
                    <a:pt x="148" y="23"/>
                    <a:pt x="148" y="22"/>
                    <a:pt x="149" y="18"/>
                  </a:cubicBezTo>
                  <a:cubicBezTo>
                    <a:pt x="150" y="16"/>
                    <a:pt x="150" y="14"/>
                    <a:pt x="151" y="11"/>
                  </a:cubicBezTo>
                  <a:cubicBezTo>
                    <a:pt x="152" y="5"/>
                    <a:pt x="154" y="1"/>
                    <a:pt x="154" y="0"/>
                  </a:cubicBezTo>
                  <a:cubicBezTo>
                    <a:pt x="155" y="0"/>
                    <a:pt x="159" y="0"/>
                    <a:pt x="160" y="0"/>
                  </a:cubicBezTo>
                  <a:cubicBezTo>
                    <a:pt x="161" y="1"/>
                    <a:pt x="162" y="5"/>
                    <a:pt x="163" y="11"/>
                  </a:cubicBezTo>
                  <a:cubicBezTo>
                    <a:pt x="164" y="13"/>
                    <a:pt x="164" y="15"/>
                    <a:pt x="165" y="17"/>
                  </a:cubicBezTo>
                  <a:cubicBezTo>
                    <a:pt x="166" y="23"/>
                    <a:pt x="166" y="23"/>
                    <a:pt x="167" y="24"/>
                  </a:cubicBezTo>
                  <a:cubicBezTo>
                    <a:pt x="167" y="25"/>
                    <a:pt x="168" y="25"/>
                    <a:pt x="172" y="25"/>
                  </a:cubicBezTo>
                  <a:cubicBezTo>
                    <a:pt x="172" y="26"/>
                    <a:pt x="172" y="26"/>
                    <a:pt x="172" y="26"/>
                  </a:cubicBezTo>
                  <a:cubicBezTo>
                    <a:pt x="173" y="26"/>
                    <a:pt x="173" y="26"/>
                    <a:pt x="173" y="26"/>
                  </a:cubicBezTo>
                  <a:cubicBezTo>
                    <a:pt x="176" y="26"/>
                    <a:pt x="178" y="26"/>
                    <a:pt x="178" y="25"/>
                  </a:cubicBezTo>
                  <a:cubicBezTo>
                    <a:pt x="179" y="25"/>
                    <a:pt x="179" y="24"/>
                    <a:pt x="182" y="20"/>
                  </a:cubicBezTo>
                  <a:cubicBezTo>
                    <a:pt x="182" y="18"/>
                    <a:pt x="183" y="16"/>
                    <a:pt x="185" y="14"/>
                  </a:cubicBezTo>
                  <a:cubicBezTo>
                    <a:pt x="188" y="8"/>
                    <a:pt x="190" y="5"/>
                    <a:pt x="190" y="4"/>
                  </a:cubicBezTo>
                  <a:cubicBezTo>
                    <a:pt x="192" y="4"/>
                    <a:pt x="195" y="4"/>
                    <a:pt x="196" y="5"/>
                  </a:cubicBezTo>
                  <a:cubicBezTo>
                    <a:pt x="196" y="6"/>
                    <a:pt x="197" y="9"/>
                    <a:pt x="197" y="15"/>
                  </a:cubicBezTo>
                  <a:cubicBezTo>
                    <a:pt x="197" y="15"/>
                    <a:pt x="197" y="16"/>
                    <a:pt x="197" y="17"/>
                  </a:cubicBezTo>
                  <a:cubicBezTo>
                    <a:pt x="197" y="19"/>
                    <a:pt x="197" y="21"/>
                    <a:pt x="197" y="23"/>
                  </a:cubicBezTo>
                  <a:cubicBezTo>
                    <a:pt x="197" y="24"/>
                    <a:pt x="196" y="26"/>
                    <a:pt x="196" y="27"/>
                  </a:cubicBezTo>
                  <a:cubicBezTo>
                    <a:pt x="196" y="29"/>
                    <a:pt x="197" y="29"/>
                    <a:pt x="197" y="30"/>
                  </a:cubicBezTo>
                  <a:cubicBezTo>
                    <a:pt x="197" y="31"/>
                    <a:pt x="198" y="31"/>
                    <a:pt x="202" y="32"/>
                  </a:cubicBezTo>
                  <a:cubicBezTo>
                    <a:pt x="203" y="34"/>
                    <a:pt x="203" y="34"/>
                    <a:pt x="203" y="34"/>
                  </a:cubicBezTo>
                  <a:cubicBezTo>
                    <a:pt x="203" y="33"/>
                    <a:pt x="203" y="33"/>
                    <a:pt x="203" y="33"/>
                  </a:cubicBezTo>
                  <a:cubicBezTo>
                    <a:pt x="206" y="34"/>
                    <a:pt x="207" y="34"/>
                    <a:pt x="208" y="34"/>
                  </a:cubicBezTo>
                  <a:cubicBezTo>
                    <a:pt x="209" y="33"/>
                    <a:pt x="209" y="33"/>
                    <a:pt x="212" y="29"/>
                  </a:cubicBezTo>
                  <a:cubicBezTo>
                    <a:pt x="214" y="28"/>
                    <a:pt x="215" y="26"/>
                    <a:pt x="217" y="24"/>
                  </a:cubicBezTo>
                  <a:cubicBezTo>
                    <a:pt x="221" y="19"/>
                    <a:pt x="224" y="16"/>
                    <a:pt x="225" y="16"/>
                  </a:cubicBezTo>
                  <a:cubicBezTo>
                    <a:pt x="226" y="16"/>
                    <a:pt x="229" y="17"/>
                    <a:pt x="230" y="18"/>
                  </a:cubicBezTo>
                  <a:cubicBezTo>
                    <a:pt x="230" y="20"/>
                    <a:pt x="229" y="24"/>
                    <a:pt x="228" y="30"/>
                  </a:cubicBezTo>
                  <a:cubicBezTo>
                    <a:pt x="227" y="32"/>
                    <a:pt x="227" y="34"/>
                    <a:pt x="226" y="36"/>
                  </a:cubicBezTo>
                  <a:cubicBezTo>
                    <a:pt x="225" y="39"/>
                    <a:pt x="225" y="41"/>
                    <a:pt x="225" y="42"/>
                  </a:cubicBezTo>
                  <a:cubicBezTo>
                    <a:pt x="225" y="42"/>
                    <a:pt x="225" y="42"/>
                    <a:pt x="225" y="42"/>
                  </a:cubicBezTo>
                  <a:cubicBezTo>
                    <a:pt x="225" y="43"/>
                    <a:pt x="225" y="43"/>
                    <a:pt x="225" y="43"/>
                  </a:cubicBezTo>
                  <a:cubicBezTo>
                    <a:pt x="225" y="43"/>
                    <a:pt x="226" y="44"/>
                    <a:pt x="229" y="46"/>
                  </a:cubicBezTo>
                  <a:cubicBezTo>
                    <a:pt x="230" y="47"/>
                    <a:pt x="230" y="47"/>
                    <a:pt x="230" y="47"/>
                  </a:cubicBezTo>
                  <a:cubicBezTo>
                    <a:pt x="230" y="47"/>
                    <a:pt x="230" y="47"/>
                    <a:pt x="230" y="47"/>
                  </a:cubicBezTo>
                  <a:cubicBezTo>
                    <a:pt x="233" y="49"/>
                    <a:pt x="234" y="49"/>
                    <a:pt x="235" y="49"/>
                  </a:cubicBezTo>
                  <a:cubicBezTo>
                    <a:pt x="236" y="49"/>
                    <a:pt x="237" y="48"/>
                    <a:pt x="240" y="45"/>
                  </a:cubicBezTo>
                  <a:cubicBezTo>
                    <a:pt x="242" y="44"/>
                    <a:pt x="244" y="43"/>
                    <a:pt x="246" y="41"/>
                  </a:cubicBezTo>
                  <a:cubicBezTo>
                    <a:pt x="251" y="38"/>
                    <a:pt x="255" y="36"/>
                    <a:pt x="256" y="35"/>
                  </a:cubicBezTo>
                  <a:cubicBezTo>
                    <a:pt x="257" y="36"/>
                    <a:pt x="260" y="38"/>
                    <a:pt x="260" y="39"/>
                  </a:cubicBezTo>
                  <a:cubicBezTo>
                    <a:pt x="260" y="40"/>
                    <a:pt x="258" y="44"/>
                    <a:pt x="255" y="49"/>
                  </a:cubicBezTo>
                  <a:cubicBezTo>
                    <a:pt x="254" y="51"/>
                    <a:pt x="253" y="53"/>
                    <a:pt x="253" y="55"/>
                  </a:cubicBezTo>
                  <a:cubicBezTo>
                    <a:pt x="250" y="59"/>
                    <a:pt x="250" y="60"/>
                    <a:pt x="250" y="61"/>
                  </a:cubicBezTo>
                  <a:cubicBezTo>
                    <a:pt x="250" y="61"/>
                    <a:pt x="250" y="61"/>
                    <a:pt x="250" y="61"/>
                  </a:cubicBezTo>
                  <a:cubicBezTo>
                    <a:pt x="250" y="61"/>
                    <a:pt x="250" y="61"/>
                    <a:pt x="250" y="61"/>
                  </a:cubicBezTo>
                  <a:cubicBezTo>
                    <a:pt x="250" y="62"/>
                    <a:pt x="251" y="64"/>
                    <a:pt x="253" y="66"/>
                  </a:cubicBezTo>
                  <a:cubicBezTo>
                    <a:pt x="253" y="68"/>
                    <a:pt x="253" y="68"/>
                    <a:pt x="253" y="68"/>
                  </a:cubicBezTo>
                  <a:cubicBezTo>
                    <a:pt x="254" y="67"/>
                    <a:pt x="254" y="67"/>
                    <a:pt x="254" y="67"/>
                  </a:cubicBezTo>
                  <a:cubicBezTo>
                    <a:pt x="256" y="69"/>
                    <a:pt x="257" y="70"/>
                    <a:pt x="258" y="70"/>
                  </a:cubicBezTo>
                  <a:cubicBezTo>
                    <a:pt x="259" y="70"/>
                    <a:pt x="259" y="70"/>
                    <a:pt x="264" y="68"/>
                  </a:cubicBezTo>
                  <a:cubicBezTo>
                    <a:pt x="266" y="67"/>
                    <a:pt x="268" y="66"/>
                    <a:pt x="270" y="65"/>
                  </a:cubicBezTo>
                  <a:cubicBezTo>
                    <a:pt x="276" y="63"/>
                    <a:pt x="280" y="61"/>
                    <a:pt x="281" y="61"/>
                  </a:cubicBezTo>
                  <a:cubicBezTo>
                    <a:pt x="282" y="62"/>
                    <a:pt x="284" y="65"/>
                    <a:pt x="285" y="66"/>
                  </a:cubicBezTo>
                  <a:cubicBezTo>
                    <a:pt x="284" y="67"/>
                    <a:pt x="282" y="70"/>
                    <a:pt x="278" y="75"/>
                  </a:cubicBezTo>
                  <a:cubicBezTo>
                    <a:pt x="276" y="77"/>
                    <a:pt x="275" y="78"/>
                    <a:pt x="274" y="80"/>
                  </a:cubicBezTo>
                  <a:cubicBezTo>
                    <a:pt x="270" y="84"/>
                    <a:pt x="269" y="84"/>
                    <a:pt x="269" y="85"/>
                  </a:cubicBezTo>
                  <a:cubicBezTo>
                    <a:pt x="269" y="86"/>
                    <a:pt x="269" y="86"/>
                    <a:pt x="269" y="86"/>
                  </a:cubicBezTo>
                  <a:cubicBezTo>
                    <a:pt x="269" y="87"/>
                    <a:pt x="270" y="88"/>
                    <a:pt x="271" y="90"/>
                  </a:cubicBezTo>
                  <a:cubicBezTo>
                    <a:pt x="271" y="92"/>
                    <a:pt x="271" y="92"/>
                    <a:pt x="271" y="92"/>
                  </a:cubicBezTo>
                  <a:cubicBezTo>
                    <a:pt x="272" y="92"/>
                    <a:pt x="272" y="92"/>
                    <a:pt x="272" y="92"/>
                  </a:cubicBezTo>
                  <a:cubicBezTo>
                    <a:pt x="274" y="95"/>
                    <a:pt x="275" y="95"/>
                    <a:pt x="275" y="96"/>
                  </a:cubicBezTo>
                  <a:cubicBezTo>
                    <a:pt x="276" y="96"/>
                    <a:pt x="277" y="96"/>
                    <a:pt x="282" y="95"/>
                  </a:cubicBezTo>
                  <a:cubicBezTo>
                    <a:pt x="284" y="94"/>
                    <a:pt x="286" y="94"/>
                    <a:pt x="288" y="94"/>
                  </a:cubicBezTo>
                  <a:cubicBezTo>
                    <a:pt x="295" y="93"/>
                    <a:pt x="299" y="92"/>
                    <a:pt x="300" y="92"/>
                  </a:cubicBezTo>
                  <a:cubicBezTo>
                    <a:pt x="301" y="93"/>
                    <a:pt x="302" y="96"/>
                    <a:pt x="302" y="98"/>
                  </a:cubicBezTo>
                  <a:cubicBezTo>
                    <a:pt x="302" y="98"/>
                    <a:pt x="302" y="98"/>
                    <a:pt x="302" y="98"/>
                  </a:cubicBezTo>
                  <a:cubicBezTo>
                    <a:pt x="301" y="99"/>
                    <a:pt x="298" y="101"/>
                    <a:pt x="293" y="105"/>
                  </a:cubicBezTo>
                  <a:cubicBezTo>
                    <a:pt x="292" y="106"/>
                    <a:pt x="290" y="108"/>
                    <a:pt x="288" y="109"/>
                  </a:cubicBezTo>
                  <a:cubicBezTo>
                    <a:pt x="284" y="112"/>
                    <a:pt x="283" y="112"/>
                    <a:pt x="283" y="113"/>
                  </a:cubicBezTo>
                  <a:cubicBezTo>
                    <a:pt x="283" y="113"/>
                    <a:pt x="283" y="114"/>
                    <a:pt x="283" y="114"/>
                  </a:cubicBezTo>
                  <a:cubicBezTo>
                    <a:pt x="283" y="115"/>
                    <a:pt x="283" y="117"/>
                    <a:pt x="284" y="118"/>
                  </a:cubicBezTo>
                  <a:cubicBezTo>
                    <a:pt x="283" y="120"/>
                    <a:pt x="283" y="120"/>
                    <a:pt x="283" y="120"/>
                  </a:cubicBezTo>
                  <a:cubicBezTo>
                    <a:pt x="284" y="120"/>
                    <a:pt x="284" y="120"/>
                    <a:pt x="284" y="120"/>
                  </a:cubicBezTo>
                  <a:cubicBezTo>
                    <a:pt x="285" y="123"/>
                    <a:pt x="286" y="124"/>
                    <a:pt x="286" y="124"/>
                  </a:cubicBezTo>
                  <a:cubicBezTo>
                    <a:pt x="287" y="125"/>
                    <a:pt x="288" y="125"/>
                    <a:pt x="293" y="125"/>
                  </a:cubicBezTo>
                  <a:cubicBezTo>
                    <a:pt x="295" y="125"/>
                    <a:pt x="297" y="125"/>
                    <a:pt x="299" y="126"/>
                  </a:cubicBezTo>
                  <a:cubicBezTo>
                    <a:pt x="306" y="126"/>
                    <a:pt x="310" y="127"/>
                    <a:pt x="311" y="127"/>
                  </a:cubicBezTo>
                  <a:cubicBezTo>
                    <a:pt x="311" y="128"/>
                    <a:pt x="312" y="130"/>
                    <a:pt x="312" y="132"/>
                  </a:cubicBezTo>
                  <a:cubicBezTo>
                    <a:pt x="312" y="132"/>
                    <a:pt x="312" y="133"/>
                    <a:pt x="312" y="133"/>
                  </a:cubicBezTo>
                  <a:cubicBezTo>
                    <a:pt x="311" y="134"/>
                    <a:pt x="307" y="135"/>
                    <a:pt x="301" y="138"/>
                  </a:cubicBezTo>
                  <a:cubicBezTo>
                    <a:pt x="300" y="139"/>
                    <a:pt x="298" y="139"/>
                    <a:pt x="296" y="140"/>
                  </a:cubicBezTo>
                  <a:cubicBezTo>
                    <a:pt x="291" y="142"/>
                    <a:pt x="290" y="143"/>
                    <a:pt x="289" y="143"/>
                  </a:cubicBezTo>
                  <a:cubicBezTo>
                    <a:pt x="289" y="144"/>
                    <a:pt x="289" y="145"/>
                    <a:pt x="289" y="146"/>
                  </a:cubicBezTo>
                  <a:cubicBezTo>
                    <a:pt x="289" y="147"/>
                    <a:pt x="289" y="148"/>
                    <a:pt x="289" y="149"/>
                  </a:cubicBezTo>
                  <a:cubicBezTo>
                    <a:pt x="288" y="150"/>
                    <a:pt x="288" y="150"/>
                    <a:pt x="288" y="150"/>
                  </a:cubicBezTo>
                  <a:cubicBezTo>
                    <a:pt x="289" y="151"/>
                    <a:pt x="289" y="151"/>
                    <a:pt x="289" y="151"/>
                  </a:cubicBezTo>
                  <a:cubicBezTo>
                    <a:pt x="289" y="153"/>
                    <a:pt x="289" y="154"/>
                    <a:pt x="290" y="155"/>
                  </a:cubicBezTo>
                  <a:cubicBezTo>
                    <a:pt x="291" y="156"/>
                    <a:pt x="292" y="156"/>
                    <a:pt x="296" y="157"/>
                  </a:cubicBezTo>
                  <a:cubicBezTo>
                    <a:pt x="298" y="158"/>
                    <a:pt x="301" y="159"/>
                    <a:pt x="303" y="159"/>
                  </a:cubicBezTo>
                  <a:cubicBezTo>
                    <a:pt x="309" y="161"/>
                    <a:pt x="313" y="163"/>
                    <a:pt x="314" y="163"/>
                  </a:cubicBezTo>
                  <a:cubicBezTo>
                    <a:pt x="314" y="164"/>
                    <a:pt x="314" y="165"/>
                    <a:pt x="314" y="166"/>
                  </a:cubicBezTo>
                  <a:cubicBezTo>
                    <a:pt x="314" y="168"/>
                    <a:pt x="314" y="169"/>
                    <a:pt x="313" y="169"/>
                  </a:cubicBezTo>
                  <a:cubicBezTo>
                    <a:pt x="312" y="170"/>
                    <a:pt x="308" y="171"/>
                    <a:pt x="302" y="172"/>
                  </a:cubicBezTo>
                  <a:cubicBezTo>
                    <a:pt x="300" y="172"/>
                    <a:pt x="298" y="172"/>
                    <a:pt x="296" y="173"/>
                  </a:cubicBezTo>
                  <a:cubicBezTo>
                    <a:pt x="290" y="174"/>
                    <a:pt x="290" y="174"/>
                    <a:pt x="289" y="174"/>
                  </a:cubicBezTo>
                  <a:cubicBezTo>
                    <a:pt x="288" y="175"/>
                    <a:pt x="288" y="176"/>
                    <a:pt x="287" y="179"/>
                  </a:cubicBezTo>
                  <a:cubicBezTo>
                    <a:pt x="287" y="179"/>
                    <a:pt x="287" y="179"/>
                    <a:pt x="287" y="179"/>
                  </a:cubicBezTo>
                  <a:cubicBezTo>
                    <a:pt x="287" y="180"/>
                    <a:pt x="287" y="180"/>
                    <a:pt x="287" y="180"/>
                  </a:cubicBezTo>
                  <a:cubicBezTo>
                    <a:pt x="287" y="182"/>
                    <a:pt x="287" y="183"/>
                    <a:pt x="287" y="184"/>
                  </a:cubicBezTo>
                  <a:cubicBezTo>
                    <a:pt x="287" y="185"/>
                    <a:pt x="287" y="185"/>
                    <a:pt x="287" y="186"/>
                  </a:cubicBezTo>
                  <a:cubicBezTo>
                    <a:pt x="288" y="187"/>
                    <a:pt x="288" y="187"/>
                    <a:pt x="292" y="189"/>
                  </a:cubicBezTo>
                  <a:cubicBezTo>
                    <a:pt x="294" y="190"/>
                    <a:pt x="296" y="192"/>
                    <a:pt x="298" y="193"/>
                  </a:cubicBezTo>
                  <a:cubicBezTo>
                    <a:pt x="304" y="196"/>
                    <a:pt x="307" y="199"/>
                    <a:pt x="308" y="199"/>
                  </a:cubicBezTo>
                  <a:cubicBezTo>
                    <a:pt x="308" y="199"/>
                    <a:pt x="308" y="200"/>
                    <a:pt x="308" y="200"/>
                  </a:cubicBezTo>
                  <a:cubicBezTo>
                    <a:pt x="308" y="202"/>
                    <a:pt x="307" y="204"/>
                    <a:pt x="306" y="205"/>
                  </a:cubicBezTo>
                  <a:cubicBezTo>
                    <a:pt x="305" y="205"/>
                    <a:pt x="301" y="205"/>
                    <a:pt x="295" y="205"/>
                  </a:cubicBezTo>
                  <a:cubicBezTo>
                    <a:pt x="293" y="205"/>
                    <a:pt x="290" y="204"/>
                    <a:pt x="289" y="204"/>
                  </a:cubicBezTo>
                  <a:cubicBezTo>
                    <a:pt x="283" y="204"/>
                    <a:pt x="282" y="204"/>
                    <a:pt x="281" y="204"/>
                  </a:cubicBezTo>
                  <a:cubicBezTo>
                    <a:pt x="281" y="205"/>
                    <a:pt x="280" y="206"/>
                    <a:pt x="279" y="209"/>
                  </a:cubicBezTo>
                  <a:cubicBezTo>
                    <a:pt x="278" y="209"/>
                    <a:pt x="278" y="209"/>
                    <a:pt x="278" y="209"/>
                  </a:cubicBezTo>
                  <a:cubicBezTo>
                    <a:pt x="278" y="210"/>
                    <a:pt x="278" y="210"/>
                    <a:pt x="278" y="210"/>
                  </a:cubicBezTo>
                  <a:cubicBezTo>
                    <a:pt x="277" y="212"/>
                    <a:pt x="277" y="213"/>
                    <a:pt x="277" y="214"/>
                  </a:cubicBezTo>
                  <a:cubicBezTo>
                    <a:pt x="277" y="215"/>
                    <a:pt x="277" y="215"/>
                    <a:pt x="277" y="215"/>
                  </a:cubicBezTo>
                  <a:cubicBezTo>
                    <a:pt x="277" y="216"/>
                    <a:pt x="278" y="217"/>
                    <a:pt x="281" y="220"/>
                  </a:cubicBezTo>
                  <a:cubicBezTo>
                    <a:pt x="283" y="221"/>
                    <a:pt x="285" y="223"/>
                    <a:pt x="286" y="225"/>
                  </a:cubicBezTo>
                  <a:cubicBezTo>
                    <a:pt x="291" y="229"/>
                    <a:pt x="293" y="232"/>
                    <a:pt x="294" y="233"/>
                  </a:cubicBezTo>
                  <a:cubicBezTo>
                    <a:pt x="294" y="234"/>
                    <a:pt x="292" y="238"/>
                    <a:pt x="291" y="238"/>
                  </a:cubicBezTo>
                  <a:cubicBezTo>
                    <a:pt x="290" y="238"/>
                    <a:pt x="286" y="237"/>
                    <a:pt x="280" y="235"/>
                  </a:cubicBezTo>
                  <a:cubicBezTo>
                    <a:pt x="278" y="235"/>
                    <a:pt x="276" y="234"/>
                    <a:pt x="274" y="233"/>
                  </a:cubicBezTo>
                  <a:cubicBezTo>
                    <a:pt x="269" y="232"/>
                    <a:pt x="268" y="231"/>
                    <a:pt x="267" y="232"/>
                  </a:cubicBezTo>
                  <a:cubicBezTo>
                    <a:pt x="266" y="232"/>
                    <a:pt x="265" y="233"/>
                    <a:pt x="263" y="236"/>
                  </a:cubicBezTo>
                  <a:cubicBezTo>
                    <a:pt x="263" y="236"/>
                    <a:pt x="263" y="236"/>
                    <a:pt x="263" y="236"/>
                  </a:cubicBezTo>
                  <a:cubicBezTo>
                    <a:pt x="263" y="236"/>
                    <a:pt x="263" y="236"/>
                    <a:pt x="263" y="236"/>
                  </a:cubicBezTo>
                  <a:cubicBezTo>
                    <a:pt x="260" y="239"/>
                    <a:pt x="260" y="241"/>
                    <a:pt x="260" y="241"/>
                  </a:cubicBezTo>
                  <a:cubicBezTo>
                    <a:pt x="260" y="241"/>
                    <a:pt x="260" y="241"/>
                    <a:pt x="260" y="241"/>
                  </a:cubicBezTo>
                  <a:cubicBezTo>
                    <a:pt x="260" y="242"/>
                    <a:pt x="261" y="243"/>
                    <a:pt x="263" y="247"/>
                  </a:cubicBezTo>
                  <a:cubicBezTo>
                    <a:pt x="265" y="249"/>
                    <a:pt x="266" y="251"/>
                    <a:pt x="267" y="253"/>
                  </a:cubicBezTo>
                  <a:cubicBezTo>
                    <a:pt x="270" y="258"/>
                    <a:pt x="272" y="262"/>
                    <a:pt x="273" y="263"/>
                  </a:cubicBezTo>
                  <a:cubicBezTo>
                    <a:pt x="272" y="264"/>
                    <a:pt x="270" y="267"/>
                    <a:pt x="269" y="267"/>
                  </a:cubicBezTo>
                  <a:cubicBezTo>
                    <a:pt x="268" y="267"/>
                    <a:pt x="264" y="265"/>
                    <a:pt x="259" y="262"/>
                  </a:cubicBezTo>
                  <a:cubicBezTo>
                    <a:pt x="257" y="260"/>
                    <a:pt x="255" y="259"/>
                    <a:pt x="253" y="258"/>
                  </a:cubicBezTo>
                  <a:cubicBezTo>
                    <a:pt x="249" y="255"/>
                    <a:pt x="248" y="255"/>
                    <a:pt x="247" y="255"/>
                  </a:cubicBezTo>
                  <a:cubicBezTo>
                    <a:pt x="246" y="255"/>
                    <a:pt x="245" y="256"/>
                    <a:pt x="242" y="258"/>
                  </a:cubicBezTo>
                  <a:cubicBezTo>
                    <a:pt x="241" y="258"/>
                    <a:pt x="241" y="258"/>
                    <a:pt x="241" y="258"/>
                  </a:cubicBezTo>
                  <a:cubicBezTo>
                    <a:pt x="241" y="259"/>
                    <a:pt x="241" y="259"/>
                    <a:pt x="241" y="259"/>
                  </a:cubicBezTo>
                  <a:cubicBezTo>
                    <a:pt x="239" y="261"/>
                    <a:pt x="238" y="262"/>
                    <a:pt x="238" y="263"/>
                  </a:cubicBezTo>
                  <a:cubicBezTo>
                    <a:pt x="238" y="263"/>
                    <a:pt x="238" y="263"/>
                    <a:pt x="238" y="263"/>
                  </a:cubicBezTo>
                  <a:cubicBezTo>
                    <a:pt x="238" y="263"/>
                    <a:pt x="238" y="263"/>
                    <a:pt x="238" y="263"/>
                  </a:cubicBezTo>
                  <a:cubicBezTo>
                    <a:pt x="238" y="264"/>
                    <a:pt x="238" y="265"/>
                    <a:pt x="240" y="269"/>
                  </a:cubicBezTo>
                  <a:cubicBezTo>
                    <a:pt x="241" y="271"/>
                    <a:pt x="241" y="273"/>
                    <a:pt x="242" y="275"/>
                  </a:cubicBezTo>
                  <a:cubicBezTo>
                    <a:pt x="244" y="281"/>
                    <a:pt x="245" y="285"/>
                    <a:pt x="245" y="287"/>
                  </a:cubicBezTo>
                  <a:cubicBezTo>
                    <a:pt x="245" y="288"/>
                    <a:pt x="242" y="290"/>
                    <a:pt x="240" y="290"/>
                  </a:cubicBezTo>
                  <a:cubicBezTo>
                    <a:pt x="239" y="289"/>
                    <a:pt x="236" y="287"/>
                    <a:pt x="232" y="282"/>
                  </a:cubicBezTo>
                  <a:cubicBezTo>
                    <a:pt x="230" y="281"/>
                    <a:pt x="229" y="279"/>
                    <a:pt x="227" y="278"/>
                  </a:cubicBezTo>
                  <a:cubicBezTo>
                    <a:pt x="223" y="274"/>
                    <a:pt x="223" y="273"/>
                    <a:pt x="222" y="273"/>
                  </a:cubicBezTo>
                  <a:cubicBezTo>
                    <a:pt x="221" y="273"/>
                    <a:pt x="220" y="273"/>
                    <a:pt x="217" y="275"/>
                  </a:cubicBezTo>
                  <a:cubicBezTo>
                    <a:pt x="215" y="275"/>
                    <a:pt x="215" y="275"/>
                    <a:pt x="215" y="275"/>
                  </a:cubicBezTo>
                  <a:cubicBezTo>
                    <a:pt x="215" y="276"/>
                    <a:pt x="215" y="276"/>
                    <a:pt x="215" y="276"/>
                  </a:cubicBezTo>
                  <a:cubicBezTo>
                    <a:pt x="213" y="277"/>
                    <a:pt x="212" y="278"/>
                    <a:pt x="211" y="279"/>
                  </a:cubicBezTo>
                  <a:cubicBezTo>
                    <a:pt x="211" y="279"/>
                    <a:pt x="211" y="279"/>
                    <a:pt x="211" y="280"/>
                  </a:cubicBezTo>
                  <a:cubicBezTo>
                    <a:pt x="211" y="281"/>
                    <a:pt x="211" y="283"/>
                    <a:pt x="212" y="285"/>
                  </a:cubicBezTo>
                  <a:cubicBezTo>
                    <a:pt x="212" y="287"/>
                    <a:pt x="212" y="289"/>
                    <a:pt x="212" y="292"/>
                  </a:cubicBezTo>
                  <a:cubicBezTo>
                    <a:pt x="213" y="296"/>
                    <a:pt x="213" y="299"/>
                    <a:pt x="213" y="302"/>
                  </a:cubicBezTo>
                  <a:cubicBezTo>
                    <a:pt x="213" y="303"/>
                    <a:pt x="213" y="303"/>
                    <a:pt x="213" y="303"/>
                  </a:cubicBezTo>
                  <a:cubicBezTo>
                    <a:pt x="212" y="304"/>
                    <a:pt x="209" y="306"/>
                    <a:pt x="208" y="305"/>
                  </a:cubicBezTo>
                  <a:cubicBezTo>
                    <a:pt x="207" y="305"/>
                    <a:pt x="204" y="302"/>
                    <a:pt x="201" y="296"/>
                  </a:cubicBezTo>
                  <a:cubicBezTo>
                    <a:pt x="200" y="294"/>
                    <a:pt x="199" y="292"/>
                    <a:pt x="198" y="291"/>
                  </a:cubicBezTo>
                  <a:cubicBezTo>
                    <a:pt x="195" y="286"/>
                    <a:pt x="194" y="285"/>
                    <a:pt x="193" y="285"/>
                  </a:cubicBezTo>
                  <a:cubicBezTo>
                    <a:pt x="193" y="285"/>
                    <a:pt x="191" y="285"/>
                    <a:pt x="188" y="286"/>
                  </a:cubicBezTo>
                  <a:cubicBezTo>
                    <a:pt x="186" y="285"/>
                    <a:pt x="186" y="285"/>
                    <a:pt x="186" y="285"/>
                  </a:cubicBezTo>
                  <a:cubicBezTo>
                    <a:pt x="186" y="286"/>
                    <a:pt x="186" y="286"/>
                    <a:pt x="186" y="286"/>
                  </a:cubicBezTo>
                  <a:cubicBezTo>
                    <a:pt x="184" y="286"/>
                    <a:pt x="182" y="287"/>
                    <a:pt x="182" y="288"/>
                  </a:cubicBezTo>
                  <a:cubicBezTo>
                    <a:pt x="181" y="289"/>
                    <a:pt x="181" y="289"/>
                    <a:pt x="181" y="294"/>
                  </a:cubicBezTo>
                  <a:cubicBezTo>
                    <a:pt x="180" y="296"/>
                    <a:pt x="180" y="299"/>
                    <a:pt x="180" y="301"/>
                  </a:cubicBezTo>
                  <a:cubicBezTo>
                    <a:pt x="179" y="307"/>
                    <a:pt x="178" y="311"/>
                    <a:pt x="178" y="312"/>
                  </a:cubicBezTo>
                  <a:cubicBezTo>
                    <a:pt x="177" y="313"/>
                    <a:pt x="173" y="314"/>
                    <a:pt x="172" y="313"/>
                  </a:cubicBezTo>
                  <a:cubicBezTo>
                    <a:pt x="171" y="312"/>
                    <a:pt x="170" y="309"/>
                    <a:pt x="168" y="302"/>
                  </a:cubicBezTo>
                  <a:cubicBezTo>
                    <a:pt x="167" y="300"/>
                    <a:pt x="166" y="298"/>
                    <a:pt x="166" y="297"/>
                  </a:cubicBezTo>
                  <a:cubicBezTo>
                    <a:pt x="164" y="291"/>
                    <a:pt x="164" y="291"/>
                    <a:pt x="163" y="290"/>
                  </a:cubicBezTo>
                  <a:cubicBezTo>
                    <a:pt x="162" y="290"/>
                    <a:pt x="161" y="289"/>
                    <a:pt x="158" y="289"/>
                  </a:cubicBezTo>
                  <a:cubicBezTo>
                    <a:pt x="157" y="289"/>
                    <a:pt x="157" y="289"/>
                    <a:pt x="157" y="289"/>
                  </a:cubicBezTo>
                  <a:cubicBezTo>
                    <a:pt x="156" y="289"/>
                    <a:pt x="156" y="289"/>
                    <a:pt x="156" y="289"/>
                  </a:cubicBezTo>
                  <a:cubicBezTo>
                    <a:pt x="153" y="289"/>
                    <a:pt x="152" y="290"/>
                    <a:pt x="151" y="290"/>
                  </a:cubicBezTo>
                  <a:cubicBezTo>
                    <a:pt x="150" y="291"/>
                    <a:pt x="150" y="292"/>
                    <a:pt x="148" y="296"/>
                  </a:cubicBezTo>
                  <a:cubicBezTo>
                    <a:pt x="148" y="298"/>
                    <a:pt x="147" y="300"/>
                    <a:pt x="146" y="302"/>
                  </a:cubicBezTo>
                  <a:cubicBezTo>
                    <a:pt x="144" y="308"/>
                    <a:pt x="142" y="312"/>
                    <a:pt x="141" y="313"/>
                  </a:cubicBezTo>
                  <a:cubicBezTo>
                    <a:pt x="140" y="313"/>
                    <a:pt x="136" y="313"/>
                    <a:pt x="136" y="312"/>
                  </a:cubicBezTo>
                  <a:cubicBezTo>
                    <a:pt x="135" y="311"/>
                    <a:pt x="134" y="307"/>
                    <a:pt x="134" y="301"/>
                  </a:cubicBezTo>
                  <a:cubicBezTo>
                    <a:pt x="133" y="299"/>
                    <a:pt x="133" y="297"/>
                    <a:pt x="133" y="295"/>
                  </a:cubicBezTo>
                  <a:cubicBezTo>
                    <a:pt x="133" y="289"/>
                    <a:pt x="132" y="289"/>
                    <a:pt x="132" y="288"/>
                  </a:cubicBezTo>
                  <a:cubicBezTo>
                    <a:pt x="131" y="287"/>
                    <a:pt x="130" y="286"/>
                    <a:pt x="127" y="286"/>
                  </a:cubicBezTo>
                  <a:cubicBezTo>
                    <a:pt x="126" y="285"/>
                    <a:pt x="126" y="285"/>
                    <a:pt x="126" y="285"/>
                  </a:cubicBezTo>
                  <a:cubicBezTo>
                    <a:pt x="126" y="286"/>
                    <a:pt x="126" y="286"/>
                    <a:pt x="126" y="286"/>
                  </a:cubicBezTo>
                  <a:cubicBezTo>
                    <a:pt x="122" y="284"/>
                    <a:pt x="121" y="285"/>
                    <a:pt x="120" y="285"/>
                  </a:cubicBezTo>
                  <a:cubicBezTo>
                    <a:pt x="120" y="286"/>
                    <a:pt x="119" y="286"/>
                    <a:pt x="117" y="290"/>
                  </a:cubicBezTo>
                  <a:cubicBezTo>
                    <a:pt x="115" y="292"/>
                    <a:pt x="114" y="294"/>
                    <a:pt x="113" y="296"/>
                  </a:cubicBezTo>
                  <a:cubicBezTo>
                    <a:pt x="109" y="301"/>
                    <a:pt x="107" y="304"/>
                    <a:pt x="106" y="305"/>
                  </a:cubicBezTo>
                  <a:cubicBezTo>
                    <a:pt x="104" y="305"/>
                    <a:pt x="101" y="304"/>
                    <a:pt x="100" y="303"/>
                  </a:cubicBezTo>
                  <a:cubicBezTo>
                    <a:pt x="100" y="303"/>
                    <a:pt x="100" y="303"/>
                    <a:pt x="100" y="302"/>
                  </a:cubicBezTo>
                  <a:cubicBezTo>
                    <a:pt x="100" y="302"/>
                    <a:pt x="100" y="302"/>
                    <a:pt x="100" y="302"/>
                  </a:cubicBezTo>
                  <a:cubicBezTo>
                    <a:pt x="100" y="300"/>
                    <a:pt x="101" y="296"/>
                    <a:pt x="101" y="292"/>
                  </a:cubicBezTo>
                  <a:cubicBezTo>
                    <a:pt x="101" y="290"/>
                    <a:pt x="102" y="288"/>
                    <a:pt x="102" y="286"/>
                  </a:cubicBezTo>
                  <a:cubicBezTo>
                    <a:pt x="102" y="283"/>
                    <a:pt x="103" y="281"/>
                    <a:pt x="103" y="280"/>
                  </a:cubicBezTo>
                  <a:cubicBezTo>
                    <a:pt x="103" y="279"/>
                    <a:pt x="103" y="279"/>
                    <a:pt x="102" y="279"/>
                  </a:cubicBezTo>
                  <a:cubicBezTo>
                    <a:pt x="102" y="278"/>
                    <a:pt x="101" y="277"/>
                    <a:pt x="98" y="276"/>
                  </a:cubicBezTo>
                  <a:cubicBezTo>
                    <a:pt x="97" y="274"/>
                    <a:pt x="97" y="274"/>
                    <a:pt x="97" y="274"/>
                  </a:cubicBezTo>
                  <a:cubicBezTo>
                    <a:pt x="96" y="275"/>
                    <a:pt x="96" y="275"/>
                    <a:pt x="96" y="275"/>
                  </a:cubicBezTo>
                  <a:cubicBezTo>
                    <a:pt x="94" y="273"/>
                    <a:pt x="93" y="273"/>
                    <a:pt x="92" y="273"/>
                  </a:cubicBezTo>
                  <a:cubicBezTo>
                    <a:pt x="91" y="274"/>
                    <a:pt x="90" y="274"/>
                    <a:pt x="87" y="277"/>
                  </a:cubicBezTo>
                  <a:cubicBezTo>
                    <a:pt x="85" y="279"/>
                    <a:pt x="84" y="280"/>
                    <a:pt x="82" y="282"/>
                  </a:cubicBezTo>
                  <a:cubicBezTo>
                    <a:pt x="77" y="286"/>
                    <a:pt x="74" y="289"/>
                    <a:pt x="73" y="289"/>
                  </a:cubicBezTo>
                  <a:cubicBezTo>
                    <a:pt x="72" y="289"/>
                    <a:pt x="69" y="287"/>
                    <a:pt x="68" y="286"/>
                  </a:cubicBezTo>
                  <a:cubicBezTo>
                    <a:pt x="68" y="285"/>
                    <a:pt x="69" y="281"/>
                    <a:pt x="72" y="275"/>
                  </a:cubicBezTo>
                  <a:cubicBezTo>
                    <a:pt x="72" y="273"/>
                    <a:pt x="73" y="271"/>
                    <a:pt x="74" y="270"/>
                  </a:cubicBezTo>
                  <a:cubicBezTo>
                    <a:pt x="75" y="265"/>
                    <a:pt x="76" y="264"/>
                    <a:pt x="76" y="263"/>
                  </a:cubicBezTo>
                  <a:cubicBezTo>
                    <a:pt x="76" y="263"/>
                    <a:pt x="76" y="263"/>
                    <a:pt x="76" y="263"/>
                  </a:cubicBezTo>
                  <a:cubicBezTo>
                    <a:pt x="76" y="263"/>
                    <a:pt x="76" y="263"/>
                    <a:pt x="76" y="263"/>
                  </a:cubicBezTo>
                  <a:cubicBezTo>
                    <a:pt x="76" y="262"/>
                    <a:pt x="75" y="261"/>
                    <a:pt x="72" y="259"/>
                  </a:cubicBezTo>
                  <a:cubicBezTo>
                    <a:pt x="72" y="258"/>
                    <a:pt x="72" y="258"/>
                    <a:pt x="72" y="258"/>
                  </a:cubicBezTo>
                  <a:cubicBezTo>
                    <a:pt x="71" y="258"/>
                    <a:pt x="71" y="258"/>
                    <a:pt x="71" y="258"/>
                  </a:cubicBezTo>
                  <a:cubicBezTo>
                    <a:pt x="69" y="255"/>
                    <a:pt x="68" y="255"/>
                    <a:pt x="67" y="255"/>
                  </a:cubicBezTo>
                  <a:cubicBezTo>
                    <a:pt x="66" y="255"/>
                    <a:pt x="65" y="256"/>
                    <a:pt x="61" y="258"/>
                  </a:cubicBezTo>
                  <a:cubicBezTo>
                    <a:pt x="59" y="259"/>
                    <a:pt x="57" y="260"/>
                    <a:pt x="55" y="261"/>
                  </a:cubicBezTo>
                  <a:cubicBezTo>
                    <a:pt x="50" y="264"/>
                    <a:pt x="46" y="266"/>
                    <a:pt x="45" y="266"/>
                  </a:cubicBezTo>
                  <a:cubicBezTo>
                    <a:pt x="43" y="266"/>
                    <a:pt x="41" y="263"/>
                    <a:pt x="41" y="262"/>
                  </a:cubicBezTo>
                  <a:cubicBezTo>
                    <a:pt x="41" y="261"/>
                    <a:pt x="43" y="258"/>
                    <a:pt x="47" y="252"/>
                  </a:cubicBezTo>
                  <a:cubicBezTo>
                    <a:pt x="48" y="251"/>
                    <a:pt x="49" y="249"/>
                    <a:pt x="50" y="247"/>
                  </a:cubicBezTo>
                  <a:cubicBezTo>
                    <a:pt x="53" y="243"/>
                    <a:pt x="54" y="242"/>
                    <a:pt x="54" y="241"/>
                  </a:cubicBezTo>
                  <a:cubicBezTo>
                    <a:pt x="54" y="240"/>
                    <a:pt x="53" y="239"/>
                    <a:pt x="51" y="236"/>
                  </a:cubicBezTo>
                  <a:cubicBezTo>
                    <a:pt x="51" y="235"/>
                    <a:pt x="51" y="235"/>
                    <a:pt x="51" y="235"/>
                  </a:cubicBezTo>
                  <a:cubicBezTo>
                    <a:pt x="50" y="235"/>
                    <a:pt x="50" y="235"/>
                    <a:pt x="50" y="235"/>
                  </a:cubicBezTo>
                  <a:cubicBezTo>
                    <a:pt x="48" y="232"/>
                    <a:pt x="47" y="232"/>
                    <a:pt x="46" y="232"/>
                  </a:cubicBezTo>
                  <a:cubicBezTo>
                    <a:pt x="46" y="232"/>
                    <a:pt x="45" y="232"/>
                    <a:pt x="40" y="233"/>
                  </a:cubicBezTo>
                  <a:cubicBezTo>
                    <a:pt x="38" y="234"/>
                    <a:pt x="36" y="234"/>
                    <a:pt x="34" y="235"/>
                  </a:cubicBezTo>
                  <a:cubicBezTo>
                    <a:pt x="28" y="237"/>
                    <a:pt x="24" y="238"/>
                    <a:pt x="22" y="238"/>
                  </a:cubicBezTo>
                  <a:cubicBezTo>
                    <a:pt x="21" y="237"/>
                    <a:pt x="20" y="234"/>
                    <a:pt x="19" y="233"/>
                  </a:cubicBezTo>
                  <a:cubicBezTo>
                    <a:pt x="20" y="232"/>
                    <a:pt x="23" y="229"/>
                    <a:pt x="28" y="224"/>
                  </a:cubicBezTo>
                  <a:cubicBezTo>
                    <a:pt x="29" y="223"/>
                    <a:pt x="31" y="221"/>
                    <a:pt x="32" y="220"/>
                  </a:cubicBezTo>
                  <a:cubicBezTo>
                    <a:pt x="36" y="216"/>
                    <a:pt x="37" y="216"/>
                    <a:pt x="37" y="215"/>
                  </a:cubicBezTo>
                  <a:cubicBezTo>
                    <a:pt x="37" y="215"/>
                    <a:pt x="37" y="215"/>
                    <a:pt x="37" y="214"/>
                  </a:cubicBezTo>
                  <a:cubicBezTo>
                    <a:pt x="37" y="213"/>
                    <a:pt x="37" y="212"/>
                    <a:pt x="36" y="210"/>
                  </a:cubicBezTo>
                  <a:cubicBezTo>
                    <a:pt x="36" y="208"/>
                    <a:pt x="36" y="208"/>
                    <a:pt x="36" y="208"/>
                  </a:cubicBezTo>
                  <a:cubicBezTo>
                    <a:pt x="35" y="208"/>
                    <a:pt x="35" y="208"/>
                    <a:pt x="35" y="208"/>
                  </a:cubicBezTo>
                  <a:cubicBezTo>
                    <a:pt x="34" y="205"/>
                    <a:pt x="33" y="205"/>
                    <a:pt x="32" y="204"/>
                  </a:cubicBezTo>
                  <a:cubicBezTo>
                    <a:pt x="31" y="204"/>
                    <a:pt x="31" y="204"/>
                    <a:pt x="26" y="204"/>
                  </a:cubicBezTo>
                  <a:cubicBezTo>
                    <a:pt x="24" y="204"/>
                    <a:pt x="21" y="205"/>
                    <a:pt x="19" y="205"/>
                  </a:cubicBezTo>
                  <a:cubicBezTo>
                    <a:pt x="13" y="205"/>
                    <a:pt x="9" y="205"/>
                    <a:pt x="7" y="204"/>
                  </a:cubicBezTo>
                  <a:cubicBezTo>
                    <a:pt x="7" y="204"/>
                    <a:pt x="6" y="201"/>
                    <a:pt x="6" y="199"/>
                  </a:cubicBezTo>
                  <a:cubicBezTo>
                    <a:pt x="6" y="199"/>
                    <a:pt x="6" y="199"/>
                    <a:pt x="6" y="199"/>
                  </a:cubicBezTo>
                  <a:cubicBezTo>
                    <a:pt x="6" y="198"/>
                    <a:pt x="10" y="196"/>
                    <a:pt x="15" y="193"/>
                  </a:cubicBezTo>
                  <a:cubicBezTo>
                    <a:pt x="17" y="192"/>
                    <a:pt x="19" y="191"/>
                    <a:pt x="21" y="190"/>
                  </a:cubicBezTo>
                  <a:cubicBezTo>
                    <a:pt x="26" y="187"/>
                    <a:pt x="26" y="187"/>
                    <a:pt x="27" y="186"/>
                  </a:cubicBezTo>
                  <a:cubicBezTo>
                    <a:pt x="27" y="185"/>
                    <a:pt x="27" y="185"/>
                    <a:pt x="27" y="184"/>
                  </a:cubicBezTo>
                  <a:cubicBezTo>
                    <a:pt x="27" y="183"/>
                    <a:pt x="27" y="181"/>
                    <a:pt x="27" y="181"/>
                  </a:cubicBezTo>
                  <a:cubicBezTo>
                    <a:pt x="27" y="179"/>
                    <a:pt x="27" y="179"/>
                    <a:pt x="27" y="179"/>
                  </a:cubicBezTo>
                  <a:cubicBezTo>
                    <a:pt x="26" y="179"/>
                    <a:pt x="26" y="179"/>
                    <a:pt x="26" y="179"/>
                  </a:cubicBezTo>
                  <a:cubicBezTo>
                    <a:pt x="26" y="176"/>
                    <a:pt x="25" y="175"/>
                    <a:pt x="25" y="174"/>
                  </a:cubicBezTo>
                  <a:cubicBezTo>
                    <a:pt x="24" y="174"/>
                    <a:pt x="23" y="174"/>
                    <a:pt x="18" y="173"/>
                  </a:cubicBezTo>
                  <a:cubicBezTo>
                    <a:pt x="16" y="172"/>
                    <a:pt x="14" y="172"/>
                    <a:pt x="12" y="172"/>
                  </a:cubicBezTo>
                  <a:cubicBezTo>
                    <a:pt x="6" y="170"/>
                    <a:pt x="2" y="169"/>
                    <a:pt x="1" y="169"/>
                  </a:cubicBezTo>
                  <a:cubicBezTo>
                    <a:pt x="0" y="168"/>
                    <a:pt x="0" y="167"/>
                    <a:pt x="0" y="165"/>
                  </a:cubicBezTo>
                  <a:close/>
                  <a:moveTo>
                    <a:pt x="252" y="156"/>
                  </a:moveTo>
                  <a:cubicBezTo>
                    <a:pt x="252" y="104"/>
                    <a:pt x="209" y="62"/>
                    <a:pt x="157" y="62"/>
                  </a:cubicBezTo>
                  <a:cubicBezTo>
                    <a:pt x="105" y="62"/>
                    <a:pt x="62" y="104"/>
                    <a:pt x="62" y="156"/>
                  </a:cubicBezTo>
                  <a:cubicBezTo>
                    <a:pt x="62" y="209"/>
                    <a:pt x="105" y="251"/>
                    <a:pt x="157" y="251"/>
                  </a:cubicBezTo>
                  <a:cubicBezTo>
                    <a:pt x="209" y="251"/>
                    <a:pt x="252" y="209"/>
                    <a:pt x="252" y="156"/>
                  </a:cubicBezTo>
                  <a:close/>
                </a:path>
              </a:pathLst>
            </a:custGeom>
            <a:grpFill/>
            <a:ln>
              <a:noFill/>
            </a:ln>
            <a:effectLst/>
          </p:spPr>
          <p:txBody>
            <a:bodyPr anchor="ctr"/>
            <a:lstStyle/>
            <a:p>
              <a:pPr algn="ctr"/>
              <a:endParaRPr>
                <a:solidFill>
                  <a:schemeClr val="tx1">
                    <a:lumMod val="65000"/>
                    <a:lumOff val="35000"/>
                  </a:schemeClr>
                </a:solidFill>
                <a:cs typeface="+mn-ea"/>
                <a:sym typeface="+mn-lt"/>
              </a:endParaRPr>
            </a:p>
          </p:txBody>
        </p:sp>
        <p:sp>
          <p:nvSpPr>
            <p:cNvPr id="6" name="Freeform: Shape 4"/>
            <p:cNvSpPr>
              <a:spLocks/>
            </p:cNvSpPr>
            <p:nvPr/>
          </p:nvSpPr>
          <p:spPr bwMode="auto">
            <a:xfrm>
              <a:off x="5481888" y="4410650"/>
              <a:ext cx="1772713" cy="1770638"/>
            </a:xfrm>
            <a:custGeom>
              <a:avLst/>
              <a:gdLst>
                <a:gd name="T0" fmla="*/ 30 w 360"/>
                <a:gd name="T1" fmla="*/ 152 h 360"/>
                <a:gd name="T2" fmla="*/ 18 w 360"/>
                <a:gd name="T3" fmla="*/ 137 h 360"/>
                <a:gd name="T4" fmla="*/ 37 w 360"/>
                <a:gd name="T5" fmla="*/ 124 h 360"/>
                <a:gd name="T6" fmla="*/ 38 w 360"/>
                <a:gd name="T7" fmla="*/ 106 h 360"/>
                <a:gd name="T8" fmla="*/ 54 w 360"/>
                <a:gd name="T9" fmla="*/ 93 h 360"/>
                <a:gd name="T10" fmla="*/ 59 w 360"/>
                <a:gd name="T11" fmla="*/ 75 h 360"/>
                <a:gd name="T12" fmla="*/ 78 w 360"/>
                <a:gd name="T13" fmla="*/ 66 h 360"/>
                <a:gd name="T14" fmla="*/ 84 w 360"/>
                <a:gd name="T15" fmla="*/ 43 h 360"/>
                <a:gd name="T16" fmla="*/ 112 w 360"/>
                <a:gd name="T17" fmla="*/ 44 h 360"/>
                <a:gd name="T18" fmla="*/ 118 w 360"/>
                <a:gd name="T19" fmla="*/ 32 h 360"/>
                <a:gd name="T20" fmla="*/ 135 w 360"/>
                <a:gd name="T21" fmla="*/ 26 h 360"/>
                <a:gd name="T22" fmla="*/ 154 w 360"/>
                <a:gd name="T23" fmla="*/ 24 h 360"/>
                <a:gd name="T24" fmla="*/ 172 w 360"/>
                <a:gd name="T25" fmla="*/ 20 h 360"/>
                <a:gd name="T26" fmla="*/ 191 w 360"/>
                <a:gd name="T27" fmla="*/ 21 h 360"/>
                <a:gd name="T28" fmla="*/ 210 w 360"/>
                <a:gd name="T29" fmla="*/ 30 h 360"/>
                <a:gd name="T30" fmla="*/ 232 w 360"/>
                <a:gd name="T31" fmla="*/ 21 h 360"/>
                <a:gd name="T32" fmla="*/ 244 w 360"/>
                <a:gd name="T33" fmla="*/ 38 h 360"/>
                <a:gd name="T34" fmla="*/ 261 w 360"/>
                <a:gd name="T35" fmla="*/ 43 h 360"/>
                <a:gd name="T36" fmla="*/ 274 w 360"/>
                <a:gd name="T37" fmla="*/ 59 h 360"/>
                <a:gd name="T38" fmla="*/ 284 w 360"/>
                <a:gd name="T39" fmla="*/ 69 h 360"/>
                <a:gd name="T40" fmla="*/ 303 w 360"/>
                <a:gd name="T41" fmla="*/ 78 h 360"/>
                <a:gd name="T42" fmla="*/ 303 w 360"/>
                <a:gd name="T43" fmla="*/ 92 h 360"/>
                <a:gd name="T44" fmla="*/ 329 w 360"/>
                <a:gd name="T45" fmla="*/ 105 h 360"/>
                <a:gd name="T46" fmla="*/ 320 w 360"/>
                <a:gd name="T47" fmla="*/ 123 h 360"/>
                <a:gd name="T48" fmla="*/ 353 w 360"/>
                <a:gd name="T49" fmla="*/ 134 h 360"/>
                <a:gd name="T50" fmla="*/ 328 w 360"/>
                <a:gd name="T51" fmla="*/ 157 h 360"/>
                <a:gd name="T52" fmla="*/ 360 w 360"/>
                <a:gd name="T53" fmla="*/ 174 h 360"/>
                <a:gd name="T54" fmla="*/ 331 w 360"/>
                <a:gd name="T55" fmla="*/ 190 h 360"/>
                <a:gd name="T56" fmla="*/ 357 w 360"/>
                <a:gd name="T57" fmla="*/ 210 h 360"/>
                <a:gd name="T58" fmla="*/ 325 w 360"/>
                <a:gd name="T59" fmla="*/ 225 h 360"/>
                <a:gd name="T60" fmla="*/ 335 w 360"/>
                <a:gd name="T61" fmla="*/ 242 h 360"/>
                <a:gd name="T62" fmla="*/ 314 w 360"/>
                <a:gd name="T63" fmla="*/ 252 h 360"/>
                <a:gd name="T64" fmla="*/ 312 w 360"/>
                <a:gd name="T65" fmla="*/ 270 h 360"/>
                <a:gd name="T66" fmla="*/ 294 w 360"/>
                <a:gd name="T67" fmla="*/ 281 h 360"/>
                <a:gd name="T68" fmla="*/ 287 w 360"/>
                <a:gd name="T69" fmla="*/ 298 h 360"/>
                <a:gd name="T70" fmla="*/ 267 w 360"/>
                <a:gd name="T71" fmla="*/ 305 h 360"/>
                <a:gd name="T72" fmla="*/ 256 w 360"/>
                <a:gd name="T73" fmla="*/ 313 h 360"/>
                <a:gd name="T74" fmla="*/ 242 w 360"/>
                <a:gd name="T75" fmla="*/ 328 h 360"/>
                <a:gd name="T76" fmla="*/ 223 w 360"/>
                <a:gd name="T77" fmla="*/ 328 h 360"/>
                <a:gd name="T78" fmla="*/ 209 w 360"/>
                <a:gd name="T79" fmla="*/ 345 h 360"/>
                <a:gd name="T80" fmla="*/ 188 w 360"/>
                <a:gd name="T81" fmla="*/ 333 h 360"/>
                <a:gd name="T82" fmla="*/ 169 w 360"/>
                <a:gd name="T83" fmla="*/ 340 h 360"/>
                <a:gd name="T84" fmla="*/ 149 w 360"/>
                <a:gd name="T85" fmla="*/ 337 h 360"/>
                <a:gd name="T86" fmla="*/ 132 w 360"/>
                <a:gd name="T87" fmla="*/ 325 h 360"/>
                <a:gd name="T88" fmla="*/ 109 w 360"/>
                <a:gd name="T89" fmla="*/ 332 h 360"/>
                <a:gd name="T90" fmla="*/ 98 w 360"/>
                <a:gd name="T91" fmla="*/ 318 h 360"/>
                <a:gd name="T92" fmla="*/ 88 w 360"/>
                <a:gd name="T93" fmla="*/ 303 h 360"/>
                <a:gd name="T94" fmla="*/ 68 w 360"/>
                <a:gd name="T95" fmla="*/ 296 h 360"/>
                <a:gd name="T96" fmla="*/ 67 w 360"/>
                <a:gd name="T97" fmla="*/ 282 h 360"/>
                <a:gd name="T98" fmla="*/ 40 w 360"/>
                <a:gd name="T99" fmla="*/ 272 h 360"/>
                <a:gd name="T100" fmla="*/ 43 w 360"/>
                <a:gd name="T101" fmla="*/ 249 h 360"/>
                <a:gd name="T102" fmla="*/ 28 w 360"/>
                <a:gd name="T103" fmla="*/ 234 h 360"/>
                <a:gd name="T104" fmla="*/ 31 w 360"/>
                <a:gd name="T105" fmla="*/ 215 h 360"/>
                <a:gd name="T106" fmla="*/ 13 w 360"/>
                <a:gd name="T107" fmla="*/ 200 h 360"/>
                <a:gd name="T108" fmla="*/ 28 w 360"/>
                <a:gd name="T109" fmla="*/ 185 h 360"/>
                <a:gd name="T110" fmla="*/ 287 w 360"/>
                <a:gd name="T111" fmla="*/ 193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0" h="360">
                  <a:moveTo>
                    <a:pt x="0" y="166"/>
                  </a:moveTo>
                  <a:cubicBezTo>
                    <a:pt x="0" y="165"/>
                    <a:pt x="0" y="164"/>
                    <a:pt x="0" y="164"/>
                  </a:cubicBezTo>
                  <a:cubicBezTo>
                    <a:pt x="1" y="163"/>
                    <a:pt x="6" y="162"/>
                    <a:pt x="13" y="161"/>
                  </a:cubicBezTo>
                  <a:cubicBezTo>
                    <a:pt x="16" y="161"/>
                    <a:pt x="18" y="160"/>
                    <a:pt x="20" y="160"/>
                  </a:cubicBezTo>
                  <a:cubicBezTo>
                    <a:pt x="27" y="159"/>
                    <a:pt x="28" y="159"/>
                    <a:pt x="28" y="158"/>
                  </a:cubicBezTo>
                  <a:cubicBezTo>
                    <a:pt x="29" y="157"/>
                    <a:pt x="30" y="156"/>
                    <a:pt x="30" y="152"/>
                  </a:cubicBezTo>
                  <a:cubicBezTo>
                    <a:pt x="30" y="152"/>
                    <a:pt x="30" y="152"/>
                    <a:pt x="30" y="152"/>
                  </a:cubicBezTo>
                  <a:cubicBezTo>
                    <a:pt x="30" y="152"/>
                    <a:pt x="30" y="152"/>
                    <a:pt x="30" y="152"/>
                  </a:cubicBezTo>
                  <a:cubicBezTo>
                    <a:pt x="31" y="151"/>
                    <a:pt x="31" y="150"/>
                    <a:pt x="31" y="148"/>
                  </a:cubicBezTo>
                  <a:cubicBezTo>
                    <a:pt x="31" y="147"/>
                    <a:pt x="31" y="146"/>
                    <a:pt x="31" y="145"/>
                  </a:cubicBezTo>
                  <a:cubicBezTo>
                    <a:pt x="30" y="144"/>
                    <a:pt x="29" y="143"/>
                    <a:pt x="24" y="141"/>
                  </a:cubicBezTo>
                  <a:cubicBezTo>
                    <a:pt x="22" y="139"/>
                    <a:pt x="20" y="138"/>
                    <a:pt x="18" y="137"/>
                  </a:cubicBezTo>
                  <a:cubicBezTo>
                    <a:pt x="12" y="133"/>
                    <a:pt x="8" y="130"/>
                    <a:pt x="7" y="129"/>
                  </a:cubicBezTo>
                  <a:cubicBezTo>
                    <a:pt x="7" y="129"/>
                    <a:pt x="7" y="129"/>
                    <a:pt x="7" y="128"/>
                  </a:cubicBezTo>
                  <a:cubicBezTo>
                    <a:pt x="7" y="126"/>
                    <a:pt x="8" y="123"/>
                    <a:pt x="9" y="123"/>
                  </a:cubicBezTo>
                  <a:cubicBezTo>
                    <a:pt x="10" y="123"/>
                    <a:pt x="15" y="122"/>
                    <a:pt x="22" y="123"/>
                  </a:cubicBezTo>
                  <a:cubicBezTo>
                    <a:pt x="25" y="123"/>
                    <a:pt x="27" y="124"/>
                    <a:pt x="29" y="124"/>
                  </a:cubicBezTo>
                  <a:cubicBezTo>
                    <a:pt x="36" y="124"/>
                    <a:pt x="36" y="124"/>
                    <a:pt x="37" y="124"/>
                  </a:cubicBezTo>
                  <a:cubicBezTo>
                    <a:pt x="38" y="123"/>
                    <a:pt x="39" y="122"/>
                    <a:pt x="41" y="119"/>
                  </a:cubicBezTo>
                  <a:cubicBezTo>
                    <a:pt x="41" y="119"/>
                    <a:pt x="41" y="119"/>
                    <a:pt x="41" y="119"/>
                  </a:cubicBezTo>
                  <a:cubicBezTo>
                    <a:pt x="41" y="118"/>
                    <a:pt x="41" y="118"/>
                    <a:pt x="41" y="118"/>
                  </a:cubicBezTo>
                  <a:cubicBezTo>
                    <a:pt x="42" y="116"/>
                    <a:pt x="43" y="114"/>
                    <a:pt x="43" y="113"/>
                  </a:cubicBezTo>
                  <a:cubicBezTo>
                    <a:pt x="43" y="113"/>
                    <a:pt x="43" y="112"/>
                    <a:pt x="43" y="111"/>
                  </a:cubicBezTo>
                  <a:cubicBezTo>
                    <a:pt x="42" y="111"/>
                    <a:pt x="42" y="110"/>
                    <a:pt x="38" y="106"/>
                  </a:cubicBezTo>
                  <a:cubicBezTo>
                    <a:pt x="36" y="104"/>
                    <a:pt x="34" y="103"/>
                    <a:pt x="32" y="101"/>
                  </a:cubicBezTo>
                  <a:cubicBezTo>
                    <a:pt x="27" y="95"/>
                    <a:pt x="24" y="92"/>
                    <a:pt x="23" y="91"/>
                  </a:cubicBezTo>
                  <a:cubicBezTo>
                    <a:pt x="24" y="89"/>
                    <a:pt x="26" y="86"/>
                    <a:pt x="27" y="85"/>
                  </a:cubicBezTo>
                  <a:cubicBezTo>
                    <a:pt x="28" y="85"/>
                    <a:pt x="32" y="86"/>
                    <a:pt x="40" y="88"/>
                  </a:cubicBezTo>
                  <a:cubicBezTo>
                    <a:pt x="42" y="89"/>
                    <a:pt x="44" y="90"/>
                    <a:pt x="46" y="91"/>
                  </a:cubicBezTo>
                  <a:cubicBezTo>
                    <a:pt x="52" y="93"/>
                    <a:pt x="53" y="93"/>
                    <a:pt x="54" y="93"/>
                  </a:cubicBezTo>
                  <a:cubicBezTo>
                    <a:pt x="55" y="92"/>
                    <a:pt x="56" y="92"/>
                    <a:pt x="58" y="88"/>
                  </a:cubicBezTo>
                  <a:cubicBezTo>
                    <a:pt x="59" y="88"/>
                    <a:pt x="59" y="88"/>
                    <a:pt x="59" y="88"/>
                  </a:cubicBezTo>
                  <a:cubicBezTo>
                    <a:pt x="59" y="88"/>
                    <a:pt x="59" y="88"/>
                    <a:pt x="59" y="88"/>
                  </a:cubicBezTo>
                  <a:cubicBezTo>
                    <a:pt x="62" y="84"/>
                    <a:pt x="62" y="83"/>
                    <a:pt x="62" y="83"/>
                  </a:cubicBezTo>
                  <a:cubicBezTo>
                    <a:pt x="62" y="82"/>
                    <a:pt x="62" y="82"/>
                    <a:pt x="62" y="82"/>
                  </a:cubicBezTo>
                  <a:cubicBezTo>
                    <a:pt x="62" y="81"/>
                    <a:pt x="62" y="80"/>
                    <a:pt x="59" y="75"/>
                  </a:cubicBezTo>
                  <a:cubicBezTo>
                    <a:pt x="57" y="73"/>
                    <a:pt x="56" y="71"/>
                    <a:pt x="54" y="69"/>
                  </a:cubicBezTo>
                  <a:cubicBezTo>
                    <a:pt x="51" y="63"/>
                    <a:pt x="49" y="58"/>
                    <a:pt x="48" y="57"/>
                  </a:cubicBezTo>
                  <a:cubicBezTo>
                    <a:pt x="49" y="56"/>
                    <a:pt x="52" y="53"/>
                    <a:pt x="53" y="52"/>
                  </a:cubicBezTo>
                  <a:cubicBezTo>
                    <a:pt x="54" y="53"/>
                    <a:pt x="58" y="55"/>
                    <a:pt x="64" y="59"/>
                  </a:cubicBezTo>
                  <a:cubicBezTo>
                    <a:pt x="67" y="60"/>
                    <a:pt x="69" y="61"/>
                    <a:pt x="70" y="62"/>
                  </a:cubicBezTo>
                  <a:cubicBezTo>
                    <a:pt x="76" y="66"/>
                    <a:pt x="77" y="66"/>
                    <a:pt x="78" y="66"/>
                  </a:cubicBezTo>
                  <a:cubicBezTo>
                    <a:pt x="79" y="66"/>
                    <a:pt x="80" y="65"/>
                    <a:pt x="83" y="63"/>
                  </a:cubicBezTo>
                  <a:cubicBezTo>
                    <a:pt x="84" y="63"/>
                    <a:pt x="84" y="63"/>
                    <a:pt x="84" y="63"/>
                  </a:cubicBezTo>
                  <a:cubicBezTo>
                    <a:pt x="84" y="62"/>
                    <a:pt x="84" y="62"/>
                    <a:pt x="84" y="62"/>
                  </a:cubicBezTo>
                  <a:cubicBezTo>
                    <a:pt x="87" y="60"/>
                    <a:pt x="88" y="59"/>
                    <a:pt x="88" y="57"/>
                  </a:cubicBezTo>
                  <a:cubicBezTo>
                    <a:pt x="88" y="56"/>
                    <a:pt x="88" y="56"/>
                    <a:pt x="86" y="50"/>
                  </a:cubicBezTo>
                  <a:cubicBezTo>
                    <a:pt x="85" y="48"/>
                    <a:pt x="84" y="46"/>
                    <a:pt x="84" y="43"/>
                  </a:cubicBezTo>
                  <a:cubicBezTo>
                    <a:pt x="81" y="36"/>
                    <a:pt x="80" y="31"/>
                    <a:pt x="80" y="30"/>
                  </a:cubicBezTo>
                  <a:cubicBezTo>
                    <a:pt x="81" y="29"/>
                    <a:pt x="84" y="27"/>
                    <a:pt x="86" y="27"/>
                  </a:cubicBezTo>
                  <a:cubicBezTo>
                    <a:pt x="87" y="27"/>
                    <a:pt x="90" y="30"/>
                    <a:pt x="96" y="35"/>
                  </a:cubicBezTo>
                  <a:cubicBezTo>
                    <a:pt x="97" y="37"/>
                    <a:pt x="99" y="39"/>
                    <a:pt x="100" y="40"/>
                  </a:cubicBezTo>
                  <a:cubicBezTo>
                    <a:pt x="105" y="45"/>
                    <a:pt x="106" y="45"/>
                    <a:pt x="107" y="46"/>
                  </a:cubicBezTo>
                  <a:cubicBezTo>
                    <a:pt x="108" y="46"/>
                    <a:pt x="109" y="46"/>
                    <a:pt x="112" y="44"/>
                  </a:cubicBezTo>
                  <a:cubicBezTo>
                    <a:pt x="114" y="44"/>
                    <a:pt x="114" y="44"/>
                    <a:pt x="114" y="44"/>
                  </a:cubicBezTo>
                  <a:cubicBezTo>
                    <a:pt x="114" y="43"/>
                    <a:pt x="114" y="43"/>
                    <a:pt x="114" y="43"/>
                  </a:cubicBezTo>
                  <a:cubicBezTo>
                    <a:pt x="118" y="42"/>
                    <a:pt x="118" y="40"/>
                    <a:pt x="119" y="40"/>
                  </a:cubicBezTo>
                  <a:cubicBezTo>
                    <a:pt x="119" y="39"/>
                    <a:pt x="119" y="39"/>
                    <a:pt x="119" y="39"/>
                  </a:cubicBezTo>
                  <a:cubicBezTo>
                    <a:pt x="119" y="39"/>
                    <a:pt x="119" y="39"/>
                    <a:pt x="119" y="39"/>
                  </a:cubicBezTo>
                  <a:cubicBezTo>
                    <a:pt x="119" y="38"/>
                    <a:pt x="119" y="36"/>
                    <a:pt x="118" y="32"/>
                  </a:cubicBezTo>
                  <a:cubicBezTo>
                    <a:pt x="118" y="30"/>
                    <a:pt x="118" y="27"/>
                    <a:pt x="118" y="24"/>
                  </a:cubicBezTo>
                  <a:cubicBezTo>
                    <a:pt x="117" y="19"/>
                    <a:pt x="117" y="13"/>
                    <a:pt x="117" y="11"/>
                  </a:cubicBezTo>
                  <a:cubicBezTo>
                    <a:pt x="117" y="11"/>
                    <a:pt x="117" y="11"/>
                    <a:pt x="117" y="11"/>
                  </a:cubicBezTo>
                  <a:cubicBezTo>
                    <a:pt x="118" y="10"/>
                    <a:pt x="122" y="9"/>
                    <a:pt x="124" y="9"/>
                  </a:cubicBezTo>
                  <a:cubicBezTo>
                    <a:pt x="124" y="10"/>
                    <a:pt x="127" y="14"/>
                    <a:pt x="131" y="20"/>
                  </a:cubicBezTo>
                  <a:cubicBezTo>
                    <a:pt x="132" y="22"/>
                    <a:pt x="134" y="24"/>
                    <a:pt x="135" y="26"/>
                  </a:cubicBezTo>
                  <a:cubicBezTo>
                    <a:pt x="138" y="31"/>
                    <a:pt x="139" y="32"/>
                    <a:pt x="140" y="32"/>
                  </a:cubicBezTo>
                  <a:cubicBezTo>
                    <a:pt x="140" y="33"/>
                    <a:pt x="142" y="33"/>
                    <a:pt x="146" y="32"/>
                  </a:cubicBezTo>
                  <a:cubicBezTo>
                    <a:pt x="148" y="33"/>
                    <a:pt x="148" y="33"/>
                    <a:pt x="148" y="33"/>
                  </a:cubicBezTo>
                  <a:cubicBezTo>
                    <a:pt x="148" y="32"/>
                    <a:pt x="148" y="32"/>
                    <a:pt x="148" y="32"/>
                  </a:cubicBezTo>
                  <a:cubicBezTo>
                    <a:pt x="150" y="31"/>
                    <a:pt x="152" y="30"/>
                    <a:pt x="153" y="29"/>
                  </a:cubicBezTo>
                  <a:cubicBezTo>
                    <a:pt x="153" y="29"/>
                    <a:pt x="153" y="28"/>
                    <a:pt x="154" y="24"/>
                  </a:cubicBezTo>
                  <a:cubicBezTo>
                    <a:pt x="154" y="20"/>
                    <a:pt x="154" y="20"/>
                    <a:pt x="154" y="20"/>
                  </a:cubicBezTo>
                  <a:cubicBezTo>
                    <a:pt x="155" y="18"/>
                    <a:pt x="155" y="16"/>
                    <a:pt x="155" y="14"/>
                  </a:cubicBezTo>
                  <a:cubicBezTo>
                    <a:pt x="156" y="7"/>
                    <a:pt x="157" y="3"/>
                    <a:pt x="158" y="1"/>
                  </a:cubicBezTo>
                  <a:cubicBezTo>
                    <a:pt x="159" y="1"/>
                    <a:pt x="163" y="0"/>
                    <a:pt x="164" y="1"/>
                  </a:cubicBezTo>
                  <a:cubicBezTo>
                    <a:pt x="165" y="2"/>
                    <a:pt x="167" y="6"/>
                    <a:pt x="169" y="13"/>
                  </a:cubicBezTo>
                  <a:cubicBezTo>
                    <a:pt x="170" y="15"/>
                    <a:pt x="171" y="18"/>
                    <a:pt x="172" y="20"/>
                  </a:cubicBezTo>
                  <a:cubicBezTo>
                    <a:pt x="173" y="26"/>
                    <a:pt x="174" y="27"/>
                    <a:pt x="175" y="27"/>
                  </a:cubicBezTo>
                  <a:cubicBezTo>
                    <a:pt x="175" y="28"/>
                    <a:pt x="177" y="28"/>
                    <a:pt x="181" y="28"/>
                  </a:cubicBezTo>
                  <a:cubicBezTo>
                    <a:pt x="181" y="29"/>
                    <a:pt x="181" y="29"/>
                    <a:pt x="181" y="29"/>
                  </a:cubicBezTo>
                  <a:cubicBezTo>
                    <a:pt x="182" y="28"/>
                    <a:pt x="182" y="28"/>
                    <a:pt x="182" y="28"/>
                  </a:cubicBezTo>
                  <a:cubicBezTo>
                    <a:pt x="187" y="29"/>
                    <a:pt x="188" y="28"/>
                    <a:pt x="188" y="27"/>
                  </a:cubicBezTo>
                  <a:cubicBezTo>
                    <a:pt x="189" y="27"/>
                    <a:pt x="189" y="26"/>
                    <a:pt x="191" y="21"/>
                  </a:cubicBezTo>
                  <a:cubicBezTo>
                    <a:pt x="192" y="18"/>
                    <a:pt x="193" y="16"/>
                    <a:pt x="194" y="13"/>
                  </a:cubicBezTo>
                  <a:cubicBezTo>
                    <a:pt x="197" y="7"/>
                    <a:pt x="199" y="2"/>
                    <a:pt x="200" y="1"/>
                  </a:cubicBezTo>
                  <a:cubicBezTo>
                    <a:pt x="201" y="1"/>
                    <a:pt x="205" y="1"/>
                    <a:pt x="206" y="2"/>
                  </a:cubicBezTo>
                  <a:cubicBezTo>
                    <a:pt x="207" y="3"/>
                    <a:pt x="207" y="8"/>
                    <a:pt x="208" y="15"/>
                  </a:cubicBezTo>
                  <a:cubicBezTo>
                    <a:pt x="208" y="18"/>
                    <a:pt x="209" y="20"/>
                    <a:pt x="209" y="22"/>
                  </a:cubicBezTo>
                  <a:cubicBezTo>
                    <a:pt x="209" y="29"/>
                    <a:pt x="209" y="30"/>
                    <a:pt x="210" y="30"/>
                  </a:cubicBezTo>
                  <a:cubicBezTo>
                    <a:pt x="211" y="31"/>
                    <a:pt x="212" y="32"/>
                    <a:pt x="216" y="33"/>
                  </a:cubicBezTo>
                  <a:cubicBezTo>
                    <a:pt x="216" y="33"/>
                    <a:pt x="216" y="33"/>
                    <a:pt x="216" y="33"/>
                  </a:cubicBezTo>
                  <a:cubicBezTo>
                    <a:pt x="217" y="33"/>
                    <a:pt x="217" y="33"/>
                    <a:pt x="217" y="33"/>
                  </a:cubicBezTo>
                  <a:cubicBezTo>
                    <a:pt x="221" y="34"/>
                    <a:pt x="222" y="34"/>
                    <a:pt x="223" y="33"/>
                  </a:cubicBezTo>
                  <a:cubicBezTo>
                    <a:pt x="224" y="33"/>
                    <a:pt x="225" y="32"/>
                    <a:pt x="228" y="28"/>
                  </a:cubicBezTo>
                  <a:cubicBezTo>
                    <a:pt x="229" y="26"/>
                    <a:pt x="230" y="23"/>
                    <a:pt x="232" y="21"/>
                  </a:cubicBezTo>
                  <a:cubicBezTo>
                    <a:pt x="236" y="15"/>
                    <a:pt x="239" y="12"/>
                    <a:pt x="240" y="11"/>
                  </a:cubicBezTo>
                  <a:cubicBezTo>
                    <a:pt x="242" y="11"/>
                    <a:pt x="246" y="12"/>
                    <a:pt x="247" y="13"/>
                  </a:cubicBezTo>
                  <a:cubicBezTo>
                    <a:pt x="247" y="14"/>
                    <a:pt x="247" y="18"/>
                    <a:pt x="246" y="24"/>
                  </a:cubicBezTo>
                  <a:cubicBezTo>
                    <a:pt x="246" y="25"/>
                    <a:pt x="245" y="26"/>
                    <a:pt x="245" y="26"/>
                  </a:cubicBezTo>
                  <a:cubicBezTo>
                    <a:pt x="245" y="29"/>
                    <a:pt x="245" y="31"/>
                    <a:pt x="244" y="33"/>
                  </a:cubicBezTo>
                  <a:cubicBezTo>
                    <a:pt x="244" y="35"/>
                    <a:pt x="244" y="37"/>
                    <a:pt x="244" y="38"/>
                  </a:cubicBezTo>
                  <a:cubicBezTo>
                    <a:pt x="243" y="40"/>
                    <a:pt x="243" y="41"/>
                    <a:pt x="244" y="41"/>
                  </a:cubicBezTo>
                  <a:cubicBezTo>
                    <a:pt x="244" y="42"/>
                    <a:pt x="245" y="43"/>
                    <a:pt x="249" y="45"/>
                  </a:cubicBezTo>
                  <a:cubicBezTo>
                    <a:pt x="249" y="47"/>
                    <a:pt x="249" y="47"/>
                    <a:pt x="249" y="47"/>
                  </a:cubicBezTo>
                  <a:cubicBezTo>
                    <a:pt x="250" y="46"/>
                    <a:pt x="250" y="46"/>
                    <a:pt x="250" y="46"/>
                  </a:cubicBezTo>
                  <a:cubicBezTo>
                    <a:pt x="253" y="48"/>
                    <a:pt x="255" y="48"/>
                    <a:pt x="256" y="47"/>
                  </a:cubicBezTo>
                  <a:cubicBezTo>
                    <a:pt x="257" y="47"/>
                    <a:pt x="257" y="47"/>
                    <a:pt x="261" y="43"/>
                  </a:cubicBezTo>
                  <a:cubicBezTo>
                    <a:pt x="263" y="41"/>
                    <a:pt x="265" y="39"/>
                    <a:pt x="267" y="38"/>
                  </a:cubicBezTo>
                  <a:cubicBezTo>
                    <a:pt x="273" y="33"/>
                    <a:pt x="276" y="30"/>
                    <a:pt x="278" y="29"/>
                  </a:cubicBezTo>
                  <a:cubicBezTo>
                    <a:pt x="279" y="30"/>
                    <a:pt x="283" y="32"/>
                    <a:pt x="283" y="33"/>
                  </a:cubicBezTo>
                  <a:cubicBezTo>
                    <a:pt x="283" y="35"/>
                    <a:pt x="281" y="40"/>
                    <a:pt x="279" y="46"/>
                  </a:cubicBezTo>
                  <a:cubicBezTo>
                    <a:pt x="278" y="48"/>
                    <a:pt x="277" y="50"/>
                    <a:pt x="276" y="52"/>
                  </a:cubicBezTo>
                  <a:cubicBezTo>
                    <a:pt x="275" y="56"/>
                    <a:pt x="274" y="58"/>
                    <a:pt x="274" y="59"/>
                  </a:cubicBezTo>
                  <a:cubicBezTo>
                    <a:pt x="274" y="59"/>
                    <a:pt x="274" y="59"/>
                    <a:pt x="274" y="59"/>
                  </a:cubicBezTo>
                  <a:cubicBezTo>
                    <a:pt x="274" y="60"/>
                    <a:pt x="274" y="60"/>
                    <a:pt x="274" y="60"/>
                  </a:cubicBezTo>
                  <a:cubicBezTo>
                    <a:pt x="274" y="61"/>
                    <a:pt x="275" y="62"/>
                    <a:pt x="278" y="64"/>
                  </a:cubicBezTo>
                  <a:cubicBezTo>
                    <a:pt x="278" y="66"/>
                    <a:pt x="278" y="66"/>
                    <a:pt x="278" y="66"/>
                  </a:cubicBezTo>
                  <a:cubicBezTo>
                    <a:pt x="279" y="66"/>
                    <a:pt x="279" y="66"/>
                    <a:pt x="279" y="66"/>
                  </a:cubicBezTo>
                  <a:cubicBezTo>
                    <a:pt x="282" y="68"/>
                    <a:pt x="283" y="69"/>
                    <a:pt x="284" y="69"/>
                  </a:cubicBezTo>
                  <a:cubicBezTo>
                    <a:pt x="285" y="69"/>
                    <a:pt x="286" y="68"/>
                    <a:pt x="291" y="65"/>
                  </a:cubicBezTo>
                  <a:cubicBezTo>
                    <a:pt x="293" y="64"/>
                    <a:pt x="295" y="63"/>
                    <a:pt x="298" y="62"/>
                  </a:cubicBezTo>
                  <a:cubicBezTo>
                    <a:pt x="304" y="58"/>
                    <a:pt x="308" y="56"/>
                    <a:pt x="310" y="56"/>
                  </a:cubicBezTo>
                  <a:cubicBezTo>
                    <a:pt x="311" y="57"/>
                    <a:pt x="314" y="60"/>
                    <a:pt x="314" y="61"/>
                  </a:cubicBezTo>
                  <a:cubicBezTo>
                    <a:pt x="314" y="62"/>
                    <a:pt x="312" y="66"/>
                    <a:pt x="307" y="72"/>
                  </a:cubicBezTo>
                  <a:cubicBezTo>
                    <a:pt x="306" y="74"/>
                    <a:pt x="305" y="76"/>
                    <a:pt x="303" y="78"/>
                  </a:cubicBezTo>
                  <a:cubicBezTo>
                    <a:pt x="300" y="83"/>
                    <a:pt x="299" y="84"/>
                    <a:pt x="299" y="85"/>
                  </a:cubicBezTo>
                  <a:cubicBezTo>
                    <a:pt x="299" y="85"/>
                    <a:pt x="299" y="85"/>
                    <a:pt x="299" y="85"/>
                  </a:cubicBezTo>
                  <a:cubicBezTo>
                    <a:pt x="299" y="85"/>
                    <a:pt x="299" y="85"/>
                    <a:pt x="299" y="85"/>
                  </a:cubicBezTo>
                  <a:cubicBezTo>
                    <a:pt x="299" y="86"/>
                    <a:pt x="300" y="88"/>
                    <a:pt x="302" y="90"/>
                  </a:cubicBezTo>
                  <a:cubicBezTo>
                    <a:pt x="302" y="93"/>
                    <a:pt x="302" y="93"/>
                    <a:pt x="302" y="93"/>
                  </a:cubicBezTo>
                  <a:cubicBezTo>
                    <a:pt x="303" y="92"/>
                    <a:pt x="303" y="92"/>
                    <a:pt x="303" y="92"/>
                  </a:cubicBezTo>
                  <a:cubicBezTo>
                    <a:pt x="305" y="95"/>
                    <a:pt x="306" y="96"/>
                    <a:pt x="307" y="96"/>
                  </a:cubicBezTo>
                  <a:cubicBezTo>
                    <a:pt x="308" y="96"/>
                    <a:pt x="309" y="96"/>
                    <a:pt x="314" y="94"/>
                  </a:cubicBezTo>
                  <a:cubicBezTo>
                    <a:pt x="317" y="94"/>
                    <a:pt x="319" y="93"/>
                    <a:pt x="322" y="92"/>
                  </a:cubicBezTo>
                  <a:cubicBezTo>
                    <a:pt x="329" y="90"/>
                    <a:pt x="334" y="89"/>
                    <a:pt x="335" y="89"/>
                  </a:cubicBezTo>
                  <a:cubicBezTo>
                    <a:pt x="336" y="90"/>
                    <a:pt x="338" y="94"/>
                    <a:pt x="338" y="95"/>
                  </a:cubicBezTo>
                  <a:cubicBezTo>
                    <a:pt x="337" y="96"/>
                    <a:pt x="335" y="99"/>
                    <a:pt x="329" y="105"/>
                  </a:cubicBezTo>
                  <a:cubicBezTo>
                    <a:pt x="327" y="106"/>
                    <a:pt x="325" y="108"/>
                    <a:pt x="324" y="109"/>
                  </a:cubicBezTo>
                  <a:cubicBezTo>
                    <a:pt x="319" y="113"/>
                    <a:pt x="318" y="114"/>
                    <a:pt x="318" y="115"/>
                  </a:cubicBezTo>
                  <a:cubicBezTo>
                    <a:pt x="318" y="115"/>
                    <a:pt x="318" y="115"/>
                    <a:pt x="318" y="115"/>
                  </a:cubicBezTo>
                  <a:cubicBezTo>
                    <a:pt x="318" y="117"/>
                    <a:pt x="318" y="118"/>
                    <a:pt x="319" y="121"/>
                  </a:cubicBezTo>
                  <a:cubicBezTo>
                    <a:pt x="319" y="123"/>
                    <a:pt x="319" y="123"/>
                    <a:pt x="319" y="123"/>
                  </a:cubicBezTo>
                  <a:cubicBezTo>
                    <a:pt x="320" y="123"/>
                    <a:pt x="320" y="123"/>
                    <a:pt x="320" y="123"/>
                  </a:cubicBezTo>
                  <a:cubicBezTo>
                    <a:pt x="321" y="126"/>
                    <a:pt x="322" y="127"/>
                    <a:pt x="323" y="128"/>
                  </a:cubicBezTo>
                  <a:cubicBezTo>
                    <a:pt x="324" y="128"/>
                    <a:pt x="325" y="128"/>
                    <a:pt x="331" y="128"/>
                  </a:cubicBezTo>
                  <a:cubicBezTo>
                    <a:pt x="333" y="128"/>
                    <a:pt x="336" y="127"/>
                    <a:pt x="338" y="127"/>
                  </a:cubicBezTo>
                  <a:cubicBezTo>
                    <a:pt x="346" y="127"/>
                    <a:pt x="350" y="127"/>
                    <a:pt x="352" y="128"/>
                  </a:cubicBezTo>
                  <a:cubicBezTo>
                    <a:pt x="352" y="129"/>
                    <a:pt x="354" y="132"/>
                    <a:pt x="353" y="134"/>
                  </a:cubicBezTo>
                  <a:cubicBezTo>
                    <a:pt x="353" y="134"/>
                    <a:pt x="353" y="134"/>
                    <a:pt x="353" y="134"/>
                  </a:cubicBezTo>
                  <a:cubicBezTo>
                    <a:pt x="352" y="135"/>
                    <a:pt x="349" y="138"/>
                    <a:pt x="342" y="141"/>
                  </a:cubicBezTo>
                  <a:cubicBezTo>
                    <a:pt x="340" y="142"/>
                    <a:pt x="338" y="143"/>
                    <a:pt x="336" y="144"/>
                  </a:cubicBezTo>
                  <a:cubicBezTo>
                    <a:pt x="330" y="147"/>
                    <a:pt x="329" y="148"/>
                    <a:pt x="329" y="149"/>
                  </a:cubicBezTo>
                  <a:cubicBezTo>
                    <a:pt x="329" y="149"/>
                    <a:pt x="329" y="149"/>
                    <a:pt x="329" y="150"/>
                  </a:cubicBezTo>
                  <a:cubicBezTo>
                    <a:pt x="329" y="151"/>
                    <a:pt x="329" y="153"/>
                    <a:pt x="329" y="155"/>
                  </a:cubicBezTo>
                  <a:cubicBezTo>
                    <a:pt x="328" y="157"/>
                    <a:pt x="328" y="157"/>
                    <a:pt x="328" y="157"/>
                  </a:cubicBezTo>
                  <a:cubicBezTo>
                    <a:pt x="329" y="157"/>
                    <a:pt x="329" y="157"/>
                    <a:pt x="329" y="157"/>
                  </a:cubicBezTo>
                  <a:cubicBezTo>
                    <a:pt x="330" y="160"/>
                    <a:pt x="331" y="162"/>
                    <a:pt x="331" y="162"/>
                  </a:cubicBezTo>
                  <a:cubicBezTo>
                    <a:pt x="332" y="163"/>
                    <a:pt x="333" y="163"/>
                    <a:pt x="339" y="164"/>
                  </a:cubicBezTo>
                  <a:cubicBezTo>
                    <a:pt x="341" y="164"/>
                    <a:pt x="343" y="165"/>
                    <a:pt x="346" y="165"/>
                  </a:cubicBezTo>
                  <a:cubicBezTo>
                    <a:pt x="353" y="167"/>
                    <a:pt x="358" y="168"/>
                    <a:pt x="359" y="169"/>
                  </a:cubicBezTo>
                  <a:cubicBezTo>
                    <a:pt x="359" y="170"/>
                    <a:pt x="360" y="172"/>
                    <a:pt x="360" y="174"/>
                  </a:cubicBezTo>
                  <a:cubicBezTo>
                    <a:pt x="359" y="175"/>
                    <a:pt x="359" y="175"/>
                    <a:pt x="359" y="175"/>
                  </a:cubicBezTo>
                  <a:cubicBezTo>
                    <a:pt x="358" y="176"/>
                    <a:pt x="354" y="178"/>
                    <a:pt x="347" y="180"/>
                  </a:cubicBezTo>
                  <a:cubicBezTo>
                    <a:pt x="344" y="180"/>
                    <a:pt x="342" y="181"/>
                    <a:pt x="340" y="181"/>
                  </a:cubicBezTo>
                  <a:cubicBezTo>
                    <a:pt x="334" y="183"/>
                    <a:pt x="333" y="183"/>
                    <a:pt x="332" y="184"/>
                  </a:cubicBezTo>
                  <a:cubicBezTo>
                    <a:pt x="332" y="185"/>
                    <a:pt x="331" y="186"/>
                    <a:pt x="331" y="187"/>
                  </a:cubicBezTo>
                  <a:cubicBezTo>
                    <a:pt x="331" y="188"/>
                    <a:pt x="331" y="189"/>
                    <a:pt x="331" y="190"/>
                  </a:cubicBezTo>
                  <a:cubicBezTo>
                    <a:pt x="329" y="192"/>
                    <a:pt x="329" y="192"/>
                    <a:pt x="329" y="192"/>
                  </a:cubicBezTo>
                  <a:cubicBezTo>
                    <a:pt x="331" y="192"/>
                    <a:pt x="331" y="192"/>
                    <a:pt x="331" y="192"/>
                  </a:cubicBezTo>
                  <a:cubicBezTo>
                    <a:pt x="330" y="195"/>
                    <a:pt x="331" y="197"/>
                    <a:pt x="331" y="198"/>
                  </a:cubicBezTo>
                  <a:cubicBezTo>
                    <a:pt x="332" y="198"/>
                    <a:pt x="333" y="199"/>
                    <a:pt x="338" y="201"/>
                  </a:cubicBezTo>
                  <a:cubicBezTo>
                    <a:pt x="340" y="202"/>
                    <a:pt x="343" y="203"/>
                    <a:pt x="345" y="204"/>
                  </a:cubicBezTo>
                  <a:cubicBezTo>
                    <a:pt x="352" y="207"/>
                    <a:pt x="356" y="210"/>
                    <a:pt x="357" y="210"/>
                  </a:cubicBezTo>
                  <a:cubicBezTo>
                    <a:pt x="357" y="211"/>
                    <a:pt x="357" y="212"/>
                    <a:pt x="357" y="213"/>
                  </a:cubicBezTo>
                  <a:cubicBezTo>
                    <a:pt x="356" y="215"/>
                    <a:pt x="356" y="217"/>
                    <a:pt x="355" y="217"/>
                  </a:cubicBezTo>
                  <a:cubicBezTo>
                    <a:pt x="354" y="217"/>
                    <a:pt x="350" y="218"/>
                    <a:pt x="342" y="218"/>
                  </a:cubicBezTo>
                  <a:cubicBezTo>
                    <a:pt x="340" y="218"/>
                    <a:pt x="337" y="218"/>
                    <a:pt x="335" y="218"/>
                  </a:cubicBezTo>
                  <a:cubicBezTo>
                    <a:pt x="329" y="218"/>
                    <a:pt x="328" y="219"/>
                    <a:pt x="327" y="219"/>
                  </a:cubicBezTo>
                  <a:cubicBezTo>
                    <a:pt x="326" y="220"/>
                    <a:pt x="325" y="221"/>
                    <a:pt x="325" y="225"/>
                  </a:cubicBezTo>
                  <a:cubicBezTo>
                    <a:pt x="324" y="225"/>
                    <a:pt x="324" y="225"/>
                    <a:pt x="324" y="225"/>
                  </a:cubicBezTo>
                  <a:cubicBezTo>
                    <a:pt x="324" y="225"/>
                    <a:pt x="324" y="225"/>
                    <a:pt x="324" y="225"/>
                  </a:cubicBezTo>
                  <a:cubicBezTo>
                    <a:pt x="324" y="227"/>
                    <a:pt x="323" y="229"/>
                    <a:pt x="323" y="230"/>
                  </a:cubicBezTo>
                  <a:cubicBezTo>
                    <a:pt x="323" y="231"/>
                    <a:pt x="323" y="232"/>
                    <a:pt x="323" y="232"/>
                  </a:cubicBezTo>
                  <a:cubicBezTo>
                    <a:pt x="324" y="233"/>
                    <a:pt x="324" y="234"/>
                    <a:pt x="329" y="237"/>
                  </a:cubicBezTo>
                  <a:cubicBezTo>
                    <a:pt x="331" y="238"/>
                    <a:pt x="333" y="240"/>
                    <a:pt x="335" y="242"/>
                  </a:cubicBezTo>
                  <a:cubicBezTo>
                    <a:pt x="341" y="246"/>
                    <a:pt x="344" y="249"/>
                    <a:pt x="345" y="250"/>
                  </a:cubicBezTo>
                  <a:cubicBezTo>
                    <a:pt x="345" y="251"/>
                    <a:pt x="345" y="251"/>
                    <a:pt x="345" y="251"/>
                  </a:cubicBezTo>
                  <a:cubicBezTo>
                    <a:pt x="345" y="253"/>
                    <a:pt x="343" y="256"/>
                    <a:pt x="342" y="257"/>
                  </a:cubicBezTo>
                  <a:cubicBezTo>
                    <a:pt x="341" y="257"/>
                    <a:pt x="336" y="256"/>
                    <a:pt x="329" y="255"/>
                  </a:cubicBezTo>
                  <a:cubicBezTo>
                    <a:pt x="327" y="254"/>
                    <a:pt x="324" y="254"/>
                    <a:pt x="322" y="253"/>
                  </a:cubicBezTo>
                  <a:cubicBezTo>
                    <a:pt x="316" y="252"/>
                    <a:pt x="315" y="252"/>
                    <a:pt x="314" y="252"/>
                  </a:cubicBezTo>
                  <a:cubicBezTo>
                    <a:pt x="313" y="253"/>
                    <a:pt x="312" y="254"/>
                    <a:pt x="310" y="257"/>
                  </a:cubicBezTo>
                  <a:cubicBezTo>
                    <a:pt x="310" y="257"/>
                    <a:pt x="310" y="257"/>
                    <a:pt x="310" y="257"/>
                  </a:cubicBezTo>
                  <a:cubicBezTo>
                    <a:pt x="310" y="258"/>
                    <a:pt x="310" y="258"/>
                    <a:pt x="310" y="258"/>
                  </a:cubicBezTo>
                  <a:cubicBezTo>
                    <a:pt x="308" y="260"/>
                    <a:pt x="307" y="261"/>
                    <a:pt x="307" y="263"/>
                  </a:cubicBezTo>
                  <a:cubicBezTo>
                    <a:pt x="307" y="263"/>
                    <a:pt x="307" y="264"/>
                    <a:pt x="307" y="264"/>
                  </a:cubicBezTo>
                  <a:cubicBezTo>
                    <a:pt x="308" y="265"/>
                    <a:pt x="308" y="266"/>
                    <a:pt x="312" y="270"/>
                  </a:cubicBezTo>
                  <a:cubicBezTo>
                    <a:pt x="313" y="272"/>
                    <a:pt x="315" y="274"/>
                    <a:pt x="317" y="276"/>
                  </a:cubicBezTo>
                  <a:cubicBezTo>
                    <a:pt x="321" y="282"/>
                    <a:pt x="324" y="286"/>
                    <a:pt x="324" y="287"/>
                  </a:cubicBezTo>
                  <a:cubicBezTo>
                    <a:pt x="324" y="288"/>
                    <a:pt x="321" y="292"/>
                    <a:pt x="320" y="292"/>
                  </a:cubicBezTo>
                  <a:cubicBezTo>
                    <a:pt x="319" y="292"/>
                    <a:pt x="315" y="290"/>
                    <a:pt x="308" y="287"/>
                  </a:cubicBezTo>
                  <a:cubicBezTo>
                    <a:pt x="306" y="286"/>
                    <a:pt x="303" y="285"/>
                    <a:pt x="302" y="284"/>
                  </a:cubicBezTo>
                  <a:cubicBezTo>
                    <a:pt x="296" y="281"/>
                    <a:pt x="295" y="281"/>
                    <a:pt x="294" y="281"/>
                  </a:cubicBezTo>
                  <a:cubicBezTo>
                    <a:pt x="293" y="281"/>
                    <a:pt x="292" y="282"/>
                    <a:pt x="289" y="285"/>
                  </a:cubicBezTo>
                  <a:cubicBezTo>
                    <a:pt x="288" y="285"/>
                    <a:pt x="288" y="285"/>
                    <a:pt x="288" y="285"/>
                  </a:cubicBezTo>
                  <a:cubicBezTo>
                    <a:pt x="288" y="286"/>
                    <a:pt x="288" y="286"/>
                    <a:pt x="288" y="286"/>
                  </a:cubicBezTo>
                  <a:cubicBezTo>
                    <a:pt x="285" y="289"/>
                    <a:pt x="285" y="290"/>
                    <a:pt x="285" y="291"/>
                  </a:cubicBezTo>
                  <a:cubicBezTo>
                    <a:pt x="284" y="291"/>
                    <a:pt x="284" y="291"/>
                    <a:pt x="284" y="291"/>
                  </a:cubicBezTo>
                  <a:cubicBezTo>
                    <a:pt x="285" y="292"/>
                    <a:pt x="285" y="293"/>
                    <a:pt x="287" y="298"/>
                  </a:cubicBezTo>
                  <a:cubicBezTo>
                    <a:pt x="288" y="300"/>
                    <a:pt x="290" y="302"/>
                    <a:pt x="291" y="305"/>
                  </a:cubicBezTo>
                  <a:cubicBezTo>
                    <a:pt x="294" y="311"/>
                    <a:pt x="295" y="316"/>
                    <a:pt x="296" y="317"/>
                  </a:cubicBezTo>
                  <a:cubicBezTo>
                    <a:pt x="295" y="319"/>
                    <a:pt x="292" y="321"/>
                    <a:pt x="290" y="321"/>
                  </a:cubicBezTo>
                  <a:cubicBezTo>
                    <a:pt x="289" y="321"/>
                    <a:pt x="285" y="318"/>
                    <a:pt x="280" y="314"/>
                  </a:cubicBezTo>
                  <a:cubicBezTo>
                    <a:pt x="278" y="312"/>
                    <a:pt x="276" y="311"/>
                    <a:pt x="274" y="310"/>
                  </a:cubicBezTo>
                  <a:cubicBezTo>
                    <a:pt x="269" y="305"/>
                    <a:pt x="268" y="305"/>
                    <a:pt x="267" y="305"/>
                  </a:cubicBezTo>
                  <a:cubicBezTo>
                    <a:pt x="266" y="305"/>
                    <a:pt x="265" y="305"/>
                    <a:pt x="262" y="307"/>
                  </a:cubicBezTo>
                  <a:cubicBezTo>
                    <a:pt x="261" y="307"/>
                    <a:pt x="261" y="307"/>
                    <a:pt x="261" y="307"/>
                  </a:cubicBezTo>
                  <a:cubicBezTo>
                    <a:pt x="260" y="308"/>
                    <a:pt x="260" y="308"/>
                    <a:pt x="260" y="308"/>
                  </a:cubicBezTo>
                  <a:cubicBezTo>
                    <a:pt x="257" y="310"/>
                    <a:pt x="256" y="311"/>
                    <a:pt x="256" y="312"/>
                  </a:cubicBezTo>
                  <a:cubicBezTo>
                    <a:pt x="256" y="312"/>
                    <a:pt x="256" y="312"/>
                    <a:pt x="256" y="312"/>
                  </a:cubicBezTo>
                  <a:cubicBezTo>
                    <a:pt x="256" y="313"/>
                    <a:pt x="256" y="313"/>
                    <a:pt x="256" y="313"/>
                  </a:cubicBezTo>
                  <a:cubicBezTo>
                    <a:pt x="256" y="313"/>
                    <a:pt x="256" y="315"/>
                    <a:pt x="257" y="320"/>
                  </a:cubicBezTo>
                  <a:cubicBezTo>
                    <a:pt x="258" y="322"/>
                    <a:pt x="258" y="325"/>
                    <a:pt x="259" y="327"/>
                  </a:cubicBezTo>
                  <a:cubicBezTo>
                    <a:pt x="260" y="334"/>
                    <a:pt x="261" y="339"/>
                    <a:pt x="261" y="340"/>
                  </a:cubicBezTo>
                  <a:cubicBezTo>
                    <a:pt x="260" y="341"/>
                    <a:pt x="256" y="343"/>
                    <a:pt x="255" y="343"/>
                  </a:cubicBezTo>
                  <a:cubicBezTo>
                    <a:pt x="254" y="343"/>
                    <a:pt x="251" y="339"/>
                    <a:pt x="246" y="333"/>
                  </a:cubicBezTo>
                  <a:cubicBezTo>
                    <a:pt x="244" y="331"/>
                    <a:pt x="243" y="330"/>
                    <a:pt x="242" y="328"/>
                  </a:cubicBezTo>
                  <a:cubicBezTo>
                    <a:pt x="238" y="323"/>
                    <a:pt x="237" y="322"/>
                    <a:pt x="236" y="322"/>
                  </a:cubicBezTo>
                  <a:cubicBezTo>
                    <a:pt x="235" y="322"/>
                    <a:pt x="234" y="322"/>
                    <a:pt x="230" y="323"/>
                  </a:cubicBezTo>
                  <a:cubicBezTo>
                    <a:pt x="229" y="323"/>
                    <a:pt x="229" y="323"/>
                    <a:pt x="229" y="323"/>
                  </a:cubicBezTo>
                  <a:cubicBezTo>
                    <a:pt x="228" y="324"/>
                    <a:pt x="228" y="324"/>
                    <a:pt x="228" y="324"/>
                  </a:cubicBezTo>
                  <a:cubicBezTo>
                    <a:pt x="226" y="324"/>
                    <a:pt x="224" y="325"/>
                    <a:pt x="223" y="326"/>
                  </a:cubicBezTo>
                  <a:cubicBezTo>
                    <a:pt x="223" y="327"/>
                    <a:pt x="223" y="327"/>
                    <a:pt x="223" y="328"/>
                  </a:cubicBezTo>
                  <a:cubicBezTo>
                    <a:pt x="223" y="329"/>
                    <a:pt x="223" y="331"/>
                    <a:pt x="223" y="334"/>
                  </a:cubicBezTo>
                  <a:cubicBezTo>
                    <a:pt x="223" y="336"/>
                    <a:pt x="223" y="339"/>
                    <a:pt x="223" y="342"/>
                  </a:cubicBezTo>
                  <a:cubicBezTo>
                    <a:pt x="223" y="346"/>
                    <a:pt x="222" y="350"/>
                    <a:pt x="222" y="353"/>
                  </a:cubicBezTo>
                  <a:cubicBezTo>
                    <a:pt x="222" y="354"/>
                    <a:pt x="222" y="355"/>
                    <a:pt x="222" y="355"/>
                  </a:cubicBezTo>
                  <a:cubicBezTo>
                    <a:pt x="220" y="356"/>
                    <a:pt x="216" y="357"/>
                    <a:pt x="215" y="356"/>
                  </a:cubicBezTo>
                  <a:cubicBezTo>
                    <a:pt x="214" y="355"/>
                    <a:pt x="212" y="351"/>
                    <a:pt x="209" y="345"/>
                  </a:cubicBezTo>
                  <a:cubicBezTo>
                    <a:pt x="208" y="342"/>
                    <a:pt x="207" y="340"/>
                    <a:pt x="206" y="338"/>
                  </a:cubicBezTo>
                  <a:cubicBezTo>
                    <a:pt x="203" y="332"/>
                    <a:pt x="203" y="332"/>
                    <a:pt x="202" y="331"/>
                  </a:cubicBezTo>
                  <a:cubicBezTo>
                    <a:pt x="201" y="331"/>
                    <a:pt x="200" y="330"/>
                    <a:pt x="196" y="331"/>
                  </a:cubicBezTo>
                  <a:cubicBezTo>
                    <a:pt x="194" y="329"/>
                    <a:pt x="194" y="329"/>
                    <a:pt x="194" y="329"/>
                  </a:cubicBezTo>
                  <a:cubicBezTo>
                    <a:pt x="194" y="331"/>
                    <a:pt x="194" y="331"/>
                    <a:pt x="194" y="331"/>
                  </a:cubicBezTo>
                  <a:cubicBezTo>
                    <a:pt x="191" y="331"/>
                    <a:pt x="189" y="332"/>
                    <a:pt x="188" y="333"/>
                  </a:cubicBezTo>
                  <a:cubicBezTo>
                    <a:pt x="188" y="333"/>
                    <a:pt x="188" y="334"/>
                    <a:pt x="186" y="340"/>
                  </a:cubicBezTo>
                  <a:cubicBezTo>
                    <a:pt x="186" y="342"/>
                    <a:pt x="185" y="345"/>
                    <a:pt x="184" y="347"/>
                  </a:cubicBezTo>
                  <a:cubicBezTo>
                    <a:pt x="182" y="354"/>
                    <a:pt x="181" y="359"/>
                    <a:pt x="180" y="360"/>
                  </a:cubicBezTo>
                  <a:cubicBezTo>
                    <a:pt x="179" y="360"/>
                    <a:pt x="175" y="360"/>
                    <a:pt x="174" y="360"/>
                  </a:cubicBezTo>
                  <a:cubicBezTo>
                    <a:pt x="173" y="359"/>
                    <a:pt x="172" y="354"/>
                    <a:pt x="170" y="347"/>
                  </a:cubicBezTo>
                  <a:cubicBezTo>
                    <a:pt x="170" y="345"/>
                    <a:pt x="169" y="342"/>
                    <a:pt x="169" y="340"/>
                  </a:cubicBezTo>
                  <a:cubicBezTo>
                    <a:pt x="167" y="334"/>
                    <a:pt x="167" y="333"/>
                    <a:pt x="167" y="332"/>
                  </a:cubicBezTo>
                  <a:cubicBezTo>
                    <a:pt x="166" y="332"/>
                    <a:pt x="165" y="331"/>
                    <a:pt x="161" y="331"/>
                  </a:cubicBezTo>
                  <a:cubicBezTo>
                    <a:pt x="160" y="330"/>
                    <a:pt x="160" y="330"/>
                    <a:pt x="160" y="330"/>
                  </a:cubicBezTo>
                  <a:cubicBezTo>
                    <a:pt x="159" y="330"/>
                    <a:pt x="159" y="330"/>
                    <a:pt x="159" y="330"/>
                  </a:cubicBezTo>
                  <a:cubicBezTo>
                    <a:pt x="155" y="329"/>
                    <a:pt x="154" y="330"/>
                    <a:pt x="153" y="331"/>
                  </a:cubicBezTo>
                  <a:cubicBezTo>
                    <a:pt x="152" y="331"/>
                    <a:pt x="152" y="332"/>
                    <a:pt x="149" y="337"/>
                  </a:cubicBezTo>
                  <a:cubicBezTo>
                    <a:pt x="148" y="339"/>
                    <a:pt x="147" y="341"/>
                    <a:pt x="146" y="344"/>
                  </a:cubicBezTo>
                  <a:cubicBezTo>
                    <a:pt x="142" y="350"/>
                    <a:pt x="140" y="354"/>
                    <a:pt x="139" y="355"/>
                  </a:cubicBezTo>
                  <a:cubicBezTo>
                    <a:pt x="137" y="355"/>
                    <a:pt x="133" y="354"/>
                    <a:pt x="132" y="354"/>
                  </a:cubicBezTo>
                  <a:cubicBezTo>
                    <a:pt x="132" y="352"/>
                    <a:pt x="132" y="348"/>
                    <a:pt x="132" y="340"/>
                  </a:cubicBezTo>
                  <a:cubicBezTo>
                    <a:pt x="132" y="338"/>
                    <a:pt x="132" y="335"/>
                    <a:pt x="132" y="333"/>
                  </a:cubicBezTo>
                  <a:cubicBezTo>
                    <a:pt x="132" y="327"/>
                    <a:pt x="132" y="326"/>
                    <a:pt x="132" y="325"/>
                  </a:cubicBezTo>
                  <a:cubicBezTo>
                    <a:pt x="131" y="324"/>
                    <a:pt x="129" y="323"/>
                    <a:pt x="126" y="322"/>
                  </a:cubicBezTo>
                  <a:cubicBezTo>
                    <a:pt x="126" y="321"/>
                    <a:pt x="126" y="321"/>
                    <a:pt x="126" y="321"/>
                  </a:cubicBezTo>
                  <a:cubicBezTo>
                    <a:pt x="125" y="322"/>
                    <a:pt x="125" y="322"/>
                    <a:pt x="125" y="322"/>
                  </a:cubicBezTo>
                  <a:cubicBezTo>
                    <a:pt x="121" y="320"/>
                    <a:pt x="120" y="320"/>
                    <a:pt x="119" y="320"/>
                  </a:cubicBezTo>
                  <a:cubicBezTo>
                    <a:pt x="118" y="321"/>
                    <a:pt x="117" y="322"/>
                    <a:pt x="114" y="326"/>
                  </a:cubicBezTo>
                  <a:cubicBezTo>
                    <a:pt x="112" y="328"/>
                    <a:pt x="111" y="330"/>
                    <a:pt x="109" y="332"/>
                  </a:cubicBezTo>
                  <a:cubicBezTo>
                    <a:pt x="104" y="337"/>
                    <a:pt x="100" y="340"/>
                    <a:pt x="99" y="341"/>
                  </a:cubicBezTo>
                  <a:cubicBezTo>
                    <a:pt x="98" y="341"/>
                    <a:pt x="94" y="339"/>
                    <a:pt x="93" y="338"/>
                  </a:cubicBezTo>
                  <a:cubicBezTo>
                    <a:pt x="93" y="338"/>
                    <a:pt x="94" y="337"/>
                    <a:pt x="94" y="337"/>
                  </a:cubicBezTo>
                  <a:cubicBezTo>
                    <a:pt x="94" y="337"/>
                    <a:pt x="94" y="337"/>
                    <a:pt x="94" y="337"/>
                  </a:cubicBezTo>
                  <a:cubicBezTo>
                    <a:pt x="94" y="334"/>
                    <a:pt x="95" y="330"/>
                    <a:pt x="96" y="325"/>
                  </a:cubicBezTo>
                  <a:cubicBezTo>
                    <a:pt x="97" y="323"/>
                    <a:pt x="97" y="320"/>
                    <a:pt x="98" y="318"/>
                  </a:cubicBezTo>
                  <a:cubicBezTo>
                    <a:pt x="99" y="315"/>
                    <a:pt x="100" y="313"/>
                    <a:pt x="100" y="312"/>
                  </a:cubicBezTo>
                  <a:cubicBezTo>
                    <a:pt x="100" y="311"/>
                    <a:pt x="100" y="311"/>
                    <a:pt x="100" y="310"/>
                  </a:cubicBezTo>
                  <a:cubicBezTo>
                    <a:pt x="99" y="309"/>
                    <a:pt x="98" y="308"/>
                    <a:pt x="95" y="306"/>
                  </a:cubicBezTo>
                  <a:cubicBezTo>
                    <a:pt x="94" y="304"/>
                    <a:pt x="94" y="304"/>
                    <a:pt x="94" y="304"/>
                  </a:cubicBezTo>
                  <a:cubicBezTo>
                    <a:pt x="93" y="305"/>
                    <a:pt x="93" y="305"/>
                    <a:pt x="93" y="305"/>
                  </a:cubicBezTo>
                  <a:cubicBezTo>
                    <a:pt x="91" y="303"/>
                    <a:pt x="90" y="303"/>
                    <a:pt x="88" y="303"/>
                  </a:cubicBezTo>
                  <a:cubicBezTo>
                    <a:pt x="87" y="303"/>
                    <a:pt x="87" y="303"/>
                    <a:pt x="82" y="307"/>
                  </a:cubicBezTo>
                  <a:cubicBezTo>
                    <a:pt x="80" y="308"/>
                    <a:pt x="78" y="310"/>
                    <a:pt x="76" y="311"/>
                  </a:cubicBezTo>
                  <a:cubicBezTo>
                    <a:pt x="70" y="315"/>
                    <a:pt x="66" y="318"/>
                    <a:pt x="64" y="318"/>
                  </a:cubicBezTo>
                  <a:cubicBezTo>
                    <a:pt x="63" y="318"/>
                    <a:pt x="60" y="315"/>
                    <a:pt x="59" y="314"/>
                  </a:cubicBezTo>
                  <a:cubicBezTo>
                    <a:pt x="60" y="313"/>
                    <a:pt x="62" y="308"/>
                    <a:pt x="65" y="302"/>
                  </a:cubicBezTo>
                  <a:cubicBezTo>
                    <a:pt x="66" y="300"/>
                    <a:pt x="67" y="298"/>
                    <a:pt x="68" y="296"/>
                  </a:cubicBezTo>
                  <a:cubicBezTo>
                    <a:pt x="71" y="291"/>
                    <a:pt x="72" y="290"/>
                    <a:pt x="72" y="289"/>
                  </a:cubicBezTo>
                  <a:cubicBezTo>
                    <a:pt x="72" y="289"/>
                    <a:pt x="72" y="289"/>
                    <a:pt x="72" y="289"/>
                  </a:cubicBezTo>
                  <a:cubicBezTo>
                    <a:pt x="72" y="288"/>
                    <a:pt x="72" y="288"/>
                    <a:pt x="72" y="288"/>
                  </a:cubicBezTo>
                  <a:cubicBezTo>
                    <a:pt x="72" y="287"/>
                    <a:pt x="71" y="286"/>
                    <a:pt x="68" y="283"/>
                  </a:cubicBezTo>
                  <a:cubicBezTo>
                    <a:pt x="68" y="282"/>
                    <a:pt x="68" y="282"/>
                    <a:pt x="68" y="282"/>
                  </a:cubicBezTo>
                  <a:cubicBezTo>
                    <a:pt x="67" y="282"/>
                    <a:pt x="67" y="282"/>
                    <a:pt x="67" y="282"/>
                  </a:cubicBezTo>
                  <a:cubicBezTo>
                    <a:pt x="65" y="279"/>
                    <a:pt x="63" y="278"/>
                    <a:pt x="62" y="278"/>
                  </a:cubicBezTo>
                  <a:cubicBezTo>
                    <a:pt x="61" y="278"/>
                    <a:pt x="61" y="279"/>
                    <a:pt x="55" y="281"/>
                  </a:cubicBezTo>
                  <a:cubicBezTo>
                    <a:pt x="53" y="282"/>
                    <a:pt x="51" y="283"/>
                    <a:pt x="48" y="284"/>
                  </a:cubicBezTo>
                  <a:cubicBezTo>
                    <a:pt x="42" y="286"/>
                    <a:pt x="37" y="288"/>
                    <a:pt x="36" y="288"/>
                  </a:cubicBezTo>
                  <a:cubicBezTo>
                    <a:pt x="34" y="287"/>
                    <a:pt x="32" y="284"/>
                    <a:pt x="32" y="283"/>
                  </a:cubicBezTo>
                  <a:cubicBezTo>
                    <a:pt x="32" y="281"/>
                    <a:pt x="35" y="278"/>
                    <a:pt x="40" y="272"/>
                  </a:cubicBezTo>
                  <a:cubicBezTo>
                    <a:pt x="42" y="270"/>
                    <a:pt x="43" y="269"/>
                    <a:pt x="45" y="267"/>
                  </a:cubicBezTo>
                  <a:cubicBezTo>
                    <a:pt x="49" y="262"/>
                    <a:pt x="49" y="262"/>
                    <a:pt x="50" y="260"/>
                  </a:cubicBezTo>
                  <a:cubicBezTo>
                    <a:pt x="50" y="260"/>
                    <a:pt x="50" y="258"/>
                    <a:pt x="47" y="255"/>
                  </a:cubicBezTo>
                  <a:cubicBezTo>
                    <a:pt x="48" y="253"/>
                    <a:pt x="48" y="253"/>
                    <a:pt x="48" y="253"/>
                  </a:cubicBezTo>
                  <a:cubicBezTo>
                    <a:pt x="46" y="253"/>
                    <a:pt x="46" y="253"/>
                    <a:pt x="46" y="253"/>
                  </a:cubicBezTo>
                  <a:cubicBezTo>
                    <a:pt x="45" y="250"/>
                    <a:pt x="44" y="249"/>
                    <a:pt x="43" y="249"/>
                  </a:cubicBezTo>
                  <a:cubicBezTo>
                    <a:pt x="42" y="248"/>
                    <a:pt x="41" y="249"/>
                    <a:pt x="36" y="249"/>
                  </a:cubicBezTo>
                  <a:cubicBezTo>
                    <a:pt x="33" y="250"/>
                    <a:pt x="31" y="250"/>
                    <a:pt x="28" y="251"/>
                  </a:cubicBezTo>
                  <a:cubicBezTo>
                    <a:pt x="21" y="252"/>
                    <a:pt x="16" y="252"/>
                    <a:pt x="15" y="252"/>
                  </a:cubicBezTo>
                  <a:cubicBezTo>
                    <a:pt x="14" y="251"/>
                    <a:pt x="12" y="247"/>
                    <a:pt x="12" y="246"/>
                  </a:cubicBezTo>
                  <a:cubicBezTo>
                    <a:pt x="13" y="245"/>
                    <a:pt x="16" y="242"/>
                    <a:pt x="22" y="237"/>
                  </a:cubicBezTo>
                  <a:cubicBezTo>
                    <a:pt x="24" y="236"/>
                    <a:pt x="26" y="235"/>
                    <a:pt x="28" y="234"/>
                  </a:cubicBezTo>
                  <a:cubicBezTo>
                    <a:pt x="33" y="230"/>
                    <a:pt x="34" y="229"/>
                    <a:pt x="35" y="228"/>
                  </a:cubicBezTo>
                  <a:cubicBezTo>
                    <a:pt x="35" y="228"/>
                    <a:pt x="35" y="228"/>
                    <a:pt x="35" y="228"/>
                  </a:cubicBezTo>
                  <a:cubicBezTo>
                    <a:pt x="35" y="226"/>
                    <a:pt x="35" y="225"/>
                    <a:pt x="34" y="222"/>
                  </a:cubicBezTo>
                  <a:cubicBezTo>
                    <a:pt x="34" y="221"/>
                    <a:pt x="34" y="221"/>
                    <a:pt x="34" y="221"/>
                  </a:cubicBezTo>
                  <a:cubicBezTo>
                    <a:pt x="33" y="220"/>
                    <a:pt x="33" y="220"/>
                    <a:pt x="33" y="220"/>
                  </a:cubicBezTo>
                  <a:cubicBezTo>
                    <a:pt x="32" y="217"/>
                    <a:pt x="31" y="216"/>
                    <a:pt x="31" y="215"/>
                  </a:cubicBezTo>
                  <a:cubicBezTo>
                    <a:pt x="30" y="215"/>
                    <a:pt x="29" y="215"/>
                    <a:pt x="23" y="214"/>
                  </a:cubicBezTo>
                  <a:cubicBezTo>
                    <a:pt x="21" y="214"/>
                    <a:pt x="18" y="214"/>
                    <a:pt x="16" y="214"/>
                  </a:cubicBezTo>
                  <a:cubicBezTo>
                    <a:pt x="8" y="213"/>
                    <a:pt x="4" y="212"/>
                    <a:pt x="3" y="212"/>
                  </a:cubicBezTo>
                  <a:cubicBezTo>
                    <a:pt x="2" y="211"/>
                    <a:pt x="1" y="208"/>
                    <a:pt x="1" y="206"/>
                  </a:cubicBezTo>
                  <a:cubicBezTo>
                    <a:pt x="1" y="206"/>
                    <a:pt x="1" y="205"/>
                    <a:pt x="1" y="205"/>
                  </a:cubicBezTo>
                  <a:cubicBezTo>
                    <a:pt x="2" y="205"/>
                    <a:pt x="7" y="202"/>
                    <a:pt x="13" y="200"/>
                  </a:cubicBezTo>
                  <a:cubicBezTo>
                    <a:pt x="16" y="199"/>
                    <a:pt x="18" y="198"/>
                    <a:pt x="20" y="197"/>
                  </a:cubicBezTo>
                  <a:cubicBezTo>
                    <a:pt x="26" y="195"/>
                    <a:pt x="27" y="195"/>
                    <a:pt x="27" y="194"/>
                  </a:cubicBezTo>
                  <a:cubicBezTo>
                    <a:pt x="28" y="193"/>
                    <a:pt x="28" y="193"/>
                    <a:pt x="28" y="192"/>
                  </a:cubicBezTo>
                  <a:cubicBezTo>
                    <a:pt x="28" y="190"/>
                    <a:pt x="28" y="189"/>
                    <a:pt x="28" y="188"/>
                  </a:cubicBezTo>
                  <a:cubicBezTo>
                    <a:pt x="29" y="186"/>
                    <a:pt x="29" y="186"/>
                    <a:pt x="29" y="186"/>
                  </a:cubicBezTo>
                  <a:cubicBezTo>
                    <a:pt x="28" y="185"/>
                    <a:pt x="28" y="185"/>
                    <a:pt x="28" y="185"/>
                  </a:cubicBezTo>
                  <a:cubicBezTo>
                    <a:pt x="28" y="182"/>
                    <a:pt x="27" y="181"/>
                    <a:pt x="26" y="180"/>
                  </a:cubicBezTo>
                  <a:cubicBezTo>
                    <a:pt x="26" y="179"/>
                    <a:pt x="25" y="179"/>
                    <a:pt x="20" y="177"/>
                  </a:cubicBezTo>
                  <a:cubicBezTo>
                    <a:pt x="17" y="177"/>
                    <a:pt x="15" y="176"/>
                    <a:pt x="12" y="175"/>
                  </a:cubicBezTo>
                  <a:cubicBezTo>
                    <a:pt x="5" y="173"/>
                    <a:pt x="1" y="171"/>
                    <a:pt x="0" y="170"/>
                  </a:cubicBezTo>
                  <a:cubicBezTo>
                    <a:pt x="0" y="170"/>
                    <a:pt x="0" y="168"/>
                    <a:pt x="0" y="166"/>
                  </a:cubicBezTo>
                  <a:close/>
                  <a:moveTo>
                    <a:pt x="287" y="193"/>
                  </a:moveTo>
                  <a:cubicBezTo>
                    <a:pt x="295" y="134"/>
                    <a:pt x="253" y="79"/>
                    <a:pt x="193" y="72"/>
                  </a:cubicBezTo>
                  <a:cubicBezTo>
                    <a:pt x="134" y="64"/>
                    <a:pt x="80" y="106"/>
                    <a:pt x="72" y="165"/>
                  </a:cubicBezTo>
                  <a:cubicBezTo>
                    <a:pt x="64" y="225"/>
                    <a:pt x="106" y="279"/>
                    <a:pt x="166" y="287"/>
                  </a:cubicBezTo>
                  <a:cubicBezTo>
                    <a:pt x="225" y="295"/>
                    <a:pt x="280" y="253"/>
                    <a:pt x="287" y="193"/>
                  </a:cubicBezTo>
                  <a:close/>
                </a:path>
              </a:pathLst>
            </a:custGeom>
            <a:solidFill>
              <a:schemeClr val="accent2"/>
            </a:solidFill>
            <a:ln>
              <a:noFill/>
            </a:ln>
            <a:effectLst/>
          </p:spPr>
          <p:txBody>
            <a:bodyPr anchor="ctr"/>
            <a:lstStyle/>
            <a:p>
              <a:pPr algn="ctr"/>
              <a:endParaRPr>
                <a:solidFill>
                  <a:schemeClr val="tx1">
                    <a:lumMod val="65000"/>
                    <a:lumOff val="35000"/>
                  </a:schemeClr>
                </a:solidFill>
                <a:cs typeface="+mn-ea"/>
                <a:sym typeface="+mn-lt"/>
              </a:endParaRPr>
            </a:p>
          </p:txBody>
        </p:sp>
        <p:sp>
          <p:nvSpPr>
            <p:cNvPr id="7" name="Freeform: Shape 5"/>
            <p:cNvSpPr>
              <a:spLocks/>
            </p:cNvSpPr>
            <p:nvPr/>
          </p:nvSpPr>
          <p:spPr bwMode="auto">
            <a:xfrm>
              <a:off x="4900670" y="1274152"/>
              <a:ext cx="1886881" cy="1878578"/>
            </a:xfrm>
            <a:custGeom>
              <a:avLst/>
              <a:gdLst>
                <a:gd name="T0" fmla="*/ 31 w 383"/>
                <a:gd name="T1" fmla="*/ 183 h 382"/>
                <a:gd name="T2" fmla="*/ 15 w 383"/>
                <a:gd name="T3" fmla="*/ 168 h 382"/>
                <a:gd name="T4" fmla="*/ 34 w 383"/>
                <a:gd name="T5" fmla="*/ 152 h 382"/>
                <a:gd name="T6" fmla="*/ 32 w 383"/>
                <a:gd name="T7" fmla="*/ 133 h 382"/>
                <a:gd name="T8" fmla="*/ 48 w 383"/>
                <a:gd name="T9" fmla="*/ 117 h 382"/>
                <a:gd name="T10" fmla="*/ 50 w 383"/>
                <a:gd name="T11" fmla="*/ 98 h 382"/>
                <a:gd name="T12" fmla="*/ 69 w 383"/>
                <a:gd name="T13" fmla="*/ 85 h 382"/>
                <a:gd name="T14" fmla="*/ 72 w 383"/>
                <a:gd name="T15" fmla="*/ 60 h 382"/>
                <a:gd name="T16" fmla="*/ 102 w 383"/>
                <a:gd name="T17" fmla="*/ 57 h 382"/>
                <a:gd name="T18" fmla="*/ 107 w 383"/>
                <a:gd name="T19" fmla="*/ 44 h 382"/>
                <a:gd name="T20" fmla="*/ 123 w 383"/>
                <a:gd name="T21" fmla="*/ 35 h 382"/>
                <a:gd name="T22" fmla="*/ 143 w 383"/>
                <a:gd name="T23" fmla="*/ 30 h 382"/>
                <a:gd name="T24" fmla="*/ 161 w 383"/>
                <a:gd name="T25" fmla="*/ 24 h 382"/>
                <a:gd name="T26" fmla="*/ 182 w 383"/>
                <a:gd name="T27" fmla="*/ 22 h 382"/>
                <a:gd name="T28" fmla="*/ 203 w 383"/>
                <a:gd name="T29" fmla="*/ 30 h 382"/>
                <a:gd name="T30" fmla="*/ 225 w 383"/>
                <a:gd name="T31" fmla="*/ 17 h 382"/>
                <a:gd name="T32" fmla="*/ 240 w 383"/>
                <a:gd name="T33" fmla="*/ 33 h 382"/>
                <a:gd name="T34" fmla="*/ 259 w 383"/>
                <a:gd name="T35" fmla="*/ 36 h 382"/>
                <a:gd name="T36" fmla="*/ 274 w 383"/>
                <a:gd name="T37" fmla="*/ 51 h 382"/>
                <a:gd name="T38" fmla="*/ 287 w 383"/>
                <a:gd name="T39" fmla="*/ 60 h 382"/>
                <a:gd name="T40" fmla="*/ 308 w 383"/>
                <a:gd name="T41" fmla="*/ 67 h 382"/>
                <a:gd name="T42" fmla="*/ 310 w 383"/>
                <a:gd name="T43" fmla="*/ 82 h 382"/>
                <a:gd name="T44" fmla="*/ 338 w 383"/>
                <a:gd name="T45" fmla="*/ 92 h 382"/>
                <a:gd name="T46" fmla="*/ 332 w 383"/>
                <a:gd name="T47" fmla="*/ 112 h 382"/>
                <a:gd name="T48" fmla="*/ 368 w 383"/>
                <a:gd name="T49" fmla="*/ 119 h 382"/>
                <a:gd name="T50" fmla="*/ 345 w 383"/>
                <a:gd name="T51" fmla="*/ 147 h 382"/>
                <a:gd name="T52" fmla="*/ 380 w 383"/>
                <a:gd name="T53" fmla="*/ 161 h 382"/>
                <a:gd name="T54" fmla="*/ 352 w 383"/>
                <a:gd name="T55" fmla="*/ 181 h 382"/>
                <a:gd name="T56" fmla="*/ 382 w 383"/>
                <a:gd name="T57" fmla="*/ 199 h 382"/>
                <a:gd name="T58" fmla="*/ 350 w 383"/>
                <a:gd name="T59" fmla="*/ 219 h 382"/>
                <a:gd name="T60" fmla="*/ 364 w 383"/>
                <a:gd name="T61" fmla="*/ 235 h 382"/>
                <a:gd name="T62" fmla="*/ 343 w 383"/>
                <a:gd name="T63" fmla="*/ 249 h 382"/>
                <a:gd name="T64" fmla="*/ 343 w 383"/>
                <a:gd name="T65" fmla="*/ 268 h 382"/>
                <a:gd name="T66" fmla="*/ 326 w 383"/>
                <a:gd name="T67" fmla="*/ 283 h 382"/>
                <a:gd name="T68" fmla="*/ 321 w 383"/>
                <a:gd name="T69" fmla="*/ 301 h 382"/>
                <a:gd name="T70" fmla="*/ 301 w 383"/>
                <a:gd name="T71" fmla="*/ 311 h 382"/>
                <a:gd name="T72" fmla="*/ 290 w 383"/>
                <a:gd name="T73" fmla="*/ 321 h 382"/>
                <a:gd name="T74" fmla="*/ 277 w 383"/>
                <a:gd name="T75" fmla="*/ 339 h 382"/>
                <a:gd name="T76" fmla="*/ 258 w 383"/>
                <a:gd name="T77" fmla="*/ 341 h 382"/>
                <a:gd name="T78" fmla="*/ 245 w 383"/>
                <a:gd name="T79" fmla="*/ 361 h 382"/>
                <a:gd name="T80" fmla="*/ 222 w 383"/>
                <a:gd name="T81" fmla="*/ 351 h 382"/>
                <a:gd name="T82" fmla="*/ 202 w 383"/>
                <a:gd name="T83" fmla="*/ 362 h 382"/>
                <a:gd name="T84" fmla="*/ 181 w 383"/>
                <a:gd name="T85" fmla="*/ 361 h 382"/>
                <a:gd name="T86" fmla="*/ 161 w 383"/>
                <a:gd name="T87" fmla="*/ 351 h 382"/>
                <a:gd name="T88" fmla="*/ 138 w 383"/>
                <a:gd name="T89" fmla="*/ 361 h 382"/>
                <a:gd name="T90" fmla="*/ 125 w 383"/>
                <a:gd name="T91" fmla="*/ 348 h 382"/>
                <a:gd name="T92" fmla="*/ 112 w 383"/>
                <a:gd name="T93" fmla="*/ 333 h 382"/>
                <a:gd name="T94" fmla="*/ 90 w 383"/>
                <a:gd name="T95" fmla="*/ 329 h 382"/>
                <a:gd name="T96" fmla="*/ 87 w 383"/>
                <a:gd name="T97" fmla="*/ 314 h 382"/>
                <a:gd name="T98" fmla="*/ 57 w 383"/>
                <a:gd name="T99" fmla="*/ 308 h 382"/>
                <a:gd name="T100" fmla="*/ 57 w 383"/>
                <a:gd name="T101" fmla="*/ 283 h 382"/>
                <a:gd name="T102" fmla="*/ 39 w 383"/>
                <a:gd name="T103" fmla="*/ 269 h 382"/>
                <a:gd name="T104" fmla="*/ 40 w 383"/>
                <a:gd name="T105" fmla="*/ 249 h 382"/>
                <a:gd name="T106" fmla="*/ 19 w 383"/>
                <a:gd name="T107" fmla="*/ 235 h 382"/>
                <a:gd name="T108" fmla="*/ 33 w 383"/>
                <a:gd name="T109" fmla="*/ 218 h 382"/>
                <a:gd name="T110" fmla="*/ 307 w 383"/>
                <a:gd name="T111" fmla="*/ 19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3" h="382">
                  <a:moveTo>
                    <a:pt x="0" y="201"/>
                  </a:moveTo>
                  <a:cubicBezTo>
                    <a:pt x="0" y="200"/>
                    <a:pt x="1" y="199"/>
                    <a:pt x="1" y="199"/>
                  </a:cubicBezTo>
                  <a:cubicBezTo>
                    <a:pt x="2" y="198"/>
                    <a:pt x="6" y="196"/>
                    <a:pt x="14" y="194"/>
                  </a:cubicBezTo>
                  <a:cubicBezTo>
                    <a:pt x="16" y="193"/>
                    <a:pt x="19" y="193"/>
                    <a:pt x="21" y="192"/>
                  </a:cubicBezTo>
                  <a:cubicBezTo>
                    <a:pt x="28" y="190"/>
                    <a:pt x="29" y="190"/>
                    <a:pt x="29" y="189"/>
                  </a:cubicBezTo>
                  <a:cubicBezTo>
                    <a:pt x="30" y="188"/>
                    <a:pt x="31" y="187"/>
                    <a:pt x="31" y="183"/>
                  </a:cubicBezTo>
                  <a:cubicBezTo>
                    <a:pt x="31" y="182"/>
                    <a:pt x="31" y="182"/>
                    <a:pt x="31" y="182"/>
                  </a:cubicBezTo>
                  <a:cubicBezTo>
                    <a:pt x="31" y="182"/>
                    <a:pt x="31" y="182"/>
                    <a:pt x="31" y="182"/>
                  </a:cubicBezTo>
                  <a:cubicBezTo>
                    <a:pt x="31" y="182"/>
                    <a:pt x="31" y="180"/>
                    <a:pt x="31" y="179"/>
                  </a:cubicBezTo>
                  <a:cubicBezTo>
                    <a:pt x="31" y="177"/>
                    <a:pt x="31" y="176"/>
                    <a:pt x="30" y="175"/>
                  </a:cubicBezTo>
                  <a:cubicBezTo>
                    <a:pt x="29" y="174"/>
                    <a:pt x="28" y="174"/>
                    <a:pt x="23" y="171"/>
                  </a:cubicBezTo>
                  <a:cubicBezTo>
                    <a:pt x="21" y="170"/>
                    <a:pt x="18" y="169"/>
                    <a:pt x="15" y="168"/>
                  </a:cubicBezTo>
                  <a:cubicBezTo>
                    <a:pt x="8" y="165"/>
                    <a:pt x="4" y="162"/>
                    <a:pt x="3" y="162"/>
                  </a:cubicBezTo>
                  <a:cubicBezTo>
                    <a:pt x="3" y="161"/>
                    <a:pt x="3" y="161"/>
                    <a:pt x="3" y="160"/>
                  </a:cubicBezTo>
                  <a:cubicBezTo>
                    <a:pt x="3" y="158"/>
                    <a:pt x="4" y="155"/>
                    <a:pt x="4" y="155"/>
                  </a:cubicBezTo>
                  <a:cubicBezTo>
                    <a:pt x="5" y="154"/>
                    <a:pt x="10" y="153"/>
                    <a:pt x="18" y="153"/>
                  </a:cubicBezTo>
                  <a:cubicBezTo>
                    <a:pt x="21" y="153"/>
                    <a:pt x="23" y="153"/>
                    <a:pt x="25" y="153"/>
                  </a:cubicBezTo>
                  <a:cubicBezTo>
                    <a:pt x="32" y="153"/>
                    <a:pt x="33" y="153"/>
                    <a:pt x="34" y="152"/>
                  </a:cubicBezTo>
                  <a:cubicBezTo>
                    <a:pt x="35" y="151"/>
                    <a:pt x="36" y="150"/>
                    <a:pt x="37" y="146"/>
                  </a:cubicBezTo>
                  <a:cubicBezTo>
                    <a:pt x="37" y="146"/>
                    <a:pt x="37" y="146"/>
                    <a:pt x="37" y="146"/>
                  </a:cubicBezTo>
                  <a:cubicBezTo>
                    <a:pt x="37" y="145"/>
                    <a:pt x="37" y="145"/>
                    <a:pt x="37" y="145"/>
                  </a:cubicBezTo>
                  <a:cubicBezTo>
                    <a:pt x="38" y="143"/>
                    <a:pt x="38" y="141"/>
                    <a:pt x="38" y="140"/>
                  </a:cubicBezTo>
                  <a:cubicBezTo>
                    <a:pt x="38" y="139"/>
                    <a:pt x="38" y="139"/>
                    <a:pt x="38" y="138"/>
                  </a:cubicBezTo>
                  <a:cubicBezTo>
                    <a:pt x="38" y="137"/>
                    <a:pt x="37" y="136"/>
                    <a:pt x="32" y="133"/>
                  </a:cubicBezTo>
                  <a:cubicBezTo>
                    <a:pt x="30" y="131"/>
                    <a:pt x="28" y="130"/>
                    <a:pt x="26" y="128"/>
                  </a:cubicBezTo>
                  <a:cubicBezTo>
                    <a:pt x="19" y="123"/>
                    <a:pt x="16" y="120"/>
                    <a:pt x="15" y="119"/>
                  </a:cubicBezTo>
                  <a:cubicBezTo>
                    <a:pt x="15" y="117"/>
                    <a:pt x="17" y="113"/>
                    <a:pt x="18" y="112"/>
                  </a:cubicBezTo>
                  <a:cubicBezTo>
                    <a:pt x="19" y="112"/>
                    <a:pt x="24" y="113"/>
                    <a:pt x="32" y="114"/>
                  </a:cubicBezTo>
                  <a:cubicBezTo>
                    <a:pt x="34" y="115"/>
                    <a:pt x="37" y="115"/>
                    <a:pt x="39" y="116"/>
                  </a:cubicBezTo>
                  <a:cubicBezTo>
                    <a:pt x="46" y="117"/>
                    <a:pt x="47" y="117"/>
                    <a:pt x="48" y="117"/>
                  </a:cubicBezTo>
                  <a:cubicBezTo>
                    <a:pt x="48" y="116"/>
                    <a:pt x="49" y="116"/>
                    <a:pt x="52" y="112"/>
                  </a:cubicBezTo>
                  <a:cubicBezTo>
                    <a:pt x="52" y="111"/>
                    <a:pt x="52" y="111"/>
                    <a:pt x="52" y="111"/>
                  </a:cubicBezTo>
                  <a:cubicBezTo>
                    <a:pt x="52" y="111"/>
                    <a:pt x="52" y="111"/>
                    <a:pt x="52" y="111"/>
                  </a:cubicBezTo>
                  <a:cubicBezTo>
                    <a:pt x="55" y="107"/>
                    <a:pt x="55" y="105"/>
                    <a:pt x="55" y="105"/>
                  </a:cubicBezTo>
                  <a:cubicBezTo>
                    <a:pt x="55" y="105"/>
                    <a:pt x="55" y="104"/>
                    <a:pt x="55" y="104"/>
                  </a:cubicBezTo>
                  <a:cubicBezTo>
                    <a:pt x="54" y="103"/>
                    <a:pt x="54" y="102"/>
                    <a:pt x="50" y="98"/>
                  </a:cubicBezTo>
                  <a:cubicBezTo>
                    <a:pt x="48" y="96"/>
                    <a:pt x="46" y="94"/>
                    <a:pt x="45" y="91"/>
                  </a:cubicBezTo>
                  <a:cubicBezTo>
                    <a:pt x="40" y="85"/>
                    <a:pt x="37" y="81"/>
                    <a:pt x="36" y="80"/>
                  </a:cubicBezTo>
                  <a:cubicBezTo>
                    <a:pt x="37" y="79"/>
                    <a:pt x="39" y="75"/>
                    <a:pt x="41" y="74"/>
                  </a:cubicBezTo>
                  <a:cubicBezTo>
                    <a:pt x="42" y="75"/>
                    <a:pt x="47" y="76"/>
                    <a:pt x="54" y="79"/>
                  </a:cubicBezTo>
                  <a:cubicBezTo>
                    <a:pt x="56" y="80"/>
                    <a:pt x="58" y="81"/>
                    <a:pt x="61" y="82"/>
                  </a:cubicBezTo>
                  <a:cubicBezTo>
                    <a:pt x="67" y="85"/>
                    <a:pt x="68" y="86"/>
                    <a:pt x="69" y="85"/>
                  </a:cubicBezTo>
                  <a:cubicBezTo>
                    <a:pt x="70" y="85"/>
                    <a:pt x="72" y="84"/>
                    <a:pt x="74" y="81"/>
                  </a:cubicBezTo>
                  <a:cubicBezTo>
                    <a:pt x="75" y="81"/>
                    <a:pt x="75" y="81"/>
                    <a:pt x="75" y="81"/>
                  </a:cubicBezTo>
                  <a:cubicBezTo>
                    <a:pt x="75" y="80"/>
                    <a:pt x="75" y="80"/>
                    <a:pt x="75" y="80"/>
                  </a:cubicBezTo>
                  <a:cubicBezTo>
                    <a:pt x="77" y="78"/>
                    <a:pt x="78" y="76"/>
                    <a:pt x="78" y="75"/>
                  </a:cubicBezTo>
                  <a:cubicBezTo>
                    <a:pt x="78" y="74"/>
                    <a:pt x="78" y="73"/>
                    <a:pt x="75" y="68"/>
                  </a:cubicBezTo>
                  <a:cubicBezTo>
                    <a:pt x="74" y="66"/>
                    <a:pt x="73" y="63"/>
                    <a:pt x="72" y="60"/>
                  </a:cubicBezTo>
                  <a:cubicBezTo>
                    <a:pt x="68" y="53"/>
                    <a:pt x="67" y="49"/>
                    <a:pt x="66" y="47"/>
                  </a:cubicBezTo>
                  <a:cubicBezTo>
                    <a:pt x="67" y="46"/>
                    <a:pt x="70" y="43"/>
                    <a:pt x="72" y="43"/>
                  </a:cubicBezTo>
                  <a:cubicBezTo>
                    <a:pt x="73" y="43"/>
                    <a:pt x="77" y="46"/>
                    <a:pt x="83" y="51"/>
                  </a:cubicBezTo>
                  <a:cubicBezTo>
                    <a:pt x="85" y="52"/>
                    <a:pt x="87" y="54"/>
                    <a:pt x="89" y="55"/>
                  </a:cubicBezTo>
                  <a:cubicBezTo>
                    <a:pt x="95" y="59"/>
                    <a:pt x="95" y="60"/>
                    <a:pt x="97" y="60"/>
                  </a:cubicBezTo>
                  <a:cubicBezTo>
                    <a:pt x="97" y="60"/>
                    <a:pt x="99" y="60"/>
                    <a:pt x="102" y="57"/>
                  </a:cubicBezTo>
                  <a:cubicBezTo>
                    <a:pt x="104" y="57"/>
                    <a:pt x="104" y="57"/>
                    <a:pt x="104" y="57"/>
                  </a:cubicBezTo>
                  <a:cubicBezTo>
                    <a:pt x="104" y="56"/>
                    <a:pt x="104" y="56"/>
                    <a:pt x="104" y="56"/>
                  </a:cubicBezTo>
                  <a:cubicBezTo>
                    <a:pt x="107" y="54"/>
                    <a:pt x="108" y="53"/>
                    <a:pt x="108" y="52"/>
                  </a:cubicBezTo>
                  <a:cubicBezTo>
                    <a:pt x="108" y="52"/>
                    <a:pt x="108" y="52"/>
                    <a:pt x="108" y="52"/>
                  </a:cubicBezTo>
                  <a:cubicBezTo>
                    <a:pt x="109" y="51"/>
                    <a:pt x="109" y="51"/>
                    <a:pt x="109" y="51"/>
                  </a:cubicBezTo>
                  <a:cubicBezTo>
                    <a:pt x="109" y="50"/>
                    <a:pt x="108" y="48"/>
                    <a:pt x="107" y="44"/>
                  </a:cubicBezTo>
                  <a:cubicBezTo>
                    <a:pt x="106" y="42"/>
                    <a:pt x="106" y="39"/>
                    <a:pt x="105" y="36"/>
                  </a:cubicBezTo>
                  <a:cubicBezTo>
                    <a:pt x="104" y="30"/>
                    <a:pt x="103" y="24"/>
                    <a:pt x="103" y="22"/>
                  </a:cubicBezTo>
                  <a:cubicBezTo>
                    <a:pt x="103" y="22"/>
                    <a:pt x="103" y="22"/>
                    <a:pt x="103" y="22"/>
                  </a:cubicBezTo>
                  <a:cubicBezTo>
                    <a:pt x="104" y="21"/>
                    <a:pt x="108" y="19"/>
                    <a:pt x="109" y="19"/>
                  </a:cubicBezTo>
                  <a:cubicBezTo>
                    <a:pt x="110" y="20"/>
                    <a:pt x="114" y="23"/>
                    <a:pt x="119" y="29"/>
                  </a:cubicBezTo>
                  <a:cubicBezTo>
                    <a:pt x="120" y="31"/>
                    <a:pt x="122" y="33"/>
                    <a:pt x="123" y="35"/>
                  </a:cubicBezTo>
                  <a:cubicBezTo>
                    <a:pt x="128" y="41"/>
                    <a:pt x="128" y="41"/>
                    <a:pt x="129" y="42"/>
                  </a:cubicBezTo>
                  <a:cubicBezTo>
                    <a:pt x="130" y="42"/>
                    <a:pt x="132" y="42"/>
                    <a:pt x="136" y="40"/>
                  </a:cubicBezTo>
                  <a:cubicBezTo>
                    <a:pt x="138" y="41"/>
                    <a:pt x="138" y="41"/>
                    <a:pt x="138" y="41"/>
                  </a:cubicBezTo>
                  <a:cubicBezTo>
                    <a:pt x="138" y="40"/>
                    <a:pt x="138" y="40"/>
                    <a:pt x="138" y="40"/>
                  </a:cubicBezTo>
                  <a:cubicBezTo>
                    <a:pt x="141" y="39"/>
                    <a:pt x="142" y="38"/>
                    <a:pt x="143" y="36"/>
                  </a:cubicBezTo>
                  <a:cubicBezTo>
                    <a:pt x="143" y="36"/>
                    <a:pt x="143" y="35"/>
                    <a:pt x="143" y="30"/>
                  </a:cubicBezTo>
                  <a:cubicBezTo>
                    <a:pt x="143" y="27"/>
                    <a:pt x="143" y="27"/>
                    <a:pt x="143" y="27"/>
                  </a:cubicBezTo>
                  <a:cubicBezTo>
                    <a:pt x="143" y="25"/>
                    <a:pt x="143" y="23"/>
                    <a:pt x="143" y="20"/>
                  </a:cubicBezTo>
                  <a:cubicBezTo>
                    <a:pt x="143" y="13"/>
                    <a:pt x="144" y="8"/>
                    <a:pt x="144" y="6"/>
                  </a:cubicBezTo>
                  <a:cubicBezTo>
                    <a:pt x="146" y="5"/>
                    <a:pt x="150" y="4"/>
                    <a:pt x="151" y="5"/>
                  </a:cubicBezTo>
                  <a:cubicBezTo>
                    <a:pt x="152" y="6"/>
                    <a:pt x="155" y="10"/>
                    <a:pt x="158" y="17"/>
                  </a:cubicBezTo>
                  <a:cubicBezTo>
                    <a:pt x="159" y="19"/>
                    <a:pt x="160" y="22"/>
                    <a:pt x="161" y="24"/>
                  </a:cubicBezTo>
                  <a:cubicBezTo>
                    <a:pt x="164" y="30"/>
                    <a:pt x="165" y="31"/>
                    <a:pt x="166" y="31"/>
                  </a:cubicBezTo>
                  <a:cubicBezTo>
                    <a:pt x="166" y="32"/>
                    <a:pt x="168" y="32"/>
                    <a:pt x="172" y="31"/>
                  </a:cubicBezTo>
                  <a:cubicBezTo>
                    <a:pt x="173" y="32"/>
                    <a:pt x="173" y="32"/>
                    <a:pt x="173" y="32"/>
                  </a:cubicBezTo>
                  <a:cubicBezTo>
                    <a:pt x="173" y="31"/>
                    <a:pt x="173" y="31"/>
                    <a:pt x="173" y="31"/>
                  </a:cubicBezTo>
                  <a:cubicBezTo>
                    <a:pt x="178" y="31"/>
                    <a:pt x="179" y="30"/>
                    <a:pt x="180" y="30"/>
                  </a:cubicBezTo>
                  <a:cubicBezTo>
                    <a:pt x="181" y="29"/>
                    <a:pt x="181" y="28"/>
                    <a:pt x="182" y="22"/>
                  </a:cubicBezTo>
                  <a:cubicBezTo>
                    <a:pt x="183" y="20"/>
                    <a:pt x="183" y="17"/>
                    <a:pt x="184" y="14"/>
                  </a:cubicBezTo>
                  <a:cubicBezTo>
                    <a:pt x="186" y="7"/>
                    <a:pt x="188" y="2"/>
                    <a:pt x="188" y="1"/>
                  </a:cubicBezTo>
                  <a:cubicBezTo>
                    <a:pt x="190" y="0"/>
                    <a:pt x="194" y="0"/>
                    <a:pt x="195" y="1"/>
                  </a:cubicBezTo>
                  <a:cubicBezTo>
                    <a:pt x="196" y="2"/>
                    <a:pt x="198" y="6"/>
                    <a:pt x="199" y="14"/>
                  </a:cubicBezTo>
                  <a:cubicBezTo>
                    <a:pt x="200" y="17"/>
                    <a:pt x="200" y="19"/>
                    <a:pt x="201" y="21"/>
                  </a:cubicBezTo>
                  <a:cubicBezTo>
                    <a:pt x="202" y="28"/>
                    <a:pt x="202" y="29"/>
                    <a:pt x="203" y="30"/>
                  </a:cubicBezTo>
                  <a:cubicBezTo>
                    <a:pt x="204" y="30"/>
                    <a:pt x="205" y="31"/>
                    <a:pt x="209" y="31"/>
                  </a:cubicBezTo>
                  <a:cubicBezTo>
                    <a:pt x="210" y="32"/>
                    <a:pt x="210" y="32"/>
                    <a:pt x="210" y="32"/>
                  </a:cubicBezTo>
                  <a:cubicBezTo>
                    <a:pt x="211" y="32"/>
                    <a:pt x="211" y="32"/>
                    <a:pt x="211" y="32"/>
                  </a:cubicBezTo>
                  <a:cubicBezTo>
                    <a:pt x="215" y="32"/>
                    <a:pt x="217" y="32"/>
                    <a:pt x="218" y="31"/>
                  </a:cubicBezTo>
                  <a:cubicBezTo>
                    <a:pt x="218" y="31"/>
                    <a:pt x="219" y="30"/>
                    <a:pt x="221" y="24"/>
                  </a:cubicBezTo>
                  <a:cubicBezTo>
                    <a:pt x="223" y="22"/>
                    <a:pt x="224" y="20"/>
                    <a:pt x="225" y="17"/>
                  </a:cubicBezTo>
                  <a:cubicBezTo>
                    <a:pt x="229" y="10"/>
                    <a:pt x="232" y="6"/>
                    <a:pt x="232" y="5"/>
                  </a:cubicBezTo>
                  <a:cubicBezTo>
                    <a:pt x="234" y="5"/>
                    <a:pt x="238" y="6"/>
                    <a:pt x="239" y="7"/>
                  </a:cubicBezTo>
                  <a:cubicBezTo>
                    <a:pt x="240" y="8"/>
                    <a:pt x="240" y="11"/>
                    <a:pt x="240" y="18"/>
                  </a:cubicBezTo>
                  <a:cubicBezTo>
                    <a:pt x="240" y="19"/>
                    <a:pt x="240" y="20"/>
                    <a:pt x="240" y="21"/>
                  </a:cubicBezTo>
                  <a:cubicBezTo>
                    <a:pt x="240" y="23"/>
                    <a:pt x="240" y="26"/>
                    <a:pt x="240" y="28"/>
                  </a:cubicBezTo>
                  <a:cubicBezTo>
                    <a:pt x="240" y="30"/>
                    <a:pt x="240" y="32"/>
                    <a:pt x="240" y="33"/>
                  </a:cubicBezTo>
                  <a:cubicBezTo>
                    <a:pt x="240" y="35"/>
                    <a:pt x="240" y="36"/>
                    <a:pt x="240" y="37"/>
                  </a:cubicBezTo>
                  <a:cubicBezTo>
                    <a:pt x="241" y="38"/>
                    <a:pt x="242" y="39"/>
                    <a:pt x="246" y="40"/>
                  </a:cubicBezTo>
                  <a:cubicBezTo>
                    <a:pt x="247" y="41"/>
                    <a:pt x="247" y="41"/>
                    <a:pt x="247" y="41"/>
                  </a:cubicBezTo>
                  <a:cubicBezTo>
                    <a:pt x="248" y="41"/>
                    <a:pt x="248" y="41"/>
                    <a:pt x="248" y="41"/>
                  </a:cubicBezTo>
                  <a:cubicBezTo>
                    <a:pt x="251" y="42"/>
                    <a:pt x="253" y="42"/>
                    <a:pt x="254" y="41"/>
                  </a:cubicBezTo>
                  <a:cubicBezTo>
                    <a:pt x="255" y="41"/>
                    <a:pt x="255" y="40"/>
                    <a:pt x="259" y="36"/>
                  </a:cubicBezTo>
                  <a:cubicBezTo>
                    <a:pt x="261" y="34"/>
                    <a:pt x="263" y="32"/>
                    <a:pt x="265" y="30"/>
                  </a:cubicBezTo>
                  <a:cubicBezTo>
                    <a:pt x="270" y="24"/>
                    <a:pt x="273" y="20"/>
                    <a:pt x="274" y="19"/>
                  </a:cubicBezTo>
                  <a:cubicBezTo>
                    <a:pt x="276" y="19"/>
                    <a:pt x="280" y="21"/>
                    <a:pt x="281" y="23"/>
                  </a:cubicBezTo>
                  <a:cubicBezTo>
                    <a:pt x="281" y="25"/>
                    <a:pt x="280" y="30"/>
                    <a:pt x="278" y="36"/>
                  </a:cubicBezTo>
                  <a:cubicBezTo>
                    <a:pt x="277" y="39"/>
                    <a:pt x="277" y="41"/>
                    <a:pt x="276" y="44"/>
                  </a:cubicBezTo>
                  <a:cubicBezTo>
                    <a:pt x="275" y="48"/>
                    <a:pt x="274" y="50"/>
                    <a:pt x="274" y="51"/>
                  </a:cubicBezTo>
                  <a:cubicBezTo>
                    <a:pt x="274" y="52"/>
                    <a:pt x="274" y="52"/>
                    <a:pt x="274" y="52"/>
                  </a:cubicBezTo>
                  <a:cubicBezTo>
                    <a:pt x="275" y="52"/>
                    <a:pt x="275" y="52"/>
                    <a:pt x="275" y="52"/>
                  </a:cubicBezTo>
                  <a:cubicBezTo>
                    <a:pt x="275" y="53"/>
                    <a:pt x="276" y="54"/>
                    <a:pt x="279" y="56"/>
                  </a:cubicBezTo>
                  <a:cubicBezTo>
                    <a:pt x="280" y="58"/>
                    <a:pt x="280" y="58"/>
                    <a:pt x="280" y="58"/>
                  </a:cubicBezTo>
                  <a:cubicBezTo>
                    <a:pt x="281" y="58"/>
                    <a:pt x="281" y="58"/>
                    <a:pt x="281" y="58"/>
                  </a:cubicBezTo>
                  <a:cubicBezTo>
                    <a:pt x="284" y="60"/>
                    <a:pt x="286" y="60"/>
                    <a:pt x="287" y="60"/>
                  </a:cubicBezTo>
                  <a:cubicBezTo>
                    <a:pt x="288" y="60"/>
                    <a:pt x="289" y="59"/>
                    <a:pt x="293" y="56"/>
                  </a:cubicBezTo>
                  <a:cubicBezTo>
                    <a:pt x="295" y="54"/>
                    <a:pt x="298" y="52"/>
                    <a:pt x="300" y="51"/>
                  </a:cubicBezTo>
                  <a:cubicBezTo>
                    <a:pt x="306" y="46"/>
                    <a:pt x="311" y="44"/>
                    <a:pt x="312" y="43"/>
                  </a:cubicBezTo>
                  <a:cubicBezTo>
                    <a:pt x="313" y="44"/>
                    <a:pt x="317" y="46"/>
                    <a:pt x="317" y="48"/>
                  </a:cubicBezTo>
                  <a:cubicBezTo>
                    <a:pt x="317" y="49"/>
                    <a:pt x="315" y="53"/>
                    <a:pt x="311" y="61"/>
                  </a:cubicBezTo>
                  <a:cubicBezTo>
                    <a:pt x="310" y="63"/>
                    <a:pt x="309" y="65"/>
                    <a:pt x="308" y="67"/>
                  </a:cubicBezTo>
                  <a:cubicBezTo>
                    <a:pt x="305" y="73"/>
                    <a:pt x="304" y="74"/>
                    <a:pt x="304" y="75"/>
                  </a:cubicBezTo>
                  <a:cubicBezTo>
                    <a:pt x="304" y="75"/>
                    <a:pt x="304" y="75"/>
                    <a:pt x="304" y="75"/>
                  </a:cubicBezTo>
                  <a:cubicBezTo>
                    <a:pt x="304" y="75"/>
                    <a:pt x="304" y="75"/>
                    <a:pt x="304" y="75"/>
                  </a:cubicBezTo>
                  <a:cubicBezTo>
                    <a:pt x="305" y="76"/>
                    <a:pt x="306" y="78"/>
                    <a:pt x="308" y="80"/>
                  </a:cubicBezTo>
                  <a:cubicBezTo>
                    <a:pt x="309" y="83"/>
                    <a:pt x="309" y="83"/>
                    <a:pt x="309" y="83"/>
                  </a:cubicBezTo>
                  <a:cubicBezTo>
                    <a:pt x="310" y="82"/>
                    <a:pt x="310" y="82"/>
                    <a:pt x="310" y="82"/>
                  </a:cubicBezTo>
                  <a:cubicBezTo>
                    <a:pt x="312" y="84"/>
                    <a:pt x="313" y="85"/>
                    <a:pt x="315" y="85"/>
                  </a:cubicBezTo>
                  <a:cubicBezTo>
                    <a:pt x="316" y="86"/>
                    <a:pt x="316" y="85"/>
                    <a:pt x="322" y="83"/>
                  </a:cubicBezTo>
                  <a:cubicBezTo>
                    <a:pt x="324" y="82"/>
                    <a:pt x="327" y="81"/>
                    <a:pt x="329" y="80"/>
                  </a:cubicBezTo>
                  <a:cubicBezTo>
                    <a:pt x="337" y="77"/>
                    <a:pt x="341" y="75"/>
                    <a:pt x="343" y="75"/>
                  </a:cubicBezTo>
                  <a:cubicBezTo>
                    <a:pt x="344" y="76"/>
                    <a:pt x="347" y="79"/>
                    <a:pt x="347" y="81"/>
                  </a:cubicBezTo>
                  <a:cubicBezTo>
                    <a:pt x="346" y="82"/>
                    <a:pt x="344" y="85"/>
                    <a:pt x="338" y="92"/>
                  </a:cubicBezTo>
                  <a:cubicBezTo>
                    <a:pt x="337" y="94"/>
                    <a:pt x="335" y="96"/>
                    <a:pt x="334" y="97"/>
                  </a:cubicBezTo>
                  <a:cubicBezTo>
                    <a:pt x="329" y="102"/>
                    <a:pt x="328" y="103"/>
                    <a:pt x="328" y="104"/>
                  </a:cubicBezTo>
                  <a:cubicBezTo>
                    <a:pt x="328" y="105"/>
                    <a:pt x="328" y="105"/>
                    <a:pt x="328" y="105"/>
                  </a:cubicBezTo>
                  <a:cubicBezTo>
                    <a:pt x="328" y="106"/>
                    <a:pt x="329" y="108"/>
                    <a:pt x="331" y="110"/>
                  </a:cubicBezTo>
                  <a:cubicBezTo>
                    <a:pt x="331" y="113"/>
                    <a:pt x="331" y="113"/>
                    <a:pt x="331" y="113"/>
                  </a:cubicBezTo>
                  <a:cubicBezTo>
                    <a:pt x="332" y="112"/>
                    <a:pt x="332" y="112"/>
                    <a:pt x="332" y="112"/>
                  </a:cubicBezTo>
                  <a:cubicBezTo>
                    <a:pt x="333" y="116"/>
                    <a:pt x="335" y="116"/>
                    <a:pt x="336" y="117"/>
                  </a:cubicBezTo>
                  <a:cubicBezTo>
                    <a:pt x="337" y="117"/>
                    <a:pt x="338" y="117"/>
                    <a:pt x="344" y="116"/>
                  </a:cubicBezTo>
                  <a:cubicBezTo>
                    <a:pt x="346" y="115"/>
                    <a:pt x="349" y="115"/>
                    <a:pt x="352" y="114"/>
                  </a:cubicBezTo>
                  <a:cubicBezTo>
                    <a:pt x="359" y="113"/>
                    <a:pt x="364" y="113"/>
                    <a:pt x="366" y="113"/>
                  </a:cubicBezTo>
                  <a:cubicBezTo>
                    <a:pt x="367" y="114"/>
                    <a:pt x="368" y="118"/>
                    <a:pt x="368" y="119"/>
                  </a:cubicBezTo>
                  <a:cubicBezTo>
                    <a:pt x="368" y="119"/>
                    <a:pt x="368" y="119"/>
                    <a:pt x="368" y="119"/>
                  </a:cubicBezTo>
                  <a:cubicBezTo>
                    <a:pt x="368" y="120"/>
                    <a:pt x="364" y="124"/>
                    <a:pt x="357" y="128"/>
                  </a:cubicBezTo>
                  <a:cubicBezTo>
                    <a:pt x="355" y="130"/>
                    <a:pt x="353" y="131"/>
                    <a:pt x="352" y="133"/>
                  </a:cubicBezTo>
                  <a:cubicBezTo>
                    <a:pt x="346" y="137"/>
                    <a:pt x="345" y="137"/>
                    <a:pt x="345" y="138"/>
                  </a:cubicBezTo>
                  <a:cubicBezTo>
                    <a:pt x="345" y="139"/>
                    <a:pt x="345" y="139"/>
                    <a:pt x="345" y="139"/>
                  </a:cubicBezTo>
                  <a:cubicBezTo>
                    <a:pt x="345" y="141"/>
                    <a:pt x="345" y="142"/>
                    <a:pt x="346" y="144"/>
                  </a:cubicBezTo>
                  <a:cubicBezTo>
                    <a:pt x="345" y="147"/>
                    <a:pt x="345" y="147"/>
                    <a:pt x="345" y="147"/>
                  </a:cubicBezTo>
                  <a:cubicBezTo>
                    <a:pt x="346" y="147"/>
                    <a:pt x="346" y="147"/>
                    <a:pt x="346" y="147"/>
                  </a:cubicBezTo>
                  <a:cubicBezTo>
                    <a:pt x="347" y="150"/>
                    <a:pt x="348" y="151"/>
                    <a:pt x="349" y="152"/>
                  </a:cubicBezTo>
                  <a:cubicBezTo>
                    <a:pt x="350" y="152"/>
                    <a:pt x="351" y="153"/>
                    <a:pt x="357" y="153"/>
                  </a:cubicBezTo>
                  <a:cubicBezTo>
                    <a:pt x="359" y="153"/>
                    <a:pt x="362" y="153"/>
                    <a:pt x="365" y="153"/>
                  </a:cubicBezTo>
                  <a:cubicBezTo>
                    <a:pt x="373" y="154"/>
                    <a:pt x="378" y="155"/>
                    <a:pt x="379" y="155"/>
                  </a:cubicBezTo>
                  <a:cubicBezTo>
                    <a:pt x="380" y="156"/>
                    <a:pt x="380" y="159"/>
                    <a:pt x="380" y="161"/>
                  </a:cubicBezTo>
                  <a:cubicBezTo>
                    <a:pt x="380" y="162"/>
                    <a:pt x="380" y="162"/>
                    <a:pt x="380" y="162"/>
                  </a:cubicBezTo>
                  <a:cubicBezTo>
                    <a:pt x="379" y="163"/>
                    <a:pt x="375" y="165"/>
                    <a:pt x="368" y="168"/>
                  </a:cubicBezTo>
                  <a:cubicBezTo>
                    <a:pt x="365" y="169"/>
                    <a:pt x="363" y="170"/>
                    <a:pt x="361" y="171"/>
                  </a:cubicBezTo>
                  <a:cubicBezTo>
                    <a:pt x="354" y="174"/>
                    <a:pt x="354" y="174"/>
                    <a:pt x="353" y="175"/>
                  </a:cubicBezTo>
                  <a:cubicBezTo>
                    <a:pt x="352" y="176"/>
                    <a:pt x="352" y="177"/>
                    <a:pt x="352" y="178"/>
                  </a:cubicBezTo>
                  <a:cubicBezTo>
                    <a:pt x="352" y="179"/>
                    <a:pt x="352" y="181"/>
                    <a:pt x="352" y="181"/>
                  </a:cubicBezTo>
                  <a:cubicBezTo>
                    <a:pt x="351" y="184"/>
                    <a:pt x="351" y="184"/>
                    <a:pt x="351" y="184"/>
                  </a:cubicBezTo>
                  <a:cubicBezTo>
                    <a:pt x="352" y="184"/>
                    <a:pt x="352" y="184"/>
                    <a:pt x="352" y="184"/>
                  </a:cubicBezTo>
                  <a:cubicBezTo>
                    <a:pt x="352" y="187"/>
                    <a:pt x="353" y="188"/>
                    <a:pt x="354" y="189"/>
                  </a:cubicBezTo>
                  <a:cubicBezTo>
                    <a:pt x="355" y="190"/>
                    <a:pt x="356" y="190"/>
                    <a:pt x="361" y="192"/>
                  </a:cubicBezTo>
                  <a:cubicBezTo>
                    <a:pt x="364" y="193"/>
                    <a:pt x="366" y="194"/>
                    <a:pt x="369" y="194"/>
                  </a:cubicBezTo>
                  <a:cubicBezTo>
                    <a:pt x="376" y="197"/>
                    <a:pt x="381" y="199"/>
                    <a:pt x="382" y="199"/>
                  </a:cubicBezTo>
                  <a:cubicBezTo>
                    <a:pt x="382" y="200"/>
                    <a:pt x="383" y="201"/>
                    <a:pt x="383" y="202"/>
                  </a:cubicBezTo>
                  <a:cubicBezTo>
                    <a:pt x="383" y="204"/>
                    <a:pt x="382" y="206"/>
                    <a:pt x="382" y="207"/>
                  </a:cubicBezTo>
                  <a:cubicBezTo>
                    <a:pt x="381" y="207"/>
                    <a:pt x="376" y="208"/>
                    <a:pt x="368" y="210"/>
                  </a:cubicBezTo>
                  <a:cubicBezTo>
                    <a:pt x="366" y="210"/>
                    <a:pt x="363" y="210"/>
                    <a:pt x="361" y="211"/>
                  </a:cubicBezTo>
                  <a:cubicBezTo>
                    <a:pt x="354" y="212"/>
                    <a:pt x="353" y="212"/>
                    <a:pt x="352" y="213"/>
                  </a:cubicBezTo>
                  <a:cubicBezTo>
                    <a:pt x="352" y="213"/>
                    <a:pt x="351" y="215"/>
                    <a:pt x="350" y="219"/>
                  </a:cubicBezTo>
                  <a:cubicBezTo>
                    <a:pt x="350" y="219"/>
                    <a:pt x="350" y="219"/>
                    <a:pt x="350" y="219"/>
                  </a:cubicBezTo>
                  <a:cubicBezTo>
                    <a:pt x="350" y="220"/>
                    <a:pt x="350" y="220"/>
                    <a:pt x="350" y="220"/>
                  </a:cubicBezTo>
                  <a:cubicBezTo>
                    <a:pt x="350" y="222"/>
                    <a:pt x="349" y="223"/>
                    <a:pt x="349" y="224"/>
                  </a:cubicBezTo>
                  <a:cubicBezTo>
                    <a:pt x="349" y="225"/>
                    <a:pt x="350" y="226"/>
                    <a:pt x="350" y="227"/>
                  </a:cubicBezTo>
                  <a:cubicBezTo>
                    <a:pt x="351" y="228"/>
                    <a:pt x="351" y="228"/>
                    <a:pt x="357" y="231"/>
                  </a:cubicBezTo>
                  <a:cubicBezTo>
                    <a:pt x="359" y="232"/>
                    <a:pt x="361" y="234"/>
                    <a:pt x="364" y="235"/>
                  </a:cubicBezTo>
                  <a:cubicBezTo>
                    <a:pt x="370" y="239"/>
                    <a:pt x="374" y="242"/>
                    <a:pt x="375" y="243"/>
                  </a:cubicBezTo>
                  <a:cubicBezTo>
                    <a:pt x="375" y="243"/>
                    <a:pt x="375" y="243"/>
                    <a:pt x="375" y="244"/>
                  </a:cubicBezTo>
                  <a:cubicBezTo>
                    <a:pt x="375" y="246"/>
                    <a:pt x="374" y="249"/>
                    <a:pt x="373" y="250"/>
                  </a:cubicBezTo>
                  <a:cubicBezTo>
                    <a:pt x="372" y="250"/>
                    <a:pt x="367" y="250"/>
                    <a:pt x="359" y="250"/>
                  </a:cubicBezTo>
                  <a:cubicBezTo>
                    <a:pt x="357" y="250"/>
                    <a:pt x="354" y="249"/>
                    <a:pt x="352" y="249"/>
                  </a:cubicBezTo>
                  <a:cubicBezTo>
                    <a:pt x="345" y="249"/>
                    <a:pt x="344" y="249"/>
                    <a:pt x="343" y="249"/>
                  </a:cubicBezTo>
                  <a:cubicBezTo>
                    <a:pt x="342" y="250"/>
                    <a:pt x="341" y="252"/>
                    <a:pt x="340" y="255"/>
                  </a:cubicBezTo>
                  <a:cubicBezTo>
                    <a:pt x="339" y="255"/>
                    <a:pt x="339" y="255"/>
                    <a:pt x="339" y="255"/>
                  </a:cubicBezTo>
                  <a:cubicBezTo>
                    <a:pt x="339" y="256"/>
                    <a:pt x="339" y="256"/>
                    <a:pt x="339" y="256"/>
                  </a:cubicBezTo>
                  <a:cubicBezTo>
                    <a:pt x="338" y="258"/>
                    <a:pt x="337" y="260"/>
                    <a:pt x="337" y="261"/>
                  </a:cubicBezTo>
                  <a:cubicBezTo>
                    <a:pt x="337" y="262"/>
                    <a:pt x="338" y="262"/>
                    <a:pt x="338" y="262"/>
                  </a:cubicBezTo>
                  <a:cubicBezTo>
                    <a:pt x="338" y="263"/>
                    <a:pt x="339" y="264"/>
                    <a:pt x="343" y="268"/>
                  </a:cubicBezTo>
                  <a:cubicBezTo>
                    <a:pt x="345" y="270"/>
                    <a:pt x="347" y="272"/>
                    <a:pt x="349" y="274"/>
                  </a:cubicBezTo>
                  <a:cubicBezTo>
                    <a:pt x="354" y="279"/>
                    <a:pt x="358" y="283"/>
                    <a:pt x="358" y="284"/>
                  </a:cubicBezTo>
                  <a:cubicBezTo>
                    <a:pt x="358" y="286"/>
                    <a:pt x="356" y="290"/>
                    <a:pt x="355" y="290"/>
                  </a:cubicBezTo>
                  <a:cubicBezTo>
                    <a:pt x="354" y="290"/>
                    <a:pt x="349" y="289"/>
                    <a:pt x="341" y="287"/>
                  </a:cubicBezTo>
                  <a:cubicBezTo>
                    <a:pt x="339" y="286"/>
                    <a:pt x="336" y="285"/>
                    <a:pt x="334" y="285"/>
                  </a:cubicBezTo>
                  <a:cubicBezTo>
                    <a:pt x="328" y="282"/>
                    <a:pt x="327" y="282"/>
                    <a:pt x="326" y="283"/>
                  </a:cubicBezTo>
                  <a:cubicBezTo>
                    <a:pt x="325" y="283"/>
                    <a:pt x="324" y="284"/>
                    <a:pt x="321" y="287"/>
                  </a:cubicBezTo>
                  <a:cubicBezTo>
                    <a:pt x="320" y="287"/>
                    <a:pt x="320" y="287"/>
                    <a:pt x="320" y="287"/>
                  </a:cubicBezTo>
                  <a:cubicBezTo>
                    <a:pt x="320" y="288"/>
                    <a:pt x="320" y="288"/>
                    <a:pt x="320" y="288"/>
                  </a:cubicBezTo>
                  <a:cubicBezTo>
                    <a:pt x="317" y="292"/>
                    <a:pt x="317" y="293"/>
                    <a:pt x="317" y="294"/>
                  </a:cubicBezTo>
                  <a:cubicBezTo>
                    <a:pt x="317" y="294"/>
                    <a:pt x="317" y="294"/>
                    <a:pt x="317" y="294"/>
                  </a:cubicBezTo>
                  <a:cubicBezTo>
                    <a:pt x="317" y="295"/>
                    <a:pt x="318" y="296"/>
                    <a:pt x="321" y="301"/>
                  </a:cubicBezTo>
                  <a:cubicBezTo>
                    <a:pt x="323" y="303"/>
                    <a:pt x="324" y="305"/>
                    <a:pt x="326" y="308"/>
                  </a:cubicBezTo>
                  <a:cubicBezTo>
                    <a:pt x="330" y="314"/>
                    <a:pt x="332" y="319"/>
                    <a:pt x="333" y="320"/>
                  </a:cubicBezTo>
                  <a:cubicBezTo>
                    <a:pt x="332" y="322"/>
                    <a:pt x="329" y="325"/>
                    <a:pt x="328" y="325"/>
                  </a:cubicBezTo>
                  <a:cubicBezTo>
                    <a:pt x="326" y="325"/>
                    <a:pt x="322" y="323"/>
                    <a:pt x="315" y="319"/>
                  </a:cubicBezTo>
                  <a:cubicBezTo>
                    <a:pt x="313" y="318"/>
                    <a:pt x="311" y="316"/>
                    <a:pt x="309" y="315"/>
                  </a:cubicBezTo>
                  <a:cubicBezTo>
                    <a:pt x="303" y="311"/>
                    <a:pt x="302" y="311"/>
                    <a:pt x="301" y="311"/>
                  </a:cubicBezTo>
                  <a:cubicBezTo>
                    <a:pt x="300" y="311"/>
                    <a:pt x="299" y="312"/>
                    <a:pt x="296" y="315"/>
                  </a:cubicBezTo>
                  <a:cubicBezTo>
                    <a:pt x="294" y="315"/>
                    <a:pt x="294" y="315"/>
                    <a:pt x="294" y="315"/>
                  </a:cubicBezTo>
                  <a:cubicBezTo>
                    <a:pt x="294" y="316"/>
                    <a:pt x="294" y="316"/>
                    <a:pt x="294" y="316"/>
                  </a:cubicBezTo>
                  <a:cubicBezTo>
                    <a:pt x="291" y="318"/>
                    <a:pt x="290" y="319"/>
                    <a:pt x="290" y="321"/>
                  </a:cubicBezTo>
                  <a:cubicBezTo>
                    <a:pt x="290" y="321"/>
                    <a:pt x="290" y="321"/>
                    <a:pt x="290" y="321"/>
                  </a:cubicBezTo>
                  <a:cubicBezTo>
                    <a:pt x="290" y="321"/>
                    <a:pt x="290" y="321"/>
                    <a:pt x="290" y="321"/>
                  </a:cubicBezTo>
                  <a:cubicBezTo>
                    <a:pt x="290" y="322"/>
                    <a:pt x="291" y="323"/>
                    <a:pt x="292" y="328"/>
                  </a:cubicBezTo>
                  <a:cubicBezTo>
                    <a:pt x="293" y="330"/>
                    <a:pt x="294" y="333"/>
                    <a:pt x="295" y="336"/>
                  </a:cubicBezTo>
                  <a:cubicBezTo>
                    <a:pt x="298" y="342"/>
                    <a:pt x="299" y="348"/>
                    <a:pt x="299" y="349"/>
                  </a:cubicBezTo>
                  <a:cubicBezTo>
                    <a:pt x="298" y="351"/>
                    <a:pt x="295" y="353"/>
                    <a:pt x="293" y="353"/>
                  </a:cubicBezTo>
                  <a:cubicBezTo>
                    <a:pt x="292" y="353"/>
                    <a:pt x="288" y="350"/>
                    <a:pt x="283" y="344"/>
                  </a:cubicBezTo>
                  <a:cubicBezTo>
                    <a:pt x="281" y="342"/>
                    <a:pt x="279" y="340"/>
                    <a:pt x="277" y="339"/>
                  </a:cubicBezTo>
                  <a:cubicBezTo>
                    <a:pt x="272" y="334"/>
                    <a:pt x="272" y="333"/>
                    <a:pt x="271" y="333"/>
                  </a:cubicBezTo>
                  <a:cubicBezTo>
                    <a:pt x="270" y="333"/>
                    <a:pt x="268" y="333"/>
                    <a:pt x="265" y="335"/>
                  </a:cubicBezTo>
                  <a:cubicBezTo>
                    <a:pt x="263" y="335"/>
                    <a:pt x="263" y="335"/>
                    <a:pt x="263" y="335"/>
                  </a:cubicBezTo>
                  <a:cubicBezTo>
                    <a:pt x="263" y="336"/>
                    <a:pt x="263" y="336"/>
                    <a:pt x="263" y="336"/>
                  </a:cubicBezTo>
                  <a:cubicBezTo>
                    <a:pt x="260" y="337"/>
                    <a:pt x="258" y="338"/>
                    <a:pt x="258" y="340"/>
                  </a:cubicBezTo>
                  <a:cubicBezTo>
                    <a:pt x="258" y="340"/>
                    <a:pt x="258" y="341"/>
                    <a:pt x="258" y="341"/>
                  </a:cubicBezTo>
                  <a:cubicBezTo>
                    <a:pt x="258" y="342"/>
                    <a:pt x="258" y="344"/>
                    <a:pt x="258" y="348"/>
                  </a:cubicBezTo>
                  <a:cubicBezTo>
                    <a:pt x="259" y="350"/>
                    <a:pt x="259" y="353"/>
                    <a:pt x="259" y="356"/>
                  </a:cubicBezTo>
                  <a:cubicBezTo>
                    <a:pt x="260" y="360"/>
                    <a:pt x="260" y="365"/>
                    <a:pt x="260" y="368"/>
                  </a:cubicBezTo>
                  <a:cubicBezTo>
                    <a:pt x="260" y="369"/>
                    <a:pt x="260" y="370"/>
                    <a:pt x="260" y="370"/>
                  </a:cubicBezTo>
                  <a:cubicBezTo>
                    <a:pt x="259" y="371"/>
                    <a:pt x="255" y="373"/>
                    <a:pt x="253" y="372"/>
                  </a:cubicBezTo>
                  <a:cubicBezTo>
                    <a:pt x="252" y="371"/>
                    <a:pt x="249" y="368"/>
                    <a:pt x="245" y="361"/>
                  </a:cubicBezTo>
                  <a:cubicBezTo>
                    <a:pt x="244" y="359"/>
                    <a:pt x="242" y="357"/>
                    <a:pt x="241" y="355"/>
                  </a:cubicBezTo>
                  <a:cubicBezTo>
                    <a:pt x="237" y="349"/>
                    <a:pt x="237" y="348"/>
                    <a:pt x="236" y="348"/>
                  </a:cubicBezTo>
                  <a:cubicBezTo>
                    <a:pt x="235" y="347"/>
                    <a:pt x="233" y="347"/>
                    <a:pt x="229" y="348"/>
                  </a:cubicBezTo>
                  <a:cubicBezTo>
                    <a:pt x="227" y="347"/>
                    <a:pt x="227" y="347"/>
                    <a:pt x="227" y="347"/>
                  </a:cubicBezTo>
                  <a:cubicBezTo>
                    <a:pt x="227" y="349"/>
                    <a:pt x="227" y="349"/>
                    <a:pt x="227" y="349"/>
                  </a:cubicBezTo>
                  <a:cubicBezTo>
                    <a:pt x="224" y="349"/>
                    <a:pt x="223" y="350"/>
                    <a:pt x="222" y="351"/>
                  </a:cubicBezTo>
                  <a:cubicBezTo>
                    <a:pt x="221" y="352"/>
                    <a:pt x="221" y="353"/>
                    <a:pt x="221" y="359"/>
                  </a:cubicBezTo>
                  <a:cubicBezTo>
                    <a:pt x="220" y="361"/>
                    <a:pt x="220" y="364"/>
                    <a:pt x="220" y="367"/>
                  </a:cubicBezTo>
                  <a:cubicBezTo>
                    <a:pt x="218" y="375"/>
                    <a:pt x="217" y="380"/>
                    <a:pt x="217" y="381"/>
                  </a:cubicBezTo>
                  <a:cubicBezTo>
                    <a:pt x="215" y="382"/>
                    <a:pt x="211" y="382"/>
                    <a:pt x="210" y="382"/>
                  </a:cubicBezTo>
                  <a:cubicBezTo>
                    <a:pt x="209" y="381"/>
                    <a:pt x="207" y="376"/>
                    <a:pt x="204" y="369"/>
                  </a:cubicBezTo>
                  <a:cubicBezTo>
                    <a:pt x="204" y="366"/>
                    <a:pt x="203" y="364"/>
                    <a:pt x="202" y="362"/>
                  </a:cubicBezTo>
                  <a:cubicBezTo>
                    <a:pt x="200" y="355"/>
                    <a:pt x="200" y="354"/>
                    <a:pt x="199" y="354"/>
                  </a:cubicBezTo>
                  <a:cubicBezTo>
                    <a:pt x="198" y="353"/>
                    <a:pt x="197" y="352"/>
                    <a:pt x="192" y="353"/>
                  </a:cubicBezTo>
                  <a:cubicBezTo>
                    <a:pt x="191" y="352"/>
                    <a:pt x="191" y="352"/>
                    <a:pt x="191" y="352"/>
                  </a:cubicBezTo>
                  <a:cubicBezTo>
                    <a:pt x="190" y="353"/>
                    <a:pt x="190" y="353"/>
                    <a:pt x="190" y="353"/>
                  </a:cubicBezTo>
                  <a:cubicBezTo>
                    <a:pt x="186" y="352"/>
                    <a:pt x="185" y="353"/>
                    <a:pt x="184" y="354"/>
                  </a:cubicBezTo>
                  <a:cubicBezTo>
                    <a:pt x="183" y="354"/>
                    <a:pt x="183" y="355"/>
                    <a:pt x="181" y="361"/>
                  </a:cubicBezTo>
                  <a:cubicBezTo>
                    <a:pt x="180" y="363"/>
                    <a:pt x="179" y="366"/>
                    <a:pt x="178" y="369"/>
                  </a:cubicBezTo>
                  <a:cubicBezTo>
                    <a:pt x="175" y="376"/>
                    <a:pt x="173" y="380"/>
                    <a:pt x="173" y="382"/>
                  </a:cubicBezTo>
                  <a:cubicBezTo>
                    <a:pt x="171" y="382"/>
                    <a:pt x="167" y="382"/>
                    <a:pt x="165" y="381"/>
                  </a:cubicBezTo>
                  <a:cubicBezTo>
                    <a:pt x="165" y="380"/>
                    <a:pt x="164" y="375"/>
                    <a:pt x="163" y="367"/>
                  </a:cubicBezTo>
                  <a:cubicBezTo>
                    <a:pt x="163" y="364"/>
                    <a:pt x="163" y="362"/>
                    <a:pt x="163" y="360"/>
                  </a:cubicBezTo>
                  <a:cubicBezTo>
                    <a:pt x="162" y="353"/>
                    <a:pt x="162" y="352"/>
                    <a:pt x="161" y="351"/>
                  </a:cubicBezTo>
                  <a:cubicBezTo>
                    <a:pt x="160" y="350"/>
                    <a:pt x="158" y="349"/>
                    <a:pt x="155" y="349"/>
                  </a:cubicBezTo>
                  <a:cubicBezTo>
                    <a:pt x="154" y="347"/>
                    <a:pt x="154" y="347"/>
                    <a:pt x="154" y="347"/>
                  </a:cubicBezTo>
                  <a:cubicBezTo>
                    <a:pt x="153" y="348"/>
                    <a:pt x="153" y="348"/>
                    <a:pt x="153" y="348"/>
                  </a:cubicBezTo>
                  <a:cubicBezTo>
                    <a:pt x="149" y="347"/>
                    <a:pt x="148" y="347"/>
                    <a:pt x="147" y="348"/>
                  </a:cubicBezTo>
                  <a:cubicBezTo>
                    <a:pt x="146" y="348"/>
                    <a:pt x="146" y="349"/>
                    <a:pt x="142" y="354"/>
                  </a:cubicBezTo>
                  <a:cubicBezTo>
                    <a:pt x="141" y="356"/>
                    <a:pt x="139" y="359"/>
                    <a:pt x="138" y="361"/>
                  </a:cubicBezTo>
                  <a:cubicBezTo>
                    <a:pt x="133" y="367"/>
                    <a:pt x="130" y="371"/>
                    <a:pt x="129" y="372"/>
                  </a:cubicBezTo>
                  <a:cubicBezTo>
                    <a:pt x="128" y="372"/>
                    <a:pt x="123" y="371"/>
                    <a:pt x="122" y="370"/>
                  </a:cubicBezTo>
                  <a:cubicBezTo>
                    <a:pt x="122" y="369"/>
                    <a:pt x="122" y="369"/>
                    <a:pt x="122" y="368"/>
                  </a:cubicBezTo>
                  <a:cubicBezTo>
                    <a:pt x="122" y="368"/>
                    <a:pt x="122" y="368"/>
                    <a:pt x="122" y="368"/>
                  </a:cubicBezTo>
                  <a:cubicBezTo>
                    <a:pt x="122" y="366"/>
                    <a:pt x="123" y="361"/>
                    <a:pt x="124" y="356"/>
                  </a:cubicBezTo>
                  <a:cubicBezTo>
                    <a:pt x="124" y="353"/>
                    <a:pt x="124" y="351"/>
                    <a:pt x="125" y="348"/>
                  </a:cubicBezTo>
                  <a:cubicBezTo>
                    <a:pt x="125" y="344"/>
                    <a:pt x="125" y="342"/>
                    <a:pt x="125" y="341"/>
                  </a:cubicBezTo>
                  <a:cubicBezTo>
                    <a:pt x="125" y="341"/>
                    <a:pt x="125" y="340"/>
                    <a:pt x="125" y="340"/>
                  </a:cubicBezTo>
                  <a:cubicBezTo>
                    <a:pt x="124" y="338"/>
                    <a:pt x="123" y="337"/>
                    <a:pt x="120" y="336"/>
                  </a:cubicBezTo>
                  <a:cubicBezTo>
                    <a:pt x="119" y="334"/>
                    <a:pt x="119" y="334"/>
                    <a:pt x="119" y="334"/>
                  </a:cubicBezTo>
                  <a:cubicBezTo>
                    <a:pt x="118" y="335"/>
                    <a:pt x="118" y="335"/>
                    <a:pt x="118" y="335"/>
                  </a:cubicBezTo>
                  <a:cubicBezTo>
                    <a:pt x="115" y="333"/>
                    <a:pt x="114" y="333"/>
                    <a:pt x="112" y="333"/>
                  </a:cubicBezTo>
                  <a:cubicBezTo>
                    <a:pt x="111" y="334"/>
                    <a:pt x="110" y="334"/>
                    <a:pt x="106" y="338"/>
                  </a:cubicBezTo>
                  <a:cubicBezTo>
                    <a:pt x="104" y="340"/>
                    <a:pt x="102" y="342"/>
                    <a:pt x="100" y="344"/>
                  </a:cubicBezTo>
                  <a:cubicBezTo>
                    <a:pt x="94" y="349"/>
                    <a:pt x="90" y="352"/>
                    <a:pt x="89" y="353"/>
                  </a:cubicBezTo>
                  <a:cubicBezTo>
                    <a:pt x="88" y="353"/>
                    <a:pt x="84" y="350"/>
                    <a:pt x="83" y="349"/>
                  </a:cubicBezTo>
                  <a:cubicBezTo>
                    <a:pt x="83" y="347"/>
                    <a:pt x="85" y="342"/>
                    <a:pt x="88" y="335"/>
                  </a:cubicBezTo>
                  <a:cubicBezTo>
                    <a:pt x="88" y="333"/>
                    <a:pt x="89" y="331"/>
                    <a:pt x="90" y="329"/>
                  </a:cubicBezTo>
                  <a:cubicBezTo>
                    <a:pt x="92" y="323"/>
                    <a:pt x="93" y="322"/>
                    <a:pt x="93" y="321"/>
                  </a:cubicBezTo>
                  <a:cubicBezTo>
                    <a:pt x="93" y="321"/>
                    <a:pt x="93" y="321"/>
                    <a:pt x="93" y="321"/>
                  </a:cubicBezTo>
                  <a:cubicBezTo>
                    <a:pt x="93" y="320"/>
                    <a:pt x="93" y="320"/>
                    <a:pt x="93" y="320"/>
                  </a:cubicBezTo>
                  <a:cubicBezTo>
                    <a:pt x="93" y="319"/>
                    <a:pt x="92" y="318"/>
                    <a:pt x="88" y="315"/>
                  </a:cubicBezTo>
                  <a:cubicBezTo>
                    <a:pt x="88" y="314"/>
                    <a:pt x="88" y="314"/>
                    <a:pt x="88" y="314"/>
                  </a:cubicBezTo>
                  <a:cubicBezTo>
                    <a:pt x="87" y="314"/>
                    <a:pt x="87" y="314"/>
                    <a:pt x="87" y="314"/>
                  </a:cubicBezTo>
                  <a:cubicBezTo>
                    <a:pt x="84" y="311"/>
                    <a:pt x="83" y="311"/>
                    <a:pt x="82" y="311"/>
                  </a:cubicBezTo>
                  <a:cubicBezTo>
                    <a:pt x="81" y="311"/>
                    <a:pt x="80" y="312"/>
                    <a:pt x="75" y="315"/>
                  </a:cubicBezTo>
                  <a:cubicBezTo>
                    <a:pt x="73" y="316"/>
                    <a:pt x="70" y="317"/>
                    <a:pt x="67" y="319"/>
                  </a:cubicBezTo>
                  <a:cubicBezTo>
                    <a:pt x="61" y="322"/>
                    <a:pt x="56" y="325"/>
                    <a:pt x="55" y="325"/>
                  </a:cubicBezTo>
                  <a:cubicBezTo>
                    <a:pt x="53" y="324"/>
                    <a:pt x="50" y="321"/>
                    <a:pt x="50" y="320"/>
                  </a:cubicBezTo>
                  <a:cubicBezTo>
                    <a:pt x="50" y="319"/>
                    <a:pt x="53" y="314"/>
                    <a:pt x="57" y="308"/>
                  </a:cubicBezTo>
                  <a:cubicBezTo>
                    <a:pt x="59" y="305"/>
                    <a:pt x="60" y="303"/>
                    <a:pt x="61" y="302"/>
                  </a:cubicBezTo>
                  <a:cubicBezTo>
                    <a:pt x="65" y="296"/>
                    <a:pt x="66" y="295"/>
                    <a:pt x="66" y="294"/>
                  </a:cubicBezTo>
                  <a:cubicBezTo>
                    <a:pt x="66" y="293"/>
                    <a:pt x="65" y="292"/>
                    <a:pt x="63" y="288"/>
                  </a:cubicBezTo>
                  <a:cubicBezTo>
                    <a:pt x="63" y="286"/>
                    <a:pt x="63" y="286"/>
                    <a:pt x="63" y="286"/>
                  </a:cubicBezTo>
                  <a:cubicBezTo>
                    <a:pt x="61" y="286"/>
                    <a:pt x="61" y="286"/>
                    <a:pt x="61" y="286"/>
                  </a:cubicBezTo>
                  <a:cubicBezTo>
                    <a:pt x="59" y="283"/>
                    <a:pt x="58" y="283"/>
                    <a:pt x="57" y="283"/>
                  </a:cubicBezTo>
                  <a:cubicBezTo>
                    <a:pt x="56" y="282"/>
                    <a:pt x="55" y="283"/>
                    <a:pt x="49" y="284"/>
                  </a:cubicBezTo>
                  <a:cubicBezTo>
                    <a:pt x="47" y="285"/>
                    <a:pt x="44" y="286"/>
                    <a:pt x="41" y="287"/>
                  </a:cubicBezTo>
                  <a:cubicBezTo>
                    <a:pt x="34" y="289"/>
                    <a:pt x="29" y="290"/>
                    <a:pt x="28" y="290"/>
                  </a:cubicBezTo>
                  <a:cubicBezTo>
                    <a:pt x="27" y="289"/>
                    <a:pt x="24" y="285"/>
                    <a:pt x="24" y="284"/>
                  </a:cubicBezTo>
                  <a:cubicBezTo>
                    <a:pt x="25" y="283"/>
                    <a:pt x="28" y="279"/>
                    <a:pt x="34" y="274"/>
                  </a:cubicBezTo>
                  <a:cubicBezTo>
                    <a:pt x="36" y="272"/>
                    <a:pt x="38" y="270"/>
                    <a:pt x="39" y="269"/>
                  </a:cubicBezTo>
                  <a:cubicBezTo>
                    <a:pt x="45" y="264"/>
                    <a:pt x="45" y="263"/>
                    <a:pt x="45" y="262"/>
                  </a:cubicBezTo>
                  <a:cubicBezTo>
                    <a:pt x="46" y="262"/>
                    <a:pt x="46" y="262"/>
                    <a:pt x="46" y="261"/>
                  </a:cubicBezTo>
                  <a:cubicBezTo>
                    <a:pt x="46" y="260"/>
                    <a:pt x="45" y="259"/>
                    <a:pt x="44" y="256"/>
                  </a:cubicBezTo>
                  <a:cubicBezTo>
                    <a:pt x="44" y="254"/>
                    <a:pt x="44" y="254"/>
                    <a:pt x="44" y="254"/>
                  </a:cubicBezTo>
                  <a:cubicBezTo>
                    <a:pt x="43" y="254"/>
                    <a:pt x="43" y="254"/>
                    <a:pt x="43" y="254"/>
                  </a:cubicBezTo>
                  <a:cubicBezTo>
                    <a:pt x="42" y="250"/>
                    <a:pt x="41" y="250"/>
                    <a:pt x="40" y="249"/>
                  </a:cubicBezTo>
                  <a:cubicBezTo>
                    <a:pt x="39" y="249"/>
                    <a:pt x="38" y="249"/>
                    <a:pt x="32" y="249"/>
                  </a:cubicBezTo>
                  <a:cubicBezTo>
                    <a:pt x="29" y="249"/>
                    <a:pt x="26" y="249"/>
                    <a:pt x="24" y="250"/>
                  </a:cubicBezTo>
                  <a:cubicBezTo>
                    <a:pt x="16" y="250"/>
                    <a:pt x="11" y="250"/>
                    <a:pt x="9" y="249"/>
                  </a:cubicBezTo>
                  <a:cubicBezTo>
                    <a:pt x="9" y="248"/>
                    <a:pt x="7" y="245"/>
                    <a:pt x="7" y="243"/>
                  </a:cubicBezTo>
                  <a:cubicBezTo>
                    <a:pt x="7" y="243"/>
                    <a:pt x="7" y="243"/>
                    <a:pt x="7" y="243"/>
                  </a:cubicBezTo>
                  <a:cubicBezTo>
                    <a:pt x="8" y="242"/>
                    <a:pt x="12" y="239"/>
                    <a:pt x="19" y="235"/>
                  </a:cubicBezTo>
                  <a:cubicBezTo>
                    <a:pt x="22" y="234"/>
                    <a:pt x="24" y="233"/>
                    <a:pt x="26" y="231"/>
                  </a:cubicBezTo>
                  <a:cubicBezTo>
                    <a:pt x="32" y="228"/>
                    <a:pt x="33" y="228"/>
                    <a:pt x="33" y="227"/>
                  </a:cubicBezTo>
                  <a:cubicBezTo>
                    <a:pt x="33" y="226"/>
                    <a:pt x="33" y="225"/>
                    <a:pt x="33" y="225"/>
                  </a:cubicBezTo>
                  <a:cubicBezTo>
                    <a:pt x="33" y="223"/>
                    <a:pt x="33" y="221"/>
                    <a:pt x="33" y="220"/>
                  </a:cubicBezTo>
                  <a:cubicBezTo>
                    <a:pt x="34" y="218"/>
                    <a:pt x="34" y="218"/>
                    <a:pt x="34" y="218"/>
                  </a:cubicBezTo>
                  <a:cubicBezTo>
                    <a:pt x="33" y="218"/>
                    <a:pt x="33" y="218"/>
                    <a:pt x="33" y="218"/>
                  </a:cubicBezTo>
                  <a:cubicBezTo>
                    <a:pt x="32" y="214"/>
                    <a:pt x="31" y="213"/>
                    <a:pt x="30" y="213"/>
                  </a:cubicBezTo>
                  <a:cubicBezTo>
                    <a:pt x="30" y="212"/>
                    <a:pt x="29" y="212"/>
                    <a:pt x="23" y="211"/>
                  </a:cubicBezTo>
                  <a:cubicBezTo>
                    <a:pt x="20" y="210"/>
                    <a:pt x="18" y="210"/>
                    <a:pt x="15" y="209"/>
                  </a:cubicBezTo>
                  <a:cubicBezTo>
                    <a:pt x="7" y="208"/>
                    <a:pt x="2" y="206"/>
                    <a:pt x="1" y="206"/>
                  </a:cubicBezTo>
                  <a:cubicBezTo>
                    <a:pt x="1" y="205"/>
                    <a:pt x="0" y="203"/>
                    <a:pt x="0" y="201"/>
                  </a:cubicBezTo>
                  <a:close/>
                  <a:moveTo>
                    <a:pt x="307" y="191"/>
                  </a:moveTo>
                  <a:cubicBezTo>
                    <a:pt x="307" y="127"/>
                    <a:pt x="255" y="76"/>
                    <a:pt x="191" y="76"/>
                  </a:cubicBezTo>
                  <a:cubicBezTo>
                    <a:pt x="128" y="76"/>
                    <a:pt x="76" y="127"/>
                    <a:pt x="76" y="191"/>
                  </a:cubicBezTo>
                  <a:cubicBezTo>
                    <a:pt x="76" y="255"/>
                    <a:pt x="128" y="306"/>
                    <a:pt x="191" y="306"/>
                  </a:cubicBezTo>
                  <a:cubicBezTo>
                    <a:pt x="255" y="306"/>
                    <a:pt x="307" y="255"/>
                    <a:pt x="307" y="191"/>
                  </a:cubicBezTo>
                  <a:close/>
                </a:path>
              </a:pathLst>
            </a:custGeom>
            <a:grpFill/>
            <a:ln>
              <a:noFill/>
            </a:ln>
            <a:effectLst/>
          </p:spPr>
          <p:txBody>
            <a:bodyPr anchor="ctr"/>
            <a:lstStyle/>
            <a:p>
              <a:pPr algn="ctr"/>
              <a:endParaRPr>
                <a:solidFill>
                  <a:schemeClr val="tx1">
                    <a:lumMod val="65000"/>
                    <a:lumOff val="35000"/>
                  </a:schemeClr>
                </a:solidFill>
                <a:cs typeface="+mn-ea"/>
                <a:sym typeface="+mn-lt"/>
              </a:endParaRPr>
            </a:p>
          </p:txBody>
        </p:sp>
        <p:grpSp>
          <p:nvGrpSpPr>
            <p:cNvPr id="8" name="Group 14"/>
            <p:cNvGrpSpPr/>
            <p:nvPr/>
          </p:nvGrpSpPr>
          <p:grpSpPr>
            <a:xfrm>
              <a:off x="5655734" y="1916035"/>
              <a:ext cx="374651" cy="580504"/>
              <a:chOff x="619125" y="4081463"/>
              <a:chExt cx="288925" cy="447675"/>
            </a:xfrm>
            <a:grpFill/>
          </p:grpSpPr>
          <p:sp>
            <p:nvSpPr>
              <p:cNvPr id="22" name="Freeform: Shape 27"/>
              <p:cNvSpPr>
                <a:spLocks/>
              </p:cNvSpPr>
              <p:nvPr/>
            </p:nvSpPr>
            <p:spPr bwMode="auto">
              <a:xfrm>
                <a:off x="619125" y="4081463"/>
                <a:ext cx="288925" cy="331788"/>
              </a:xfrm>
              <a:custGeom>
                <a:avLst/>
                <a:gdLst>
                  <a:gd name="T0" fmla="*/ 39 w 77"/>
                  <a:gd name="T1" fmla="*/ 0 h 88"/>
                  <a:gd name="T2" fmla="*/ 0 w 77"/>
                  <a:gd name="T3" fmla="*/ 38 h 88"/>
                  <a:gd name="T4" fmla="*/ 7 w 77"/>
                  <a:gd name="T5" fmla="*/ 60 h 88"/>
                  <a:gd name="T6" fmla="*/ 11 w 77"/>
                  <a:gd name="T7" fmla="*/ 67 h 88"/>
                  <a:gd name="T8" fmla="*/ 13 w 77"/>
                  <a:gd name="T9" fmla="*/ 73 h 88"/>
                  <a:gd name="T10" fmla="*/ 18 w 77"/>
                  <a:gd name="T11" fmla="*/ 87 h 88"/>
                  <a:gd name="T12" fmla="*/ 18 w 77"/>
                  <a:gd name="T13" fmla="*/ 88 h 88"/>
                  <a:gd name="T14" fmla="*/ 25 w 77"/>
                  <a:gd name="T15" fmla="*/ 88 h 88"/>
                  <a:gd name="T16" fmla="*/ 25 w 77"/>
                  <a:gd name="T17" fmla="*/ 85 h 88"/>
                  <a:gd name="T18" fmla="*/ 20 w 77"/>
                  <a:gd name="T19" fmla="*/ 71 h 88"/>
                  <a:gd name="T20" fmla="*/ 17 w 77"/>
                  <a:gd name="T21" fmla="*/ 64 h 88"/>
                  <a:gd name="T22" fmla="*/ 14 w 77"/>
                  <a:gd name="T23" fmla="*/ 57 h 88"/>
                  <a:gd name="T24" fmla="*/ 14 w 77"/>
                  <a:gd name="T25" fmla="*/ 57 h 88"/>
                  <a:gd name="T26" fmla="*/ 8 w 77"/>
                  <a:gd name="T27" fmla="*/ 38 h 88"/>
                  <a:gd name="T28" fmla="*/ 39 w 77"/>
                  <a:gd name="T29" fmla="*/ 7 h 88"/>
                  <a:gd name="T30" fmla="*/ 70 w 77"/>
                  <a:gd name="T31" fmla="*/ 38 h 88"/>
                  <a:gd name="T32" fmla="*/ 64 w 77"/>
                  <a:gd name="T33" fmla="*/ 57 h 88"/>
                  <a:gd name="T34" fmla="*/ 61 w 77"/>
                  <a:gd name="T35" fmla="*/ 64 h 88"/>
                  <a:gd name="T36" fmla="*/ 58 w 77"/>
                  <a:gd name="T37" fmla="*/ 71 h 88"/>
                  <a:gd name="T38" fmla="*/ 53 w 77"/>
                  <a:gd name="T39" fmla="*/ 85 h 88"/>
                  <a:gd name="T40" fmla="*/ 52 w 77"/>
                  <a:gd name="T41" fmla="*/ 88 h 88"/>
                  <a:gd name="T42" fmla="*/ 60 w 77"/>
                  <a:gd name="T43" fmla="*/ 88 h 88"/>
                  <a:gd name="T44" fmla="*/ 60 w 77"/>
                  <a:gd name="T45" fmla="*/ 87 h 88"/>
                  <a:gd name="T46" fmla="*/ 64 w 77"/>
                  <a:gd name="T47" fmla="*/ 73 h 88"/>
                  <a:gd name="T48" fmla="*/ 67 w 77"/>
                  <a:gd name="T49" fmla="*/ 67 h 88"/>
                  <a:gd name="T50" fmla="*/ 71 w 77"/>
                  <a:gd name="T51" fmla="*/ 60 h 88"/>
                  <a:gd name="T52" fmla="*/ 77 w 77"/>
                  <a:gd name="T53" fmla="*/ 38 h 88"/>
                  <a:gd name="T54" fmla="*/ 39 w 77"/>
                  <a:gd name="T5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 h="88">
                    <a:moveTo>
                      <a:pt x="39" y="0"/>
                    </a:moveTo>
                    <a:cubicBezTo>
                      <a:pt x="18" y="0"/>
                      <a:pt x="0" y="17"/>
                      <a:pt x="0" y="38"/>
                    </a:cubicBezTo>
                    <a:cubicBezTo>
                      <a:pt x="0" y="47"/>
                      <a:pt x="4" y="54"/>
                      <a:pt x="7" y="60"/>
                    </a:cubicBezTo>
                    <a:cubicBezTo>
                      <a:pt x="7" y="60"/>
                      <a:pt x="10" y="65"/>
                      <a:pt x="11" y="67"/>
                    </a:cubicBezTo>
                    <a:cubicBezTo>
                      <a:pt x="12" y="69"/>
                      <a:pt x="12" y="71"/>
                      <a:pt x="13" y="73"/>
                    </a:cubicBezTo>
                    <a:cubicBezTo>
                      <a:pt x="15" y="78"/>
                      <a:pt x="16" y="82"/>
                      <a:pt x="18" y="87"/>
                    </a:cubicBezTo>
                    <a:cubicBezTo>
                      <a:pt x="18" y="87"/>
                      <a:pt x="18" y="88"/>
                      <a:pt x="18" y="88"/>
                    </a:cubicBezTo>
                    <a:cubicBezTo>
                      <a:pt x="25" y="88"/>
                      <a:pt x="25" y="88"/>
                      <a:pt x="25" y="88"/>
                    </a:cubicBezTo>
                    <a:cubicBezTo>
                      <a:pt x="25" y="87"/>
                      <a:pt x="25" y="86"/>
                      <a:pt x="25" y="85"/>
                    </a:cubicBezTo>
                    <a:cubicBezTo>
                      <a:pt x="23" y="80"/>
                      <a:pt x="22" y="75"/>
                      <a:pt x="20" y="71"/>
                    </a:cubicBezTo>
                    <a:cubicBezTo>
                      <a:pt x="19" y="68"/>
                      <a:pt x="18" y="66"/>
                      <a:pt x="17" y="64"/>
                    </a:cubicBezTo>
                    <a:cubicBezTo>
                      <a:pt x="16" y="61"/>
                      <a:pt x="14" y="57"/>
                      <a:pt x="14" y="57"/>
                    </a:cubicBezTo>
                    <a:cubicBezTo>
                      <a:pt x="14" y="57"/>
                      <a:pt x="14" y="57"/>
                      <a:pt x="14" y="57"/>
                    </a:cubicBezTo>
                    <a:cubicBezTo>
                      <a:pt x="10" y="50"/>
                      <a:pt x="8" y="44"/>
                      <a:pt x="8" y="38"/>
                    </a:cubicBezTo>
                    <a:cubicBezTo>
                      <a:pt x="8" y="21"/>
                      <a:pt x="22" y="7"/>
                      <a:pt x="39" y="7"/>
                    </a:cubicBezTo>
                    <a:cubicBezTo>
                      <a:pt x="56" y="7"/>
                      <a:pt x="70" y="21"/>
                      <a:pt x="70" y="38"/>
                    </a:cubicBezTo>
                    <a:cubicBezTo>
                      <a:pt x="70" y="45"/>
                      <a:pt x="68" y="50"/>
                      <a:pt x="64" y="57"/>
                    </a:cubicBezTo>
                    <a:cubicBezTo>
                      <a:pt x="64" y="57"/>
                      <a:pt x="62" y="61"/>
                      <a:pt x="61" y="64"/>
                    </a:cubicBezTo>
                    <a:cubicBezTo>
                      <a:pt x="60" y="66"/>
                      <a:pt x="59" y="68"/>
                      <a:pt x="58" y="71"/>
                    </a:cubicBezTo>
                    <a:cubicBezTo>
                      <a:pt x="56" y="75"/>
                      <a:pt x="54" y="80"/>
                      <a:pt x="53" y="85"/>
                    </a:cubicBezTo>
                    <a:cubicBezTo>
                      <a:pt x="53" y="86"/>
                      <a:pt x="53" y="87"/>
                      <a:pt x="52" y="88"/>
                    </a:cubicBezTo>
                    <a:cubicBezTo>
                      <a:pt x="60" y="88"/>
                      <a:pt x="60" y="88"/>
                      <a:pt x="60" y="88"/>
                    </a:cubicBezTo>
                    <a:cubicBezTo>
                      <a:pt x="60" y="88"/>
                      <a:pt x="60" y="87"/>
                      <a:pt x="60" y="87"/>
                    </a:cubicBezTo>
                    <a:cubicBezTo>
                      <a:pt x="61" y="82"/>
                      <a:pt x="63" y="78"/>
                      <a:pt x="64" y="73"/>
                    </a:cubicBezTo>
                    <a:cubicBezTo>
                      <a:pt x="65" y="71"/>
                      <a:pt x="66" y="69"/>
                      <a:pt x="67" y="67"/>
                    </a:cubicBezTo>
                    <a:cubicBezTo>
                      <a:pt x="68" y="65"/>
                      <a:pt x="70" y="60"/>
                      <a:pt x="71" y="60"/>
                    </a:cubicBezTo>
                    <a:cubicBezTo>
                      <a:pt x="75" y="53"/>
                      <a:pt x="77" y="46"/>
                      <a:pt x="77" y="38"/>
                    </a:cubicBezTo>
                    <a:cubicBezTo>
                      <a:pt x="77" y="17"/>
                      <a:pt x="60" y="0"/>
                      <a:pt x="39" y="0"/>
                    </a:cubicBez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sp>
            <p:nvSpPr>
              <p:cNvPr id="23" name="Freeform: Shape 28"/>
              <p:cNvSpPr>
                <a:spLocks/>
              </p:cNvSpPr>
              <p:nvPr/>
            </p:nvSpPr>
            <p:spPr bwMode="auto">
              <a:xfrm>
                <a:off x="685800" y="4457700"/>
                <a:ext cx="158750" cy="71438"/>
              </a:xfrm>
              <a:custGeom>
                <a:avLst/>
                <a:gdLst>
                  <a:gd name="T0" fmla="*/ 0 w 42"/>
                  <a:gd name="T1" fmla="*/ 3 h 19"/>
                  <a:gd name="T2" fmla="*/ 8 w 42"/>
                  <a:gd name="T3" fmla="*/ 11 h 19"/>
                  <a:gd name="T4" fmla="*/ 10 w 42"/>
                  <a:gd name="T5" fmla="*/ 11 h 19"/>
                  <a:gd name="T6" fmla="*/ 10 w 42"/>
                  <a:gd name="T7" fmla="*/ 11 h 19"/>
                  <a:gd name="T8" fmla="*/ 17 w 42"/>
                  <a:gd name="T9" fmla="*/ 19 h 19"/>
                  <a:gd name="T10" fmla="*/ 24 w 42"/>
                  <a:gd name="T11" fmla="*/ 19 h 19"/>
                  <a:gd name="T12" fmla="*/ 32 w 42"/>
                  <a:gd name="T13" fmla="*/ 11 h 19"/>
                  <a:gd name="T14" fmla="*/ 32 w 42"/>
                  <a:gd name="T15" fmla="*/ 11 h 19"/>
                  <a:gd name="T16" fmla="*/ 34 w 42"/>
                  <a:gd name="T17" fmla="*/ 11 h 19"/>
                  <a:gd name="T18" fmla="*/ 42 w 42"/>
                  <a:gd name="T19" fmla="*/ 3 h 19"/>
                  <a:gd name="T20" fmla="*/ 42 w 42"/>
                  <a:gd name="T21" fmla="*/ 0 h 19"/>
                  <a:gd name="T22" fmla="*/ 0 w 42"/>
                  <a:gd name="T23" fmla="*/ 0 h 19"/>
                  <a:gd name="T24" fmla="*/ 0 w 42"/>
                  <a:gd name="T25"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9">
                    <a:moveTo>
                      <a:pt x="0" y="3"/>
                    </a:moveTo>
                    <a:cubicBezTo>
                      <a:pt x="0" y="7"/>
                      <a:pt x="3" y="11"/>
                      <a:pt x="8" y="11"/>
                    </a:cubicBezTo>
                    <a:cubicBezTo>
                      <a:pt x="10" y="11"/>
                      <a:pt x="10" y="11"/>
                      <a:pt x="10" y="11"/>
                    </a:cubicBezTo>
                    <a:cubicBezTo>
                      <a:pt x="10" y="11"/>
                      <a:pt x="10" y="11"/>
                      <a:pt x="10" y="11"/>
                    </a:cubicBezTo>
                    <a:cubicBezTo>
                      <a:pt x="10" y="15"/>
                      <a:pt x="13" y="19"/>
                      <a:pt x="17" y="19"/>
                    </a:cubicBezTo>
                    <a:cubicBezTo>
                      <a:pt x="24" y="19"/>
                      <a:pt x="24" y="19"/>
                      <a:pt x="24" y="19"/>
                    </a:cubicBezTo>
                    <a:cubicBezTo>
                      <a:pt x="28" y="19"/>
                      <a:pt x="32" y="15"/>
                      <a:pt x="32" y="11"/>
                    </a:cubicBezTo>
                    <a:cubicBezTo>
                      <a:pt x="32" y="11"/>
                      <a:pt x="32" y="11"/>
                      <a:pt x="32" y="11"/>
                    </a:cubicBezTo>
                    <a:cubicBezTo>
                      <a:pt x="34" y="11"/>
                      <a:pt x="34" y="11"/>
                      <a:pt x="34" y="11"/>
                    </a:cubicBezTo>
                    <a:cubicBezTo>
                      <a:pt x="38" y="11"/>
                      <a:pt x="42" y="7"/>
                      <a:pt x="42" y="3"/>
                    </a:cubicBezTo>
                    <a:cubicBezTo>
                      <a:pt x="42" y="0"/>
                      <a:pt x="42" y="0"/>
                      <a:pt x="42" y="0"/>
                    </a:cubicBezTo>
                    <a:cubicBezTo>
                      <a:pt x="0" y="0"/>
                      <a:pt x="0" y="0"/>
                      <a:pt x="0" y="0"/>
                    </a:cubicBezTo>
                    <a:lnTo>
                      <a:pt x="0" y="3"/>
                    </a:ln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sp>
            <p:nvSpPr>
              <p:cNvPr id="24" name="Rectangle 29"/>
              <p:cNvSpPr>
                <a:spLocks/>
              </p:cNvSpPr>
              <p:nvPr/>
            </p:nvSpPr>
            <p:spPr bwMode="auto">
              <a:xfrm>
                <a:off x="685800" y="4427538"/>
                <a:ext cx="158750" cy="15875"/>
              </a:xfrm>
              <a:prstGeom prst="rect">
                <a:avLst/>
              </a:prstGeom>
              <a:grpFill/>
              <a:ln>
                <a:noFill/>
              </a:ln>
              <a:effectLst>
                <a:outerShdw blurRad="63500" algn="ctr" rotWithShape="0">
                  <a:prstClr val="black">
                    <a:alpha val="40000"/>
                  </a:prstClr>
                </a:outerShdw>
              </a:effectLst>
              <a:extLst/>
            </p:spPr>
            <p:txBody>
              <a:bodyPr anchor="ctr"/>
              <a:lstStyle/>
              <a:p>
                <a:pPr algn="ctr"/>
                <a:endParaRPr>
                  <a:solidFill>
                    <a:schemeClr val="tx1">
                      <a:lumMod val="65000"/>
                      <a:lumOff val="35000"/>
                    </a:schemeClr>
                  </a:solidFill>
                  <a:cs typeface="+mn-ea"/>
                  <a:sym typeface="+mn-lt"/>
                </a:endParaRPr>
              </a:p>
            </p:txBody>
          </p:sp>
          <p:sp>
            <p:nvSpPr>
              <p:cNvPr id="25" name="Freeform: Shape 30"/>
              <p:cNvSpPr>
                <a:spLocks/>
              </p:cNvSpPr>
              <p:nvPr/>
            </p:nvSpPr>
            <p:spPr bwMode="auto">
              <a:xfrm>
                <a:off x="679450" y="4251325"/>
                <a:ext cx="173038" cy="161925"/>
              </a:xfrm>
              <a:custGeom>
                <a:avLst/>
                <a:gdLst>
                  <a:gd name="T0" fmla="*/ 31 w 46"/>
                  <a:gd name="T1" fmla="*/ 43 h 43"/>
                  <a:gd name="T2" fmla="*/ 44 w 46"/>
                  <a:gd name="T3" fmla="*/ 5 h 43"/>
                  <a:gd name="T4" fmla="*/ 46 w 46"/>
                  <a:gd name="T5" fmla="*/ 1 h 43"/>
                  <a:gd name="T6" fmla="*/ 43 w 46"/>
                  <a:gd name="T7" fmla="*/ 0 h 43"/>
                  <a:gd name="T8" fmla="*/ 43 w 46"/>
                  <a:gd name="T9" fmla="*/ 0 h 43"/>
                  <a:gd name="T10" fmla="*/ 38 w 46"/>
                  <a:gd name="T11" fmla="*/ 4 h 43"/>
                  <a:gd name="T12" fmla="*/ 36 w 46"/>
                  <a:gd name="T13" fmla="*/ 6 h 43"/>
                  <a:gd name="T14" fmla="*/ 34 w 46"/>
                  <a:gd name="T15" fmla="*/ 4 h 43"/>
                  <a:gd name="T16" fmla="*/ 30 w 46"/>
                  <a:gd name="T17" fmla="*/ 0 h 43"/>
                  <a:gd name="T18" fmla="*/ 25 w 46"/>
                  <a:gd name="T19" fmla="*/ 4 h 43"/>
                  <a:gd name="T20" fmla="*/ 23 w 46"/>
                  <a:gd name="T21" fmla="*/ 6 h 43"/>
                  <a:gd name="T22" fmla="*/ 21 w 46"/>
                  <a:gd name="T23" fmla="*/ 4 h 43"/>
                  <a:gd name="T24" fmla="*/ 16 w 46"/>
                  <a:gd name="T25" fmla="*/ 0 h 43"/>
                  <a:gd name="T26" fmla="*/ 11 w 46"/>
                  <a:gd name="T27" fmla="*/ 4 h 43"/>
                  <a:gd name="T28" fmla="*/ 10 w 46"/>
                  <a:gd name="T29" fmla="*/ 6 h 43"/>
                  <a:gd name="T30" fmla="*/ 8 w 46"/>
                  <a:gd name="T31" fmla="*/ 4 h 43"/>
                  <a:gd name="T32" fmla="*/ 3 w 46"/>
                  <a:gd name="T33" fmla="*/ 0 h 43"/>
                  <a:gd name="T34" fmla="*/ 2 w 46"/>
                  <a:gd name="T35" fmla="*/ 0 h 43"/>
                  <a:gd name="T36" fmla="*/ 0 w 46"/>
                  <a:gd name="T37" fmla="*/ 1 h 43"/>
                  <a:gd name="T38" fmla="*/ 1 w 46"/>
                  <a:gd name="T39" fmla="*/ 5 h 43"/>
                  <a:gd name="T40" fmla="*/ 16 w 46"/>
                  <a:gd name="T41" fmla="*/ 43 h 43"/>
                  <a:gd name="T42" fmla="*/ 19 w 46"/>
                  <a:gd name="T43" fmla="*/ 43 h 43"/>
                  <a:gd name="T44" fmla="*/ 5 w 46"/>
                  <a:gd name="T45" fmla="*/ 7 h 43"/>
                  <a:gd name="T46" fmla="*/ 10 w 46"/>
                  <a:gd name="T47" fmla="*/ 10 h 43"/>
                  <a:gd name="T48" fmla="*/ 14 w 46"/>
                  <a:gd name="T49" fmla="*/ 6 h 43"/>
                  <a:gd name="T50" fmla="*/ 16 w 46"/>
                  <a:gd name="T51" fmla="*/ 3 h 43"/>
                  <a:gd name="T52" fmla="*/ 18 w 46"/>
                  <a:gd name="T53" fmla="*/ 6 h 43"/>
                  <a:gd name="T54" fmla="*/ 23 w 46"/>
                  <a:gd name="T55" fmla="*/ 10 h 43"/>
                  <a:gd name="T56" fmla="*/ 28 w 46"/>
                  <a:gd name="T57" fmla="*/ 6 h 43"/>
                  <a:gd name="T58" fmla="*/ 30 w 46"/>
                  <a:gd name="T59" fmla="*/ 3 h 43"/>
                  <a:gd name="T60" fmla="*/ 31 w 46"/>
                  <a:gd name="T61" fmla="*/ 6 h 43"/>
                  <a:gd name="T62" fmla="*/ 36 w 46"/>
                  <a:gd name="T63" fmla="*/ 10 h 43"/>
                  <a:gd name="T64" fmla="*/ 40 w 46"/>
                  <a:gd name="T65" fmla="*/ 7 h 43"/>
                  <a:gd name="T66" fmla="*/ 27 w 46"/>
                  <a:gd name="T67" fmla="*/ 43 h 43"/>
                  <a:gd name="T68" fmla="*/ 31 w 46"/>
                  <a:gd name="T6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43">
                    <a:moveTo>
                      <a:pt x="31" y="43"/>
                    </a:moveTo>
                    <a:cubicBezTo>
                      <a:pt x="44" y="5"/>
                      <a:pt x="44" y="5"/>
                      <a:pt x="44" y="5"/>
                    </a:cubicBezTo>
                    <a:cubicBezTo>
                      <a:pt x="46" y="1"/>
                      <a:pt x="46" y="1"/>
                      <a:pt x="46" y="1"/>
                    </a:cubicBezTo>
                    <a:cubicBezTo>
                      <a:pt x="45" y="1"/>
                      <a:pt x="44" y="0"/>
                      <a:pt x="43" y="0"/>
                    </a:cubicBezTo>
                    <a:cubicBezTo>
                      <a:pt x="43" y="0"/>
                      <a:pt x="43" y="0"/>
                      <a:pt x="43" y="0"/>
                    </a:cubicBezTo>
                    <a:cubicBezTo>
                      <a:pt x="40" y="0"/>
                      <a:pt x="39" y="2"/>
                      <a:pt x="38" y="4"/>
                    </a:cubicBezTo>
                    <a:cubicBezTo>
                      <a:pt x="37" y="6"/>
                      <a:pt x="37" y="6"/>
                      <a:pt x="36" y="6"/>
                    </a:cubicBezTo>
                    <a:cubicBezTo>
                      <a:pt x="36" y="6"/>
                      <a:pt x="35" y="6"/>
                      <a:pt x="34" y="4"/>
                    </a:cubicBezTo>
                    <a:cubicBezTo>
                      <a:pt x="33" y="2"/>
                      <a:pt x="32" y="0"/>
                      <a:pt x="30" y="0"/>
                    </a:cubicBezTo>
                    <a:cubicBezTo>
                      <a:pt x="27" y="0"/>
                      <a:pt x="26" y="2"/>
                      <a:pt x="25" y="4"/>
                    </a:cubicBezTo>
                    <a:cubicBezTo>
                      <a:pt x="24" y="6"/>
                      <a:pt x="23" y="6"/>
                      <a:pt x="23" y="6"/>
                    </a:cubicBezTo>
                    <a:cubicBezTo>
                      <a:pt x="22" y="6"/>
                      <a:pt x="22" y="6"/>
                      <a:pt x="21" y="4"/>
                    </a:cubicBezTo>
                    <a:cubicBezTo>
                      <a:pt x="20" y="2"/>
                      <a:pt x="19" y="0"/>
                      <a:pt x="16" y="0"/>
                    </a:cubicBezTo>
                    <a:cubicBezTo>
                      <a:pt x="14" y="0"/>
                      <a:pt x="12" y="2"/>
                      <a:pt x="11" y="4"/>
                    </a:cubicBezTo>
                    <a:cubicBezTo>
                      <a:pt x="11" y="6"/>
                      <a:pt x="10" y="6"/>
                      <a:pt x="10" y="6"/>
                    </a:cubicBezTo>
                    <a:cubicBezTo>
                      <a:pt x="9" y="6"/>
                      <a:pt x="8" y="6"/>
                      <a:pt x="8" y="4"/>
                    </a:cubicBezTo>
                    <a:cubicBezTo>
                      <a:pt x="7" y="2"/>
                      <a:pt x="5" y="0"/>
                      <a:pt x="3" y="0"/>
                    </a:cubicBezTo>
                    <a:cubicBezTo>
                      <a:pt x="2" y="0"/>
                      <a:pt x="2" y="0"/>
                      <a:pt x="2" y="0"/>
                    </a:cubicBezTo>
                    <a:cubicBezTo>
                      <a:pt x="1" y="0"/>
                      <a:pt x="0" y="1"/>
                      <a:pt x="0" y="1"/>
                    </a:cubicBezTo>
                    <a:cubicBezTo>
                      <a:pt x="1" y="5"/>
                      <a:pt x="1" y="5"/>
                      <a:pt x="1" y="5"/>
                    </a:cubicBezTo>
                    <a:cubicBezTo>
                      <a:pt x="16" y="43"/>
                      <a:pt x="16" y="43"/>
                      <a:pt x="16" y="43"/>
                    </a:cubicBezTo>
                    <a:cubicBezTo>
                      <a:pt x="19" y="43"/>
                      <a:pt x="19" y="43"/>
                      <a:pt x="19" y="43"/>
                    </a:cubicBezTo>
                    <a:cubicBezTo>
                      <a:pt x="5" y="7"/>
                      <a:pt x="5" y="7"/>
                      <a:pt x="5" y="7"/>
                    </a:cubicBezTo>
                    <a:cubicBezTo>
                      <a:pt x="6" y="8"/>
                      <a:pt x="7" y="10"/>
                      <a:pt x="10" y="10"/>
                    </a:cubicBezTo>
                    <a:cubicBezTo>
                      <a:pt x="12" y="10"/>
                      <a:pt x="13" y="7"/>
                      <a:pt x="14" y="6"/>
                    </a:cubicBezTo>
                    <a:cubicBezTo>
                      <a:pt x="15" y="4"/>
                      <a:pt x="16" y="3"/>
                      <a:pt x="16" y="3"/>
                    </a:cubicBezTo>
                    <a:cubicBezTo>
                      <a:pt x="17" y="3"/>
                      <a:pt x="17" y="4"/>
                      <a:pt x="18" y="6"/>
                    </a:cubicBezTo>
                    <a:cubicBezTo>
                      <a:pt x="19" y="7"/>
                      <a:pt x="20" y="10"/>
                      <a:pt x="23" y="10"/>
                    </a:cubicBezTo>
                    <a:cubicBezTo>
                      <a:pt x="26" y="10"/>
                      <a:pt x="27" y="7"/>
                      <a:pt x="28" y="6"/>
                    </a:cubicBezTo>
                    <a:cubicBezTo>
                      <a:pt x="28" y="4"/>
                      <a:pt x="29" y="3"/>
                      <a:pt x="30" y="3"/>
                    </a:cubicBezTo>
                    <a:cubicBezTo>
                      <a:pt x="30" y="3"/>
                      <a:pt x="31" y="4"/>
                      <a:pt x="31" y="6"/>
                    </a:cubicBezTo>
                    <a:cubicBezTo>
                      <a:pt x="32" y="7"/>
                      <a:pt x="34" y="10"/>
                      <a:pt x="36" y="10"/>
                    </a:cubicBezTo>
                    <a:cubicBezTo>
                      <a:pt x="38" y="10"/>
                      <a:pt x="40" y="8"/>
                      <a:pt x="40" y="7"/>
                    </a:cubicBezTo>
                    <a:cubicBezTo>
                      <a:pt x="27" y="43"/>
                      <a:pt x="27" y="43"/>
                      <a:pt x="27" y="43"/>
                    </a:cubicBezTo>
                    <a:lnTo>
                      <a:pt x="31" y="43"/>
                    </a:ln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grpSp>
        <p:grpSp>
          <p:nvGrpSpPr>
            <p:cNvPr id="9" name="Group 15"/>
            <p:cNvGrpSpPr/>
            <p:nvPr/>
          </p:nvGrpSpPr>
          <p:grpSpPr>
            <a:xfrm>
              <a:off x="6687080" y="3241065"/>
              <a:ext cx="504825" cy="531813"/>
              <a:chOff x="2513013" y="2098675"/>
              <a:chExt cx="504825" cy="531813"/>
            </a:xfrm>
            <a:grpFill/>
          </p:grpSpPr>
          <p:sp>
            <p:nvSpPr>
              <p:cNvPr id="19" name="Freeform: Shape 24"/>
              <p:cNvSpPr>
                <a:spLocks/>
              </p:cNvSpPr>
              <p:nvPr/>
            </p:nvSpPr>
            <p:spPr bwMode="auto">
              <a:xfrm>
                <a:off x="2513013" y="2287588"/>
                <a:ext cx="342900" cy="342900"/>
              </a:xfrm>
              <a:custGeom>
                <a:avLst/>
                <a:gdLst>
                  <a:gd name="T0" fmla="*/ 76 w 91"/>
                  <a:gd name="T1" fmla="*/ 63 h 91"/>
                  <a:gd name="T2" fmla="*/ 79 w 91"/>
                  <a:gd name="T3" fmla="*/ 56 h 91"/>
                  <a:gd name="T4" fmla="*/ 91 w 91"/>
                  <a:gd name="T5" fmla="*/ 52 h 91"/>
                  <a:gd name="T6" fmla="*/ 91 w 91"/>
                  <a:gd name="T7" fmla="*/ 46 h 91"/>
                  <a:gd name="T8" fmla="*/ 91 w 91"/>
                  <a:gd name="T9" fmla="*/ 40 h 91"/>
                  <a:gd name="T10" fmla="*/ 79 w 91"/>
                  <a:gd name="T11" fmla="*/ 36 h 91"/>
                  <a:gd name="T12" fmla="*/ 76 w 91"/>
                  <a:gd name="T13" fmla="*/ 29 h 91"/>
                  <a:gd name="T14" fmla="*/ 82 w 91"/>
                  <a:gd name="T15" fmla="*/ 18 h 91"/>
                  <a:gd name="T16" fmla="*/ 73 w 91"/>
                  <a:gd name="T17" fmla="*/ 10 h 91"/>
                  <a:gd name="T18" fmla="*/ 63 w 91"/>
                  <a:gd name="T19" fmla="*/ 15 h 91"/>
                  <a:gd name="T20" fmla="*/ 55 w 91"/>
                  <a:gd name="T21" fmla="*/ 12 h 91"/>
                  <a:gd name="T22" fmla="*/ 51 w 91"/>
                  <a:gd name="T23" fmla="*/ 1 h 91"/>
                  <a:gd name="T24" fmla="*/ 45 w 91"/>
                  <a:gd name="T25" fmla="*/ 0 h 91"/>
                  <a:gd name="T26" fmla="*/ 40 w 91"/>
                  <a:gd name="T27" fmla="*/ 1 h 91"/>
                  <a:gd name="T28" fmla="*/ 36 w 91"/>
                  <a:gd name="T29" fmla="*/ 12 h 91"/>
                  <a:gd name="T30" fmla="*/ 28 w 91"/>
                  <a:gd name="T31" fmla="*/ 15 h 91"/>
                  <a:gd name="T32" fmla="*/ 18 w 91"/>
                  <a:gd name="T33" fmla="*/ 10 h 91"/>
                  <a:gd name="T34" fmla="*/ 9 w 91"/>
                  <a:gd name="T35" fmla="*/ 18 h 91"/>
                  <a:gd name="T36" fmla="*/ 14 w 91"/>
                  <a:gd name="T37" fmla="*/ 29 h 91"/>
                  <a:gd name="T38" fmla="*/ 11 w 91"/>
                  <a:gd name="T39" fmla="*/ 36 h 91"/>
                  <a:gd name="T40" fmla="*/ 0 w 91"/>
                  <a:gd name="T41" fmla="*/ 40 h 91"/>
                  <a:gd name="T42" fmla="*/ 0 w 91"/>
                  <a:gd name="T43" fmla="*/ 46 h 91"/>
                  <a:gd name="T44" fmla="*/ 0 w 91"/>
                  <a:gd name="T45" fmla="*/ 52 h 91"/>
                  <a:gd name="T46" fmla="*/ 11 w 91"/>
                  <a:gd name="T47" fmla="*/ 56 h 91"/>
                  <a:gd name="T48" fmla="*/ 14 w 91"/>
                  <a:gd name="T49" fmla="*/ 63 h 91"/>
                  <a:gd name="T50" fmla="*/ 9 w 91"/>
                  <a:gd name="T51" fmla="*/ 74 h 91"/>
                  <a:gd name="T52" fmla="*/ 18 w 91"/>
                  <a:gd name="T53" fmla="*/ 82 h 91"/>
                  <a:gd name="T54" fmla="*/ 28 w 91"/>
                  <a:gd name="T55" fmla="*/ 77 h 91"/>
                  <a:gd name="T56" fmla="*/ 36 w 91"/>
                  <a:gd name="T57" fmla="*/ 80 h 91"/>
                  <a:gd name="T58" fmla="*/ 40 w 91"/>
                  <a:gd name="T59" fmla="*/ 91 h 91"/>
                  <a:gd name="T60" fmla="*/ 45 w 91"/>
                  <a:gd name="T61" fmla="*/ 91 h 91"/>
                  <a:gd name="T62" fmla="*/ 51 w 91"/>
                  <a:gd name="T63" fmla="*/ 91 h 91"/>
                  <a:gd name="T64" fmla="*/ 55 w 91"/>
                  <a:gd name="T65" fmla="*/ 80 h 91"/>
                  <a:gd name="T66" fmla="*/ 63 w 91"/>
                  <a:gd name="T67" fmla="*/ 77 h 91"/>
                  <a:gd name="T68" fmla="*/ 73 w 91"/>
                  <a:gd name="T69" fmla="*/ 82 h 91"/>
                  <a:gd name="T70" fmla="*/ 82 w 91"/>
                  <a:gd name="T71" fmla="*/ 74 h 91"/>
                  <a:gd name="T72" fmla="*/ 76 w 91"/>
                  <a:gd name="T73" fmla="*/ 63 h 91"/>
                  <a:gd name="T74" fmla="*/ 45 w 91"/>
                  <a:gd name="T75" fmla="*/ 62 h 91"/>
                  <a:gd name="T76" fmla="*/ 29 w 91"/>
                  <a:gd name="T77" fmla="*/ 46 h 91"/>
                  <a:gd name="T78" fmla="*/ 45 w 91"/>
                  <a:gd name="T79" fmla="*/ 30 h 91"/>
                  <a:gd name="T80" fmla="*/ 61 w 91"/>
                  <a:gd name="T81" fmla="*/ 46 h 91"/>
                  <a:gd name="T82" fmla="*/ 45 w 91"/>
                  <a:gd name="T83" fmla="*/ 6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1">
                    <a:moveTo>
                      <a:pt x="76" y="63"/>
                    </a:moveTo>
                    <a:cubicBezTo>
                      <a:pt x="78" y="61"/>
                      <a:pt x="79" y="58"/>
                      <a:pt x="79" y="56"/>
                    </a:cubicBezTo>
                    <a:cubicBezTo>
                      <a:pt x="91" y="52"/>
                      <a:pt x="91" y="52"/>
                      <a:pt x="91" y="52"/>
                    </a:cubicBezTo>
                    <a:cubicBezTo>
                      <a:pt x="91" y="50"/>
                      <a:pt x="91" y="48"/>
                      <a:pt x="91" y="46"/>
                    </a:cubicBezTo>
                    <a:cubicBezTo>
                      <a:pt x="91" y="44"/>
                      <a:pt x="91" y="42"/>
                      <a:pt x="91" y="40"/>
                    </a:cubicBezTo>
                    <a:cubicBezTo>
                      <a:pt x="79" y="36"/>
                      <a:pt x="79" y="36"/>
                      <a:pt x="79" y="36"/>
                    </a:cubicBezTo>
                    <a:cubicBezTo>
                      <a:pt x="79" y="33"/>
                      <a:pt x="78" y="31"/>
                      <a:pt x="76" y="29"/>
                    </a:cubicBezTo>
                    <a:cubicBezTo>
                      <a:pt x="82" y="18"/>
                      <a:pt x="82" y="18"/>
                      <a:pt x="82" y="18"/>
                    </a:cubicBezTo>
                    <a:cubicBezTo>
                      <a:pt x="79" y="15"/>
                      <a:pt x="76" y="12"/>
                      <a:pt x="73" y="10"/>
                    </a:cubicBezTo>
                    <a:cubicBezTo>
                      <a:pt x="63" y="15"/>
                      <a:pt x="63" y="15"/>
                      <a:pt x="63" y="15"/>
                    </a:cubicBezTo>
                    <a:cubicBezTo>
                      <a:pt x="60" y="14"/>
                      <a:pt x="58" y="13"/>
                      <a:pt x="55" y="12"/>
                    </a:cubicBezTo>
                    <a:cubicBezTo>
                      <a:pt x="51" y="1"/>
                      <a:pt x="51" y="1"/>
                      <a:pt x="51" y="1"/>
                    </a:cubicBezTo>
                    <a:cubicBezTo>
                      <a:pt x="49" y="0"/>
                      <a:pt x="47" y="0"/>
                      <a:pt x="45" y="0"/>
                    </a:cubicBezTo>
                    <a:cubicBezTo>
                      <a:pt x="43" y="0"/>
                      <a:pt x="42" y="0"/>
                      <a:pt x="40" y="1"/>
                    </a:cubicBezTo>
                    <a:cubicBezTo>
                      <a:pt x="36" y="12"/>
                      <a:pt x="36" y="12"/>
                      <a:pt x="36" y="12"/>
                    </a:cubicBezTo>
                    <a:cubicBezTo>
                      <a:pt x="33" y="13"/>
                      <a:pt x="31" y="14"/>
                      <a:pt x="28" y="15"/>
                    </a:cubicBezTo>
                    <a:cubicBezTo>
                      <a:pt x="18" y="10"/>
                      <a:pt x="18" y="10"/>
                      <a:pt x="18" y="10"/>
                    </a:cubicBezTo>
                    <a:cubicBezTo>
                      <a:pt x="14" y="12"/>
                      <a:pt x="12" y="15"/>
                      <a:pt x="9" y="18"/>
                    </a:cubicBezTo>
                    <a:cubicBezTo>
                      <a:pt x="14" y="29"/>
                      <a:pt x="14" y="29"/>
                      <a:pt x="14" y="29"/>
                    </a:cubicBezTo>
                    <a:cubicBezTo>
                      <a:pt x="13" y="31"/>
                      <a:pt x="12" y="33"/>
                      <a:pt x="11" y="36"/>
                    </a:cubicBezTo>
                    <a:cubicBezTo>
                      <a:pt x="0" y="40"/>
                      <a:pt x="0" y="40"/>
                      <a:pt x="0" y="40"/>
                    </a:cubicBezTo>
                    <a:cubicBezTo>
                      <a:pt x="0" y="42"/>
                      <a:pt x="0" y="44"/>
                      <a:pt x="0" y="46"/>
                    </a:cubicBezTo>
                    <a:cubicBezTo>
                      <a:pt x="0" y="48"/>
                      <a:pt x="0" y="50"/>
                      <a:pt x="0" y="52"/>
                    </a:cubicBezTo>
                    <a:cubicBezTo>
                      <a:pt x="11" y="56"/>
                      <a:pt x="11" y="56"/>
                      <a:pt x="11" y="56"/>
                    </a:cubicBezTo>
                    <a:cubicBezTo>
                      <a:pt x="12" y="58"/>
                      <a:pt x="13" y="61"/>
                      <a:pt x="14" y="63"/>
                    </a:cubicBezTo>
                    <a:cubicBezTo>
                      <a:pt x="9" y="74"/>
                      <a:pt x="9" y="74"/>
                      <a:pt x="9" y="74"/>
                    </a:cubicBezTo>
                    <a:cubicBezTo>
                      <a:pt x="12" y="77"/>
                      <a:pt x="14" y="79"/>
                      <a:pt x="18" y="82"/>
                    </a:cubicBezTo>
                    <a:cubicBezTo>
                      <a:pt x="28" y="77"/>
                      <a:pt x="28" y="77"/>
                      <a:pt x="28" y="77"/>
                    </a:cubicBezTo>
                    <a:cubicBezTo>
                      <a:pt x="31" y="78"/>
                      <a:pt x="33" y="79"/>
                      <a:pt x="36" y="80"/>
                    </a:cubicBezTo>
                    <a:cubicBezTo>
                      <a:pt x="40" y="91"/>
                      <a:pt x="40" y="91"/>
                      <a:pt x="40" y="91"/>
                    </a:cubicBezTo>
                    <a:cubicBezTo>
                      <a:pt x="42" y="91"/>
                      <a:pt x="43" y="91"/>
                      <a:pt x="45" y="91"/>
                    </a:cubicBezTo>
                    <a:cubicBezTo>
                      <a:pt x="47" y="91"/>
                      <a:pt x="49" y="91"/>
                      <a:pt x="51" y="91"/>
                    </a:cubicBezTo>
                    <a:cubicBezTo>
                      <a:pt x="55" y="80"/>
                      <a:pt x="55" y="80"/>
                      <a:pt x="55" y="80"/>
                    </a:cubicBezTo>
                    <a:cubicBezTo>
                      <a:pt x="58" y="79"/>
                      <a:pt x="60" y="78"/>
                      <a:pt x="63" y="77"/>
                    </a:cubicBezTo>
                    <a:cubicBezTo>
                      <a:pt x="73" y="82"/>
                      <a:pt x="73" y="82"/>
                      <a:pt x="73" y="82"/>
                    </a:cubicBezTo>
                    <a:cubicBezTo>
                      <a:pt x="76" y="79"/>
                      <a:pt x="79" y="77"/>
                      <a:pt x="82" y="74"/>
                    </a:cubicBezTo>
                    <a:lnTo>
                      <a:pt x="76" y="63"/>
                    </a:lnTo>
                    <a:close/>
                    <a:moveTo>
                      <a:pt x="45" y="62"/>
                    </a:moveTo>
                    <a:cubicBezTo>
                      <a:pt x="37" y="62"/>
                      <a:pt x="29" y="55"/>
                      <a:pt x="29" y="46"/>
                    </a:cubicBezTo>
                    <a:cubicBezTo>
                      <a:pt x="29" y="37"/>
                      <a:pt x="37" y="30"/>
                      <a:pt x="45" y="30"/>
                    </a:cubicBezTo>
                    <a:cubicBezTo>
                      <a:pt x="54" y="30"/>
                      <a:pt x="61" y="37"/>
                      <a:pt x="61" y="46"/>
                    </a:cubicBezTo>
                    <a:cubicBezTo>
                      <a:pt x="61" y="55"/>
                      <a:pt x="54" y="62"/>
                      <a:pt x="45" y="62"/>
                    </a:cubicBez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sp>
            <p:nvSpPr>
              <p:cNvPr id="20" name="Freeform: Shape 25"/>
              <p:cNvSpPr>
                <a:spLocks/>
              </p:cNvSpPr>
              <p:nvPr/>
            </p:nvSpPr>
            <p:spPr bwMode="auto">
              <a:xfrm>
                <a:off x="2674938" y="2098675"/>
                <a:ext cx="225425" cy="227013"/>
              </a:xfrm>
              <a:custGeom>
                <a:avLst/>
                <a:gdLst>
                  <a:gd name="T0" fmla="*/ 3 w 60"/>
                  <a:gd name="T1" fmla="*/ 45 h 60"/>
                  <a:gd name="T2" fmla="*/ 11 w 60"/>
                  <a:gd name="T3" fmla="*/ 45 h 60"/>
                  <a:gd name="T4" fmla="*/ 15 w 60"/>
                  <a:gd name="T5" fmla="*/ 49 h 60"/>
                  <a:gd name="T6" fmla="*/ 14 w 60"/>
                  <a:gd name="T7" fmla="*/ 57 h 60"/>
                  <a:gd name="T8" fmla="*/ 18 w 60"/>
                  <a:gd name="T9" fmla="*/ 59 h 60"/>
                  <a:gd name="T10" fmla="*/ 22 w 60"/>
                  <a:gd name="T11" fmla="*/ 60 h 60"/>
                  <a:gd name="T12" fmla="*/ 27 w 60"/>
                  <a:gd name="T13" fmla="*/ 54 h 60"/>
                  <a:gd name="T14" fmla="*/ 33 w 60"/>
                  <a:gd name="T15" fmla="*/ 54 h 60"/>
                  <a:gd name="T16" fmla="*/ 38 w 60"/>
                  <a:gd name="T17" fmla="*/ 60 h 60"/>
                  <a:gd name="T18" fmla="*/ 45 w 60"/>
                  <a:gd name="T19" fmla="*/ 57 h 60"/>
                  <a:gd name="T20" fmla="*/ 45 w 60"/>
                  <a:gd name="T21" fmla="*/ 49 h 60"/>
                  <a:gd name="T22" fmla="*/ 49 w 60"/>
                  <a:gd name="T23" fmla="*/ 45 h 60"/>
                  <a:gd name="T24" fmla="*/ 57 w 60"/>
                  <a:gd name="T25" fmla="*/ 46 h 60"/>
                  <a:gd name="T26" fmla="*/ 59 w 60"/>
                  <a:gd name="T27" fmla="*/ 42 h 60"/>
                  <a:gd name="T28" fmla="*/ 60 w 60"/>
                  <a:gd name="T29" fmla="*/ 39 h 60"/>
                  <a:gd name="T30" fmla="*/ 54 w 60"/>
                  <a:gd name="T31" fmla="*/ 33 h 60"/>
                  <a:gd name="T32" fmla="*/ 54 w 60"/>
                  <a:gd name="T33" fmla="*/ 28 h 60"/>
                  <a:gd name="T34" fmla="*/ 60 w 60"/>
                  <a:gd name="T35" fmla="*/ 22 h 60"/>
                  <a:gd name="T36" fmla="*/ 57 w 60"/>
                  <a:gd name="T37" fmla="*/ 15 h 60"/>
                  <a:gd name="T38" fmla="*/ 49 w 60"/>
                  <a:gd name="T39" fmla="*/ 15 h 60"/>
                  <a:gd name="T40" fmla="*/ 46 w 60"/>
                  <a:gd name="T41" fmla="*/ 12 h 60"/>
                  <a:gd name="T42" fmla="*/ 46 w 60"/>
                  <a:gd name="T43" fmla="*/ 4 h 60"/>
                  <a:gd name="T44" fmla="*/ 43 w 60"/>
                  <a:gd name="T45" fmla="*/ 2 h 60"/>
                  <a:gd name="T46" fmla="*/ 39 w 60"/>
                  <a:gd name="T47" fmla="*/ 0 h 60"/>
                  <a:gd name="T48" fmla="*/ 33 w 60"/>
                  <a:gd name="T49" fmla="*/ 6 h 60"/>
                  <a:gd name="T50" fmla="*/ 28 w 60"/>
                  <a:gd name="T51" fmla="*/ 6 h 60"/>
                  <a:gd name="T52" fmla="*/ 23 w 60"/>
                  <a:gd name="T53" fmla="*/ 0 h 60"/>
                  <a:gd name="T54" fmla="*/ 15 w 60"/>
                  <a:gd name="T55" fmla="*/ 3 h 60"/>
                  <a:gd name="T56" fmla="*/ 16 w 60"/>
                  <a:gd name="T57" fmla="*/ 11 h 60"/>
                  <a:gd name="T58" fmla="*/ 12 w 60"/>
                  <a:gd name="T59" fmla="*/ 15 h 60"/>
                  <a:gd name="T60" fmla="*/ 4 w 60"/>
                  <a:gd name="T61" fmla="*/ 14 h 60"/>
                  <a:gd name="T62" fmla="*/ 2 w 60"/>
                  <a:gd name="T63" fmla="*/ 18 h 60"/>
                  <a:gd name="T64" fmla="*/ 1 w 60"/>
                  <a:gd name="T65" fmla="*/ 22 h 60"/>
                  <a:gd name="T66" fmla="*/ 6 w 60"/>
                  <a:gd name="T67" fmla="*/ 27 h 60"/>
                  <a:gd name="T68" fmla="*/ 6 w 60"/>
                  <a:gd name="T69" fmla="*/ 32 h 60"/>
                  <a:gd name="T70" fmla="*/ 0 w 60"/>
                  <a:gd name="T71" fmla="*/ 38 h 60"/>
                  <a:gd name="T72" fmla="*/ 3 w 60"/>
                  <a:gd name="T73" fmla="*/ 45 h 60"/>
                  <a:gd name="T74" fmla="*/ 20 w 60"/>
                  <a:gd name="T75" fmla="*/ 26 h 60"/>
                  <a:gd name="T76" fmla="*/ 35 w 60"/>
                  <a:gd name="T77" fmla="*/ 20 h 60"/>
                  <a:gd name="T78" fmla="*/ 40 w 60"/>
                  <a:gd name="T79" fmla="*/ 34 h 60"/>
                  <a:gd name="T80" fmla="*/ 26 w 60"/>
                  <a:gd name="T81" fmla="*/ 40 h 60"/>
                  <a:gd name="T82" fmla="*/ 20 w 60"/>
                  <a:gd name="T83"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 h="60">
                    <a:moveTo>
                      <a:pt x="3" y="45"/>
                    </a:moveTo>
                    <a:cubicBezTo>
                      <a:pt x="11" y="45"/>
                      <a:pt x="11" y="45"/>
                      <a:pt x="11" y="45"/>
                    </a:cubicBezTo>
                    <a:cubicBezTo>
                      <a:pt x="12" y="46"/>
                      <a:pt x="14" y="47"/>
                      <a:pt x="15" y="49"/>
                    </a:cubicBezTo>
                    <a:cubicBezTo>
                      <a:pt x="14" y="57"/>
                      <a:pt x="14" y="57"/>
                      <a:pt x="14" y="57"/>
                    </a:cubicBezTo>
                    <a:cubicBezTo>
                      <a:pt x="16" y="57"/>
                      <a:pt x="17" y="58"/>
                      <a:pt x="18" y="59"/>
                    </a:cubicBezTo>
                    <a:cubicBezTo>
                      <a:pt x="19" y="59"/>
                      <a:pt x="20" y="59"/>
                      <a:pt x="22" y="60"/>
                    </a:cubicBezTo>
                    <a:cubicBezTo>
                      <a:pt x="27" y="54"/>
                      <a:pt x="27" y="54"/>
                      <a:pt x="27" y="54"/>
                    </a:cubicBezTo>
                    <a:cubicBezTo>
                      <a:pt x="29" y="54"/>
                      <a:pt x="31" y="54"/>
                      <a:pt x="33" y="54"/>
                    </a:cubicBezTo>
                    <a:cubicBezTo>
                      <a:pt x="38" y="60"/>
                      <a:pt x="38" y="60"/>
                      <a:pt x="38" y="60"/>
                    </a:cubicBezTo>
                    <a:cubicBezTo>
                      <a:pt x="40" y="59"/>
                      <a:pt x="43" y="58"/>
                      <a:pt x="45" y="57"/>
                    </a:cubicBezTo>
                    <a:cubicBezTo>
                      <a:pt x="45" y="49"/>
                      <a:pt x="45" y="49"/>
                      <a:pt x="45" y="49"/>
                    </a:cubicBezTo>
                    <a:cubicBezTo>
                      <a:pt x="46" y="48"/>
                      <a:pt x="48" y="47"/>
                      <a:pt x="49" y="45"/>
                    </a:cubicBezTo>
                    <a:cubicBezTo>
                      <a:pt x="57" y="46"/>
                      <a:pt x="57" y="46"/>
                      <a:pt x="57" y="46"/>
                    </a:cubicBezTo>
                    <a:cubicBezTo>
                      <a:pt x="58" y="45"/>
                      <a:pt x="58" y="44"/>
                      <a:pt x="59" y="42"/>
                    </a:cubicBezTo>
                    <a:cubicBezTo>
                      <a:pt x="59" y="41"/>
                      <a:pt x="60" y="40"/>
                      <a:pt x="60" y="39"/>
                    </a:cubicBezTo>
                    <a:cubicBezTo>
                      <a:pt x="54" y="33"/>
                      <a:pt x="54" y="33"/>
                      <a:pt x="54" y="33"/>
                    </a:cubicBezTo>
                    <a:cubicBezTo>
                      <a:pt x="54" y="31"/>
                      <a:pt x="54" y="30"/>
                      <a:pt x="54" y="28"/>
                    </a:cubicBezTo>
                    <a:cubicBezTo>
                      <a:pt x="60" y="22"/>
                      <a:pt x="60" y="22"/>
                      <a:pt x="60" y="22"/>
                    </a:cubicBezTo>
                    <a:cubicBezTo>
                      <a:pt x="60" y="20"/>
                      <a:pt x="59" y="17"/>
                      <a:pt x="57" y="15"/>
                    </a:cubicBezTo>
                    <a:cubicBezTo>
                      <a:pt x="49" y="15"/>
                      <a:pt x="49" y="15"/>
                      <a:pt x="49" y="15"/>
                    </a:cubicBezTo>
                    <a:cubicBezTo>
                      <a:pt x="48" y="14"/>
                      <a:pt x="47" y="13"/>
                      <a:pt x="46" y="12"/>
                    </a:cubicBezTo>
                    <a:cubicBezTo>
                      <a:pt x="46" y="4"/>
                      <a:pt x="46" y="4"/>
                      <a:pt x="46" y="4"/>
                    </a:cubicBezTo>
                    <a:cubicBezTo>
                      <a:pt x="45" y="3"/>
                      <a:pt x="44" y="2"/>
                      <a:pt x="43" y="2"/>
                    </a:cubicBezTo>
                    <a:cubicBezTo>
                      <a:pt x="41" y="1"/>
                      <a:pt x="40" y="1"/>
                      <a:pt x="39" y="0"/>
                    </a:cubicBezTo>
                    <a:cubicBezTo>
                      <a:pt x="33" y="6"/>
                      <a:pt x="33" y="6"/>
                      <a:pt x="33" y="6"/>
                    </a:cubicBezTo>
                    <a:cubicBezTo>
                      <a:pt x="32" y="6"/>
                      <a:pt x="30" y="6"/>
                      <a:pt x="28" y="6"/>
                    </a:cubicBezTo>
                    <a:cubicBezTo>
                      <a:pt x="23" y="0"/>
                      <a:pt x="23" y="0"/>
                      <a:pt x="23" y="0"/>
                    </a:cubicBezTo>
                    <a:cubicBezTo>
                      <a:pt x="20" y="1"/>
                      <a:pt x="18" y="2"/>
                      <a:pt x="15" y="3"/>
                    </a:cubicBezTo>
                    <a:cubicBezTo>
                      <a:pt x="16" y="11"/>
                      <a:pt x="16" y="11"/>
                      <a:pt x="16" y="11"/>
                    </a:cubicBezTo>
                    <a:cubicBezTo>
                      <a:pt x="14" y="12"/>
                      <a:pt x="13" y="13"/>
                      <a:pt x="12" y="15"/>
                    </a:cubicBezTo>
                    <a:cubicBezTo>
                      <a:pt x="4" y="14"/>
                      <a:pt x="4" y="14"/>
                      <a:pt x="4" y="14"/>
                    </a:cubicBezTo>
                    <a:cubicBezTo>
                      <a:pt x="3" y="15"/>
                      <a:pt x="2" y="17"/>
                      <a:pt x="2" y="18"/>
                    </a:cubicBezTo>
                    <a:cubicBezTo>
                      <a:pt x="1" y="19"/>
                      <a:pt x="1" y="20"/>
                      <a:pt x="1" y="22"/>
                    </a:cubicBezTo>
                    <a:cubicBezTo>
                      <a:pt x="6" y="27"/>
                      <a:pt x="6" y="27"/>
                      <a:pt x="6" y="27"/>
                    </a:cubicBezTo>
                    <a:cubicBezTo>
                      <a:pt x="6" y="29"/>
                      <a:pt x="6" y="31"/>
                      <a:pt x="6" y="32"/>
                    </a:cubicBezTo>
                    <a:cubicBezTo>
                      <a:pt x="0" y="38"/>
                      <a:pt x="0" y="38"/>
                      <a:pt x="0" y="38"/>
                    </a:cubicBezTo>
                    <a:cubicBezTo>
                      <a:pt x="1" y="40"/>
                      <a:pt x="2" y="43"/>
                      <a:pt x="3" y="45"/>
                    </a:cubicBezTo>
                    <a:close/>
                    <a:moveTo>
                      <a:pt x="20" y="26"/>
                    </a:moveTo>
                    <a:cubicBezTo>
                      <a:pt x="23" y="20"/>
                      <a:pt x="29" y="18"/>
                      <a:pt x="35" y="20"/>
                    </a:cubicBezTo>
                    <a:cubicBezTo>
                      <a:pt x="40" y="23"/>
                      <a:pt x="43" y="29"/>
                      <a:pt x="40" y="34"/>
                    </a:cubicBezTo>
                    <a:cubicBezTo>
                      <a:pt x="38" y="40"/>
                      <a:pt x="31" y="42"/>
                      <a:pt x="26" y="40"/>
                    </a:cubicBezTo>
                    <a:cubicBezTo>
                      <a:pt x="21" y="38"/>
                      <a:pt x="18" y="31"/>
                      <a:pt x="20" y="26"/>
                    </a:cubicBez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sp>
            <p:nvSpPr>
              <p:cNvPr id="21" name="Freeform: Shape 26"/>
              <p:cNvSpPr>
                <a:spLocks/>
              </p:cNvSpPr>
              <p:nvPr/>
            </p:nvSpPr>
            <p:spPr bwMode="auto">
              <a:xfrm>
                <a:off x="2833688" y="2257425"/>
                <a:ext cx="184150" cy="184150"/>
              </a:xfrm>
              <a:custGeom>
                <a:avLst/>
                <a:gdLst>
                  <a:gd name="T0" fmla="*/ 43 w 49"/>
                  <a:gd name="T1" fmla="*/ 29 h 49"/>
                  <a:gd name="T2" fmla="*/ 49 w 49"/>
                  <a:gd name="T3" fmla="*/ 27 h 49"/>
                  <a:gd name="T4" fmla="*/ 49 w 49"/>
                  <a:gd name="T5" fmla="*/ 24 h 49"/>
                  <a:gd name="T6" fmla="*/ 48 w 49"/>
                  <a:gd name="T7" fmla="*/ 21 h 49"/>
                  <a:gd name="T8" fmla="*/ 42 w 49"/>
                  <a:gd name="T9" fmla="*/ 19 h 49"/>
                  <a:gd name="T10" fmla="*/ 41 w 49"/>
                  <a:gd name="T11" fmla="*/ 15 h 49"/>
                  <a:gd name="T12" fmla="*/ 43 w 49"/>
                  <a:gd name="T13" fmla="*/ 9 h 49"/>
                  <a:gd name="T14" fmla="*/ 39 w 49"/>
                  <a:gd name="T15" fmla="*/ 5 h 49"/>
                  <a:gd name="T16" fmla="*/ 33 w 49"/>
                  <a:gd name="T17" fmla="*/ 8 h 49"/>
                  <a:gd name="T18" fmla="*/ 29 w 49"/>
                  <a:gd name="T19" fmla="*/ 6 h 49"/>
                  <a:gd name="T20" fmla="*/ 27 w 49"/>
                  <a:gd name="T21" fmla="*/ 1 h 49"/>
                  <a:gd name="T22" fmla="*/ 24 w 49"/>
                  <a:gd name="T23" fmla="*/ 0 h 49"/>
                  <a:gd name="T24" fmla="*/ 21 w 49"/>
                  <a:gd name="T25" fmla="*/ 1 h 49"/>
                  <a:gd name="T26" fmla="*/ 19 w 49"/>
                  <a:gd name="T27" fmla="*/ 7 h 49"/>
                  <a:gd name="T28" fmla="*/ 15 w 49"/>
                  <a:gd name="T29" fmla="*/ 8 h 49"/>
                  <a:gd name="T30" fmla="*/ 9 w 49"/>
                  <a:gd name="T31" fmla="*/ 6 h 49"/>
                  <a:gd name="T32" fmla="*/ 5 w 49"/>
                  <a:gd name="T33" fmla="*/ 10 h 49"/>
                  <a:gd name="T34" fmla="*/ 8 w 49"/>
                  <a:gd name="T35" fmla="*/ 16 h 49"/>
                  <a:gd name="T36" fmla="*/ 6 w 49"/>
                  <a:gd name="T37" fmla="*/ 20 h 49"/>
                  <a:gd name="T38" fmla="*/ 0 w 49"/>
                  <a:gd name="T39" fmla="*/ 22 h 49"/>
                  <a:gd name="T40" fmla="*/ 0 w 49"/>
                  <a:gd name="T41" fmla="*/ 25 h 49"/>
                  <a:gd name="T42" fmla="*/ 1 w 49"/>
                  <a:gd name="T43" fmla="*/ 28 h 49"/>
                  <a:gd name="T44" fmla="*/ 7 w 49"/>
                  <a:gd name="T45" fmla="*/ 30 h 49"/>
                  <a:gd name="T46" fmla="*/ 8 w 49"/>
                  <a:gd name="T47" fmla="*/ 34 h 49"/>
                  <a:gd name="T48" fmla="*/ 6 w 49"/>
                  <a:gd name="T49" fmla="*/ 40 h 49"/>
                  <a:gd name="T50" fmla="*/ 10 w 49"/>
                  <a:gd name="T51" fmla="*/ 44 h 49"/>
                  <a:gd name="T52" fmla="*/ 16 w 49"/>
                  <a:gd name="T53" fmla="*/ 41 h 49"/>
                  <a:gd name="T54" fmla="*/ 20 w 49"/>
                  <a:gd name="T55" fmla="*/ 43 h 49"/>
                  <a:gd name="T56" fmla="*/ 22 w 49"/>
                  <a:gd name="T57" fmla="*/ 49 h 49"/>
                  <a:gd name="T58" fmla="*/ 25 w 49"/>
                  <a:gd name="T59" fmla="*/ 49 h 49"/>
                  <a:gd name="T60" fmla="*/ 28 w 49"/>
                  <a:gd name="T61" fmla="*/ 48 h 49"/>
                  <a:gd name="T62" fmla="*/ 30 w 49"/>
                  <a:gd name="T63" fmla="*/ 42 h 49"/>
                  <a:gd name="T64" fmla="*/ 34 w 49"/>
                  <a:gd name="T65" fmla="*/ 41 h 49"/>
                  <a:gd name="T66" fmla="*/ 40 w 49"/>
                  <a:gd name="T67" fmla="*/ 43 h 49"/>
                  <a:gd name="T68" fmla="*/ 44 w 49"/>
                  <a:gd name="T69" fmla="*/ 39 h 49"/>
                  <a:gd name="T70" fmla="*/ 41 w 49"/>
                  <a:gd name="T71" fmla="*/ 33 h 49"/>
                  <a:gd name="T72" fmla="*/ 43 w 49"/>
                  <a:gd name="T73" fmla="*/ 29 h 49"/>
                  <a:gd name="T74" fmla="*/ 25 w 49"/>
                  <a:gd name="T75" fmla="*/ 33 h 49"/>
                  <a:gd name="T76" fmla="*/ 16 w 49"/>
                  <a:gd name="T77" fmla="*/ 25 h 49"/>
                  <a:gd name="T78" fmla="*/ 24 w 49"/>
                  <a:gd name="T79" fmla="*/ 16 h 49"/>
                  <a:gd name="T80" fmla="*/ 33 w 49"/>
                  <a:gd name="T81" fmla="*/ 24 h 49"/>
                  <a:gd name="T82" fmla="*/ 25 w 49"/>
                  <a:gd name="T83" fmla="*/ 3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 h="49">
                    <a:moveTo>
                      <a:pt x="43" y="29"/>
                    </a:moveTo>
                    <a:cubicBezTo>
                      <a:pt x="49" y="27"/>
                      <a:pt x="49" y="27"/>
                      <a:pt x="49" y="27"/>
                    </a:cubicBezTo>
                    <a:cubicBezTo>
                      <a:pt x="49" y="26"/>
                      <a:pt x="49" y="25"/>
                      <a:pt x="49" y="24"/>
                    </a:cubicBezTo>
                    <a:cubicBezTo>
                      <a:pt x="49" y="23"/>
                      <a:pt x="49" y="22"/>
                      <a:pt x="48" y="21"/>
                    </a:cubicBezTo>
                    <a:cubicBezTo>
                      <a:pt x="42" y="19"/>
                      <a:pt x="42" y="19"/>
                      <a:pt x="42" y="19"/>
                    </a:cubicBezTo>
                    <a:cubicBezTo>
                      <a:pt x="42" y="18"/>
                      <a:pt x="41" y="16"/>
                      <a:pt x="41" y="15"/>
                    </a:cubicBezTo>
                    <a:cubicBezTo>
                      <a:pt x="43" y="9"/>
                      <a:pt x="43" y="9"/>
                      <a:pt x="43" y="9"/>
                    </a:cubicBezTo>
                    <a:cubicBezTo>
                      <a:pt x="42" y="8"/>
                      <a:pt x="40" y="6"/>
                      <a:pt x="39" y="5"/>
                    </a:cubicBezTo>
                    <a:cubicBezTo>
                      <a:pt x="33" y="8"/>
                      <a:pt x="33" y="8"/>
                      <a:pt x="33" y="8"/>
                    </a:cubicBezTo>
                    <a:cubicBezTo>
                      <a:pt x="32" y="7"/>
                      <a:pt x="31" y="7"/>
                      <a:pt x="29" y="6"/>
                    </a:cubicBezTo>
                    <a:cubicBezTo>
                      <a:pt x="27" y="1"/>
                      <a:pt x="27" y="1"/>
                      <a:pt x="27" y="1"/>
                    </a:cubicBezTo>
                    <a:cubicBezTo>
                      <a:pt x="26" y="0"/>
                      <a:pt x="25" y="0"/>
                      <a:pt x="24" y="0"/>
                    </a:cubicBezTo>
                    <a:cubicBezTo>
                      <a:pt x="23" y="0"/>
                      <a:pt x="22" y="1"/>
                      <a:pt x="21" y="1"/>
                    </a:cubicBezTo>
                    <a:cubicBezTo>
                      <a:pt x="19" y="7"/>
                      <a:pt x="19" y="7"/>
                      <a:pt x="19" y="7"/>
                    </a:cubicBezTo>
                    <a:cubicBezTo>
                      <a:pt x="18" y="7"/>
                      <a:pt x="16" y="8"/>
                      <a:pt x="15" y="8"/>
                    </a:cubicBezTo>
                    <a:cubicBezTo>
                      <a:pt x="9" y="6"/>
                      <a:pt x="9" y="6"/>
                      <a:pt x="9" y="6"/>
                    </a:cubicBezTo>
                    <a:cubicBezTo>
                      <a:pt x="8" y="7"/>
                      <a:pt x="6" y="9"/>
                      <a:pt x="5" y="10"/>
                    </a:cubicBezTo>
                    <a:cubicBezTo>
                      <a:pt x="8" y="16"/>
                      <a:pt x="8" y="16"/>
                      <a:pt x="8" y="16"/>
                    </a:cubicBezTo>
                    <a:cubicBezTo>
                      <a:pt x="7" y="17"/>
                      <a:pt x="7" y="18"/>
                      <a:pt x="6" y="20"/>
                    </a:cubicBezTo>
                    <a:cubicBezTo>
                      <a:pt x="0" y="22"/>
                      <a:pt x="0" y="22"/>
                      <a:pt x="0" y="22"/>
                    </a:cubicBezTo>
                    <a:cubicBezTo>
                      <a:pt x="0" y="23"/>
                      <a:pt x="0" y="24"/>
                      <a:pt x="0" y="25"/>
                    </a:cubicBezTo>
                    <a:cubicBezTo>
                      <a:pt x="0" y="26"/>
                      <a:pt x="0" y="27"/>
                      <a:pt x="1" y="28"/>
                    </a:cubicBezTo>
                    <a:cubicBezTo>
                      <a:pt x="7" y="30"/>
                      <a:pt x="7" y="30"/>
                      <a:pt x="7" y="30"/>
                    </a:cubicBezTo>
                    <a:cubicBezTo>
                      <a:pt x="7" y="31"/>
                      <a:pt x="8" y="33"/>
                      <a:pt x="8" y="34"/>
                    </a:cubicBezTo>
                    <a:cubicBezTo>
                      <a:pt x="6" y="40"/>
                      <a:pt x="6" y="40"/>
                      <a:pt x="6" y="40"/>
                    </a:cubicBezTo>
                    <a:cubicBezTo>
                      <a:pt x="7" y="41"/>
                      <a:pt x="8" y="43"/>
                      <a:pt x="10" y="44"/>
                    </a:cubicBezTo>
                    <a:cubicBezTo>
                      <a:pt x="16" y="41"/>
                      <a:pt x="16" y="41"/>
                      <a:pt x="16" y="41"/>
                    </a:cubicBezTo>
                    <a:cubicBezTo>
                      <a:pt x="17" y="42"/>
                      <a:pt x="18" y="42"/>
                      <a:pt x="20" y="43"/>
                    </a:cubicBezTo>
                    <a:cubicBezTo>
                      <a:pt x="22" y="49"/>
                      <a:pt x="22" y="49"/>
                      <a:pt x="22" y="49"/>
                    </a:cubicBezTo>
                    <a:cubicBezTo>
                      <a:pt x="23" y="49"/>
                      <a:pt x="24" y="49"/>
                      <a:pt x="25" y="49"/>
                    </a:cubicBezTo>
                    <a:cubicBezTo>
                      <a:pt x="26" y="49"/>
                      <a:pt x="27" y="49"/>
                      <a:pt x="28" y="48"/>
                    </a:cubicBezTo>
                    <a:cubicBezTo>
                      <a:pt x="30" y="42"/>
                      <a:pt x="30" y="42"/>
                      <a:pt x="30" y="42"/>
                    </a:cubicBezTo>
                    <a:cubicBezTo>
                      <a:pt x="31" y="42"/>
                      <a:pt x="33" y="41"/>
                      <a:pt x="34" y="41"/>
                    </a:cubicBezTo>
                    <a:cubicBezTo>
                      <a:pt x="40" y="43"/>
                      <a:pt x="40" y="43"/>
                      <a:pt x="40" y="43"/>
                    </a:cubicBezTo>
                    <a:cubicBezTo>
                      <a:pt x="41" y="42"/>
                      <a:pt x="43" y="41"/>
                      <a:pt x="44" y="39"/>
                    </a:cubicBezTo>
                    <a:cubicBezTo>
                      <a:pt x="41" y="33"/>
                      <a:pt x="41" y="33"/>
                      <a:pt x="41" y="33"/>
                    </a:cubicBezTo>
                    <a:cubicBezTo>
                      <a:pt x="42" y="32"/>
                      <a:pt x="42" y="31"/>
                      <a:pt x="43" y="29"/>
                    </a:cubicBezTo>
                    <a:close/>
                    <a:moveTo>
                      <a:pt x="25" y="33"/>
                    </a:moveTo>
                    <a:cubicBezTo>
                      <a:pt x="20" y="33"/>
                      <a:pt x="16" y="29"/>
                      <a:pt x="16" y="25"/>
                    </a:cubicBezTo>
                    <a:cubicBezTo>
                      <a:pt x="16" y="20"/>
                      <a:pt x="20" y="16"/>
                      <a:pt x="24" y="16"/>
                    </a:cubicBezTo>
                    <a:cubicBezTo>
                      <a:pt x="29" y="16"/>
                      <a:pt x="33" y="20"/>
                      <a:pt x="33" y="24"/>
                    </a:cubicBezTo>
                    <a:cubicBezTo>
                      <a:pt x="33" y="29"/>
                      <a:pt x="29" y="33"/>
                      <a:pt x="25" y="33"/>
                    </a:cubicBez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grpSp>
        <p:grpSp>
          <p:nvGrpSpPr>
            <p:cNvPr id="10" name="Group 16"/>
            <p:cNvGrpSpPr/>
            <p:nvPr/>
          </p:nvGrpSpPr>
          <p:grpSpPr>
            <a:xfrm>
              <a:off x="6052077" y="5052930"/>
              <a:ext cx="619126" cy="482600"/>
              <a:chOff x="6094412" y="4918075"/>
              <a:chExt cx="619126" cy="482600"/>
            </a:xfrm>
            <a:grpFill/>
          </p:grpSpPr>
          <p:sp>
            <p:nvSpPr>
              <p:cNvPr id="16" name="Freeform: Shape 21"/>
              <p:cNvSpPr>
                <a:spLocks/>
              </p:cNvSpPr>
              <p:nvPr/>
            </p:nvSpPr>
            <p:spPr bwMode="auto">
              <a:xfrm>
                <a:off x="6443663" y="4918075"/>
                <a:ext cx="269875" cy="285750"/>
              </a:xfrm>
              <a:custGeom>
                <a:avLst/>
                <a:gdLst>
                  <a:gd name="T0" fmla="*/ 95 w 123"/>
                  <a:gd name="T1" fmla="*/ 78 h 130"/>
                  <a:gd name="T2" fmla="*/ 84 w 123"/>
                  <a:gd name="T3" fmla="*/ 46 h 130"/>
                  <a:gd name="T4" fmla="*/ 62 w 123"/>
                  <a:gd name="T5" fmla="*/ 19 h 130"/>
                  <a:gd name="T6" fmla="*/ 32 w 123"/>
                  <a:gd name="T7" fmla="*/ 4 h 130"/>
                  <a:gd name="T8" fmla="*/ 0 w 123"/>
                  <a:gd name="T9" fmla="*/ 1 h 130"/>
                  <a:gd name="T10" fmla="*/ 0 w 123"/>
                  <a:gd name="T11" fmla="*/ 2 h 130"/>
                  <a:gd name="T12" fmla="*/ 29 w 123"/>
                  <a:gd name="T13" fmla="*/ 11 h 130"/>
                  <a:gd name="T14" fmla="*/ 50 w 123"/>
                  <a:gd name="T15" fmla="*/ 30 h 130"/>
                  <a:gd name="T16" fmla="*/ 62 w 123"/>
                  <a:gd name="T17" fmla="*/ 55 h 130"/>
                  <a:gd name="T18" fmla="*/ 64 w 123"/>
                  <a:gd name="T19" fmla="*/ 78 h 130"/>
                  <a:gd name="T20" fmla="*/ 36 w 123"/>
                  <a:gd name="T21" fmla="*/ 78 h 130"/>
                  <a:gd name="T22" fmla="*/ 57 w 123"/>
                  <a:gd name="T23" fmla="*/ 104 h 130"/>
                  <a:gd name="T24" fmla="*/ 79 w 123"/>
                  <a:gd name="T25" fmla="*/ 130 h 130"/>
                  <a:gd name="T26" fmla="*/ 101 w 123"/>
                  <a:gd name="T27" fmla="*/ 104 h 130"/>
                  <a:gd name="T28" fmla="*/ 123 w 123"/>
                  <a:gd name="T29" fmla="*/ 78 h 130"/>
                  <a:gd name="T30" fmla="*/ 95 w 123"/>
                  <a:gd name="T31" fmla="*/ 7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3" h="130">
                    <a:moveTo>
                      <a:pt x="95" y="78"/>
                    </a:moveTo>
                    <a:cubicBezTo>
                      <a:pt x="93" y="67"/>
                      <a:pt x="90" y="56"/>
                      <a:pt x="84" y="46"/>
                    </a:cubicBezTo>
                    <a:cubicBezTo>
                      <a:pt x="78" y="35"/>
                      <a:pt x="71" y="26"/>
                      <a:pt x="62" y="19"/>
                    </a:cubicBezTo>
                    <a:cubicBezTo>
                      <a:pt x="53" y="12"/>
                      <a:pt x="42" y="7"/>
                      <a:pt x="32" y="4"/>
                    </a:cubicBezTo>
                    <a:cubicBezTo>
                      <a:pt x="21" y="1"/>
                      <a:pt x="10" y="0"/>
                      <a:pt x="0" y="1"/>
                    </a:cubicBezTo>
                    <a:cubicBezTo>
                      <a:pt x="0" y="2"/>
                      <a:pt x="0" y="2"/>
                      <a:pt x="0" y="2"/>
                    </a:cubicBezTo>
                    <a:cubicBezTo>
                      <a:pt x="10" y="3"/>
                      <a:pt x="20" y="6"/>
                      <a:pt x="29" y="11"/>
                    </a:cubicBezTo>
                    <a:cubicBezTo>
                      <a:pt x="37" y="16"/>
                      <a:pt x="45" y="23"/>
                      <a:pt x="50" y="30"/>
                    </a:cubicBezTo>
                    <a:cubicBezTo>
                      <a:pt x="56" y="38"/>
                      <a:pt x="60" y="46"/>
                      <a:pt x="62" y="55"/>
                    </a:cubicBezTo>
                    <a:cubicBezTo>
                      <a:pt x="64" y="63"/>
                      <a:pt x="65" y="71"/>
                      <a:pt x="64" y="78"/>
                    </a:cubicBezTo>
                    <a:cubicBezTo>
                      <a:pt x="36" y="78"/>
                      <a:pt x="36" y="78"/>
                      <a:pt x="36" y="78"/>
                    </a:cubicBezTo>
                    <a:cubicBezTo>
                      <a:pt x="57" y="104"/>
                      <a:pt x="57" y="104"/>
                      <a:pt x="57" y="104"/>
                    </a:cubicBezTo>
                    <a:cubicBezTo>
                      <a:pt x="79" y="130"/>
                      <a:pt x="79" y="130"/>
                      <a:pt x="79" y="130"/>
                    </a:cubicBezTo>
                    <a:cubicBezTo>
                      <a:pt x="101" y="104"/>
                      <a:pt x="101" y="104"/>
                      <a:pt x="101" y="104"/>
                    </a:cubicBezTo>
                    <a:cubicBezTo>
                      <a:pt x="123" y="78"/>
                      <a:pt x="123" y="78"/>
                      <a:pt x="123" y="78"/>
                    </a:cubicBezTo>
                    <a:lnTo>
                      <a:pt x="95" y="78"/>
                    </a:ln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sp>
            <p:nvSpPr>
              <p:cNvPr id="17" name="Freeform: Shape 22"/>
              <p:cNvSpPr>
                <a:spLocks/>
              </p:cNvSpPr>
              <p:nvPr/>
            </p:nvSpPr>
            <p:spPr bwMode="auto">
              <a:xfrm>
                <a:off x="6094412" y="5114925"/>
                <a:ext cx="268288" cy="285750"/>
              </a:xfrm>
              <a:custGeom>
                <a:avLst/>
                <a:gdLst>
                  <a:gd name="T0" fmla="*/ 72 w 123"/>
                  <a:gd name="T1" fmla="*/ 100 h 130"/>
                  <a:gd name="T2" fmla="*/ 60 w 123"/>
                  <a:gd name="T3" fmla="*/ 75 h 130"/>
                  <a:gd name="T4" fmla="*/ 59 w 123"/>
                  <a:gd name="T5" fmla="*/ 52 h 130"/>
                  <a:gd name="T6" fmla="*/ 87 w 123"/>
                  <a:gd name="T7" fmla="*/ 52 h 130"/>
                  <a:gd name="T8" fmla="*/ 65 w 123"/>
                  <a:gd name="T9" fmla="*/ 26 h 130"/>
                  <a:gd name="T10" fmla="*/ 43 w 123"/>
                  <a:gd name="T11" fmla="*/ 0 h 130"/>
                  <a:gd name="T12" fmla="*/ 22 w 123"/>
                  <a:gd name="T13" fmla="*/ 26 h 130"/>
                  <a:gd name="T14" fmla="*/ 0 w 123"/>
                  <a:gd name="T15" fmla="*/ 52 h 130"/>
                  <a:gd name="T16" fmla="*/ 28 w 123"/>
                  <a:gd name="T17" fmla="*/ 52 h 130"/>
                  <a:gd name="T18" fmla="*/ 39 w 123"/>
                  <a:gd name="T19" fmla="*/ 84 h 130"/>
                  <a:gd name="T20" fmla="*/ 61 w 123"/>
                  <a:gd name="T21" fmla="*/ 111 h 130"/>
                  <a:gd name="T22" fmla="*/ 91 w 123"/>
                  <a:gd name="T23" fmla="*/ 126 h 130"/>
                  <a:gd name="T24" fmla="*/ 123 w 123"/>
                  <a:gd name="T25" fmla="*/ 129 h 130"/>
                  <a:gd name="T26" fmla="*/ 123 w 123"/>
                  <a:gd name="T27" fmla="*/ 128 h 130"/>
                  <a:gd name="T28" fmla="*/ 94 w 123"/>
                  <a:gd name="T29" fmla="*/ 119 h 130"/>
                  <a:gd name="T30" fmla="*/ 72 w 123"/>
                  <a:gd name="T31" fmla="*/ 10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3" h="130">
                    <a:moveTo>
                      <a:pt x="72" y="100"/>
                    </a:moveTo>
                    <a:cubicBezTo>
                      <a:pt x="67" y="92"/>
                      <a:pt x="63" y="84"/>
                      <a:pt x="60" y="75"/>
                    </a:cubicBezTo>
                    <a:cubicBezTo>
                      <a:pt x="58" y="67"/>
                      <a:pt x="58" y="59"/>
                      <a:pt x="59" y="52"/>
                    </a:cubicBezTo>
                    <a:cubicBezTo>
                      <a:pt x="87" y="52"/>
                      <a:pt x="87" y="52"/>
                      <a:pt x="87" y="52"/>
                    </a:cubicBezTo>
                    <a:cubicBezTo>
                      <a:pt x="65" y="26"/>
                      <a:pt x="65" y="26"/>
                      <a:pt x="65" y="26"/>
                    </a:cubicBezTo>
                    <a:cubicBezTo>
                      <a:pt x="43" y="0"/>
                      <a:pt x="43" y="0"/>
                      <a:pt x="43" y="0"/>
                    </a:cubicBezTo>
                    <a:cubicBezTo>
                      <a:pt x="22" y="26"/>
                      <a:pt x="22" y="26"/>
                      <a:pt x="22" y="26"/>
                    </a:cubicBezTo>
                    <a:cubicBezTo>
                      <a:pt x="0" y="52"/>
                      <a:pt x="0" y="52"/>
                      <a:pt x="0" y="52"/>
                    </a:cubicBezTo>
                    <a:cubicBezTo>
                      <a:pt x="28" y="52"/>
                      <a:pt x="28" y="52"/>
                      <a:pt x="28" y="52"/>
                    </a:cubicBezTo>
                    <a:cubicBezTo>
                      <a:pt x="30" y="63"/>
                      <a:pt x="33" y="74"/>
                      <a:pt x="39" y="84"/>
                    </a:cubicBezTo>
                    <a:cubicBezTo>
                      <a:pt x="44" y="94"/>
                      <a:pt x="52" y="104"/>
                      <a:pt x="61" y="111"/>
                    </a:cubicBezTo>
                    <a:cubicBezTo>
                      <a:pt x="70" y="118"/>
                      <a:pt x="80" y="123"/>
                      <a:pt x="91" y="126"/>
                    </a:cubicBezTo>
                    <a:cubicBezTo>
                      <a:pt x="102" y="129"/>
                      <a:pt x="113" y="130"/>
                      <a:pt x="123" y="129"/>
                    </a:cubicBezTo>
                    <a:cubicBezTo>
                      <a:pt x="123" y="128"/>
                      <a:pt x="123" y="128"/>
                      <a:pt x="123" y="128"/>
                    </a:cubicBezTo>
                    <a:cubicBezTo>
                      <a:pt x="113" y="127"/>
                      <a:pt x="103" y="124"/>
                      <a:pt x="94" y="119"/>
                    </a:cubicBezTo>
                    <a:cubicBezTo>
                      <a:pt x="85" y="114"/>
                      <a:pt x="78" y="107"/>
                      <a:pt x="72" y="100"/>
                    </a:cubicBez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sp>
            <p:nvSpPr>
              <p:cNvPr id="18" name="Freeform: Shape 23"/>
              <p:cNvSpPr>
                <a:spLocks/>
              </p:cNvSpPr>
              <p:nvPr/>
            </p:nvSpPr>
            <p:spPr bwMode="auto">
              <a:xfrm>
                <a:off x="6305550" y="4970463"/>
                <a:ext cx="204788" cy="377825"/>
              </a:xfrm>
              <a:custGeom>
                <a:avLst/>
                <a:gdLst>
                  <a:gd name="T0" fmla="*/ 59 w 93"/>
                  <a:gd name="T1" fmla="*/ 71 h 171"/>
                  <a:gd name="T2" fmla="*/ 33 w 93"/>
                  <a:gd name="T3" fmla="*/ 54 h 171"/>
                  <a:gd name="T4" fmla="*/ 51 w 93"/>
                  <a:gd name="T5" fmla="*/ 42 h 171"/>
                  <a:gd name="T6" fmla="*/ 81 w 93"/>
                  <a:gd name="T7" fmla="*/ 49 h 171"/>
                  <a:gd name="T8" fmla="*/ 88 w 93"/>
                  <a:gd name="T9" fmla="*/ 25 h 171"/>
                  <a:gd name="T10" fmla="*/ 57 w 93"/>
                  <a:gd name="T11" fmla="*/ 18 h 171"/>
                  <a:gd name="T12" fmla="*/ 57 w 93"/>
                  <a:gd name="T13" fmla="*/ 0 h 171"/>
                  <a:gd name="T14" fmla="*/ 37 w 93"/>
                  <a:gd name="T15" fmla="*/ 0 h 171"/>
                  <a:gd name="T16" fmla="*/ 37 w 93"/>
                  <a:gd name="T17" fmla="*/ 20 h 171"/>
                  <a:gd name="T18" fmla="*/ 1 w 93"/>
                  <a:gd name="T19" fmla="*/ 57 h 171"/>
                  <a:gd name="T20" fmla="*/ 39 w 93"/>
                  <a:gd name="T21" fmla="*/ 96 h 171"/>
                  <a:gd name="T22" fmla="*/ 61 w 93"/>
                  <a:gd name="T23" fmla="*/ 114 h 171"/>
                  <a:gd name="T24" fmla="*/ 41 w 93"/>
                  <a:gd name="T25" fmla="*/ 127 h 171"/>
                  <a:gd name="T26" fmla="*/ 6 w 93"/>
                  <a:gd name="T27" fmla="*/ 118 h 171"/>
                  <a:gd name="T28" fmla="*/ 0 w 93"/>
                  <a:gd name="T29" fmla="*/ 142 h 171"/>
                  <a:gd name="T30" fmla="*/ 35 w 93"/>
                  <a:gd name="T31" fmla="*/ 151 h 171"/>
                  <a:gd name="T32" fmla="*/ 35 w 93"/>
                  <a:gd name="T33" fmla="*/ 171 h 171"/>
                  <a:gd name="T34" fmla="*/ 56 w 93"/>
                  <a:gd name="T35" fmla="*/ 171 h 171"/>
                  <a:gd name="T36" fmla="*/ 56 w 93"/>
                  <a:gd name="T37" fmla="*/ 149 h 171"/>
                  <a:gd name="T38" fmla="*/ 93 w 93"/>
                  <a:gd name="T39" fmla="*/ 111 h 171"/>
                  <a:gd name="T40" fmla="*/ 59 w 93"/>
                  <a:gd name="T41" fmla="*/ 7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171">
                    <a:moveTo>
                      <a:pt x="59" y="71"/>
                    </a:moveTo>
                    <a:cubicBezTo>
                      <a:pt x="41" y="65"/>
                      <a:pt x="33" y="60"/>
                      <a:pt x="33" y="54"/>
                    </a:cubicBezTo>
                    <a:cubicBezTo>
                      <a:pt x="33" y="48"/>
                      <a:pt x="38" y="42"/>
                      <a:pt x="51" y="42"/>
                    </a:cubicBezTo>
                    <a:cubicBezTo>
                      <a:pt x="66" y="42"/>
                      <a:pt x="76" y="47"/>
                      <a:pt x="81" y="49"/>
                    </a:cubicBezTo>
                    <a:cubicBezTo>
                      <a:pt x="88" y="25"/>
                      <a:pt x="88" y="25"/>
                      <a:pt x="88" y="25"/>
                    </a:cubicBezTo>
                    <a:cubicBezTo>
                      <a:pt x="80" y="22"/>
                      <a:pt x="71" y="19"/>
                      <a:pt x="57" y="18"/>
                    </a:cubicBezTo>
                    <a:cubicBezTo>
                      <a:pt x="57" y="0"/>
                      <a:pt x="57" y="0"/>
                      <a:pt x="57" y="0"/>
                    </a:cubicBezTo>
                    <a:cubicBezTo>
                      <a:pt x="37" y="0"/>
                      <a:pt x="37" y="0"/>
                      <a:pt x="37" y="0"/>
                    </a:cubicBezTo>
                    <a:cubicBezTo>
                      <a:pt x="37" y="20"/>
                      <a:pt x="37" y="20"/>
                      <a:pt x="37" y="20"/>
                    </a:cubicBezTo>
                    <a:cubicBezTo>
                      <a:pt x="14" y="24"/>
                      <a:pt x="1" y="39"/>
                      <a:pt x="1" y="57"/>
                    </a:cubicBezTo>
                    <a:cubicBezTo>
                      <a:pt x="1" y="78"/>
                      <a:pt x="16" y="88"/>
                      <a:pt x="39" y="96"/>
                    </a:cubicBezTo>
                    <a:cubicBezTo>
                      <a:pt x="55" y="101"/>
                      <a:pt x="61" y="106"/>
                      <a:pt x="61" y="114"/>
                    </a:cubicBezTo>
                    <a:cubicBezTo>
                      <a:pt x="61" y="122"/>
                      <a:pt x="53" y="127"/>
                      <a:pt x="41" y="127"/>
                    </a:cubicBezTo>
                    <a:cubicBezTo>
                      <a:pt x="27" y="127"/>
                      <a:pt x="15" y="122"/>
                      <a:pt x="6" y="118"/>
                    </a:cubicBezTo>
                    <a:cubicBezTo>
                      <a:pt x="0" y="142"/>
                      <a:pt x="0" y="142"/>
                      <a:pt x="0" y="142"/>
                    </a:cubicBezTo>
                    <a:cubicBezTo>
                      <a:pt x="8" y="146"/>
                      <a:pt x="21" y="150"/>
                      <a:pt x="35" y="151"/>
                    </a:cubicBezTo>
                    <a:cubicBezTo>
                      <a:pt x="35" y="171"/>
                      <a:pt x="35" y="171"/>
                      <a:pt x="35" y="171"/>
                    </a:cubicBezTo>
                    <a:cubicBezTo>
                      <a:pt x="56" y="171"/>
                      <a:pt x="56" y="171"/>
                      <a:pt x="56" y="171"/>
                    </a:cubicBezTo>
                    <a:cubicBezTo>
                      <a:pt x="56" y="149"/>
                      <a:pt x="56" y="149"/>
                      <a:pt x="56" y="149"/>
                    </a:cubicBezTo>
                    <a:cubicBezTo>
                      <a:pt x="80" y="145"/>
                      <a:pt x="93" y="129"/>
                      <a:pt x="93" y="111"/>
                    </a:cubicBezTo>
                    <a:cubicBezTo>
                      <a:pt x="93" y="92"/>
                      <a:pt x="83" y="80"/>
                      <a:pt x="59" y="71"/>
                    </a:cubicBezTo>
                    <a:close/>
                  </a:path>
                </a:pathLst>
              </a:custGeom>
              <a:solidFill>
                <a:schemeClr val="accent2"/>
              </a:solidFill>
              <a:ln>
                <a:noFill/>
              </a:ln>
              <a:effectLst/>
              <a:extLst/>
            </p:spPr>
            <p:txBody>
              <a:bodyPr anchor="ctr"/>
              <a:lstStyle/>
              <a:p>
                <a:pPr algn="ctr"/>
                <a:endParaRPr>
                  <a:solidFill>
                    <a:schemeClr val="tx1">
                      <a:lumMod val="65000"/>
                      <a:lumOff val="35000"/>
                    </a:schemeClr>
                  </a:solidFill>
                  <a:cs typeface="+mn-ea"/>
                  <a:sym typeface="+mn-lt"/>
                </a:endParaRPr>
              </a:p>
            </p:txBody>
          </p:sp>
        </p:grpSp>
        <p:grpSp>
          <p:nvGrpSpPr>
            <p:cNvPr id="12" name="Group 17"/>
            <p:cNvGrpSpPr/>
            <p:nvPr/>
          </p:nvGrpSpPr>
          <p:grpSpPr>
            <a:xfrm>
              <a:off x="5219689" y="3806208"/>
              <a:ext cx="368299" cy="366541"/>
              <a:chOff x="7886700" y="4848225"/>
              <a:chExt cx="665163" cy="661988"/>
            </a:xfrm>
            <a:grpFill/>
          </p:grpSpPr>
          <p:sp>
            <p:nvSpPr>
              <p:cNvPr id="13" name="Freeform: Shape 18"/>
              <p:cNvSpPr>
                <a:spLocks/>
              </p:cNvSpPr>
              <p:nvPr/>
            </p:nvSpPr>
            <p:spPr bwMode="auto">
              <a:xfrm>
                <a:off x="7886700" y="5243513"/>
                <a:ext cx="266700" cy="266700"/>
              </a:xfrm>
              <a:custGeom>
                <a:avLst/>
                <a:gdLst>
                  <a:gd name="T0" fmla="*/ 168 w 168"/>
                  <a:gd name="T1" fmla="*/ 86 h 168"/>
                  <a:gd name="T2" fmla="*/ 0 w 168"/>
                  <a:gd name="T3" fmla="*/ 168 h 168"/>
                  <a:gd name="T4" fmla="*/ 82 w 168"/>
                  <a:gd name="T5" fmla="*/ 0 h 168"/>
                  <a:gd name="T6" fmla="*/ 168 w 168"/>
                  <a:gd name="T7" fmla="*/ 86 h 168"/>
                </a:gdLst>
                <a:ahLst/>
                <a:cxnLst>
                  <a:cxn ang="0">
                    <a:pos x="T0" y="T1"/>
                  </a:cxn>
                  <a:cxn ang="0">
                    <a:pos x="T2" y="T3"/>
                  </a:cxn>
                  <a:cxn ang="0">
                    <a:pos x="T4" y="T5"/>
                  </a:cxn>
                  <a:cxn ang="0">
                    <a:pos x="T6" y="T7"/>
                  </a:cxn>
                </a:cxnLst>
                <a:rect l="0" t="0" r="r" b="b"/>
                <a:pathLst>
                  <a:path w="168" h="168">
                    <a:moveTo>
                      <a:pt x="168" y="86"/>
                    </a:moveTo>
                    <a:lnTo>
                      <a:pt x="0" y="168"/>
                    </a:lnTo>
                    <a:lnTo>
                      <a:pt x="82" y="0"/>
                    </a:lnTo>
                    <a:lnTo>
                      <a:pt x="168" y="86"/>
                    </a:ln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sp>
            <p:nvSpPr>
              <p:cNvPr id="14" name="Freeform: Shape 19"/>
              <p:cNvSpPr>
                <a:spLocks/>
              </p:cNvSpPr>
              <p:nvPr/>
            </p:nvSpPr>
            <p:spPr bwMode="auto">
              <a:xfrm>
                <a:off x="8355013" y="4848225"/>
                <a:ext cx="196850" cy="193675"/>
              </a:xfrm>
              <a:custGeom>
                <a:avLst/>
                <a:gdLst>
                  <a:gd name="T0" fmla="*/ 43 w 62"/>
                  <a:gd name="T1" fmla="*/ 61 h 61"/>
                  <a:gd name="T2" fmla="*/ 0 w 62"/>
                  <a:gd name="T3" fmla="*/ 18 h 61"/>
                  <a:gd name="T4" fmla="*/ 14 w 62"/>
                  <a:gd name="T5" fmla="*/ 5 h 61"/>
                  <a:gd name="T6" fmla="*/ 33 w 62"/>
                  <a:gd name="T7" fmla="*/ 5 h 61"/>
                  <a:gd name="T8" fmla="*/ 56 w 62"/>
                  <a:gd name="T9" fmla="*/ 28 h 61"/>
                  <a:gd name="T10" fmla="*/ 56 w 62"/>
                  <a:gd name="T11" fmla="*/ 48 h 61"/>
                  <a:gd name="T12" fmla="*/ 43 w 62"/>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62" h="61">
                    <a:moveTo>
                      <a:pt x="43" y="61"/>
                    </a:moveTo>
                    <a:cubicBezTo>
                      <a:pt x="0" y="18"/>
                      <a:pt x="0" y="18"/>
                      <a:pt x="0" y="18"/>
                    </a:cubicBezTo>
                    <a:cubicBezTo>
                      <a:pt x="14" y="5"/>
                      <a:pt x="14" y="5"/>
                      <a:pt x="14" y="5"/>
                    </a:cubicBezTo>
                    <a:cubicBezTo>
                      <a:pt x="19" y="0"/>
                      <a:pt x="27" y="0"/>
                      <a:pt x="33" y="5"/>
                    </a:cubicBezTo>
                    <a:cubicBezTo>
                      <a:pt x="56" y="28"/>
                      <a:pt x="56" y="28"/>
                      <a:pt x="56" y="28"/>
                    </a:cubicBezTo>
                    <a:cubicBezTo>
                      <a:pt x="62" y="34"/>
                      <a:pt x="62" y="42"/>
                      <a:pt x="56" y="48"/>
                    </a:cubicBezTo>
                    <a:lnTo>
                      <a:pt x="43" y="61"/>
                    </a:ln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sp>
            <p:nvSpPr>
              <p:cNvPr id="15" name="Freeform: Shape 20"/>
              <p:cNvSpPr>
                <a:spLocks/>
              </p:cNvSpPr>
              <p:nvPr/>
            </p:nvSpPr>
            <p:spPr bwMode="auto">
              <a:xfrm>
                <a:off x="8039100" y="4937125"/>
                <a:ext cx="420688" cy="423863"/>
              </a:xfrm>
              <a:custGeom>
                <a:avLst/>
                <a:gdLst>
                  <a:gd name="T0" fmla="*/ 65 w 133"/>
                  <a:gd name="T1" fmla="*/ 91 h 134"/>
                  <a:gd name="T2" fmla="*/ 65 w 133"/>
                  <a:gd name="T3" fmla="*/ 80 h 134"/>
                  <a:gd name="T4" fmla="*/ 117 w 133"/>
                  <a:gd name="T5" fmla="*/ 28 h 134"/>
                  <a:gd name="T6" fmla="*/ 89 w 133"/>
                  <a:gd name="T7" fmla="*/ 0 h 134"/>
                  <a:gd name="T8" fmla="*/ 0 w 133"/>
                  <a:gd name="T9" fmla="*/ 90 h 134"/>
                  <a:gd name="T10" fmla="*/ 43 w 133"/>
                  <a:gd name="T11" fmla="*/ 134 h 134"/>
                  <a:gd name="T12" fmla="*/ 133 w 133"/>
                  <a:gd name="T13" fmla="*/ 44 h 134"/>
                  <a:gd name="T14" fmla="*/ 128 w 133"/>
                  <a:gd name="T15" fmla="*/ 39 h 134"/>
                  <a:gd name="T16" fmla="*/ 75 w 133"/>
                  <a:gd name="T17" fmla="*/ 91 h 134"/>
                  <a:gd name="T18" fmla="*/ 65 w 133"/>
                  <a:gd name="T19" fmla="*/ 9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4">
                    <a:moveTo>
                      <a:pt x="65" y="91"/>
                    </a:moveTo>
                    <a:cubicBezTo>
                      <a:pt x="62" y="88"/>
                      <a:pt x="62" y="83"/>
                      <a:pt x="65" y="80"/>
                    </a:cubicBezTo>
                    <a:cubicBezTo>
                      <a:pt x="117" y="28"/>
                      <a:pt x="117" y="28"/>
                      <a:pt x="117" y="28"/>
                    </a:cubicBezTo>
                    <a:cubicBezTo>
                      <a:pt x="89" y="0"/>
                      <a:pt x="89" y="0"/>
                      <a:pt x="89" y="0"/>
                    </a:cubicBezTo>
                    <a:cubicBezTo>
                      <a:pt x="0" y="90"/>
                      <a:pt x="0" y="90"/>
                      <a:pt x="0" y="90"/>
                    </a:cubicBezTo>
                    <a:cubicBezTo>
                      <a:pt x="43" y="134"/>
                      <a:pt x="43" y="134"/>
                      <a:pt x="43" y="134"/>
                    </a:cubicBezTo>
                    <a:cubicBezTo>
                      <a:pt x="133" y="44"/>
                      <a:pt x="133" y="44"/>
                      <a:pt x="133" y="44"/>
                    </a:cubicBezTo>
                    <a:cubicBezTo>
                      <a:pt x="128" y="39"/>
                      <a:pt x="128" y="39"/>
                      <a:pt x="128" y="39"/>
                    </a:cubicBezTo>
                    <a:cubicBezTo>
                      <a:pt x="75" y="91"/>
                      <a:pt x="75" y="91"/>
                      <a:pt x="75" y="91"/>
                    </a:cubicBezTo>
                    <a:cubicBezTo>
                      <a:pt x="73" y="94"/>
                      <a:pt x="68" y="94"/>
                      <a:pt x="65" y="91"/>
                    </a:cubicBezTo>
                    <a:close/>
                  </a:path>
                </a:pathLst>
              </a:custGeom>
              <a:grpFill/>
              <a:ln>
                <a:noFill/>
              </a:ln>
              <a:effectLst/>
              <a:extLst/>
            </p:spPr>
            <p:txBody>
              <a:bodyPr anchor="ctr"/>
              <a:lstStyle/>
              <a:p>
                <a:pPr algn="ctr"/>
                <a:endParaRPr>
                  <a:solidFill>
                    <a:schemeClr val="tx1">
                      <a:lumMod val="65000"/>
                      <a:lumOff val="35000"/>
                    </a:schemeClr>
                  </a:solidFill>
                  <a:cs typeface="+mn-ea"/>
                  <a:sym typeface="+mn-lt"/>
                </a:endParaRPr>
              </a:p>
            </p:txBody>
          </p:sp>
        </p:grpSp>
      </p:grpSp>
      <p:grpSp>
        <p:nvGrpSpPr>
          <p:cNvPr id="26" name="Group 65"/>
          <p:cNvGrpSpPr/>
          <p:nvPr/>
        </p:nvGrpSpPr>
        <p:grpSpPr>
          <a:xfrm>
            <a:off x="1489076" y="1504858"/>
            <a:ext cx="3274187" cy="1329466"/>
            <a:chOff x="8911649" y="2517475"/>
            <a:chExt cx="3481575" cy="1260687"/>
          </a:xfrm>
        </p:grpSpPr>
        <p:sp>
          <p:nvSpPr>
            <p:cNvPr id="27" name="TextBox 66"/>
            <p:cNvSpPr txBox="1"/>
            <p:nvPr/>
          </p:nvSpPr>
          <p:spPr>
            <a:xfrm>
              <a:off x="11215047" y="2517475"/>
              <a:ext cx="1178177" cy="429026"/>
            </a:xfrm>
            <a:prstGeom prst="rect">
              <a:avLst/>
            </a:prstGeom>
            <a:noFill/>
          </p:spPr>
          <p:txBody>
            <a:bodyPr wrap="none" rtlCol="0">
              <a:spAutoFit/>
            </a:bodyPr>
            <a:lstStyle/>
            <a:p>
              <a:pPr algn="r">
                <a:lnSpc>
                  <a:spcPct val="130000"/>
                </a:lnSpc>
              </a:pPr>
              <a:r>
                <a:rPr lang="zh-CN" altLang="en-US" dirty="0">
                  <a:solidFill>
                    <a:schemeClr val="tx1">
                      <a:lumMod val="65000"/>
                      <a:lumOff val="35000"/>
                    </a:schemeClr>
                  </a:solidFill>
                  <a:cs typeface="+mn-ea"/>
                  <a:sym typeface="+mn-lt"/>
                </a:rPr>
                <a:t>添加标题</a:t>
              </a:r>
            </a:p>
          </p:txBody>
        </p:sp>
        <p:sp>
          <p:nvSpPr>
            <p:cNvPr id="28" name="Rectangle 67"/>
            <p:cNvSpPr/>
            <p:nvPr/>
          </p:nvSpPr>
          <p:spPr>
            <a:xfrm>
              <a:off x="8911649" y="2893845"/>
              <a:ext cx="3481574" cy="884317"/>
            </a:xfrm>
            <a:prstGeom prst="rect">
              <a:avLst/>
            </a:prstGeom>
          </p:spPr>
          <p:txBody>
            <a:bodyPr wrap="square">
              <a:spAutoFit/>
            </a:bodyPr>
            <a:lstStyle/>
            <a:p>
              <a:pPr algn="r">
                <a:lnSpc>
                  <a:spcPct val="130000"/>
                </a:lnSpc>
              </a:pPr>
              <a:r>
                <a:rPr lang="zh-CN" altLang="en-US" sz="1400"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400" dirty="0">
                <a:solidFill>
                  <a:schemeClr val="tx1">
                    <a:lumMod val="65000"/>
                    <a:lumOff val="35000"/>
                  </a:schemeClr>
                </a:solidFill>
                <a:cs typeface="+mn-ea"/>
                <a:sym typeface="+mn-lt"/>
              </a:endParaRPr>
            </a:p>
          </p:txBody>
        </p:sp>
      </p:grpSp>
      <p:grpSp>
        <p:nvGrpSpPr>
          <p:cNvPr id="29" name="Group 65"/>
          <p:cNvGrpSpPr/>
          <p:nvPr/>
        </p:nvGrpSpPr>
        <p:grpSpPr>
          <a:xfrm>
            <a:off x="7947421" y="2855218"/>
            <a:ext cx="3180667" cy="1329466"/>
            <a:chOff x="8797071" y="2517475"/>
            <a:chExt cx="3382130" cy="1260687"/>
          </a:xfrm>
        </p:grpSpPr>
        <p:sp>
          <p:nvSpPr>
            <p:cNvPr id="30" name="TextBox 66"/>
            <p:cNvSpPr txBox="1"/>
            <p:nvPr/>
          </p:nvSpPr>
          <p:spPr>
            <a:xfrm>
              <a:off x="8797071" y="2517475"/>
              <a:ext cx="1178176"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添加标题</a:t>
              </a:r>
            </a:p>
          </p:txBody>
        </p:sp>
        <p:sp>
          <p:nvSpPr>
            <p:cNvPr id="31" name="Rectangle 67"/>
            <p:cNvSpPr/>
            <p:nvPr/>
          </p:nvSpPr>
          <p:spPr>
            <a:xfrm>
              <a:off x="8797071" y="2893845"/>
              <a:ext cx="3382130" cy="884317"/>
            </a:xfrm>
            <a:prstGeom prst="rect">
              <a:avLst/>
            </a:prstGeom>
          </p:spPr>
          <p:txBody>
            <a:bodyPr wrap="square">
              <a:spAutoFit/>
            </a:bodyPr>
            <a:lstStyle/>
            <a:p>
              <a:pPr>
                <a:lnSpc>
                  <a:spcPct val="130000"/>
                </a:lnSpc>
              </a:pPr>
              <a:r>
                <a:rPr lang="zh-CN" altLang="en-US" sz="1400"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400" dirty="0">
                <a:solidFill>
                  <a:schemeClr val="tx1">
                    <a:lumMod val="65000"/>
                    <a:lumOff val="35000"/>
                  </a:schemeClr>
                </a:solidFill>
                <a:cs typeface="+mn-ea"/>
                <a:sym typeface="+mn-lt"/>
              </a:endParaRPr>
            </a:p>
          </p:txBody>
        </p:sp>
      </p:grpSp>
      <p:grpSp>
        <p:nvGrpSpPr>
          <p:cNvPr id="32" name="Group 65"/>
          <p:cNvGrpSpPr/>
          <p:nvPr/>
        </p:nvGrpSpPr>
        <p:grpSpPr>
          <a:xfrm>
            <a:off x="1201043" y="3501447"/>
            <a:ext cx="3302931" cy="1329466"/>
            <a:chOff x="8881084" y="2517475"/>
            <a:chExt cx="3512140" cy="1260687"/>
          </a:xfrm>
        </p:grpSpPr>
        <p:sp>
          <p:nvSpPr>
            <p:cNvPr id="33" name="TextBox 66"/>
            <p:cNvSpPr txBox="1"/>
            <p:nvPr/>
          </p:nvSpPr>
          <p:spPr>
            <a:xfrm>
              <a:off x="11215047" y="2517475"/>
              <a:ext cx="1178177" cy="429026"/>
            </a:xfrm>
            <a:prstGeom prst="rect">
              <a:avLst/>
            </a:prstGeom>
            <a:noFill/>
          </p:spPr>
          <p:txBody>
            <a:bodyPr wrap="none" rtlCol="0">
              <a:spAutoFit/>
            </a:bodyPr>
            <a:lstStyle/>
            <a:p>
              <a:pPr algn="r">
                <a:lnSpc>
                  <a:spcPct val="130000"/>
                </a:lnSpc>
              </a:pPr>
              <a:r>
                <a:rPr lang="zh-CN" altLang="en-US" dirty="0">
                  <a:solidFill>
                    <a:schemeClr val="tx1">
                      <a:lumMod val="65000"/>
                      <a:lumOff val="35000"/>
                    </a:schemeClr>
                  </a:solidFill>
                  <a:cs typeface="+mn-ea"/>
                  <a:sym typeface="+mn-lt"/>
                </a:rPr>
                <a:t>添加标题</a:t>
              </a:r>
            </a:p>
          </p:txBody>
        </p:sp>
        <p:sp>
          <p:nvSpPr>
            <p:cNvPr id="34" name="Rectangle 67"/>
            <p:cNvSpPr/>
            <p:nvPr/>
          </p:nvSpPr>
          <p:spPr>
            <a:xfrm>
              <a:off x="8881084" y="2893845"/>
              <a:ext cx="3512139" cy="884317"/>
            </a:xfrm>
            <a:prstGeom prst="rect">
              <a:avLst/>
            </a:prstGeom>
          </p:spPr>
          <p:txBody>
            <a:bodyPr wrap="square">
              <a:spAutoFit/>
            </a:bodyPr>
            <a:lstStyle/>
            <a:p>
              <a:pPr algn="r">
                <a:lnSpc>
                  <a:spcPct val="130000"/>
                </a:lnSpc>
              </a:pPr>
              <a:r>
                <a:rPr lang="zh-CN" altLang="en-US" sz="1400"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400" dirty="0">
                <a:solidFill>
                  <a:schemeClr val="tx1">
                    <a:lumMod val="65000"/>
                    <a:lumOff val="35000"/>
                  </a:schemeClr>
                </a:solidFill>
                <a:cs typeface="+mn-ea"/>
                <a:sym typeface="+mn-lt"/>
              </a:endParaRPr>
            </a:p>
          </p:txBody>
        </p:sp>
      </p:grpSp>
      <p:grpSp>
        <p:nvGrpSpPr>
          <p:cNvPr id="35" name="Group 65"/>
          <p:cNvGrpSpPr/>
          <p:nvPr/>
        </p:nvGrpSpPr>
        <p:grpSpPr>
          <a:xfrm>
            <a:off x="7457921" y="4725821"/>
            <a:ext cx="3248179" cy="1329466"/>
            <a:chOff x="8797071" y="2517475"/>
            <a:chExt cx="3453918" cy="1260687"/>
          </a:xfrm>
        </p:grpSpPr>
        <p:sp>
          <p:nvSpPr>
            <p:cNvPr id="36" name="TextBox 66"/>
            <p:cNvSpPr txBox="1"/>
            <p:nvPr/>
          </p:nvSpPr>
          <p:spPr>
            <a:xfrm>
              <a:off x="8797071" y="2517475"/>
              <a:ext cx="1178176"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添加标题</a:t>
              </a:r>
            </a:p>
          </p:txBody>
        </p:sp>
        <p:sp>
          <p:nvSpPr>
            <p:cNvPr id="37" name="Rectangle 67"/>
            <p:cNvSpPr/>
            <p:nvPr/>
          </p:nvSpPr>
          <p:spPr>
            <a:xfrm>
              <a:off x="8797071" y="2893845"/>
              <a:ext cx="3453918" cy="884317"/>
            </a:xfrm>
            <a:prstGeom prst="rect">
              <a:avLst/>
            </a:prstGeom>
          </p:spPr>
          <p:txBody>
            <a:bodyPr wrap="square">
              <a:spAutoFit/>
            </a:bodyPr>
            <a:lstStyle/>
            <a:p>
              <a:pPr algn="just">
                <a:lnSpc>
                  <a:spcPct val="130000"/>
                </a:lnSpc>
              </a:pPr>
              <a:r>
                <a:rPr lang="zh-CN" altLang="en-US" sz="1400"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400" dirty="0">
                <a:solidFill>
                  <a:schemeClr val="tx1">
                    <a:lumMod val="65000"/>
                    <a:lumOff val="35000"/>
                  </a:schemeClr>
                </a:solidFill>
                <a:cs typeface="+mn-ea"/>
                <a:sym typeface="+mn-lt"/>
              </a:endParaRPr>
            </a:p>
          </p:txBody>
        </p:sp>
      </p:grpSp>
      <p:sp>
        <p:nvSpPr>
          <p:cNvPr id="38"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2051249919"/>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2"/>
          <p:cNvGrpSpPr/>
          <p:nvPr/>
        </p:nvGrpSpPr>
        <p:grpSpPr>
          <a:xfrm>
            <a:off x="4023658" y="1830058"/>
            <a:ext cx="3951288" cy="5049839"/>
            <a:chOff x="4192919" y="1830056"/>
            <a:chExt cx="3951288" cy="5049838"/>
          </a:xfrm>
        </p:grpSpPr>
        <p:sp>
          <p:nvSpPr>
            <p:cNvPr id="4" name="Freeform 5"/>
            <p:cNvSpPr/>
            <p:nvPr/>
          </p:nvSpPr>
          <p:spPr bwMode="auto">
            <a:xfrm>
              <a:off x="4311982" y="2920669"/>
              <a:ext cx="3832225" cy="3959225"/>
            </a:xfrm>
            <a:custGeom>
              <a:avLst/>
              <a:gdLst>
                <a:gd name="T0" fmla="*/ 1298 w 3198"/>
                <a:gd name="T1" fmla="*/ 2774 h 3305"/>
                <a:gd name="T2" fmla="*/ 1038 w 3198"/>
                <a:gd name="T3" fmla="*/ 3274 h 3305"/>
                <a:gd name="T4" fmla="*/ 1770 w 3198"/>
                <a:gd name="T5" fmla="*/ 3274 h 3305"/>
                <a:gd name="T6" fmla="*/ 1687 w 3198"/>
                <a:gd name="T7" fmla="*/ 2152 h 3305"/>
                <a:gd name="T8" fmla="*/ 3198 w 3198"/>
                <a:gd name="T9" fmla="*/ 1775 h 3305"/>
                <a:gd name="T10" fmla="*/ 1650 w 3198"/>
                <a:gd name="T11" fmla="*/ 1942 h 3305"/>
                <a:gd name="T12" fmla="*/ 2364 w 3198"/>
                <a:gd name="T13" fmla="*/ 1249 h 3305"/>
                <a:gd name="T14" fmla="*/ 1566 w 3198"/>
                <a:gd name="T15" fmla="*/ 1735 h 3305"/>
                <a:gd name="T16" fmla="*/ 2101 w 3198"/>
                <a:gd name="T17" fmla="*/ 866 h 3305"/>
                <a:gd name="T18" fmla="*/ 2583 w 3198"/>
                <a:gd name="T19" fmla="*/ 167 h 3305"/>
                <a:gd name="T20" fmla="*/ 2082 w 3198"/>
                <a:gd name="T21" fmla="*/ 798 h 3305"/>
                <a:gd name="T22" fmla="*/ 1665 w 3198"/>
                <a:gd name="T23" fmla="*/ 1064 h 3305"/>
                <a:gd name="T24" fmla="*/ 1832 w 3198"/>
                <a:gd name="T25" fmla="*/ 767 h 3305"/>
                <a:gd name="T26" fmla="*/ 2184 w 3198"/>
                <a:gd name="T27" fmla="*/ 0 h 3305"/>
                <a:gd name="T28" fmla="*/ 1696 w 3198"/>
                <a:gd name="T29" fmla="*/ 829 h 3305"/>
                <a:gd name="T30" fmla="*/ 1431 w 3198"/>
                <a:gd name="T31" fmla="*/ 1407 h 3305"/>
                <a:gd name="T32" fmla="*/ 1276 w 3198"/>
                <a:gd name="T33" fmla="*/ 894 h 3305"/>
                <a:gd name="T34" fmla="*/ 1576 w 3198"/>
                <a:gd name="T35" fmla="*/ 276 h 3305"/>
                <a:gd name="T36" fmla="*/ 1156 w 3198"/>
                <a:gd name="T37" fmla="*/ 656 h 3305"/>
                <a:gd name="T38" fmla="*/ 439 w 3198"/>
                <a:gd name="T39" fmla="*/ 325 h 3305"/>
                <a:gd name="T40" fmla="*/ 1193 w 3198"/>
                <a:gd name="T41" fmla="*/ 1064 h 3305"/>
                <a:gd name="T42" fmla="*/ 1397 w 3198"/>
                <a:gd name="T43" fmla="*/ 1636 h 3305"/>
                <a:gd name="T44" fmla="*/ 1397 w 3198"/>
                <a:gd name="T45" fmla="*/ 1855 h 3305"/>
                <a:gd name="T46" fmla="*/ 816 w 3198"/>
                <a:gd name="T47" fmla="*/ 1351 h 3305"/>
                <a:gd name="T48" fmla="*/ 0 w 3198"/>
                <a:gd name="T49" fmla="*/ 807 h 3305"/>
                <a:gd name="T50" fmla="*/ 683 w 3198"/>
                <a:gd name="T51" fmla="*/ 1398 h 3305"/>
                <a:gd name="T52" fmla="*/ 1072 w 3198"/>
                <a:gd name="T53" fmla="*/ 1889 h 3305"/>
                <a:gd name="T54" fmla="*/ 1298 w 3198"/>
                <a:gd name="T55" fmla="*/ 2774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8" h="3305">
                  <a:moveTo>
                    <a:pt x="1298" y="2774"/>
                  </a:moveTo>
                  <a:cubicBezTo>
                    <a:pt x="1251" y="3305"/>
                    <a:pt x="1038" y="3274"/>
                    <a:pt x="1038" y="3274"/>
                  </a:cubicBezTo>
                  <a:cubicBezTo>
                    <a:pt x="1770" y="3274"/>
                    <a:pt x="1770" y="3274"/>
                    <a:pt x="1770" y="3274"/>
                  </a:cubicBezTo>
                  <a:cubicBezTo>
                    <a:pt x="1894" y="2783"/>
                    <a:pt x="1600" y="2375"/>
                    <a:pt x="1687" y="2152"/>
                  </a:cubicBezTo>
                  <a:cubicBezTo>
                    <a:pt x="1860" y="1729"/>
                    <a:pt x="2636" y="1608"/>
                    <a:pt x="3198" y="1775"/>
                  </a:cubicBezTo>
                  <a:cubicBezTo>
                    <a:pt x="2704" y="1441"/>
                    <a:pt x="1934" y="1633"/>
                    <a:pt x="1650" y="1942"/>
                  </a:cubicBezTo>
                  <a:cubicBezTo>
                    <a:pt x="1739" y="1317"/>
                    <a:pt x="2364" y="1249"/>
                    <a:pt x="2364" y="1249"/>
                  </a:cubicBezTo>
                  <a:cubicBezTo>
                    <a:pt x="1773" y="1095"/>
                    <a:pt x="1566" y="1735"/>
                    <a:pt x="1566" y="1735"/>
                  </a:cubicBezTo>
                  <a:cubicBezTo>
                    <a:pt x="1526" y="1389"/>
                    <a:pt x="1554" y="1160"/>
                    <a:pt x="2101" y="866"/>
                  </a:cubicBezTo>
                  <a:cubicBezTo>
                    <a:pt x="2676" y="551"/>
                    <a:pt x="2583" y="167"/>
                    <a:pt x="2583" y="167"/>
                  </a:cubicBezTo>
                  <a:cubicBezTo>
                    <a:pt x="2583" y="167"/>
                    <a:pt x="2503" y="671"/>
                    <a:pt x="2082" y="798"/>
                  </a:cubicBezTo>
                  <a:cubicBezTo>
                    <a:pt x="1662" y="925"/>
                    <a:pt x="1665" y="1064"/>
                    <a:pt x="1665" y="1064"/>
                  </a:cubicBezTo>
                  <a:cubicBezTo>
                    <a:pt x="1665" y="1064"/>
                    <a:pt x="1665" y="977"/>
                    <a:pt x="1832" y="767"/>
                  </a:cubicBezTo>
                  <a:cubicBezTo>
                    <a:pt x="2188" y="353"/>
                    <a:pt x="2184" y="0"/>
                    <a:pt x="2184" y="0"/>
                  </a:cubicBezTo>
                  <a:cubicBezTo>
                    <a:pt x="2082" y="359"/>
                    <a:pt x="1974" y="588"/>
                    <a:pt x="1696" y="829"/>
                  </a:cubicBezTo>
                  <a:cubicBezTo>
                    <a:pt x="1418" y="1070"/>
                    <a:pt x="1431" y="1407"/>
                    <a:pt x="1431" y="1407"/>
                  </a:cubicBezTo>
                  <a:cubicBezTo>
                    <a:pt x="1431" y="1407"/>
                    <a:pt x="1341" y="1373"/>
                    <a:pt x="1276" y="894"/>
                  </a:cubicBezTo>
                  <a:cubicBezTo>
                    <a:pt x="1220" y="412"/>
                    <a:pt x="1576" y="276"/>
                    <a:pt x="1576" y="276"/>
                  </a:cubicBezTo>
                  <a:cubicBezTo>
                    <a:pt x="1233" y="303"/>
                    <a:pt x="1156" y="656"/>
                    <a:pt x="1156" y="656"/>
                  </a:cubicBezTo>
                  <a:cubicBezTo>
                    <a:pt x="893" y="282"/>
                    <a:pt x="439" y="325"/>
                    <a:pt x="439" y="325"/>
                  </a:cubicBezTo>
                  <a:cubicBezTo>
                    <a:pt x="958" y="362"/>
                    <a:pt x="1180" y="724"/>
                    <a:pt x="1193" y="1064"/>
                  </a:cubicBezTo>
                  <a:cubicBezTo>
                    <a:pt x="1205" y="1404"/>
                    <a:pt x="1397" y="1636"/>
                    <a:pt x="1397" y="1636"/>
                  </a:cubicBezTo>
                  <a:cubicBezTo>
                    <a:pt x="1397" y="1855"/>
                    <a:pt x="1397" y="1855"/>
                    <a:pt x="1397" y="1855"/>
                  </a:cubicBezTo>
                  <a:cubicBezTo>
                    <a:pt x="1397" y="1855"/>
                    <a:pt x="1084" y="1858"/>
                    <a:pt x="816" y="1351"/>
                  </a:cubicBezTo>
                  <a:cubicBezTo>
                    <a:pt x="516" y="702"/>
                    <a:pt x="0" y="807"/>
                    <a:pt x="0" y="807"/>
                  </a:cubicBezTo>
                  <a:cubicBezTo>
                    <a:pt x="287" y="835"/>
                    <a:pt x="497" y="925"/>
                    <a:pt x="683" y="1398"/>
                  </a:cubicBezTo>
                  <a:cubicBezTo>
                    <a:pt x="683" y="1398"/>
                    <a:pt x="816" y="1688"/>
                    <a:pt x="1072" y="1889"/>
                  </a:cubicBezTo>
                  <a:cubicBezTo>
                    <a:pt x="1424" y="2161"/>
                    <a:pt x="1298" y="2774"/>
                    <a:pt x="1298" y="2774"/>
                  </a:cubicBezTo>
                  <a:close/>
                </a:path>
              </a:pathLst>
            </a:custGeom>
            <a:solidFill>
              <a:schemeClr val="accent2"/>
            </a:solidFill>
            <a:ln>
              <a:noFill/>
            </a:ln>
            <a:effectLst/>
          </p:spPr>
          <p:txBody>
            <a:bodyPr anchor="ctr"/>
            <a:lstStyle/>
            <a:p>
              <a:pPr algn="ctr"/>
              <a:endParaRPr lang="zh-CN" altLang="en-US">
                <a:solidFill>
                  <a:srgbClr val="FFFFFF"/>
                </a:solidFill>
                <a:cs typeface="+mn-ea"/>
                <a:sym typeface="+mn-lt"/>
              </a:endParaRPr>
            </a:p>
          </p:txBody>
        </p:sp>
        <p:sp>
          <p:nvSpPr>
            <p:cNvPr id="5" name="Oval 6"/>
            <p:cNvSpPr>
              <a:spLocks noChangeArrowheads="1"/>
            </p:cNvSpPr>
            <p:nvPr/>
          </p:nvSpPr>
          <p:spPr bwMode="auto">
            <a:xfrm>
              <a:off x="4531057" y="2669844"/>
              <a:ext cx="625475" cy="623888"/>
            </a:xfrm>
            <a:prstGeom prst="ellipse">
              <a:avLst/>
            </a:prstGeom>
            <a:solidFill>
              <a:schemeClr val="accent1"/>
            </a:solidFill>
            <a:ln>
              <a:noFill/>
            </a:ln>
            <a:effectLst/>
          </p:spPr>
          <p:txBody>
            <a:bodyPr anchor="ctr"/>
            <a:lstStyle/>
            <a:p>
              <a:pPr algn="ctr"/>
              <a:endParaRPr lang="zh-CN" altLang="en-US">
                <a:solidFill>
                  <a:srgbClr val="FFFFFF"/>
                </a:solidFill>
                <a:cs typeface="+mn-ea"/>
                <a:sym typeface="+mn-lt"/>
              </a:endParaRPr>
            </a:p>
          </p:txBody>
        </p:sp>
        <p:sp>
          <p:nvSpPr>
            <p:cNvPr id="6" name="Oval 7"/>
            <p:cNvSpPr>
              <a:spLocks noChangeArrowheads="1"/>
            </p:cNvSpPr>
            <p:nvPr/>
          </p:nvSpPr>
          <p:spPr bwMode="auto">
            <a:xfrm>
              <a:off x="7645732" y="3247694"/>
              <a:ext cx="392113" cy="393700"/>
            </a:xfrm>
            <a:prstGeom prst="ellipse">
              <a:avLst/>
            </a:prstGeom>
            <a:solidFill>
              <a:schemeClr val="accent1"/>
            </a:solidFill>
            <a:ln>
              <a:noFill/>
            </a:ln>
            <a:effectLst/>
          </p:spPr>
          <p:txBody>
            <a:bodyPr anchor="ctr"/>
            <a:lstStyle/>
            <a:p>
              <a:pPr algn="ctr"/>
              <a:endParaRPr lang="zh-CN" altLang="en-US">
                <a:solidFill>
                  <a:srgbClr val="FFFFFF"/>
                </a:solidFill>
                <a:cs typeface="+mn-ea"/>
                <a:sym typeface="+mn-lt"/>
              </a:endParaRPr>
            </a:p>
          </p:txBody>
        </p:sp>
        <p:sp>
          <p:nvSpPr>
            <p:cNvPr id="7" name="Oval 8"/>
            <p:cNvSpPr>
              <a:spLocks noChangeArrowheads="1"/>
            </p:cNvSpPr>
            <p:nvPr/>
          </p:nvSpPr>
          <p:spPr bwMode="auto">
            <a:xfrm>
              <a:off x="7385382" y="5076494"/>
              <a:ext cx="733425" cy="730250"/>
            </a:xfrm>
            <a:prstGeom prst="ellipse">
              <a:avLst/>
            </a:prstGeom>
            <a:solidFill>
              <a:schemeClr val="accent1"/>
            </a:solidFill>
            <a:ln>
              <a:noFill/>
            </a:ln>
            <a:effectLst/>
          </p:spPr>
          <p:txBody>
            <a:bodyPr anchor="ctr"/>
            <a:lstStyle/>
            <a:p>
              <a:pPr algn="ctr"/>
              <a:endParaRPr lang="zh-CN" altLang="en-US">
                <a:solidFill>
                  <a:srgbClr val="FFFFFF"/>
                </a:solidFill>
                <a:cs typeface="+mn-ea"/>
                <a:sym typeface="+mn-lt"/>
              </a:endParaRPr>
            </a:p>
          </p:txBody>
        </p:sp>
        <p:sp>
          <p:nvSpPr>
            <p:cNvPr id="8" name="Oval 9"/>
            <p:cNvSpPr>
              <a:spLocks noChangeArrowheads="1"/>
            </p:cNvSpPr>
            <p:nvPr/>
          </p:nvSpPr>
          <p:spPr bwMode="auto">
            <a:xfrm>
              <a:off x="4192919" y="4014456"/>
              <a:ext cx="452438" cy="454025"/>
            </a:xfrm>
            <a:prstGeom prst="ellipse">
              <a:avLst/>
            </a:prstGeom>
            <a:solidFill>
              <a:schemeClr val="accent1"/>
            </a:solidFill>
            <a:ln>
              <a:noFill/>
            </a:ln>
            <a:effectLst/>
          </p:spPr>
          <p:txBody>
            <a:bodyPr anchor="ctr"/>
            <a:lstStyle/>
            <a:p>
              <a:pPr algn="ctr"/>
              <a:endParaRPr lang="zh-CN" altLang="en-US">
                <a:solidFill>
                  <a:srgbClr val="FFFFFF"/>
                </a:solidFill>
                <a:cs typeface="+mn-ea"/>
                <a:sym typeface="+mn-lt"/>
              </a:endParaRPr>
            </a:p>
          </p:txBody>
        </p:sp>
        <p:sp>
          <p:nvSpPr>
            <p:cNvPr id="9" name="Oval 10"/>
            <p:cNvSpPr>
              <a:spLocks noChangeArrowheads="1"/>
            </p:cNvSpPr>
            <p:nvPr/>
          </p:nvSpPr>
          <p:spPr bwMode="auto">
            <a:xfrm>
              <a:off x="6296357" y="1830056"/>
              <a:ext cx="1006475" cy="1008063"/>
            </a:xfrm>
            <a:prstGeom prst="ellipse">
              <a:avLst/>
            </a:prstGeom>
            <a:solidFill>
              <a:schemeClr val="accent1"/>
            </a:solidFill>
            <a:ln>
              <a:noFill/>
            </a:ln>
            <a:effectLst/>
          </p:spPr>
          <p:txBody>
            <a:bodyPr anchor="ctr"/>
            <a:lstStyle/>
            <a:p>
              <a:pPr algn="ctr"/>
              <a:endParaRPr lang="zh-CN" altLang="en-US">
                <a:solidFill>
                  <a:srgbClr val="FFFFFF"/>
                </a:solidFill>
                <a:cs typeface="+mn-ea"/>
                <a:sym typeface="+mn-lt"/>
              </a:endParaRPr>
            </a:p>
          </p:txBody>
        </p:sp>
        <p:sp>
          <p:nvSpPr>
            <p:cNvPr id="10" name="Freeform 11"/>
            <p:cNvSpPr>
              <a:spLocks noEditPoints="1"/>
            </p:cNvSpPr>
            <p:nvPr/>
          </p:nvSpPr>
          <p:spPr bwMode="auto">
            <a:xfrm>
              <a:off x="6531307" y="2066594"/>
              <a:ext cx="573088" cy="534988"/>
            </a:xfrm>
            <a:custGeom>
              <a:avLst/>
              <a:gdLst>
                <a:gd name="T0" fmla="*/ 428 w 478"/>
                <a:gd name="T1" fmla="*/ 255 h 447"/>
                <a:gd name="T2" fmla="*/ 396 w 478"/>
                <a:gd name="T3" fmla="*/ 255 h 447"/>
                <a:gd name="T4" fmla="*/ 329 w 478"/>
                <a:gd name="T5" fmla="*/ 223 h 447"/>
                <a:gd name="T6" fmla="*/ 349 w 478"/>
                <a:gd name="T7" fmla="*/ 159 h 447"/>
                <a:gd name="T8" fmla="*/ 348 w 478"/>
                <a:gd name="T9" fmla="*/ 143 h 447"/>
                <a:gd name="T10" fmla="*/ 381 w 478"/>
                <a:gd name="T11" fmla="*/ 149 h 447"/>
                <a:gd name="T12" fmla="*/ 445 w 478"/>
                <a:gd name="T13" fmla="*/ 127 h 447"/>
                <a:gd name="T14" fmla="*/ 476 w 478"/>
                <a:gd name="T15" fmla="*/ 216 h 447"/>
                <a:gd name="T16" fmla="*/ 428 w 478"/>
                <a:gd name="T17" fmla="*/ 255 h 447"/>
                <a:gd name="T18" fmla="*/ 381 w 478"/>
                <a:gd name="T19" fmla="*/ 127 h 447"/>
                <a:gd name="T20" fmla="*/ 318 w 478"/>
                <a:gd name="T21" fmla="*/ 64 h 447"/>
                <a:gd name="T22" fmla="*/ 381 w 478"/>
                <a:gd name="T23" fmla="*/ 0 h 447"/>
                <a:gd name="T24" fmla="*/ 445 w 478"/>
                <a:gd name="T25" fmla="*/ 64 h 447"/>
                <a:gd name="T26" fmla="*/ 381 w 478"/>
                <a:gd name="T27" fmla="*/ 127 h 447"/>
                <a:gd name="T28" fmla="*/ 238 w 478"/>
                <a:gd name="T29" fmla="*/ 255 h 447"/>
                <a:gd name="T30" fmla="*/ 143 w 478"/>
                <a:gd name="T31" fmla="*/ 159 h 447"/>
                <a:gd name="T32" fmla="*/ 238 w 478"/>
                <a:gd name="T33" fmla="*/ 64 h 447"/>
                <a:gd name="T34" fmla="*/ 334 w 478"/>
                <a:gd name="T35" fmla="*/ 159 h 447"/>
                <a:gd name="T36" fmla="*/ 238 w 478"/>
                <a:gd name="T37" fmla="*/ 255 h 447"/>
                <a:gd name="T38" fmla="*/ 346 w 478"/>
                <a:gd name="T39" fmla="*/ 447 h 447"/>
                <a:gd name="T40" fmla="*/ 130 w 478"/>
                <a:gd name="T41" fmla="*/ 447 h 447"/>
                <a:gd name="T42" fmla="*/ 64 w 478"/>
                <a:gd name="T43" fmla="*/ 382 h 447"/>
                <a:gd name="T44" fmla="*/ 150 w 478"/>
                <a:gd name="T45" fmla="*/ 239 h 447"/>
                <a:gd name="T46" fmla="*/ 238 w 478"/>
                <a:gd name="T47" fmla="*/ 274 h 447"/>
                <a:gd name="T48" fmla="*/ 328 w 478"/>
                <a:gd name="T49" fmla="*/ 239 h 447"/>
                <a:gd name="T50" fmla="*/ 413 w 478"/>
                <a:gd name="T51" fmla="*/ 382 h 447"/>
                <a:gd name="T52" fmla="*/ 346 w 478"/>
                <a:gd name="T53" fmla="*/ 447 h 447"/>
                <a:gd name="T54" fmla="*/ 95 w 478"/>
                <a:gd name="T55" fmla="*/ 127 h 447"/>
                <a:gd name="T56" fmla="*/ 32 w 478"/>
                <a:gd name="T57" fmla="*/ 64 h 447"/>
                <a:gd name="T58" fmla="*/ 95 w 478"/>
                <a:gd name="T59" fmla="*/ 0 h 447"/>
                <a:gd name="T60" fmla="*/ 159 w 478"/>
                <a:gd name="T61" fmla="*/ 64 h 447"/>
                <a:gd name="T62" fmla="*/ 95 w 478"/>
                <a:gd name="T63" fmla="*/ 127 h 447"/>
                <a:gd name="T64" fmla="*/ 81 w 478"/>
                <a:gd name="T65" fmla="*/ 255 h 447"/>
                <a:gd name="T66" fmla="*/ 48 w 478"/>
                <a:gd name="T67" fmla="*/ 255 h 447"/>
                <a:gd name="T68" fmla="*/ 0 w 478"/>
                <a:gd name="T69" fmla="*/ 216 h 447"/>
                <a:gd name="T70" fmla="*/ 31 w 478"/>
                <a:gd name="T71" fmla="*/ 127 h 447"/>
                <a:gd name="T72" fmla="*/ 95 w 478"/>
                <a:gd name="T73" fmla="*/ 149 h 447"/>
                <a:gd name="T74" fmla="*/ 128 w 478"/>
                <a:gd name="T75" fmla="*/ 143 h 447"/>
                <a:gd name="T76" fmla="*/ 127 w 478"/>
                <a:gd name="T77" fmla="*/ 159 h 447"/>
                <a:gd name="T78" fmla="*/ 147 w 478"/>
                <a:gd name="T79" fmla="*/ 223 h 447"/>
                <a:gd name="T80" fmla="*/ 81 w 478"/>
                <a:gd name="T81" fmla="*/ 25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8" h="447">
                  <a:moveTo>
                    <a:pt x="428" y="255"/>
                  </a:moveTo>
                  <a:cubicBezTo>
                    <a:pt x="396" y="255"/>
                    <a:pt x="396" y="255"/>
                    <a:pt x="396" y="255"/>
                  </a:cubicBezTo>
                  <a:cubicBezTo>
                    <a:pt x="378" y="235"/>
                    <a:pt x="356" y="224"/>
                    <a:pt x="329" y="223"/>
                  </a:cubicBezTo>
                  <a:cubicBezTo>
                    <a:pt x="342" y="204"/>
                    <a:pt x="349" y="182"/>
                    <a:pt x="349" y="159"/>
                  </a:cubicBezTo>
                  <a:cubicBezTo>
                    <a:pt x="349" y="154"/>
                    <a:pt x="349" y="149"/>
                    <a:pt x="348" y="143"/>
                  </a:cubicBezTo>
                  <a:cubicBezTo>
                    <a:pt x="358" y="146"/>
                    <a:pt x="370" y="149"/>
                    <a:pt x="381" y="149"/>
                  </a:cubicBezTo>
                  <a:cubicBezTo>
                    <a:pt x="415" y="149"/>
                    <a:pt x="441" y="127"/>
                    <a:pt x="445" y="127"/>
                  </a:cubicBezTo>
                  <a:cubicBezTo>
                    <a:pt x="478" y="127"/>
                    <a:pt x="476" y="196"/>
                    <a:pt x="476" y="216"/>
                  </a:cubicBezTo>
                  <a:cubicBezTo>
                    <a:pt x="476" y="243"/>
                    <a:pt x="453" y="255"/>
                    <a:pt x="428" y="255"/>
                  </a:cubicBezTo>
                  <a:close/>
                  <a:moveTo>
                    <a:pt x="381" y="127"/>
                  </a:moveTo>
                  <a:cubicBezTo>
                    <a:pt x="346" y="127"/>
                    <a:pt x="318" y="99"/>
                    <a:pt x="318" y="64"/>
                  </a:cubicBezTo>
                  <a:cubicBezTo>
                    <a:pt x="318" y="29"/>
                    <a:pt x="346" y="0"/>
                    <a:pt x="381" y="0"/>
                  </a:cubicBezTo>
                  <a:cubicBezTo>
                    <a:pt x="416" y="0"/>
                    <a:pt x="445" y="29"/>
                    <a:pt x="445" y="64"/>
                  </a:cubicBezTo>
                  <a:cubicBezTo>
                    <a:pt x="445" y="99"/>
                    <a:pt x="416" y="127"/>
                    <a:pt x="381" y="127"/>
                  </a:cubicBezTo>
                  <a:close/>
                  <a:moveTo>
                    <a:pt x="238" y="255"/>
                  </a:moveTo>
                  <a:cubicBezTo>
                    <a:pt x="186" y="255"/>
                    <a:pt x="143" y="212"/>
                    <a:pt x="143" y="159"/>
                  </a:cubicBezTo>
                  <a:cubicBezTo>
                    <a:pt x="143" y="107"/>
                    <a:pt x="186" y="64"/>
                    <a:pt x="238" y="64"/>
                  </a:cubicBezTo>
                  <a:cubicBezTo>
                    <a:pt x="291" y="64"/>
                    <a:pt x="334" y="107"/>
                    <a:pt x="334" y="159"/>
                  </a:cubicBezTo>
                  <a:cubicBezTo>
                    <a:pt x="334" y="212"/>
                    <a:pt x="291" y="255"/>
                    <a:pt x="238" y="255"/>
                  </a:cubicBezTo>
                  <a:close/>
                  <a:moveTo>
                    <a:pt x="346" y="447"/>
                  </a:moveTo>
                  <a:cubicBezTo>
                    <a:pt x="130" y="447"/>
                    <a:pt x="130" y="447"/>
                    <a:pt x="130" y="447"/>
                  </a:cubicBezTo>
                  <a:cubicBezTo>
                    <a:pt x="91" y="447"/>
                    <a:pt x="64" y="423"/>
                    <a:pt x="64" y="382"/>
                  </a:cubicBezTo>
                  <a:cubicBezTo>
                    <a:pt x="64" y="326"/>
                    <a:pt x="77" y="239"/>
                    <a:pt x="150" y="239"/>
                  </a:cubicBezTo>
                  <a:cubicBezTo>
                    <a:pt x="158" y="239"/>
                    <a:pt x="188" y="274"/>
                    <a:pt x="238" y="274"/>
                  </a:cubicBezTo>
                  <a:cubicBezTo>
                    <a:pt x="287" y="274"/>
                    <a:pt x="318" y="239"/>
                    <a:pt x="328" y="239"/>
                  </a:cubicBezTo>
                  <a:cubicBezTo>
                    <a:pt x="400" y="239"/>
                    <a:pt x="413" y="326"/>
                    <a:pt x="413" y="382"/>
                  </a:cubicBezTo>
                  <a:cubicBezTo>
                    <a:pt x="413" y="423"/>
                    <a:pt x="387" y="447"/>
                    <a:pt x="346" y="447"/>
                  </a:cubicBezTo>
                  <a:close/>
                  <a:moveTo>
                    <a:pt x="95" y="127"/>
                  </a:moveTo>
                  <a:cubicBezTo>
                    <a:pt x="60" y="127"/>
                    <a:pt x="32" y="99"/>
                    <a:pt x="32" y="64"/>
                  </a:cubicBezTo>
                  <a:cubicBezTo>
                    <a:pt x="32" y="29"/>
                    <a:pt x="60" y="0"/>
                    <a:pt x="95" y="0"/>
                  </a:cubicBezTo>
                  <a:cubicBezTo>
                    <a:pt x="131" y="0"/>
                    <a:pt x="159" y="29"/>
                    <a:pt x="159" y="64"/>
                  </a:cubicBezTo>
                  <a:cubicBezTo>
                    <a:pt x="159" y="99"/>
                    <a:pt x="131" y="127"/>
                    <a:pt x="95" y="127"/>
                  </a:cubicBezTo>
                  <a:close/>
                  <a:moveTo>
                    <a:pt x="81" y="255"/>
                  </a:moveTo>
                  <a:cubicBezTo>
                    <a:pt x="48" y="255"/>
                    <a:pt x="48" y="255"/>
                    <a:pt x="48" y="255"/>
                  </a:cubicBezTo>
                  <a:cubicBezTo>
                    <a:pt x="24" y="255"/>
                    <a:pt x="0" y="243"/>
                    <a:pt x="0" y="216"/>
                  </a:cubicBezTo>
                  <a:cubicBezTo>
                    <a:pt x="0" y="196"/>
                    <a:pt x="0" y="127"/>
                    <a:pt x="31" y="127"/>
                  </a:cubicBezTo>
                  <a:cubicBezTo>
                    <a:pt x="36" y="127"/>
                    <a:pt x="61" y="149"/>
                    <a:pt x="95" y="149"/>
                  </a:cubicBezTo>
                  <a:cubicBezTo>
                    <a:pt x="107" y="149"/>
                    <a:pt x="118" y="146"/>
                    <a:pt x="128" y="143"/>
                  </a:cubicBezTo>
                  <a:cubicBezTo>
                    <a:pt x="128" y="149"/>
                    <a:pt x="127" y="154"/>
                    <a:pt x="127" y="159"/>
                  </a:cubicBezTo>
                  <a:cubicBezTo>
                    <a:pt x="127" y="182"/>
                    <a:pt x="135" y="204"/>
                    <a:pt x="147" y="223"/>
                  </a:cubicBezTo>
                  <a:cubicBezTo>
                    <a:pt x="122" y="224"/>
                    <a:pt x="97" y="235"/>
                    <a:pt x="81" y="2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cs typeface="+mn-ea"/>
                <a:sym typeface="+mn-lt"/>
              </a:endParaRPr>
            </a:p>
          </p:txBody>
        </p:sp>
        <p:sp>
          <p:nvSpPr>
            <p:cNvPr id="12" name="Freeform 12"/>
            <p:cNvSpPr>
              <a:spLocks noEditPoints="1"/>
            </p:cNvSpPr>
            <p:nvPr/>
          </p:nvSpPr>
          <p:spPr bwMode="auto">
            <a:xfrm>
              <a:off x="7540957" y="5174919"/>
              <a:ext cx="412750" cy="412750"/>
            </a:xfrm>
            <a:custGeom>
              <a:avLst/>
              <a:gdLst>
                <a:gd name="T0" fmla="*/ 317 w 344"/>
                <a:gd name="T1" fmla="*/ 260 h 345"/>
                <a:gd name="T2" fmla="*/ 317 w 344"/>
                <a:gd name="T3" fmla="*/ 218 h 345"/>
                <a:gd name="T4" fmla="*/ 254 w 344"/>
                <a:gd name="T5" fmla="*/ 155 h 345"/>
                <a:gd name="T6" fmla="*/ 218 w 344"/>
                <a:gd name="T7" fmla="*/ 155 h 345"/>
                <a:gd name="T8" fmla="*/ 189 w 344"/>
                <a:gd name="T9" fmla="*/ 135 h 345"/>
                <a:gd name="T10" fmla="*/ 189 w 344"/>
                <a:gd name="T11" fmla="*/ 84 h 345"/>
                <a:gd name="T12" fmla="*/ 216 w 344"/>
                <a:gd name="T13" fmla="*/ 44 h 345"/>
                <a:gd name="T14" fmla="*/ 172 w 344"/>
                <a:gd name="T15" fmla="*/ 0 h 345"/>
                <a:gd name="T16" fmla="*/ 128 w 344"/>
                <a:gd name="T17" fmla="*/ 44 h 345"/>
                <a:gd name="T18" fmla="*/ 154 w 344"/>
                <a:gd name="T19" fmla="*/ 84 h 345"/>
                <a:gd name="T20" fmla="*/ 154 w 344"/>
                <a:gd name="T21" fmla="*/ 135 h 345"/>
                <a:gd name="T22" fmla="*/ 126 w 344"/>
                <a:gd name="T23" fmla="*/ 155 h 345"/>
                <a:gd name="T24" fmla="*/ 89 w 344"/>
                <a:gd name="T25" fmla="*/ 155 h 345"/>
                <a:gd name="T26" fmla="*/ 26 w 344"/>
                <a:gd name="T27" fmla="*/ 218 h 345"/>
                <a:gd name="T28" fmla="*/ 26 w 344"/>
                <a:gd name="T29" fmla="*/ 260 h 345"/>
                <a:gd name="T30" fmla="*/ 0 w 344"/>
                <a:gd name="T31" fmla="*/ 301 h 345"/>
                <a:gd name="T32" fmla="*/ 44 w 344"/>
                <a:gd name="T33" fmla="*/ 345 h 345"/>
                <a:gd name="T34" fmla="*/ 88 w 344"/>
                <a:gd name="T35" fmla="*/ 301 h 345"/>
                <a:gd name="T36" fmla="*/ 61 w 344"/>
                <a:gd name="T37" fmla="*/ 260 h 345"/>
                <a:gd name="T38" fmla="*/ 61 w 344"/>
                <a:gd name="T39" fmla="*/ 218 h 345"/>
                <a:gd name="T40" fmla="*/ 89 w 344"/>
                <a:gd name="T41" fmla="*/ 190 h 345"/>
                <a:gd name="T42" fmla="*/ 126 w 344"/>
                <a:gd name="T43" fmla="*/ 190 h 345"/>
                <a:gd name="T44" fmla="*/ 154 w 344"/>
                <a:gd name="T45" fmla="*/ 185 h 345"/>
                <a:gd name="T46" fmla="*/ 154 w 344"/>
                <a:gd name="T47" fmla="*/ 260 h 345"/>
                <a:gd name="T48" fmla="*/ 128 w 344"/>
                <a:gd name="T49" fmla="*/ 301 h 345"/>
                <a:gd name="T50" fmla="*/ 172 w 344"/>
                <a:gd name="T51" fmla="*/ 345 h 345"/>
                <a:gd name="T52" fmla="*/ 216 w 344"/>
                <a:gd name="T53" fmla="*/ 301 h 345"/>
                <a:gd name="T54" fmla="*/ 189 w 344"/>
                <a:gd name="T55" fmla="*/ 260 h 345"/>
                <a:gd name="T56" fmla="*/ 189 w 344"/>
                <a:gd name="T57" fmla="*/ 185 h 345"/>
                <a:gd name="T58" fmla="*/ 218 w 344"/>
                <a:gd name="T59" fmla="*/ 190 h 345"/>
                <a:gd name="T60" fmla="*/ 254 w 344"/>
                <a:gd name="T61" fmla="*/ 190 h 345"/>
                <a:gd name="T62" fmla="*/ 282 w 344"/>
                <a:gd name="T63" fmla="*/ 218 h 345"/>
                <a:gd name="T64" fmla="*/ 282 w 344"/>
                <a:gd name="T65" fmla="*/ 260 h 345"/>
                <a:gd name="T66" fmla="*/ 256 w 344"/>
                <a:gd name="T67" fmla="*/ 301 h 345"/>
                <a:gd name="T68" fmla="*/ 300 w 344"/>
                <a:gd name="T69" fmla="*/ 345 h 345"/>
                <a:gd name="T70" fmla="*/ 344 w 344"/>
                <a:gd name="T71" fmla="*/ 301 h 345"/>
                <a:gd name="T72" fmla="*/ 317 w 344"/>
                <a:gd name="T73" fmla="*/ 260 h 345"/>
                <a:gd name="T74" fmla="*/ 68 w 344"/>
                <a:gd name="T75" fmla="*/ 301 h 345"/>
                <a:gd name="T76" fmla="*/ 44 w 344"/>
                <a:gd name="T77" fmla="*/ 326 h 345"/>
                <a:gd name="T78" fmla="*/ 18 w 344"/>
                <a:gd name="T79" fmla="*/ 301 h 345"/>
                <a:gd name="T80" fmla="*/ 44 w 344"/>
                <a:gd name="T81" fmla="*/ 275 h 345"/>
                <a:gd name="T82" fmla="*/ 68 w 344"/>
                <a:gd name="T83" fmla="*/ 301 h 345"/>
                <a:gd name="T84" fmla="*/ 146 w 344"/>
                <a:gd name="T85" fmla="*/ 44 h 345"/>
                <a:gd name="T86" fmla="*/ 172 w 344"/>
                <a:gd name="T87" fmla="*/ 18 h 345"/>
                <a:gd name="T88" fmla="*/ 196 w 344"/>
                <a:gd name="T89" fmla="*/ 44 h 345"/>
                <a:gd name="T90" fmla="*/ 172 w 344"/>
                <a:gd name="T91" fmla="*/ 69 h 345"/>
                <a:gd name="T92" fmla="*/ 146 w 344"/>
                <a:gd name="T93" fmla="*/ 44 h 345"/>
                <a:gd name="T94" fmla="*/ 196 w 344"/>
                <a:gd name="T95" fmla="*/ 301 h 345"/>
                <a:gd name="T96" fmla="*/ 172 w 344"/>
                <a:gd name="T97" fmla="*/ 326 h 345"/>
                <a:gd name="T98" fmla="*/ 146 w 344"/>
                <a:gd name="T99" fmla="*/ 301 h 345"/>
                <a:gd name="T100" fmla="*/ 172 w 344"/>
                <a:gd name="T101" fmla="*/ 275 h 345"/>
                <a:gd name="T102" fmla="*/ 196 w 344"/>
                <a:gd name="T103" fmla="*/ 301 h 345"/>
                <a:gd name="T104" fmla="*/ 300 w 344"/>
                <a:gd name="T105" fmla="*/ 326 h 345"/>
                <a:gd name="T106" fmla="*/ 274 w 344"/>
                <a:gd name="T107" fmla="*/ 301 h 345"/>
                <a:gd name="T108" fmla="*/ 300 w 344"/>
                <a:gd name="T109" fmla="*/ 275 h 345"/>
                <a:gd name="T110" fmla="*/ 325 w 344"/>
                <a:gd name="T111" fmla="*/ 301 h 345"/>
                <a:gd name="T112" fmla="*/ 300 w 344"/>
                <a:gd name="T113" fmla="*/ 32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4" h="345">
                  <a:moveTo>
                    <a:pt x="317" y="260"/>
                  </a:moveTo>
                  <a:cubicBezTo>
                    <a:pt x="317" y="218"/>
                    <a:pt x="317" y="218"/>
                    <a:pt x="317" y="218"/>
                  </a:cubicBezTo>
                  <a:cubicBezTo>
                    <a:pt x="317" y="192"/>
                    <a:pt x="300" y="155"/>
                    <a:pt x="254" y="155"/>
                  </a:cubicBezTo>
                  <a:cubicBezTo>
                    <a:pt x="218" y="155"/>
                    <a:pt x="218" y="155"/>
                    <a:pt x="218" y="155"/>
                  </a:cubicBezTo>
                  <a:cubicBezTo>
                    <a:pt x="191" y="155"/>
                    <a:pt x="189" y="142"/>
                    <a:pt x="189" y="135"/>
                  </a:cubicBezTo>
                  <a:cubicBezTo>
                    <a:pt x="189" y="84"/>
                    <a:pt x="189" y="84"/>
                    <a:pt x="189" y="84"/>
                  </a:cubicBezTo>
                  <a:cubicBezTo>
                    <a:pt x="205" y="78"/>
                    <a:pt x="216" y="62"/>
                    <a:pt x="216" y="44"/>
                  </a:cubicBezTo>
                  <a:cubicBezTo>
                    <a:pt x="216" y="19"/>
                    <a:pt x="196" y="0"/>
                    <a:pt x="172" y="0"/>
                  </a:cubicBezTo>
                  <a:cubicBezTo>
                    <a:pt x="147" y="0"/>
                    <a:pt x="128" y="19"/>
                    <a:pt x="128" y="44"/>
                  </a:cubicBezTo>
                  <a:cubicBezTo>
                    <a:pt x="128" y="62"/>
                    <a:pt x="139" y="78"/>
                    <a:pt x="154" y="84"/>
                  </a:cubicBezTo>
                  <a:cubicBezTo>
                    <a:pt x="154" y="135"/>
                    <a:pt x="154" y="135"/>
                    <a:pt x="154" y="135"/>
                  </a:cubicBezTo>
                  <a:cubicBezTo>
                    <a:pt x="154" y="140"/>
                    <a:pt x="153" y="155"/>
                    <a:pt x="126" y="155"/>
                  </a:cubicBezTo>
                  <a:cubicBezTo>
                    <a:pt x="89" y="155"/>
                    <a:pt x="89" y="155"/>
                    <a:pt x="89" y="155"/>
                  </a:cubicBezTo>
                  <a:cubicBezTo>
                    <a:pt x="43" y="155"/>
                    <a:pt x="26" y="192"/>
                    <a:pt x="26" y="218"/>
                  </a:cubicBezTo>
                  <a:cubicBezTo>
                    <a:pt x="26" y="260"/>
                    <a:pt x="26" y="260"/>
                    <a:pt x="26" y="260"/>
                  </a:cubicBezTo>
                  <a:cubicBezTo>
                    <a:pt x="11" y="267"/>
                    <a:pt x="0" y="282"/>
                    <a:pt x="0" y="301"/>
                  </a:cubicBezTo>
                  <a:cubicBezTo>
                    <a:pt x="0" y="324"/>
                    <a:pt x="19" y="345"/>
                    <a:pt x="44" y="345"/>
                  </a:cubicBezTo>
                  <a:cubicBezTo>
                    <a:pt x="67" y="345"/>
                    <a:pt x="88" y="324"/>
                    <a:pt x="88" y="301"/>
                  </a:cubicBezTo>
                  <a:cubicBezTo>
                    <a:pt x="88" y="282"/>
                    <a:pt x="77" y="267"/>
                    <a:pt x="61" y="260"/>
                  </a:cubicBezTo>
                  <a:cubicBezTo>
                    <a:pt x="61" y="218"/>
                    <a:pt x="61" y="218"/>
                    <a:pt x="61" y="218"/>
                  </a:cubicBezTo>
                  <a:cubicBezTo>
                    <a:pt x="61" y="213"/>
                    <a:pt x="62" y="190"/>
                    <a:pt x="89" y="190"/>
                  </a:cubicBezTo>
                  <a:cubicBezTo>
                    <a:pt x="126" y="190"/>
                    <a:pt x="126" y="190"/>
                    <a:pt x="126" y="190"/>
                  </a:cubicBezTo>
                  <a:cubicBezTo>
                    <a:pt x="137" y="190"/>
                    <a:pt x="146" y="188"/>
                    <a:pt x="154" y="185"/>
                  </a:cubicBezTo>
                  <a:cubicBezTo>
                    <a:pt x="154" y="260"/>
                    <a:pt x="154" y="260"/>
                    <a:pt x="154" y="260"/>
                  </a:cubicBezTo>
                  <a:cubicBezTo>
                    <a:pt x="139" y="267"/>
                    <a:pt x="128" y="282"/>
                    <a:pt x="128" y="301"/>
                  </a:cubicBezTo>
                  <a:cubicBezTo>
                    <a:pt x="128" y="324"/>
                    <a:pt x="147" y="345"/>
                    <a:pt x="172" y="345"/>
                  </a:cubicBezTo>
                  <a:cubicBezTo>
                    <a:pt x="196" y="345"/>
                    <a:pt x="216" y="324"/>
                    <a:pt x="216" y="301"/>
                  </a:cubicBezTo>
                  <a:cubicBezTo>
                    <a:pt x="216" y="282"/>
                    <a:pt x="205" y="267"/>
                    <a:pt x="189" y="260"/>
                  </a:cubicBezTo>
                  <a:cubicBezTo>
                    <a:pt x="189" y="185"/>
                    <a:pt x="189" y="185"/>
                    <a:pt x="189" y="185"/>
                  </a:cubicBezTo>
                  <a:cubicBezTo>
                    <a:pt x="196" y="188"/>
                    <a:pt x="207" y="190"/>
                    <a:pt x="218" y="190"/>
                  </a:cubicBezTo>
                  <a:cubicBezTo>
                    <a:pt x="254" y="190"/>
                    <a:pt x="254" y="190"/>
                    <a:pt x="254" y="190"/>
                  </a:cubicBezTo>
                  <a:cubicBezTo>
                    <a:pt x="280" y="190"/>
                    <a:pt x="282" y="212"/>
                    <a:pt x="282" y="218"/>
                  </a:cubicBezTo>
                  <a:cubicBezTo>
                    <a:pt x="282" y="260"/>
                    <a:pt x="282" y="260"/>
                    <a:pt x="282" y="260"/>
                  </a:cubicBezTo>
                  <a:cubicBezTo>
                    <a:pt x="267" y="267"/>
                    <a:pt x="256" y="282"/>
                    <a:pt x="256" y="301"/>
                  </a:cubicBezTo>
                  <a:cubicBezTo>
                    <a:pt x="256" y="324"/>
                    <a:pt x="275" y="345"/>
                    <a:pt x="300" y="345"/>
                  </a:cubicBezTo>
                  <a:cubicBezTo>
                    <a:pt x="324" y="345"/>
                    <a:pt x="344" y="324"/>
                    <a:pt x="344" y="301"/>
                  </a:cubicBezTo>
                  <a:cubicBezTo>
                    <a:pt x="344" y="282"/>
                    <a:pt x="333" y="267"/>
                    <a:pt x="317" y="260"/>
                  </a:cubicBezTo>
                  <a:close/>
                  <a:moveTo>
                    <a:pt x="68" y="301"/>
                  </a:moveTo>
                  <a:cubicBezTo>
                    <a:pt x="68" y="314"/>
                    <a:pt x="57" y="326"/>
                    <a:pt x="44" y="326"/>
                  </a:cubicBezTo>
                  <a:cubicBezTo>
                    <a:pt x="29" y="326"/>
                    <a:pt x="18" y="314"/>
                    <a:pt x="18" y="301"/>
                  </a:cubicBezTo>
                  <a:cubicBezTo>
                    <a:pt x="18" y="287"/>
                    <a:pt x="29" y="275"/>
                    <a:pt x="44" y="275"/>
                  </a:cubicBezTo>
                  <a:cubicBezTo>
                    <a:pt x="57" y="275"/>
                    <a:pt x="68" y="287"/>
                    <a:pt x="68" y="301"/>
                  </a:cubicBezTo>
                  <a:close/>
                  <a:moveTo>
                    <a:pt x="146" y="44"/>
                  </a:moveTo>
                  <a:cubicBezTo>
                    <a:pt x="146" y="30"/>
                    <a:pt x="157" y="18"/>
                    <a:pt x="172" y="18"/>
                  </a:cubicBezTo>
                  <a:cubicBezTo>
                    <a:pt x="185" y="18"/>
                    <a:pt x="196" y="30"/>
                    <a:pt x="196" y="44"/>
                  </a:cubicBezTo>
                  <a:cubicBezTo>
                    <a:pt x="196" y="57"/>
                    <a:pt x="185" y="69"/>
                    <a:pt x="172" y="69"/>
                  </a:cubicBezTo>
                  <a:cubicBezTo>
                    <a:pt x="157" y="69"/>
                    <a:pt x="146" y="57"/>
                    <a:pt x="146" y="44"/>
                  </a:cubicBezTo>
                  <a:close/>
                  <a:moveTo>
                    <a:pt x="196" y="301"/>
                  </a:moveTo>
                  <a:cubicBezTo>
                    <a:pt x="196" y="314"/>
                    <a:pt x="185" y="326"/>
                    <a:pt x="172" y="326"/>
                  </a:cubicBezTo>
                  <a:cubicBezTo>
                    <a:pt x="157" y="326"/>
                    <a:pt x="146" y="314"/>
                    <a:pt x="146" y="301"/>
                  </a:cubicBezTo>
                  <a:cubicBezTo>
                    <a:pt x="146" y="287"/>
                    <a:pt x="157" y="275"/>
                    <a:pt x="172" y="275"/>
                  </a:cubicBezTo>
                  <a:cubicBezTo>
                    <a:pt x="185" y="275"/>
                    <a:pt x="196" y="287"/>
                    <a:pt x="196" y="301"/>
                  </a:cubicBezTo>
                  <a:close/>
                  <a:moveTo>
                    <a:pt x="300" y="326"/>
                  </a:moveTo>
                  <a:cubicBezTo>
                    <a:pt x="285" y="326"/>
                    <a:pt x="274" y="314"/>
                    <a:pt x="274" y="301"/>
                  </a:cubicBezTo>
                  <a:cubicBezTo>
                    <a:pt x="274" y="287"/>
                    <a:pt x="285" y="275"/>
                    <a:pt x="300" y="275"/>
                  </a:cubicBezTo>
                  <a:cubicBezTo>
                    <a:pt x="314" y="275"/>
                    <a:pt x="325" y="287"/>
                    <a:pt x="325" y="301"/>
                  </a:cubicBezTo>
                  <a:cubicBezTo>
                    <a:pt x="325" y="314"/>
                    <a:pt x="314" y="326"/>
                    <a:pt x="300" y="3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cs typeface="+mn-ea"/>
                <a:sym typeface="+mn-lt"/>
              </a:endParaRPr>
            </a:p>
          </p:txBody>
        </p:sp>
        <p:sp>
          <p:nvSpPr>
            <p:cNvPr id="13" name="Freeform 13"/>
            <p:cNvSpPr>
              <a:spLocks noEditPoints="1"/>
            </p:cNvSpPr>
            <p:nvPr/>
          </p:nvSpPr>
          <p:spPr bwMode="auto">
            <a:xfrm>
              <a:off x="7701294" y="3308019"/>
              <a:ext cx="274638" cy="274638"/>
            </a:xfrm>
            <a:custGeom>
              <a:avLst/>
              <a:gdLst>
                <a:gd name="T0" fmla="*/ 200 w 229"/>
                <a:gd name="T1" fmla="*/ 161 h 229"/>
                <a:gd name="T2" fmla="*/ 212 w 229"/>
                <a:gd name="T3" fmla="*/ 115 h 229"/>
                <a:gd name="T4" fmla="*/ 200 w 229"/>
                <a:gd name="T5" fmla="*/ 68 h 229"/>
                <a:gd name="T6" fmla="*/ 176 w 229"/>
                <a:gd name="T7" fmla="*/ 93 h 229"/>
                <a:gd name="T8" fmla="*/ 180 w 229"/>
                <a:gd name="T9" fmla="*/ 115 h 229"/>
                <a:gd name="T10" fmla="*/ 176 w 229"/>
                <a:gd name="T11" fmla="*/ 136 h 229"/>
                <a:gd name="T12" fmla="*/ 200 w 229"/>
                <a:gd name="T13" fmla="*/ 161 h 229"/>
                <a:gd name="T14" fmla="*/ 161 w 229"/>
                <a:gd name="T15" fmla="*/ 201 h 229"/>
                <a:gd name="T16" fmla="*/ 136 w 229"/>
                <a:gd name="T17" fmla="*/ 176 h 229"/>
                <a:gd name="T18" fmla="*/ 115 w 229"/>
                <a:gd name="T19" fmla="*/ 180 h 229"/>
                <a:gd name="T20" fmla="*/ 93 w 229"/>
                <a:gd name="T21" fmla="*/ 176 h 229"/>
                <a:gd name="T22" fmla="*/ 69 w 229"/>
                <a:gd name="T23" fmla="*/ 201 h 229"/>
                <a:gd name="T24" fmla="*/ 115 w 229"/>
                <a:gd name="T25" fmla="*/ 212 h 229"/>
                <a:gd name="T26" fmla="*/ 161 w 229"/>
                <a:gd name="T27" fmla="*/ 201 h 229"/>
                <a:gd name="T28" fmla="*/ 69 w 229"/>
                <a:gd name="T29" fmla="*/ 28 h 229"/>
                <a:gd name="T30" fmla="*/ 93 w 229"/>
                <a:gd name="T31" fmla="*/ 53 h 229"/>
                <a:gd name="T32" fmla="*/ 115 w 229"/>
                <a:gd name="T33" fmla="*/ 49 h 229"/>
                <a:gd name="T34" fmla="*/ 136 w 229"/>
                <a:gd name="T35" fmla="*/ 53 h 229"/>
                <a:gd name="T36" fmla="*/ 161 w 229"/>
                <a:gd name="T37" fmla="*/ 28 h 229"/>
                <a:gd name="T38" fmla="*/ 115 w 229"/>
                <a:gd name="T39" fmla="*/ 16 h 229"/>
                <a:gd name="T40" fmla="*/ 69 w 229"/>
                <a:gd name="T41" fmla="*/ 28 h 229"/>
                <a:gd name="T42" fmla="*/ 163 w 229"/>
                <a:gd name="T43" fmla="*/ 115 h 229"/>
                <a:gd name="T44" fmla="*/ 115 w 229"/>
                <a:gd name="T45" fmla="*/ 65 h 229"/>
                <a:gd name="T46" fmla="*/ 65 w 229"/>
                <a:gd name="T47" fmla="*/ 115 h 229"/>
                <a:gd name="T48" fmla="*/ 115 w 229"/>
                <a:gd name="T49" fmla="*/ 164 h 229"/>
                <a:gd name="T50" fmla="*/ 163 w 229"/>
                <a:gd name="T51" fmla="*/ 115 h 229"/>
                <a:gd name="T52" fmla="*/ 53 w 229"/>
                <a:gd name="T53" fmla="*/ 136 h 229"/>
                <a:gd name="T54" fmla="*/ 49 w 229"/>
                <a:gd name="T55" fmla="*/ 115 h 229"/>
                <a:gd name="T56" fmla="*/ 53 w 229"/>
                <a:gd name="T57" fmla="*/ 93 h 229"/>
                <a:gd name="T58" fmla="*/ 28 w 229"/>
                <a:gd name="T59" fmla="*/ 68 h 229"/>
                <a:gd name="T60" fmla="*/ 16 w 229"/>
                <a:gd name="T61" fmla="*/ 115 h 229"/>
                <a:gd name="T62" fmla="*/ 28 w 229"/>
                <a:gd name="T63" fmla="*/ 161 h 229"/>
                <a:gd name="T64" fmla="*/ 53 w 229"/>
                <a:gd name="T65" fmla="*/ 136 h 229"/>
                <a:gd name="T66" fmla="*/ 229 w 229"/>
                <a:gd name="T67" fmla="*/ 115 h 229"/>
                <a:gd name="T68" fmla="*/ 115 w 229"/>
                <a:gd name="T69" fmla="*/ 229 h 229"/>
                <a:gd name="T70" fmla="*/ 0 w 229"/>
                <a:gd name="T71" fmla="*/ 115 h 229"/>
                <a:gd name="T72" fmla="*/ 115 w 229"/>
                <a:gd name="T73" fmla="*/ 0 h 229"/>
                <a:gd name="T74" fmla="*/ 229 w 229"/>
                <a:gd name="T75" fmla="*/ 115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229">
                  <a:moveTo>
                    <a:pt x="200" y="161"/>
                  </a:moveTo>
                  <a:cubicBezTo>
                    <a:pt x="208" y="147"/>
                    <a:pt x="212" y="131"/>
                    <a:pt x="212" y="115"/>
                  </a:cubicBezTo>
                  <a:cubicBezTo>
                    <a:pt x="212" y="98"/>
                    <a:pt x="208" y="82"/>
                    <a:pt x="200" y="68"/>
                  </a:cubicBezTo>
                  <a:cubicBezTo>
                    <a:pt x="176" y="93"/>
                    <a:pt x="176" y="93"/>
                    <a:pt x="176" y="93"/>
                  </a:cubicBezTo>
                  <a:cubicBezTo>
                    <a:pt x="178" y="100"/>
                    <a:pt x="180" y="107"/>
                    <a:pt x="180" y="115"/>
                  </a:cubicBezTo>
                  <a:cubicBezTo>
                    <a:pt x="180" y="122"/>
                    <a:pt x="178" y="129"/>
                    <a:pt x="176" y="136"/>
                  </a:cubicBezTo>
                  <a:lnTo>
                    <a:pt x="200" y="161"/>
                  </a:lnTo>
                  <a:close/>
                  <a:moveTo>
                    <a:pt x="161" y="201"/>
                  </a:moveTo>
                  <a:cubicBezTo>
                    <a:pt x="136" y="176"/>
                    <a:pt x="136" y="176"/>
                    <a:pt x="136" y="176"/>
                  </a:cubicBezTo>
                  <a:cubicBezTo>
                    <a:pt x="129" y="179"/>
                    <a:pt x="122" y="180"/>
                    <a:pt x="115" y="180"/>
                  </a:cubicBezTo>
                  <a:cubicBezTo>
                    <a:pt x="107" y="180"/>
                    <a:pt x="100" y="179"/>
                    <a:pt x="93" y="176"/>
                  </a:cubicBezTo>
                  <a:cubicBezTo>
                    <a:pt x="69" y="201"/>
                    <a:pt x="69" y="201"/>
                    <a:pt x="69" y="201"/>
                  </a:cubicBezTo>
                  <a:cubicBezTo>
                    <a:pt x="82" y="208"/>
                    <a:pt x="98" y="212"/>
                    <a:pt x="115" y="212"/>
                  </a:cubicBezTo>
                  <a:cubicBezTo>
                    <a:pt x="131" y="212"/>
                    <a:pt x="147" y="208"/>
                    <a:pt x="161" y="201"/>
                  </a:cubicBezTo>
                  <a:close/>
                  <a:moveTo>
                    <a:pt x="69" y="28"/>
                  </a:moveTo>
                  <a:cubicBezTo>
                    <a:pt x="93" y="53"/>
                    <a:pt x="93" y="53"/>
                    <a:pt x="93" y="53"/>
                  </a:cubicBezTo>
                  <a:cubicBezTo>
                    <a:pt x="100" y="51"/>
                    <a:pt x="107" y="49"/>
                    <a:pt x="115" y="49"/>
                  </a:cubicBezTo>
                  <a:cubicBezTo>
                    <a:pt x="122" y="49"/>
                    <a:pt x="129" y="51"/>
                    <a:pt x="136" y="53"/>
                  </a:cubicBezTo>
                  <a:cubicBezTo>
                    <a:pt x="161" y="28"/>
                    <a:pt x="161" y="28"/>
                    <a:pt x="161" y="28"/>
                  </a:cubicBezTo>
                  <a:cubicBezTo>
                    <a:pt x="147" y="20"/>
                    <a:pt x="131" y="16"/>
                    <a:pt x="115" y="16"/>
                  </a:cubicBezTo>
                  <a:cubicBezTo>
                    <a:pt x="98" y="16"/>
                    <a:pt x="82" y="20"/>
                    <a:pt x="69" y="28"/>
                  </a:cubicBezTo>
                  <a:close/>
                  <a:moveTo>
                    <a:pt x="163" y="115"/>
                  </a:moveTo>
                  <a:cubicBezTo>
                    <a:pt x="163" y="87"/>
                    <a:pt x="141" y="65"/>
                    <a:pt x="115" y="65"/>
                  </a:cubicBezTo>
                  <a:cubicBezTo>
                    <a:pt x="87" y="65"/>
                    <a:pt x="65" y="87"/>
                    <a:pt x="65" y="115"/>
                  </a:cubicBezTo>
                  <a:cubicBezTo>
                    <a:pt x="65" y="141"/>
                    <a:pt x="87" y="164"/>
                    <a:pt x="115" y="164"/>
                  </a:cubicBezTo>
                  <a:cubicBezTo>
                    <a:pt x="141" y="164"/>
                    <a:pt x="163" y="141"/>
                    <a:pt x="163" y="115"/>
                  </a:cubicBezTo>
                  <a:close/>
                  <a:moveTo>
                    <a:pt x="53" y="136"/>
                  </a:moveTo>
                  <a:cubicBezTo>
                    <a:pt x="51" y="129"/>
                    <a:pt x="49" y="122"/>
                    <a:pt x="49" y="115"/>
                  </a:cubicBezTo>
                  <a:cubicBezTo>
                    <a:pt x="49" y="107"/>
                    <a:pt x="51" y="100"/>
                    <a:pt x="53" y="93"/>
                  </a:cubicBezTo>
                  <a:cubicBezTo>
                    <a:pt x="28" y="68"/>
                    <a:pt x="28" y="68"/>
                    <a:pt x="28" y="68"/>
                  </a:cubicBezTo>
                  <a:cubicBezTo>
                    <a:pt x="21" y="82"/>
                    <a:pt x="16" y="98"/>
                    <a:pt x="16" y="115"/>
                  </a:cubicBezTo>
                  <a:cubicBezTo>
                    <a:pt x="16" y="131"/>
                    <a:pt x="21" y="147"/>
                    <a:pt x="28" y="161"/>
                  </a:cubicBezTo>
                  <a:lnTo>
                    <a:pt x="53" y="136"/>
                  </a:lnTo>
                  <a:close/>
                  <a:moveTo>
                    <a:pt x="229" y="115"/>
                  </a:moveTo>
                  <a:cubicBezTo>
                    <a:pt x="229" y="178"/>
                    <a:pt x="178" y="229"/>
                    <a:pt x="115" y="229"/>
                  </a:cubicBezTo>
                  <a:cubicBezTo>
                    <a:pt x="51" y="229"/>
                    <a:pt x="0" y="178"/>
                    <a:pt x="0" y="115"/>
                  </a:cubicBezTo>
                  <a:cubicBezTo>
                    <a:pt x="0" y="51"/>
                    <a:pt x="51" y="0"/>
                    <a:pt x="115" y="0"/>
                  </a:cubicBezTo>
                  <a:cubicBezTo>
                    <a:pt x="178" y="0"/>
                    <a:pt x="229" y="51"/>
                    <a:pt x="229"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cs typeface="+mn-ea"/>
                <a:sym typeface="+mn-lt"/>
              </a:endParaRPr>
            </a:p>
          </p:txBody>
        </p:sp>
        <p:sp>
          <p:nvSpPr>
            <p:cNvPr id="14" name="Freeform 14"/>
            <p:cNvSpPr>
              <a:spLocks noEditPoints="1"/>
            </p:cNvSpPr>
            <p:nvPr/>
          </p:nvSpPr>
          <p:spPr bwMode="auto">
            <a:xfrm>
              <a:off x="4277057" y="4149394"/>
              <a:ext cx="238125" cy="209550"/>
            </a:xfrm>
            <a:custGeom>
              <a:avLst/>
              <a:gdLst>
                <a:gd name="T0" fmla="*/ 166 w 199"/>
                <a:gd name="T1" fmla="*/ 110 h 174"/>
                <a:gd name="T2" fmla="*/ 152 w 199"/>
                <a:gd name="T3" fmla="*/ 97 h 174"/>
                <a:gd name="T4" fmla="*/ 170 w 199"/>
                <a:gd name="T5" fmla="*/ 108 h 174"/>
                <a:gd name="T6" fmla="*/ 91 w 199"/>
                <a:gd name="T7" fmla="*/ 40 h 174"/>
                <a:gd name="T8" fmla="*/ 55 w 199"/>
                <a:gd name="T9" fmla="*/ 55 h 174"/>
                <a:gd name="T10" fmla="*/ 91 w 199"/>
                <a:gd name="T11" fmla="*/ 40 h 174"/>
                <a:gd name="T12" fmla="*/ 103 w 199"/>
                <a:gd name="T13" fmla="*/ 40 h 174"/>
                <a:gd name="T14" fmla="*/ 139 w 199"/>
                <a:gd name="T15" fmla="*/ 55 h 174"/>
                <a:gd name="T16" fmla="*/ 103 w 199"/>
                <a:gd name="T17" fmla="*/ 84 h 174"/>
                <a:gd name="T18" fmla="*/ 139 w 199"/>
                <a:gd name="T19" fmla="*/ 68 h 174"/>
                <a:gd name="T20" fmla="*/ 103 w 199"/>
                <a:gd name="T21" fmla="*/ 84 h 174"/>
                <a:gd name="T22" fmla="*/ 139 w 199"/>
                <a:gd name="T23" fmla="*/ 97 h 174"/>
                <a:gd name="T24" fmla="*/ 103 w 199"/>
                <a:gd name="T25" fmla="*/ 110 h 174"/>
                <a:gd name="T26" fmla="*/ 59 w 199"/>
                <a:gd name="T27" fmla="*/ 68 h 174"/>
                <a:gd name="T28" fmla="*/ 91 w 199"/>
                <a:gd name="T29" fmla="*/ 84 h 174"/>
                <a:gd name="T30" fmla="*/ 59 w 199"/>
                <a:gd name="T31" fmla="*/ 68 h 174"/>
                <a:gd name="T32" fmla="*/ 68 w 199"/>
                <a:gd name="T33" fmla="*/ 97 h 174"/>
                <a:gd name="T34" fmla="*/ 91 w 199"/>
                <a:gd name="T35" fmla="*/ 110 h 174"/>
                <a:gd name="T36" fmla="*/ 176 w 199"/>
                <a:gd name="T37" fmla="*/ 84 h 174"/>
                <a:gd name="T38" fmla="*/ 152 w 199"/>
                <a:gd name="T39" fmla="*/ 68 h 174"/>
                <a:gd name="T40" fmla="*/ 176 w 199"/>
                <a:gd name="T41" fmla="*/ 84 h 174"/>
                <a:gd name="T42" fmla="*/ 152 w 199"/>
                <a:gd name="T43" fmla="*/ 55 h 174"/>
                <a:gd name="T44" fmla="*/ 187 w 199"/>
                <a:gd name="T45" fmla="*/ 40 h 174"/>
                <a:gd name="T46" fmla="*/ 82 w 199"/>
                <a:gd name="T47" fmla="*/ 145 h 174"/>
                <a:gd name="T48" fmla="*/ 82 w 199"/>
                <a:gd name="T49" fmla="*/ 162 h 174"/>
                <a:gd name="T50" fmla="*/ 82 w 199"/>
                <a:gd name="T51" fmla="*/ 145 h 174"/>
                <a:gd name="T52" fmla="*/ 160 w 199"/>
                <a:gd name="T53" fmla="*/ 153 h 174"/>
                <a:gd name="T54" fmla="*/ 144 w 199"/>
                <a:gd name="T55" fmla="*/ 153 h 174"/>
                <a:gd name="T56" fmla="*/ 199 w 199"/>
                <a:gd name="T57" fmla="*/ 40 h 174"/>
                <a:gd name="T58" fmla="*/ 187 w 199"/>
                <a:gd name="T59" fmla="*/ 28 h 174"/>
                <a:gd name="T60" fmla="*/ 42 w 199"/>
                <a:gd name="T61" fmla="*/ 12 h 174"/>
                <a:gd name="T62" fmla="*/ 35 w 199"/>
                <a:gd name="T63" fmla="*/ 3 h 174"/>
                <a:gd name="T64" fmla="*/ 6 w 199"/>
                <a:gd name="T65" fmla="*/ 0 h 174"/>
                <a:gd name="T66" fmla="*/ 6 w 199"/>
                <a:gd name="T67" fmla="*/ 12 h 174"/>
                <a:gd name="T68" fmla="*/ 28 w 199"/>
                <a:gd name="T69" fmla="*/ 13 h 174"/>
                <a:gd name="T70" fmla="*/ 59 w 199"/>
                <a:gd name="T71" fmla="*/ 111 h 174"/>
                <a:gd name="T72" fmla="*/ 45 w 199"/>
                <a:gd name="T73" fmla="*/ 121 h 174"/>
                <a:gd name="T74" fmla="*/ 43 w 199"/>
                <a:gd name="T75" fmla="*/ 146 h 174"/>
                <a:gd name="T76" fmla="*/ 61 w 199"/>
                <a:gd name="T77" fmla="*/ 159 h 174"/>
                <a:gd name="T78" fmla="*/ 82 w 199"/>
                <a:gd name="T79" fmla="*/ 174 h 174"/>
                <a:gd name="T80" fmla="*/ 132 w 199"/>
                <a:gd name="T81" fmla="*/ 160 h 174"/>
                <a:gd name="T82" fmla="*/ 172 w 199"/>
                <a:gd name="T83" fmla="*/ 160 h 174"/>
                <a:gd name="T84" fmla="*/ 193 w 199"/>
                <a:gd name="T85" fmla="*/ 153 h 174"/>
                <a:gd name="T86" fmla="*/ 172 w 199"/>
                <a:gd name="T87" fmla="*/ 147 h 174"/>
                <a:gd name="T88" fmla="*/ 133 w 199"/>
                <a:gd name="T89" fmla="*/ 147 h 174"/>
                <a:gd name="T90" fmla="*/ 82 w 199"/>
                <a:gd name="T91" fmla="*/ 133 h 174"/>
                <a:gd name="T92" fmla="*/ 61 w 199"/>
                <a:gd name="T93" fmla="*/ 146 h 174"/>
                <a:gd name="T94" fmla="*/ 54 w 199"/>
                <a:gd name="T95" fmla="*/ 140 h 174"/>
                <a:gd name="T96" fmla="*/ 54 w 199"/>
                <a:gd name="T97" fmla="*/ 131 h 174"/>
                <a:gd name="T98" fmla="*/ 64 w 199"/>
                <a:gd name="T99" fmla="*/ 123 h 174"/>
                <a:gd name="T100" fmla="*/ 97 w 199"/>
                <a:gd name="T101" fmla="*/ 123 h 174"/>
                <a:gd name="T102" fmla="*/ 145 w 199"/>
                <a:gd name="T103" fmla="*/ 123 h 174"/>
                <a:gd name="T104" fmla="*/ 176 w 199"/>
                <a:gd name="T105" fmla="*/ 120 h 174"/>
                <a:gd name="T106" fmla="*/ 186 w 199"/>
                <a:gd name="T107" fmla="*/ 94 h 174"/>
                <a:gd name="T108" fmla="*/ 187 w 199"/>
                <a:gd name="T109" fmla="*/ 91 h 174"/>
                <a:gd name="T110" fmla="*/ 199 w 199"/>
                <a:gd name="T111" fmla="*/ 4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174">
                  <a:moveTo>
                    <a:pt x="169" y="110"/>
                  </a:moveTo>
                  <a:cubicBezTo>
                    <a:pt x="168" y="110"/>
                    <a:pt x="167" y="110"/>
                    <a:pt x="166" y="110"/>
                  </a:cubicBezTo>
                  <a:cubicBezTo>
                    <a:pt x="166" y="110"/>
                    <a:pt x="160" y="110"/>
                    <a:pt x="152" y="110"/>
                  </a:cubicBezTo>
                  <a:cubicBezTo>
                    <a:pt x="152" y="97"/>
                    <a:pt x="152" y="97"/>
                    <a:pt x="152" y="97"/>
                  </a:cubicBezTo>
                  <a:cubicBezTo>
                    <a:pt x="173" y="97"/>
                    <a:pt x="173" y="97"/>
                    <a:pt x="173" y="97"/>
                  </a:cubicBezTo>
                  <a:cubicBezTo>
                    <a:pt x="170" y="108"/>
                    <a:pt x="170" y="108"/>
                    <a:pt x="170" y="108"/>
                  </a:cubicBezTo>
                  <a:cubicBezTo>
                    <a:pt x="170" y="108"/>
                    <a:pt x="169" y="109"/>
                    <a:pt x="169" y="110"/>
                  </a:cubicBezTo>
                  <a:close/>
                  <a:moveTo>
                    <a:pt x="91" y="40"/>
                  </a:moveTo>
                  <a:cubicBezTo>
                    <a:pt x="91" y="55"/>
                    <a:pt x="91" y="55"/>
                    <a:pt x="91" y="55"/>
                  </a:cubicBezTo>
                  <a:cubicBezTo>
                    <a:pt x="55" y="55"/>
                    <a:pt x="55" y="55"/>
                    <a:pt x="55" y="55"/>
                  </a:cubicBezTo>
                  <a:cubicBezTo>
                    <a:pt x="50" y="40"/>
                    <a:pt x="50" y="40"/>
                    <a:pt x="50" y="40"/>
                  </a:cubicBezTo>
                  <a:lnTo>
                    <a:pt x="91" y="40"/>
                  </a:lnTo>
                  <a:close/>
                  <a:moveTo>
                    <a:pt x="103" y="55"/>
                  </a:moveTo>
                  <a:cubicBezTo>
                    <a:pt x="103" y="40"/>
                    <a:pt x="103" y="40"/>
                    <a:pt x="103" y="40"/>
                  </a:cubicBezTo>
                  <a:cubicBezTo>
                    <a:pt x="139" y="40"/>
                    <a:pt x="139" y="40"/>
                    <a:pt x="139" y="40"/>
                  </a:cubicBezTo>
                  <a:cubicBezTo>
                    <a:pt x="139" y="55"/>
                    <a:pt x="139" y="55"/>
                    <a:pt x="139" y="55"/>
                  </a:cubicBezTo>
                  <a:lnTo>
                    <a:pt x="103" y="55"/>
                  </a:lnTo>
                  <a:close/>
                  <a:moveTo>
                    <a:pt x="103" y="84"/>
                  </a:moveTo>
                  <a:cubicBezTo>
                    <a:pt x="103" y="68"/>
                    <a:pt x="103" y="68"/>
                    <a:pt x="103" y="68"/>
                  </a:cubicBezTo>
                  <a:cubicBezTo>
                    <a:pt x="139" y="68"/>
                    <a:pt x="139" y="68"/>
                    <a:pt x="139" y="68"/>
                  </a:cubicBezTo>
                  <a:cubicBezTo>
                    <a:pt x="139" y="84"/>
                    <a:pt x="139" y="84"/>
                    <a:pt x="139" y="84"/>
                  </a:cubicBezTo>
                  <a:lnTo>
                    <a:pt x="103" y="84"/>
                  </a:lnTo>
                  <a:close/>
                  <a:moveTo>
                    <a:pt x="103" y="97"/>
                  </a:moveTo>
                  <a:cubicBezTo>
                    <a:pt x="139" y="97"/>
                    <a:pt x="139" y="97"/>
                    <a:pt x="139" y="97"/>
                  </a:cubicBezTo>
                  <a:cubicBezTo>
                    <a:pt x="139" y="110"/>
                    <a:pt x="139" y="110"/>
                    <a:pt x="139" y="110"/>
                  </a:cubicBezTo>
                  <a:cubicBezTo>
                    <a:pt x="103" y="110"/>
                    <a:pt x="103" y="110"/>
                    <a:pt x="103" y="110"/>
                  </a:cubicBezTo>
                  <a:lnTo>
                    <a:pt x="103" y="97"/>
                  </a:lnTo>
                  <a:close/>
                  <a:moveTo>
                    <a:pt x="59" y="68"/>
                  </a:moveTo>
                  <a:cubicBezTo>
                    <a:pt x="91" y="68"/>
                    <a:pt x="91" y="68"/>
                    <a:pt x="91" y="68"/>
                  </a:cubicBezTo>
                  <a:cubicBezTo>
                    <a:pt x="91" y="84"/>
                    <a:pt x="91" y="84"/>
                    <a:pt x="91" y="84"/>
                  </a:cubicBezTo>
                  <a:cubicBezTo>
                    <a:pt x="64" y="84"/>
                    <a:pt x="64" y="84"/>
                    <a:pt x="64" y="84"/>
                  </a:cubicBezTo>
                  <a:lnTo>
                    <a:pt x="59" y="68"/>
                  </a:lnTo>
                  <a:close/>
                  <a:moveTo>
                    <a:pt x="72" y="110"/>
                  </a:moveTo>
                  <a:cubicBezTo>
                    <a:pt x="68" y="97"/>
                    <a:pt x="68" y="97"/>
                    <a:pt x="68" y="97"/>
                  </a:cubicBezTo>
                  <a:cubicBezTo>
                    <a:pt x="91" y="97"/>
                    <a:pt x="91" y="97"/>
                    <a:pt x="91" y="97"/>
                  </a:cubicBezTo>
                  <a:cubicBezTo>
                    <a:pt x="91" y="110"/>
                    <a:pt x="91" y="110"/>
                    <a:pt x="91" y="110"/>
                  </a:cubicBezTo>
                  <a:lnTo>
                    <a:pt x="72" y="110"/>
                  </a:lnTo>
                  <a:close/>
                  <a:moveTo>
                    <a:pt x="176" y="84"/>
                  </a:moveTo>
                  <a:cubicBezTo>
                    <a:pt x="152" y="84"/>
                    <a:pt x="152" y="84"/>
                    <a:pt x="152" y="84"/>
                  </a:cubicBezTo>
                  <a:cubicBezTo>
                    <a:pt x="152" y="68"/>
                    <a:pt x="152" y="68"/>
                    <a:pt x="152" y="68"/>
                  </a:cubicBezTo>
                  <a:cubicBezTo>
                    <a:pt x="179" y="68"/>
                    <a:pt x="179" y="68"/>
                    <a:pt x="179" y="68"/>
                  </a:cubicBezTo>
                  <a:lnTo>
                    <a:pt x="176" y="84"/>
                  </a:lnTo>
                  <a:close/>
                  <a:moveTo>
                    <a:pt x="183" y="55"/>
                  </a:moveTo>
                  <a:cubicBezTo>
                    <a:pt x="152" y="55"/>
                    <a:pt x="152" y="55"/>
                    <a:pt x="152" y="55"/>
                  </a:cubicBezTo>
                  <a:cubicBezTo>
                    <a:pt x="152" y="40"/>
                    <a:pt x="152" y="40"/>
                    <a:pt x="152" y="40"/>
                  </a:cubicBezTo>
                  <a:cubicBezTo>
                    <a:pt x="187" y="40"/>
                    <a:pt x="187" y="40"/>
                    <a:pt x="187" y="40"/>
                  </a:cubicBezTo>
                  <a:lnTo>
                    <a:pt x="183" y="55"/>
                  </a:lnTo>
                  <a:close/>
                  <a:moveTo>
                    <a:pt x="82" y="145"/>
                  </a:moveTo>
                  <a:cubicBezTo>
                    <a:pt x="86" y="145"/>
                    <a:pt x="90" y="149"/>
                    <a:pt x="90" y="153"/>
                  </a:cubicBezTo>
                  <a:cubicBezTo>
                    <a:pt x="90" y="158"/>
                    <a:pt x="86" y="162"/>
                    <a:pt x="82" y="162"/>
                  </a:cubicBezTo>
                  <a:cubicBezTo>
                    <a:pt x="77" y="162"/>
                    <a:pt x="74" y="158"/>
                    <a:pt x="74" y="153"/>
                  </a:cubicBezTo>
                  <a:cubicBezTo>
                    <a:pt x="74" y="149"/>
                    <a:pt x="77" y="145"/>
                    <a:pt x="82" y="145"/>
                  </a:cubicBezTo>
                  <a:close/>
                  <a:moveTo>
                    <a:pt x="153" y="145"/>
                  </a:moveTo>
                  <a:cubicBezTo>
                    <a:pt x="157" y="145"/>
                    <a:pt x="160" y="149"/>
                    <a:pt x="160" y="153"/>
                  </a:cubicBezTo>
                  <a:cubicBezTo>
                    <a:pt x="160" y="158"/>
                    <a:pt x="157" y="162"/>
                    <a:pt x="153" y="162"/>
                  </a:cubicBezTo>
                  <a:cubicBezTo>
                    <a:pt x="148" y="162"/>
                    <a:pt x="144" y="158"/>
                    <a:pt x="144" y="153"/>
                  </a:cubicBezTo>
                  <a:cubicBezTo>
                    <a:pt x="144" y="149"/>
                    <a:pt x="148" y="145"/>
                    <a:pt x="153" y="145"/>
                  </a:cubicBezTo>
                  <a:close/>
                  <a:moveTo>
                    <a:pt x="199" y="40"/>
                  </a:moveTo>
                  <a:cubicBezTo>
                    <a:pt x="199" y="37"/>
                    <a:pt x="198" y="34"/>
                    <a:pt x="195" y="31"/>
                  </a:cubicBezTo>
                  <a:cubicBezTo>
                    <a:pt x="193" y="29"/>
                    <a:pt x="190" y="28"/>
                    <a:pt x="187" y="28"/>
                  </a:cubicBezTo>
                  <a:cubicBezTo>
                    <a:pt x="47" y="28"/>
                    <a:pt x="47" y="28"/>
                    <a:pt x="47" y="28"/>
                  </a:cubicBezTo>
                  <a:cubicBezTo>
                    <a:pt x="42" y="12"/>
                    <a:pt x="42" y="12"/>
                    <a:pt x="42" y="12"/>
                  </a:cubicBezTo>
                  <a:cubicBezTo>
                    <a:pt x="42" y="12"/>
                    <a:pt x="42" y="12"/>
                    <a:pt x="42" y="12"/>
                  </a:cubicBezTo>
                  <a:cubicBezTo>
                    <a:pt x="40" y="8"/>
                    <a:pt x="38" y="5"/>
                    <a:pt x="35" y="3"/>
                  </a:cubicBezTo>
                  <a:cubicBezTo>
                    <a:pt x="32" y="1"/>
                    <a:pt x="29" y="0"/>
                    <a:pt x="25" y="0"/>
                  </a:cubicBezTo>
                  <a:cubicBezTo>
                    <a:pt x="6" y="0"/>
                    <a:pt x="6" y="0"/>
                    <a:pt x="6" y="0"/>
                  </a:cubicBezTo>
                  <a:cubicBezTo>
                    <a:pt x="2" y="0"/>
                    <a:pt x="0" y="2"/>
                    <a:pt x="0" y="6"/>
                  </a:cubicBezTo>
                  <a:cubicBezTo>
                    <a:pt x="0" y="10"/>
                    <a:pt x="2" y="12"/>
                    <a:pt x="6" y="12"/>
                  </a:cubicBezTo>
                  <a:cubicBezTo>
                    <a:pt x="25" y="12"/>
                    <a:pt x="25" y="12"/>
                    <a:pt x="25" y="12"/>
                  </a:cubicBezTo>
                  <a:cubicBezTo>
                    <a:pt x="26" y="12"/>
                    <a:pt x="27" y="13"/>
                    <a:pt x="28" y="13"/>
                  </a:cubicBezTo>
                  <a:cubicBezTo>
                    <a:pt x="29" y="14"/>
                    <a:pt x="29" y="15"/>
                    <a:pt x="29" y="15"/>
                  </a:cubicBezTo>
                  <a:cubicBezTo>
                    <a:pt x="59" y="111"/>
                    <a:pt x="59" y="111"/>
                    <a:pt x="59" y="111"/>
                  </a:cubicBezTo>
                  <a:cubicBezTo>
                    <a:pt x="58" y="111"/>
                    <a:pt x="57" y="112"/>
                    <a:pt x="56" y="112"/>
                  </a:cubicBezTo>
                  <a:cubicBezTo>
                    <a:pt x="52" y="114"/>
                    <a:pt x="48" y="117"/>
                    <a:pt x="45" y="121"/>
                  </a:cubicBezTo>
                  <a:cubicBezTo>
                    <a:pt x="43" y="124"/>
                    <a:pt x="40" y="130"/>
                    <a:pt x="40" y="135"/>
                  </a:cubicBezTo>
                  <a:cubicBezTo>
                    <a:pt x="40" y="138"/>
                    <a:pt x="41" y="142"/>
                    <a:pt x="43" y="146"/>
                  </a:cubicBezTo>
                  <a:cubicBezTo>
                    <a:pt x="44" y="149"/>
                    <a:pt x="46" y="151"/>
                    <a:pt x="49" y="153"/>
                  </a:cubicBezTo>
                  <a:cubicBezTo>
                    <a:pt x="52" y="157"/>
                    <a:pt x="57" y="158"/>
                    <a:pt x="61" y="159"/>
                  </a:cubicBezTo>
                  <a:cubicBezTo>
                    <a:pt x="61" y="159"/>
                    <a:pt x="61" y="159"/>
                    <a:pt x="62" y="159"/>
                  </a:cubicBezTo>
                  <a:cubicBezTo>
                    <a:pt x="64" y="167"/>
                    <a:pt x="72" y="174"/>
                    <a:pt x="82" y="174"/>
                  </a:cubicBezTo>
                  <a:cubicBezTo>
                    <a:pt x="91" y="174"/>
                    <a:pt x="99" y="168"/>
                    <a:pt x="101" y="160"/>
                  </a:cubicBezTo>
                  <a:cubicBezTo>
                    <a:pt x="110" y="160"/>
                    <a:pt x="122" y="160"/>
                    <a:pt x="132" y="160"/>
                  </a:cubicBezTo>
                  <a:cubicBezTo>
                    <a:pt x="135" y="168"/>
                    <a:pt x="143" y="174"/>
                    <a:pt x="153" y="174"/>
                  </a:cubicBezTo>
                  <a:cubicBezTo>
                    <a:pt x="162" y="174"/>
                    <a:pt x="170" y="168"/>
                    <a:pt x="172" y="160"/>
                  </a:cubicBezTo>
                  <a:cubicBezTo>
                    <a:pt x="186" y="160"/>
                    <a:pt x="186" y="160"/>
                    <a:pt x="186" y="160"/>
                  </a:cubicBezTo>
                  <a:cubicBezTo>
                    <a:pt x="190" y="160"/>
                    <a:pt x="193" y="157"/>
                    <a:pt x="193" y="153"/>
                  </a:cubicBezTo>
                  <a:cubicBezTo>
                    <a:pt x="193" y="150"/>
                    <a:pt x="190" y="147"/>
                    <a:pt x="186" y="147"/>
                  </a:cubicBezTo>
                  <a:cubicBezTo>
                    <a:pt x="186" y="147"/>
                    <a:pt x="180" y="147"/>
                    <a:pt x="172" y="147"/>
                  </a:cubicBezTo>
                  <a:cubicBezTo>
                    <a:pt x="170" y="138"/>
                    <a:pt x="161" y="133"/>
                    <a:pt x="153" y="133"/>
                  </a:cubicBezTo>
                  <a:cubicBezTo>
                    <a:pt x="143" y="133"/>
                    <a:pt x="136" y="138"/>
                    <a:pt x="133" y="147"/>
                  </a:cubicBezTo>
                  <a:cubicBezTo>
                    <a:pt x="101" y="147"/>
                    <a:pt x="101" y="147"/>
                    <a:pt x="101" y="147"/>
                  </a:cubicBezTo>
                  <a:cubicBezTo>
                    <a:pt x="98" y="138"/>
                    <a:pt x="91" y="133"/>
                    <a:pt x="82" y="133"/>
                  </a:cubicBezTo>
                  <a:cubicBezTo>
                    <a:pt x="73" y="133"/>
                    <a:pt x="65" y="138"/>
                    <a:pt x="62" y="146"/>
                  </a:cubicBezTo>
                  <a:cubicBezTo>
                    <a:pt x="62" y="146"/>
                    <a:pt x="61" y="146"/>
                    <a:pt x="61" y="146"/>
                  </a:cubicBezTo>
                  <a:cubicBezTo>
                    <a:pt x="59" y="145"/>
                    <a:pt x="58" y="145"/>
                    <a:pt x="57" y="144"/>
                  </a:cubicBezTo>
                  <a:cubicBezTo>
                    <a:pt x="56" y="143"/>
                    <a:pt x="55" y="142"/>
                    <a:pt x="54" y="140"/>
                  </a:cubicBezTo>
                  <a:cubicBezTo>
                    <a:pt x="53" y="138"/>
                    <a:pt x="53" y="136"/>
                    <a:pt x="53" y="135"/>
                  </a:cubicBezTo>
                  <a:cubicBezTo>
                    <a:pt x="53" y="133"/>
                    <a:pt x="53" y="132"/>
                    <a:pt x="54" y="131"/>
                  </a:cubicBezTo>
                  <a:cubicBezTo>
                    <a:pt x="55" y="129"/>
                    <a:pt x="57" y="126"/>
                    <a:pt x="59" y="125"/>
                  </a:cubicBezTo>
                  <a:cubicBezTo>
                    <a:pt x="61" y="124"/>
                    <a:pt x="63" y="123"/>
                    <a:pt x="64" y="123"/>
                  </a:cubicBezTo>
                  <a:cubicBezTo>
                    <a:pt x="67" y="123"/>
                    <a:pt x="80" y="123"/>
                    <a:pt x="97" y="123"/>
                  </a:cubicBezTo>
                  <a:cubicBezTo>
                    <a:pt x="97" y="123"/>
                    <a:pt x="97" y="123"/>
                    <a:pt x="97" y="123"/>
                  </a:cubicBezTo>
                  <a:cubicBezTo>
                    <a:pt x="113" y="123"/>
                    <a:pt x="131" y="123"/>
                    <a:pt x="145" y="123"/>
                  </a:cubicBezTo>
                  <a:cubicBezTo>
                    <a:pt x="145" y="123"/>
                    <a:pt x="145" y="123"/>
                    <a:pt x="145" y="123"/>
                  </a:cubicBezTo>
                  <a:cubicBezTo>
                    <a:pt x="157" y="123"/>
                    <a:pt x="166" y="123"/>
                    <a:pt x="166" y="123"/>
                  </a:cubicBezTo>
                  <a:cubicBezTo>
                    <a:pt x="170" y="123"/>
                    <a:pt x="173" y="122"/>
                    <a:pt x="176" y="120"/>
                  </a:cubicBezTo>
                  <a:cubicBezTo>
                    <a:pt x="179" y="118"/>
                    <a:pt x="181" y="115"/>
                    <a:pt x="182" y="111"/>
                  </a:cubicBezTo>
                  <a:cubicBezTo>
                    <a:pt x="186" y="94"/>
                    <a:pt x="186" y="94"/>
                    <a:pt x="186" y="94"/>
                  </a:cubicBezTo>
                  <a:cubicBezTo>
                    <a:pt x="187" y="93"/>
                    <a:pt x="187" y="92"/>
                    <a:pt x="187" y="91"/>
                  </a:cubicBezTo>
                  <a:cubicBezTo>
                    <a:pt x="187" y="91"/>
                    <a:pt x="187" y="91"/>
                    <a:pt x="187" y="91"/>
                  </a:cubicBezTo>
                  <a:cubicBezTo>
                    <a:pt x="199" y="43"/>
                    <a:pt x="199" y="43"/>
                    <a:pt x="199" y="43"/>
                  </a:cubicBezTo>
                  <a:cubicBezTo>
                    <a:pt x="199" y="42"/>
                    <a:pt x="199" y="41"/>
                    <a:pt x="199"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cs typeface="+mn-ea"/>
                <a:sym typeface="+mn-lt"/>
              </a:endParaRPr>
            </a:p>
          </p:txBody>
        </p:sp>
        <p:sp>
          <p:nvSpPr>
            <p:cNvPr id="15" name="Freeform 15"/>
            <p:cNvSpPr>
              <a:spLocks noEditPoints="1"/>
            </p:cNvSpPr>
            <p:nvPr/>
          </p:nvSpPr>
          <p:spPr bwMode="auto">
            <a:xfrm>
              <a:off x="4678694" y="2834944"/>
              <a:ext cx="322263" cy="277813"/>
            </a:xfrm>
            <a:custGeom>
              <a:avLst/>
              <a:gdLst>
                <a:gd name="T0" fmla="*/ 10 w 270"/>
                <a:gd name="T1" fmla="*/ 135 h 232"/>
                <a:gd name="T2" fmla="*/ 28 w 270"/>
                <a:gd name="T3" fmla="*/ 139 h 232"/>
                <a:gd name="T4" fmla="*/ 42 w 270"/>
                <a:gd name="T5" fmla="*/ 117 h 232"/>
                <a:gd name="T6" fmla="*/ 16 w 270"/>
                <a:gd name="T7" fmla="*/ 111 h 232"/>
                <a:gd name="T8" fmla="*/ 2 w 270"/>
                <a:gd name="T9" fmla="*/ 120 h 232"/>
                <a:gd name="T10" fmla="*/ 10 w 270"/>
                <a:gd name="T11" fmla="*/ 135 h 232"/>
                <a:gd name="T12" fmla="*/ 248 w 270"/>
                <a:gd name="T13" fmla="*/ 138 h 232"/>
                <a:gd name="T14" fmla="*/ 189 w 270"/>
                <a:gd name="T15" fmla="*/ 192 h 232"/>
                <a:gd name="T16" fmla="*/ 119 w 270"/>
                <a:gd name="T17" fmla="*/ 137 h 232"/>
                <a:gd name="T18" fmla="*/ 114 w 270"/>
                <a:gd name="T19" fmla="*/ 135 h 232"/>
                <a:gd name="T20" fmla="*/ 105 w 270"/>
                <a:gd name="T21" fmla="*/ 133 h 232"/>
                <a:gd name="T22" fmla="*/ 91 w 270"/>
                <a:gd name="T23" fmla="*/ 154 h 232"/>
                <a:gd name="T24" fmla="*/ 105 w 270"/>
                <a:gd name="T25" fmla="*/ 158 h 232"/>
                <a:gd name="T26" fmla="*/ 181 w 270"/>
                <a:gd name="T27" fmla="*/ 217 h 232"/>
                <a:gd name="T28" fmla="*/ 189 w 270"/>
                <a:gd name="T29" fmla="*/ 220 h 232"/>
                <a:gd name="T30" fmla="*/ 197 w 270"/>
                <a:gd name="T31" fmla="*/ 217 h 232"/>
                <a:gd name="T32" fmla="*/ 264 w 270"/>
                <a:gd name="T33" fmla="*/ 156 h 232"/>
                <a:gd name="T34" fmla="*/ 266 w 270"/>
                <a:gd name="T35" fmla="*/ 139 h 232"/>
                <a:gd name="T36" fmla="*/ 248 w 270"/>
                <a:gd name="T37" fmla="*/ 138 h 232"/>
                <a:gd name="T38" fmla="*/ 117 w 270"/>
                <a:gd name="T39" fmla="*/ 79 h 232"/>
                <a:gd name="T40" fmla="*/ 183 w 270"/>
                <a:gd name="T41" fmla="*/ 121 h 232"/>
                <a:gd name="T42" fmla="*/ 199 w 270"/>
                <a:gd name="T43" fmla="*/ 117 h 232"/>
                <a:gd name="T44" fmla="*/ 266 w 270"/>
                <a:gd name="T45" fmla="*/ 20 h 232"/>
                <a:gd name="T46" fmla="*/ 263 w 270"/>
                <a:gd name="T47" fmla="*/ 3 h 232"/>
                <a:gd name="T48" fmla="*/ 246 w 270"/>
                <a:gd name="T49" fmla="*/ 7 h 232"/>
                <a:gd name="T50" fmla="*/ 186 w 270"/>
                <a:gd name="T51" fmla="*/ 94 h 232"/>
                <a:gd name="T52" fmla="*/ 120 w 270"/>
                <a:gd name="T53" fmla="*/ 52 h 232"/>
                <a:gd name="T54" fmla="*/ 111 w 270"/>
                <a:gd name="T55" fmla="*/ 50 h 232"/>
                <a:gd name="T56" fmla="*/ 103 w 270"/>
                <a:gd name="T57" fmla="*/ 56 h 232"/>
                <a:gd name="T58" fmla="*/ 3 w 270"/>
                <a:gd name="T59" fmla="*/ 213 h 232"/>
                <a:gd name="T60" fmla="*/ 7 w 270"/>
                <a:gd name="T61" fmla="*/ 230 h 232"/>
                <a:gd name="T62" fmla="*/ 13 w 270"/>
                <a:gd name="T63" fmla="*/ 232 h 232"/>
                <a:gd name="T64" fmla="*/ 24 w 270"/>
                <a:gd name="T65" fmla="*/ 227 h 232"/>
                <a:gd name="T66" fmla="*/ 117 w 270"/>
                <a:gd name="T67" fmla="*/ 7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32">
                  <a:moveTo>
                    <a:pt x="10" y="135"/>
                  </a:moveTo>
                  <a:cubicBezTo>
                    <a:pt x="28" y="139"/>
                    <a:pt x="28" y="139"/>
                    <a:pt x="28" y="139"/>
                  </a:cubicBezTo>
                  <a:cubicBezTo>
                    <a:pt x="42" y="117"/>
                    <a:pt x="42" y="117"/>
                    <a:pt x="42" y="117"/>
                  </a:cubicBezTo>
                  <a:cubicBezTo>
                    <a:pt x="16" y="111"/>
                    <a:pt x="16" y="111"/>
                    <a:pt x="16" y="111"/>
                  </a:cubicBezTo>
                  <a:cubicBezTo>
                    <a:pt x="10" y="109"/>
                    <a:pt x="3" y="113"/>
                    <a:pt x="2" y="120"/>
                  </a:cubicBezTo>
                  <a:cubicBezTo>
                    <a:pt x="0" y="126"/>
                    <a:pt x="4" y="133"/>
                    <a:pt x="10" y="135"/>
                  </a:cubicBezTo>
                  <a:close/>
                  <a:moveTo>
                    <a:pt x="248" y="138"/>
                  </a:moveTo>
                  <a:cubicBezTo>
                    <a:pt x="189" y="192"/>
                    <a:pt x="189" y="192"/>
                    <a:pt x="189" y="192"/>
                  </a:cubicBezTo>
                  <a:cubicBezTo>
                    <a:pt x="119" y="137"/>
                    <a:pt x="119" y="137"/>
                    <a:pt x="119" y="137"/>
                  </a:cubicBezTo>
                  <a:cubicBezTo>
                    <a:pt x="117" y="136"/>
                    <a:pt x="115" y="135"/>
                    <a:pt x="114" y="135"/>
                  </a:cubicBezTo>
                  <a:cubicBezTo>
                    <a:pt x="105" y="133"/>
                    <a:pt x="105" y="133"/>
                    <a:pt x="105" y="133"/>
                  </a:cubicBezTo>
                  <a:cubicBezTo>
                    <a:pt x="91" y="154"/>
                    <a:pt x="91" y="154"/>
                    <a:pt x="91" y="154"/>
                  </a:cubicBezTo>
                  <a:cubicBezTo>
                    <a:pt x="105" y="158"/>
                    <a:pt x="105" y="158"/>
                    <a:pt x="105" y="158"/>
                  </a:cubicBezTo>
                  <a:cubicBezTo>
                    <a:pt x="181" y="217"/>
                    <a:pt x="181" y="217"/>
                    <a:pt x="181" y="217"/>
                  </a:cubicBezTo>
                  <a:cubicBezTo>
                    <a:pt x="184" y="219"/>
                    <a:pt x="187" y="220"/>
                    <a:pt x="189" y="220"/>
                  </a:cubicBezTo>
                  <a:cubicBezTo>
                    <a:pt x="192" y="220"/>
                    <a:pt x="195" y="219"/>
                    <a:pt x="197" y="217"/>
                  </a:cubicBezTo>
                  <a:cubicBezTo>
                    <a:pt x="264" y="156"/>
                    <a:pt x="264" y="156"/>
                    <a:pt x="264" y="156"/>
                  </a:cubicBezTo>
                  <a:cubicBezTo>
                    <a:pt x="270" y="152"/>
                    <a:pt x="270" y="144"/>
                    <a:pt x="266" y="139"/>
                  </a:cubicBezTo>
                  <a:cubicBezTo>
                    <a:pt x="261" y="134"/>
                    <a:pt x="253" y="133"/>
                    <a:pt x="248" y="138"/>
                  </a:cubicBezTo>
                  <a:close/>
                  <a:moveTo>
                    <a:pt x="117" y="79"/>
                  </a:moveTo>
                  <a:cubicBezTo>
                    <a:pt x="183" y="121"/>
                    <a:pt x="183" y="121"/>
                    <a:pt x="183" y="121"/>
                  </a:cubicBezTo>
                  <a:cubicBezTo>
                    <a:pt x="188" y="124"/>
                    <a:pt x="195" y="123"/>
                    <a:pt x="199" y="117"/>
                  </a:cubicBezTo>
                  <a:cubicBezTo>
                    <a:pt x="266" y="20"/>
                    <a:pt x="266" y="20"/>
                    <a:pt x="266" y="20"/>
                  </a:cubicBezTo>
                  <a:cubicBezTo>
                    <a:pt x="270" y="15"/>
                    <a:pt x="269" y="7"/>
                    <a:pt x="263" y="3"/>
                  </a:cubicBezTo>
                  <a:cubicBezTo>
                    <a:pt x="258" y="0"/>
                    <a:pt x="250" y="1"/>
                    <a:pt x="246" y="7"/>
                  </a:cubicBezTo>
                  <a:cubicBezTo>
                    <a:pt x="186" y="94"/>
                    <a:pt x="186" y="94"/>
                    <a:pt x="186" y="94"/>
                  </a:cubicBezTo>
                  <a:cubicBezTo>
                    <a:pt x="120" y="52"/>
                    <a:pt x="120" y="52"/>
                    <a:pt x="120" y="52"/>
                  </a:cubicBezTo>
                  <a:cubicBezTo>
                    <a:pt x="117" y="50"/>
                    <a:pt x="114" y="50"/>
                    <a:pt x="111" y="50"/>
                  </a:cubicBezTo>
                  <a:cubicBezTo>
                    <a:pt x="108" y="51"/>
                    <a:pt x="105" y="53"/>
                    <a:pt x="103" y="56"/>
                  </a:cubicBezTo>
                  <a:cubicBezTo>
                    <a:pt x="3" y="213"/>
                    <a:pt x="3" y="213"/>
                    <a:pt x="3" y="213"/>
                  </a:cubicBezTo>
                  <a:cubicBezTo>
                    <a:pt x="0" y="219"/>
                    <a:pt x="1" y="227"/>
                    <a:pt x="7" y="230"/>
                  </a:cubicBezTo>
                  <a:cubicBezTo>
                    <a:pt x="9" y="231"/>
                    <a:pt x="11" y="232"/>
                    <a:pt x="13" y="232"/>
                  </a:cubicBezTo>
                  <a:cubicBezTo>
                    <a:pt x="18" y="232"/>
                    <a:pt x="21" y="230"/>
                    <a:pt x="24" y="227"/>
                  </a:cubicBezTo>
                  <a:cubicBezTo>
                    <a:pt x="117" y="79"/>
                    <a:pt x="117" y="79"/>
                    <a:pt x="117"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cs typeface="+mn-ea"/>
                <a:sym typeface="+mn-lt"/>
              </a:endParaRPr>
            </a:p>
          </p:txBody>
        </p:sp>
      </p:grpSp>
      <p:grpSp>
        <p:nvGrpSpPr>
          <p:cNvPr id="16" name="Group 65"/>
          <p:cNvGrpSpPr/>
          <p:nvPr/>
        </p:nvGrpSpPr>
        <p:grpSpPr>
          <a:xfrm>
            <a:off x="913012" y="3608381"/>
            <a:ext cx="3031237" cy="1329468"/>
            <a:chOff x="9169987" y="2517475"/>
            <a:chExt cx="3223237" cy="1260690"/>
          </a:xfrm>
        </p:grpSpPr>
        <p:sp>
          <p:nvSpPr>
            <p:cNvPr id="17" name="TextBox 66"/>
            <p:cNvSpPr txBox="1"/>
            <p:nvPr/>
          </p:nvSpPr>
          <p:spPr>
            <a:xfrm>
              <a:off x="11215047" y="2517475"/>
              <a:ext cx="1178177" cy="429026"/>
            </a:xfrm>
            <a:prstGeom prst="rect">
              <a:avLst/>
            </a:prstGeom>
            <a:noFill/>
          </p:spPr>
          <p:txBody>
            <a:bodyPr wrap="none" rtlCol="0">
              <a:spAutoFit/>
            </a:bodyPr>
            <a:lstStyle/>
            <a:p>
              <a:pPr algn="r">
                <a:lnSpc>
                  <a:spcPct val="130000"/>
                </a:lnSpc>
                <a:spcBef>
                  <a:spcPct val="0"/>
                </a:spcBef>
                <a:defRPr/>
              </a:pPr>
              <a:r>
                <a:rPr lang="zh-CN" altLang="en-US" dirty="0">
                  <a:solidFill>
                    <a:schemeClr val="tx1">
                      <a:lumMod val="65000"/>
                      <a:lumOff val="35000"/>
                    </a:schemeClr>
                  </a:solidFill>
                  <a:cs typeface="+mn-ea"/>
                  <a:sym typeface="+mn-lt"/>
                </a:rPr>
                <a:t>添加标题</a:t>
              </a:r>
            </a:p>
          </p:txBody>
        </p:sp>
        <p:sp>
          <p:nvSpPr>
            <p:cNvPr id="18" name="Rectangle 67"/>
            <p:cNvSpPr/>
            <p:nvPr/>
          </p:nvSpPr>
          <p:spPr>
            <a:xfrm>
              <a:off x="9169987" y="2893846"/>
              <a:ext cx="3223236" cy="884319"/>
            </a:xfrm>
            <a:prstGeom prst="rect">
              <a:avLst/>
            </a:prstGeom>
          </p:spPr>
          <p:txBody>
            <a:bodyPr wrap="square">
              <a:spAutoFit/>
            </a:bodyPr>
            <a:lstStyle/>
            <a:p>
              <a:pPr algn="r">
                <a:lnSpc>
                  <a:spcPct val="130000"/>
                </a:lnSpc>
              </a:pPr>
              <a:r>
                <a:rPr lang="zh-CN" altLang="en-US" sz="1400" dirty="0">
                  <a:solidFill>
                    <a:schemeClr val="tx1">
                      <a:lumMod val="65000"/>
                      <a:lumOff val="35000"/>
                    </a:schemeClr>
                  </a:solidFill>
                  <a:cs typeface="+mn-ea"/>
                  <a:sym typeface="+mn-lt"/>
                </a:rPr>
                <a:t>此处添加详细文本描述，建议与标题相关并符合整体语言风格，语言描述尽量</a:t>
              </a:r>
            </a:p>
          </p:txBody>
        </p:sp>
      </p:grpSp>
      <p:grpSp>
        <p:nvGrpSpPr>
          <p:cNvPr id="19" name="Group 65"/>
          <p:cNvGrpSpPr/>
          <p:nvPr/>
        </p:nvGrpSpPr>
        <p:grpSpPr>
          <a:xfrm>
            <a:off x="8030509" y="2805028"/>
            <a:ext cx="3180667" cy="1269641"/>
            <a:chOff x="8795019" y="2517475"/>
            <a:chExt cx="3382130" cy="1203954"/>
          </a:xfrm>
        </p:grpSpPr>
        <p:sp>
          <p:nvSpPr>
            <p:cNvPr id="20" name="TextBox 66"/>
            <p:cNvSpPr txBox="1"/>
            <p:nvPr/>
          </p:nvSpPr>
          <p:spPr>
            <a:xfrm>
              <a:off x="8797071" y="2517475"/>
              <a:ext cx="1178176" cy="429025"/>
            </a:xfrm>
            <a:prstGeom prst="rect">
              <a:avLst/>
            </a:prstGeom>
            <a:noFill/>
          </p:spPr>
          <p:txBody>
            <a:bodyPr wrap="none" rtlCol="0">
              <a:spAutoFit/>
            </a:bodyPr>
            <a:lstStyle/>
            <a:p>
              <a:pPr>
                <a:lnSpc>
                  <a:spcPct val="130000"/>
                </a:lnSpc>
                <a:spcBef>
                  <a:spcPct val="0"/>
                </a:spcBef>
                <a:defRPr/>
              </a:pPr>
              <a:r>
                <a:rPr lang="zh-CN" altLang="en-US" dirty="0">
                  <a:solidFill>
                    <a:schemeClr val="tx1">
                      <a:lumMod val="65000"/>
                      <a:lumOff val="35000"/>
                    </a:schemeClr>
                  </a:solidFill>
                  <a:cs typeface="+mn-ea"/>
                  <a:sym typeface="+mn-lt"/>
                </a:rPr>
                <a:t>添加标题</a:t>
              </a:r>
            </a:p>
          </p:txBody>
        </p:sp>
        <p:sp>
          <p:nvSpPr>
            <p:cNvPr id="21" name="Rectangle 67"/>
            <p:cNvSpPr/>
            <p:nvPr/>
          </p:nvSpPr>
          <p:spPr>
            <a:xfrm>
              <a:off x="8795019" y="2837113"/>
              <a:ext cx="3382130" cy="884316"/>
            </a:xfrm>
            <a:prstGeom prst="rect">
              <a:avLst/>
            </a:prstGeom>
          </p:spPr>
          <p:txBody>
            <a:bodyPr wrap="square">
              <a:spAutoFit/>
            </a:bodyPr>
            <a:lstStyle/>
            <a:p>
              <a:pPr>
                <a:lnSpc>
                  <a:spcPct val="130000"/>
                </a:lnSpc>
              </a:pPr>
              <a:r>
                <a:rPr lang="zh-CN" altLang="en-US" sz="1400" dirty="0">
                  <a:solidFill>
                    <a:schemeClr val="tx1">
                      <a:lumMod val="65000"/>
                      <a:lumOff val="35000"/>
                    </a:schemeClr>
                  </a:solidFill>
                  <a:cs typeface="+mn-ea"/>
                  <a:sym typeface="+mn-lt"/>
                </a:rPr>
                <a:t>此处添加详细文本描述，建议与标题相关并符合整体语言风格，语言描述尽量</a:t>
              </a:r>
            </a:p>
          </p:txBody>
        </p:sp>
      </p:grpSp>
      <p:grpSp>
        <p:nvGrpSpPr>
          <p:cNvPr id="22" name="Group 65"/>
          <p:cNvGrpSpPr/>
          <p:nvPr/>
        </p:nvGrpSpPr>
        <p:grpSpPr>
          <a:xfrm>
            <a:off x="8094009" y="4776579"/>
            <a:ext cx="3180667" cy="1330906"/>
            <a:chOff x="8797071" y="2517475"/>
            <a:chExt cx="3382130" cy="1262051"/>
          </a:xfrm>
        </p:grpSpPr>
        <p:sp>
          <p:nvSpPr>
            <p:cNvPr id="23" name="TextBox 66"/>
            <p:cNvSpPr txBox="1"/>
            <p:nvPr/>
          </p:nvSpPr>
          <p:spPr>
            <a:xfrm>
              <a:off x="8797071" y="2517475"/>
              <a:ext cx="1178176" cy="429025"/>
            </a:xfrm>
            <a:prstGeom prst="rect">
              <a:avLst/>
            </a:prstGeom>
            <a:noFill/>
          </p:spPr>
          <p:txBody>
            <a:bodyPr wrap="none" rtlCol="0">
              <a:spAutoFit/>
            </a:bodyPr>
            <a:lstStyle/>
            <a:p>
              <a:pPr>
                <a:lnSpc>
                  <a:spcPct val="130000"/>
                </a:lnSpc>
                <a:spcBef>
                  <a:spcPct val="0"/>
                </a:spcBef>
                <a:defRPr/>
              </a:pPr>
              <a:r>
                <a:rPr lang="zh-CN" altLang="en-US" dirty="0">
                  <a:solidFill>
                    <a:schemeClr val="tx1">
                      <a:lumMod val="65000"/>
                      <a:lumOff val="35000"/>
                    </a:schemeClr>
                  </a:solidFill>
                  <a:cs typeface="+mn-ea"/>
                  <a:sym typeface="+mn-lt"/>
                </a:rPr>
                <a:t>添加标题</a:t>
              </a:r>
            </a:p>
          </p:txBody>
        </p:sp>
        <p:sp>
          <p:nvSpPr>
            <p:cNvPr id="24" name="Rectangle 67"/>
            <p:cNvSpPr/>
            <p:nvPr/>
          </p:nvSpPr>
          <p:spPr>
            <a:xfrm>
              <a:off x="8797071" y="2895209"/>
              <a:ext cx="3382130" cy="884317"/>
            </a:xfrm>
            <a:prstGeom prst="rect">
              <a:avLst/>
            </a:prstGeom>
          </p:spPr>
          <p:txBody>
            <a:bodyPr wrap="square">
              <a:spAutoFit/>
            </a:bodyPr>
            <a:lstStyle/>
            <a:p>
              <a:pPr>
                <a:lnSpc>
                  <a:spcPct val="130000"/>
                </a:lnSpc>
              </a:pPr>
              <a:r>
                <a:rPr lang="zh-CN" altLang="en-US" sz="1400" dirty="0">
                  <a:solidFill>
                    <a:schemeClr val="tx1">
                      <a:lumMod val="65000"/>
                      <a:lumOff val="35000"/>
                    </a:schemeClr>
                  </a:solidFill>
                  <a:cs typeface="+mn-ea"/>
                  <a:sym typeface="+mn-lt"/>
                </a:rPr>
                <a:t>此处添加详细文本描述，建议与标题相关并符合整体语言风格，语言描述尽量</a:t>
              </a:r>
            </a:p>
          </p:txBody>
        </p:sp>
      </p:grpSp>
      <p:grpSp>
        <p:nvGrpSpPr>
          <p:cNvPr id="25" name="Group 65"/>
          <p:cNvGrpSpPr/>
          <p:nvPr/>
        </p:nvGrpSpPr>
        <p:grpSpPr>
          <a:xfrm>
            <a:off x="1097557" y="2092721"/>
            <a:ext cx="3027705" cy="1329467"/>
            <a:chOff x="9173743" y="2517475"/>
            <a:chExt cx="3219481" cy="1260689"/>
          </a:xfrm>
        </p:grpSpPr>
        <p:sp>
          <p:nvSpPr>
            <p:cNvPr id="26" name="TextBox 66"/>
            <p:cNvSpPr txBox="1"/>
            <p:nvPr/>
          </p:nvSpPr>
          <p:spPr>
            <a:xfrm>
              <a:off x="11215047" y="2517475"/>
              <a:ext cx="1178177" cy="429026"/>
            </a:xfrm>
            <a:prstGeom prst="rect">
              <a:avLst/>
            </a:prstGeom>
            <a:noFill/>
          </p:spPr>
          <p:txBody>
            <a:bodyPr wrap="none" rtlCol="0">
              <a:spAutoFit/>
            </a:bodyPr>
            <a:lstStyle/>
            <a:p>
              <a:pPr algn="r">
                <a:lnSpc>
                  <a:spcPct val="130000"/>
                </a:lnSpc>
                <a:spcBef>
                  <a:spcPct val="0"/>
                </a:spcBef>
                <a:defRPr/>
              </a:pPr>
              <a:r>
                <a:rPr lang="zh-CN" altLang="en-US" dirty="0">
                  <a:solidFill>
                    <a:schemeClr val="tx1">
                      <a:lumMod val="65000"/>
                      <a:lumOff val="35000"/>
                    </a:schemeClr>
                  </a:solidFill>
                  <a:cs typeface="+mn-ea"/>
                  <a:sym typeface="+mn-lt"/>
                </a:rPr>
                <a:t>添加标题</a:t>
              </a:r>
            </a:p>
          </p:txBody>
        </p:sp>
        <p:sp>
          <p:nvSpPr>
            <p:cNvPr id="27" name="Rectangle 67"/>
            <p:cNvSpPr/>
            <p:nvPr/>
          </p:nvSpPr>
          <p:spPr>
            <a:xfrm>
              <a:off x="9173743" y="2893845"/>
              <a:ext cx="3219480" cy="884319"/>
            </a:xfrm>
            <a:prstGeom prst="rect">
              <a:avLst/>
            </a:prstGeom>
          </p:spPr>
          <p:txBody>
            <a:bodyPr wrap="square">
              <a:spAutoFit/>
            </a:bodyPr>
            <a:lstStyle/>
            <a:p>
              <a:pPr algn="r">
                <a:lnSpc>
                  <a:spcPct val="130000"/>
                </a:lnSpc>
              </a:pPr>
              <a:r>
                <a:rPr lang="zh-CN" altLang="en-US" sz="1400" dirty="0">
                  <a:solidFill>
                    <a:schemeClr val="tx1">
                      <a:lumMod val="65000"/>
                      <a:lumOff val="35000"/>
                    </a:schemeClr>
                  </a:solidFill>
                  <a:cs typeface="+mn-ea"/>
                  <a:sym typeface="+mn-lt"/>
                </a:rPr>
                <a:t>此处添加详细文本描述，建议与标题相关并符合整体语言风格，语言描述尽量</a:t>
              </a:r>
            </a:p>
          </p:txBody>
        </p:sp>
      </p:grpSp>
      <p:grpSp>
        <p:nvGrpSpPr>
          <p:cNvPr id="28" name="Group 65"/>
          <p:cNvGrpSpPr/>
          <p:nvPr/>
        </p:nvGrpSpPr>
        <p:grpSpPr>
          <a:xfrm>
            <a:off x="7368521" y="1394571"/>
            <a:ext cx="3180667" cy="1269871"/>
            <a:chOff x="8797071" y="2536426"/>
            <a:chExt cx="3382130" cy="1204174"/>
          </a:xfrm>
        </p:grpSpPr>
        <p:sp>
          <p:nvSpPr>
            <p:cNvPr id="29" name="TextBox 66"/>
            <p:cNvSpPr txBox="1"/>
            <p:nvPr/>
          </p:nvSpPr>
          <p:spPr>
            <a:xfrm>
              <a:off x="8797071" y="2536426"/>
              <a:ext cx="1178176" cy="429025"/>
            </a:xfrm>
            <a:prstGeom prst="rect">
              <a:avLst/>
            </a:prstGeom>
            <a:noFill/>
          </p:spPr>
          <p:txBody>
            <a:bodyPr wrap="none" rtlCol="0">
              <a:spAutoFit/>
            </a:bodyPr>
            <a:lstStyle/>
            <a:p>
              <a:pPr>
                <a:lnSpc>
                  <a:spcPct val="130000"/>
                </a:lnSpc>
                <a:spcBef>
                  <a:spcPct val="0"/>
                </a:spcBef>
                <a:defRPr/>
              </a:pPr>
              <a:r>
                <a:rPr lang="zh-CN" altLang="en-US" dirty="0">
                  <a:solidFill>
                    <a:schemeClr val="tx1">
                      <a:lumMod val="65000"/>
                      <a:lumOff val="35000"/>
                    </a:schemeClr>
                  </a:solidFill>
                  <a:cs typeface="+mn-ea"/>
                  <a:sym typeface="+mn-lt"/>
                </a:rPr>
                <a:t>添加标题</a:t>
              </a:r>
            </a:p>
          </p:txBody>
        </p:sp>
        <p:sp>
          <p:nvSpPr>
            <p:cNvPr id="30" name="Rectangle 67"/>
            <p:cNvSpPr/>
            <p:nvPr/>
          </p:nvSpPr>
          <p:spPr>
            <a:xfrm>
              <a:off x="8797071" y="2856283"/>
              <a:ext cx="3382130" cy="884317"/>
            </a:xfrm>
            <a:prstGeom prst="rect">
              <a:avLst/>
            </a:prstGeom>
          </p:spPr>
          <p:txBody>
            <a:bodyPr wrap="square">
              <a:spAutoFit/>
            </a:bodyPr>
            <a:lstStyle/>
            <a:p>
              <a:pPr>
                <a:lnSpc>
                  <a:spcPct val="130000"/>
                </a:lnSpc>
              </a:pPr>
              <a:r>
                <a:rPr lang="zh-CN" altLang="en-US" sz="1400" dirty="0">
                  <a:solidFill>
                    <a:schemeClr val="tx1">
                      <a:lumMod val="65000"/>
                      <a:lumOff val="35000"/>
                    </a:schemeClr>
                  </a:solidFill>
                  <a:cs typeface="+mn-ea"/>
                  <a:sym typeface="+mn-lt"/>
                </a:rPr>
                <a:t>此处添加详细文本描述，建议与标题相关并符合整体语言风格，语言描述尽量</a:t>
              </a:r>
            </a:p>
          </p:txBody>
        </p:sp>
      </p:grpSp>
      <p:sp>
        <p:nvSpPr>
          <p:cNvPr id="31"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3603737799"/>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组合 30"/>
          <p:cNvGrpSpPr/>
          <p:nvPr/>
        </p:nvGrpSpPr>
        <p:grpSpPr>
          <a:xfrm>
            <a:off x="9256872" y="1863283"/>
            <a:ext cx="1270000" cy="1327151"/>
            <a:chOff x="9255285" y="1863282"/>
            <a:chExt cx="1270000" cy="1327150"/>
          </a:xfrm>
          <a:solidFill>
            <a:schemeClr val="accent2"/>
          </a:solidFill>
        </p:grpSpPr>
        <p:sp>
          <p:nvSpPr>
            <p:cNvPr id="32" name="MH_Other_4"/>
            <p:cNvSpPr>
              <a:spLocks noChangeAspect="1"/>
            </p:cNvSpPr>
            <p:nvPr>
              <p:custDataLst>
                <p:tags r:id="rId12"/>
              </p:custDataLst>
            </p:nvPr>
          </p:nvSpPr>
          <p:spPr bwMode="auto">
            <a:xfrm rot="5400000" flipV="1">
              <a:off x="9226710" y="1891857"/>
              <a:ext cx="1327150" cy="1270000"/>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grpFill/>
            <a:ln>
              <a:noFill/>
            </a:ln>
            <a:effectLst/>
          </p:spPr>
          <p:txBody>
            <a:bodyPr vert="horz" wrap="square" lIns="91440" tIns="45720" rIns="91440" bIns="45720" numCol="1" anchor="t" anchorCtr="0" compatLnSpc="1">
              <a:prstTxWarp prst="textNoShape">
                <a:avLst/>
              </a:prstTxWarp>
              <a:noAutofit/>
            </a:bodyPr>
            <a:lstStyle/>
            <a:p>
              <a:endParaRPr lang="zh-CN" altLang="en-US">
                <a:solidFill>
                  <a:schemeClr val="tx1">
                    <a:lumMod val="65000"/>
                    <a:lumOff val="35000"/>
                  </a:schemeClr>
                </a:solidFill>
                <a:cs typeface="+mn-ea"/>
                <a:sym typeface="+mn-lt"/>
              </a:endParaRPr>
            </a:p>
          </p:txBody>
        </p:sp>
        <p:sp>
          <p:nvSpPr>
            <p:cNvPr id="33" name="MH_Other_7"/>
            <p:cNvSpPr>
              <a:spLocks noChangeAspect="1" noEditPoints="1"/>
            </p:cNvSpPr>
            <p:nvPr>
              <p:custDataLst>
                <p:tags r:id="rId13"/>
              </p:custDataLst>
            </p:nvPr>
          </p:nvSpPr>
          <p:spPr bwMode="auto">
            <a:xfrm>
              <a:off x="9737885" y="2757046"/>
              <a:ext cx="306388" cy="301625"/>
            </a:xfrm>
            <a:custGeom>
              <a:avLst/>
              <a:gdLst/>
              <a:ahLst/>
              <a:cxnLst>
                <a:cxn ang="0">
                  <a:pos x="85" y="59"/>
                </a:cxn>
                <a:cxn ang="0">
                  <a:pos x="99" y="53"/>
                </a:cxn>
                <a:cxn ang="0">
                  <a:pos x="99" y="43"/>
                </a:cxn>
                <a:cxn ang="0">
                  <a:pos x="85" y="37"/>
                </a:cxn>
                <a:cxn ang="0">
                  <a:pos x="83" y="31"/>
                </a:cxn>
                <a:cxn ang="0">
                  <a:pos x="88" y="17"/>
                </a:cxn>
                <a:cxn ang="0">
                  <a:pos x="80" y="10"/>
                </a:cxn>
                <a:cxn ang="0">
                  <a:pos x="67" y="15"/>
                </a:cxn>
                <a:cxn ang="0">
                  <a:pos x="60" y="13"/>
                </a:cxn>
                <a:cxn ang="0">
                  <a:pos x="54" y="0"/>
                </a:cxn>
                <a:cxn ang="0">
                  <a:pos x="44" y="0"/>
                </a:cxn>
                <a:cxn ang="0">
                  <a:pos x="38" y="13"/>
                </a:cxn>
                <a:cxn ang="0">
                  <a:pos x="32" y="15"/>
                </a:cxn>
                <a:cxn ang="0">
                  <a:pos x="18" y="10"/>
                </a:cxn>
                <a:cxn ang="0">
                  <a:pos x="10" y="18"/>
                </a:cxn>
                <a:cxn ang="0">
                  <a:pos x="16" y="31"/>
                </a:cxn>
                <a:cxn ang="0">
                  <a:pos x="13" y="37"/>
                </a:cxn>
                <a:cxn ang="0">
                  <a:pos x="0" y="43"/>
                </a:cxn>
                <a:cxn ang="0">
                  <a:pos x="0" y="54"/>
                </a:cxn>
                <a:cxn ang="0">
                  <a:pos x="13" y="59"/>
                </a:cxn>
                <a:cxn ang="0">
                  <a:pos x="16" y="65"/>
                </a:cxn>
                <a:cxn ang="0">
                  <a:pos x="10" y="79"/>
                </a:cxn>
                <a:cxn ang="0">
                  <a:pos x="18" y="86"/>
                </a:cxn>
                <a:cxn ang="0">
                  <a:pos x="32" y="81"/>
                </a:cxn>
                <a:cxn ang="0">
                  <a:pos x="38" y="83"/>
                </a:cxn>
                <a:cxn ang="0">
                  <a:pos x="44" y="97"/>
                </a:cxn>
                <a:cxn ang="0">
                  <a:pos x="55" y="97"/>
                </a:cxn>
                <a:cxn ang="0">
                  <a:pos x="61" y="83"/>
                </a:cxn>
                <a:cxn ang="0">
                  <a:pos x="67" y="81"/>
                </a:cxn>
                <a:cxn ang="0">
                  <a:pos x="81" y="86"/>
                </a:cxn>
                <a:cxn ang="0">
                  <a:pos x="88" y="79"/>
                </a:cxn>
                <a:cxn ang="0">
                  <a:pos x="83" y="65"/>
                </a:cxn>
                <a:cxn ang="0">
                  <a:pos x="85" y="59"/>
                </a:cxn>
                <a:cxn ang="0">
                  <a:pos x="49" y="64"/>
                </a:cxn>
                <a:cxn ang="0">
                  <a:pos x="33" y="48"/>
                </a:cxn>
                <a:cxn ang="0">
                  <a:pos x="49" y="33"/>
                </a:cxn>
                <a:cxn ang="0">
                  <a:pos x="65" y="48"/>
                </a:cxn>
                <a:cxn ang="0">
                  <a:pos x="49" y="64"/>
                </a:cxn>
              </a:cxnLst>
              <a:rect l="0" t="0" r="r" b="b"/>
              <a:pathLst>
                <a:path w="99" h="97">
                  <a:moveTo>
                    <a:pt x="85" y="59"/>
                  </a:moveTo>
                  <a:cubicBezTo>
                    <a:pt x="85" y="59"/>
                    <a:pt x="99" y="54"/>
                    <a:pt x="99" y="53"/>
                  </a:cubicBezTo>
                  <a:cubicBezTo>
                    <a:pt x="99" y="43"/>
                    <a:pt x="99" y="43"/>
                    <a:pt x="99" y="43"/>
                  </a:cubicBezTo>
                  <a:cubicBezTo>
                    <a:pt x="99" y="42"/>
                    <a:pt x="85" y="37"/>
                    <a:pt x="85" y="37"/>
                  </a:cubicBezTo>
                  <a:cubicBezTo>
                    <a:pt x="83" y="31"/>
                    <a:pt x="83" y="31"/>
                    <a:pt x="83" y="31"/>
                  </a:cubicBezTo>
                  <a:cubicBezTo>
                    <a:pt x="83" y="31"/>
                    <a:pt x="88" y="18"/>
                    <a:pt x="88" y="17"/>
                  </a:cubicBezTo>
                  <a:cubicBezTo>
                    <a:pt x="80" y="10"/>
                    <a:pt x="80" y="10"/>
                    <a:pt x="80" y="10"/>
                  </a:cubicBezTo>
                  <a:cubicBezTo>
                    <a:pt x="80" y="9"/>
                    <a:pt x="67" y="15"/>
                    <a:pt x="67" y="15"/>
                  </a:cubicBezTo>
                  <a:cubicBezTo>
                    <a:pt x="60" y="13"/>
                    <a:pt x="60" y="13"/>
                    <a:pt x="60" y="13"/>
                  </a:cubicBezTo>
                  <a:cubicBezTo>
                    <a:pt x="60" y="13"/>
                    <a:pt x="55" y="0"/>
                    <a:pt x="54" y="0"/>
                  </a:cubicBezTo>
                  <a:cubicBezTo>
                    <a:pt x="44" y="0"/>
                    <a:pt x="44" y="0"/>
                    <a:pt x="44" y="0"/>
                  </a:cubicBezTo>
                  <a:cubicBezTo>
                    <a:pt x="43" y="0"/>
                    <a:pt x="38" y="13"/>
                    <a:pt x="38" y="13"/>
                  </a:cubicBezTo>
                  <a:cubicBezTo>
                    <a:pt x="32" y="15"/>
                    <a:pt x="32" y="15"/>
                    <a:pt x="32" y="15"/>
                  </a:cubicBezTo>
                  <a:cubicBezTo>
                    <a:pt x="32" y="15"/>
                    <a:pt x="18" y="10"/>
                    <a:pt x="18" y="10"/>
                  </a:cubicBezTo>
                  <a:cubicBezTo>
                    <a:pt x="10" y="18"/>
                    <a:pt x="10" y="18"/>
                    <a:pt x="10" y="18"/>
                  </a:cubicBezTo>
                  <a:cubicBezTo>
                    <a:pt x="10" y="18"/>
                    <a:pt x="16" y="31"/>
                    <a:pt x="16" y="31"/>
                  </a:cubicBezTo>
                  <a:cubicBezTo>
                    <a:pt x="13" y="37"/>
                    <a:pt x="13" y="37"/>
                    <a:pt x="13" y="37"/>
                  </a:cubicBezTo>
                  <a:cubicBezTo>
                    <a:pt x="13" y="37"/>
                    <a:pt x="0" y="42"/>
                    <a:pt x="0" y="43"/>
                  </a:cubicBezTo>
                  <a:cubicBezTo>
                    <a:pt x="0" y="54"/>
                    <a:pt x="0" y="54"/>
                    <a:pt x="0" y="54"/>
                  </a:cubicBezTo>
                  <a:cubicBezTo>
                    <a:pt x="0" y="54"/>
                    <a:pt x="13" y="59"/>
                    <a:pt x="13" y="59"/>
                  </a:cubicBezTo>
                  <a:cubicBezTo>
                    <a:pt x="16" y="65"/>
                    <a:pt x="16" y="65"/>
                    <a:pt x="16" y="65"/>
                  </a:cubicBezTo>
                  <a:cubicBezTo>
                    <a:pt x="16" y="65"/>
                    <a:pt x="10" y="78"/>
                    <a:pt x="10" y="79"/>
                  </a:cubicBezTo>
                  <a:cubicBezTo>
                    <a:pt x="18" y="86"/>
                    <a:pt x="18" y="86"/>
                    <a:pt x="18" y="86"/>
                  </a:cubicBezTo>
                  <a:cubicBezTo>
                    <a:pt x="19" y="87"/>
                    <a:pt x="32" y="81"/>
                    <a:pt x="32" y="81"/>
                  </a:cubicBezTo>
                  <a:cubicBezTo>
                    <a:pt x="38" y="83"/>
                    <a:pt x="38" y="83"/>
                    <a:pt x="38" y="83"/>
                  </a:cubicBezTo>
                  <a:cubicBezTo>
                    <a:pt x="38" y="83"/>
                    <a:pt x="43" y="97"/>
                    <a:pt x="44" y="97"/>
                  </a:cubicBezTo>
                  <a:cubicBezTo>
                    <a:pt x="55" y="97"/>
                    <a:pt x="55" y="97"/>
                    <a:pt x="55" y="97"/>
                  </a:cubicBezTo>
                  <a:cubicBezTo>
                    <a:pt x="56" y="97"/>
                    <a:pt x="61" y="83"/>
                    <a:pt x="61" y="83"/>
                  </a:cubicBezTo>
                  <a:cubicBezTo>
                    <a:pt x="67" y="81"/>
                    <a:pt x="67" y="81"/>
                    <a:pt x="67" y="81"/>
                  </a:cubicBezTo>
                  <a:cubicBezTo>
                    <a:pt x="67" y="81"/>
                    <a:pt x="80" y="87"/>
                    <a:pt x="81" y="86"/>
                  </a:cubicBezTo>
                  <a:cubicBezTo>
                    <a:pt x="88" y="79"/>
                    <a:pt x="88" y="79"/>
                    <a:pt x="88" y="79"/>
                  </a:cubicBezTo>
                  <a:cubicBezTo>
                    <a:pt x="89" y="78"/>
                    <a:pt x="83" y="65"/>
                    <a:pt x="83" y="65"/>
                  </a:cubicBezTo>
                  <a:lnTo>
                    <a:pt x="85" y="59"/>
                  </a:lnTo>
                  <a:close/>
                  <a:moveTo>
                    <a:pt x="49" y="64"/>
                  </a:moveTo>
                  <a:cubicBezTo>
                    <a:pt x="40" y="64"/>
                    <a:pt x="33" y="57"/>
                    <a:pt x="33" y="48"/>
                  </a:cubicBezTo>
                  <a:cubicBezTo>
                    <a:pt x="33" y="40"/>
                    <a:pt x="40" y="33"/>
                    <a:pt x="49" y="33"/>
                  </a:cubicBezTo>
                  <a:cubicBezTo>
                    <a:pt x="58" y="33"/>
                    <a:pt x="65" y="40"/>
                    <a:pt x="65" y="48"/>
                  </a:cubicBezTo>
                  <a:cubicBezTo>
                    <a:pt x="65" y="57"/>
                    <a:pt x="58" y="64"/>
                    <a:pt x="49" y="64"/>
                  </a:cubicBezTo>
                  <a:close/>
                </a:path>
              </a:pathLst>
            </a:custGeom>
            <a:grpFill/>
            <a:ln>
              <a:noFill/>
            </a:ln>
            <a:effectLst/>
          </p:spPr>
          <p:txBody>
            <a:bodyPr lIns="68580" tIns="34291" rIns="68580" bIns="34291"/>
            <a:lstStyle/>
            <a:p>
              <a:pPr>
                <a:defRPr/>
              </a:pPr>
              <a:endParaRPr lang="zh-CN" altLang="en-US" kern="0">
                <a:solidFill>
                  <a:schemeClr val="tx1">
                    <a:lumMod val="65000"/>
                    <a:lumOff val="35000"/>
                  </a:schemeClr>
                </a:solidFill>
                <a:cs typeface="+mn-ea"/>
                <a:sym typeface="+mn-lt"/>
              </a:endParaRPr>
            </a:p>
          </p:txBody>
        </p:sp>
      </p:grpSp>
      <p:grpSp>
        <p:nvGrpSpPr>
          <p:cNvPr id="34" name="组合 33"/>
          <p:cNvGrpSpPr/>
          <p:nvPr/>
        </p:nvGrpSpPr>
        <p:grpSpPr>
          <a:xfrm>
            <a:off x="6687276" y="4235009"/>
            <a:ext cx="1270000" cy="1325563"/>
            <a:chOff x="6685689" y="4235007"/>
            <a:chExt cx="1270000" cy="1325563"/>
          </a:xfrm>
        </p:grpSpPr>
        <p:sp>
          <p:nvSpPr>
            <p:cNvPr id="35" name="MH_Other_2"/>
            <p:cNvSpPr>
              <a:spLocks noChangeAspect="1"/>
            </p:cNvSpPr>
            <p:nvPr>
              <p:custDataLst>
                <p:tags r:id="rId10"/>
              </p:custDataLst>
            </p:nvPr>
          </p:nvSpPr>
          <p:spPr bwMode="auto">
            <a:xfrm rot="16200000">
              <a:off x="6657907" y="4262789"/>
              <a:ext cx="1325563" cy="1270000"/>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noAutofit/>
            </a:bodyPr>
            <a:lstStyle/>
            <a:p>
              <a:endParaRPr lang="zh-CN" altLang="en-US">
                <a:solidFill>
                  <a:schemeClr val="tx1">
                    <a:lumMod val="65000"/>
                    <a:lumOff val="35000"/>
                  </a:schemeClr>
                </a:solidFill>
                <a:cs typeface="+mn-ea"/>
                <a:sym typeface="+mn-lt"/>
              </a:endParaRPr>
            </a:p>
          </p:txBody>
        </p:sp>
        <p:sp>
          <p:nvSpPr>
            <p:cNvPr id="36" name="MH_Other_8"/>
            <p:cNvSpPr>
              <a:spLocks noChangeAspect="1" noEditPoints="1"/>
            </p:cNvSpPr>
            <p:nvPr>
              <p:custDataLst>
                <p:tags r:id="rId11"/>
              </p:custDataLst>
            </p:nvPr>
          </p:nvSpPr>
          <p:spPr bwMode="auto">
            <a:xfrm>
              <a:off x="7168288" y="4387408"/>
              <a:ext cx="304800" cy="301625"/>
            </a:xfrm>
            <a:custGeom>
              <a:avLst/>
              <a:gdLst/>
              <a:ahLst/>
              <a:cxnLst>
                <a:cxn ang="0">
                  <a:pos x="240" y="64"/>
                </a:cxn>
                <a:cxn ang="0">
                  <a:pos x="240" y="384"/>
                </a:cxn>
                <a:cxn ang="0">
                  <a:pos x="120" y="336"/>
                </a:cxn>
                <a:cxn ang="0">
                  <a:pos x="21" y="351"/>
                </a:cxn>
                <a:cxn ang="0">
                  <a:pos x="16" y="352"/>
                </a:cxn>
                <a:cxn ang="0">
                  <a:pos x="7" y="349"/>
                </a:cxn>
                <a:cxn ang="0">
                  <a:pos x="0" y="336"/>
                </a:cxn>
                <a:cxn ang="0">
                  <a:pos x="0" y="48"/>
                </a:cxn>
                <a:cxn ang="0">
                  <a:pos x="5" y="36"/>
                </a:cxn>
                <a:cxn ang="0">
                  <a:pos x="120" y="0"/>
                </a:cxn>
                <a:cxn ang="0">
                  <a:pos x="232" y="49"/>
                </a:cxn>
                <a:cxn ang="0">
                  <a:pos x="235" y="52"/>
                </a:cxn>
                <a:cxn ang="0">
                  <a:pos x="240" y="64"/>
                </a:cxn>
                <a:cxn ang="0">
                  <a:pos x="272" y="64"/>
                </a:cxn>
                <a:cxn ang="0">
                  <a:pos x="272" y="384"/>
                </a:cxn>
                <a:cxn ang="0">
                  <a:pos x="392" y="336"/>
                </a:cxn>
                <a:cxn ang="0">
                  <a:pos x="491" y="351"/>
                </a:cxn>
                <a:cxn ang="0">
                  <a:pos x="496" y="352"/>
                </a:cxn>
                <a:cxn ang="0">
                  <a:pos x="505" y="349"/>
                </a:cxn>
                <a:cxn ang="0">
                  <a:pos x="512" y="336"/>
                </a:cxn>
                <a:cxn ang="0">
                  <a:pos x="512" y="48"/>
                </a:cxn>
                <a:cxn ang="0">
                  <a:pos x="507" y="36"/>
                </a:cxn>
                <a:cxn ang="0">
                  <a:pos x="392" y="0"/>
                </a:cxn>
                <a:cxn ang="0">
                  <a:pos x="280" y="49"/>
                </a:cxn>
                <a:cxn ang="0">
                  <a:pos x="277" y="52"/>
                </a:cxn>
                <a:cxn ang="0">
                  <a:pos x="272" y="64"/>
                </a:cxn>
              </a:cxnLst>
              <a:rect l="0" t="0" r="r" b="b"/>
              <a:pathLst>
                <a:path w="512" h="384">
                  <a:moveTo>
                    <a:pt x="240" y="64"/>
                  </a:moveTo>
                  <a:cubicBezTo>
                    <a:pt x="240" y="384"/>
                    <a:pt x="240" y="384"/>
                    <a:pt x="240" y="384"/>
                  </a:cubicBezTo>
                  <a:cubicBezTo>
                    <a:pt x="224" y="368"/>
                    <a:pt x="192" y="336"/>
                    <a:pt x="120" y="336"/>
                  </a:cubicBezTo>
                  <a:cubicBezTo>
                    <a:pt x="74" y="336"/>
                    <a:pt x="38" y="346"/>
                    <a:pt x="21" y="351"/>
                  </a:cubicBezTo>
                  <a:cubicBezTo>
                    <a:pt x="19" y="352"/>
                    <a:pt x="18" y="352"/>
                    <a:pt x="16" y="352"/>
                  </a:cubicBezTo>
                  <a:cubicBezTo>
                    <a:pt x="13" y="352"/>
                    <a:pt x="9" y="351"/>
                    <a:pt x="7" y="349"/>
                  </a:cubicBezTo>
                  <a:cubicBezTo>
                    <a:pt x="2" y="346"/>
                    <a:pt x="0" y="341"/>
                    <a:pt x="0" y="336"/>
                  </a:cubicBezTo>
                  <a:cubicBezTo>
                    <a:pt x="0" y="48"/>
                    <a:pt x="0" y="48"/>
                    <a:pt x="0" y="48"/>
                  </a:cubicBezTo>
                  <a:cubicBezTo>
                    <a:pt x="0" y="44"/>
                    <a:pt x="2" y="39"/>
                    <a:pt x="5" y="36"/>
                  </a:cubicBezTo>
                  <a:cubicBezTo>
                    <a:pt x="28" y="16"/>
                    <a:pt x="77" y="0"/>
                    <a:pt x="120" y="0"/>
                  </a:cubicBezTo>
                  <a:cubicBezTo>
                    <a:pt x="179" y="0"/>
                    <a:pt x="213" y="32"/>
                    <a:pt x="232" y="49"/>
                  </a:cubicBezTo>
                  <a:cubicBezTo>
                    <a:pt x="233" y="50"/>
                    <a:pt x="234" y="51"/>
                    <a:pt x="235" y="52"/>
                  </a:cubicBezTo>
                  <a:cubicBezTo>
                    <a:pt x="238" y="55"/>
                    <a:pt x="240" y="60"/>
                    <a:pt x="240" y="64"/>
                  </a:cubicBezTo>
                  <a:close/>
                  <a:moveTo>
                    <a:pt x="272" y="64"/>
                  </a:moveTo>
                  <a:cubicBezTo>
                    <a:pt x="272" y="384"/>
                    <a:pt x="272" y="384"/>
                    <a:pt x="272" y="384"/>
                  </a:cubicBezTo>
                  <a:cubicBezTo>
                    <a:pt x="288" y="368"/>
                    <a:pt x="320" y="336"/>
                    <a:pt x="392" y="336"/>
                  </a:cubicBezTo>
                  <a:cubicBezTo>
                    <a:pt x="438" y="336"/>
                    <a:pt x="474" y="346"/>
                    <a:pt x="491" y="351"/>
                  </a:cubicBezTo>
                  <a:cubicBezTo>
                    <a:pt x="493" y="352"/>
                    <a:pt x="494" y="352"/>
                    <a:pt x="496" y="352"/>
                  </a:cubicBezTo>
                  <a:cubicBezTo>
                    <a:pt x="499" y="352"/>
                    <a:pt x="503" y="351"/>
                    <a:pt x="505" y="349"/>
                  </a:cubicBezTo>
                  <a:cubicBezTo>
                    <a:pt x="510" y="346"/>
                    <a:pt x="512" y="341"/>
                    <a:pt x="512" y="336"/>
                  </a:cubicBezTo>
                  <a:cubicBezTo>
                    <a:pt x="512" y="48"/>
                    <a:pt x="512" y="48"/>
                    <a:pt x="512" y="48"/>
                  </a:cubicBezTo>
                  <a:cubicBezTo>
                    <a:pt x="512" y="44"/>
                    <a:pt x="510" y="39"/>
                    <a:pt x="507" y="36"/>
                  </a:cubicBezTo>
                  <a:cubicBezTo>
                    <a:pt x="484" y="16"/>
                    <a:pt x="435" y="0"/>
                    <a:pt x="392" y="0"/>
                  </a:cubicBezTo>
                  <a:cubicBezTo>
                    <a:pt x="333" y="0"/>
                    <a:pt x="299" y="32"/>
                    <a:pt x="280" y="49"/>
                  </a:cubicBezTo>
                  <a:cubicBezTo>
                    <a:pt x="279" y="50"/>
                    <a:pt x="278" y="51"/>
                    <a:pt x="277" y="52"/>
                  </a:cubicBezTo>
                  <a:cubicBezTo>
                    <a:pt x="274" y="55"/>
                    <a:pt x="272" y="60"/>
                    <a:pt x="272" y="64"/>
                  </a:cubicBezTo>
                  <a:close/>
                </a:path>
              </a:pathLst>
            </a:custGeom>
            <a:solidFill>
              <a:schemeClr val="accent1"/>
            </a:solidFill>
            <a:ln>
              <a:noFill/>
            </a:ln>
            <a:effectLst/>
          </p:spPr>
          <p:txBody>
            <a:bodyPr lIns="68580" tIns="34291" rIns="68580" bIns="34291"/>
            <a:lstStyle/>
            <a:p>
              <a:pPr>
                <a:defRPr/>
              </a:pPr>
              <a:endParaRPr lang="zh-CN" altLang="en-US" kern="0">
                <a:solidFill>
                  <a:schemeClr val="tx1">
                    <a:lumMod val="65000"/>
                    <a:lumOff val="35000"/>
                  </a:schemeClr>
                </a:solidFill>
                <a:cs typeface="+mn-ea"/>
                <a:sym typeface="+mn-lt"/>
              </a:endParaRPr>
            </a:p>
          </p:txBody>
        </p:sp>
      </p:grpSp>
      <p:grpSp>
        <p:nvGrpSpPr>
          <p:cNvPr id="37" name="组合 36"/>
          <p:cNvGrpSpPr/>
          <p:nvPr/>
        </p:nvGrpSpPr>
        <p:grpSpPr>
          <a:xfrm>
            <a:off x="1692845" y="4235010"/>
            <a:ext cx="1266825" cy="1325563"/>
            <a:chOff x="1691255" y="4235008"/>
            <a:chExt cx="1266825" cy="1325563"/>
          </a:xfrm>
        </p:grpSpPr>
        <p:sp>
          <p:nvSpPr>
            <p:cNvPr id="38" name="MH_Other_1"/>
            <p:cNvSpPr>
              <a:spLocks noChangeAspect="1"/>
            </p:cNvSpPr>
            <p:nvPr>
              <p:custDataLst>
                <p:tags r:id="rId8"/>
              </p:custDataLst>
            </p:nvPr>
          </p:nvSpPr>
          <p:spPr bwMode="auto">
            <a:xfrm rot="16200000">
              <a:off x="1661886" y="4264377"/>
              <a:ext cx="1325563" cy="1266825"/>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noAutofit/>
            </a:bodyPr>
            <a:lstStyle/>
            <a:p>
              <a:endParaRPr lang="zh-CN" altLang="en-US">
                <a:solidFill>
                  <a:schemeClr val="tx1">
                    <a:lumMod val="65000"/>
                    <a:lumOff val="35000"/>
                  </a:schemeClr>
                </a:solidFill>
                <a:cs typeface="+mn-ea"/>
                <a:sym typeface="+mn-lt"/>
              </a:endParaRPr>
            </a:p>
          </p:txBody>
        </p:sp>
        <p:sp>
          <p:nvSpPr>
            <p:cNvPr id="39" name="MH_Other_9"/>
            <p:cNvSpPr>
              <a:spLocks noChangeAspect="1" noEditPoints="1"/>
            </p:cNvSpPr>
            <p:nvPr>
              <p:custDataLst>
                <p:tags r:id="rId9"/>
              </p:custDataLst>
            </p:nvPr>
          </p:nvSpPr>
          <p:spPr bwMode="auto">
            <a:xfrm>
              <a:off x="2173855" y="4387408"/>
              <a:ext cx="301625" cy="301625"/>
            </a:xfrm>
            <a:custGeom>
              <a:avLst/>
              <a:gdLst/>
              <a:ahLst/>
              <a:cxnLst>
                <a:cxn ang="0">
                  <a:pos x="0" y="256"/>
                </a:cxn>
                <a:cxn ang="0">
                  <a:pos x="512" y="256"/>
                </a:cxn>
                <a:cxn ang="0">
                  <a:pos x="256" y="480"/>
                </a:cxn>
                <a:cxn ang="0">
                  <a:pos x="191" y="430"/>
                </a:cxn>
                <a:cxn ang="0">
                  <a:pos x="256" y="368"/>
                </a:cxn>
                <a:cxn ang="0">
                  <a:pos x="321" y="430"/>
                </a:cxn>
                <a:cxn ang="0">
                  <a:pos x="256" y="480"/>
                </a:cxn>
                <a:cxn ang="0">
                  <a:pos x="169" y="356"/>
                </a:cxn>
                <a:cxn ang="0">
                  <a:pos x="352" y="264"/>
                </a:cxn>
                <a:cxn ang="0">
                  <a:pos x="256" y="352"/>
                </a:cxn>
                <a:cxn ang="0">
                  <a:pos x="292" y="34"/>
                </a:cxn>
                <a:cxn ang="0">
                  <a:pos x="339" y="139"/>
                </a:cxn>
                <a:cxn ang="0">
                  <a:pos x="173" y="139"/>
                </a:cxn>
                <a:cxn ang="0">
                  <a:pos x="220" y="34"/>
                </a:cxn>
                <a:cxn ang="0">
                  <a:pos x="256" y="160"/>
                </a:cxn>
                <a:cxn ang="0">
                  <a:pos x="352" y="248"/>
                </a:cxn>
                <a:cxn ang="0">
                  <a:pos x="169" y="155"/>
                </a:cxn>
                <a:cxn ang="0">
                  <a:pos x="368" y="248"/>
                </a:cxn>
                <a:cxn ang="0">
                  <a:pos x="444" y="134"/>
                </a:cxn>
                <a:cxn ang="0">
                  <a:pos x="368" y="248"/>
                </a:cxn>
                <a:cxn ang="0">
                  <a:pos x="32" y="248"/>
                </a:cxn>
                <a:cxn ang="0">
                  <a:pos x="153" y="153"/>
                </a:cxn>
                <a:cxn ang="0">
                  <a:pos x="144" y="264"/>
                </a:cxn>
                <a:cxn ang="0">
                  <a:pos x="68" y="377"/>
                </a:cxn>
                <a:cxn ang="0">
                  <a:pos x="144" y="264"/>
                </a:cxn>
                <a:cxn ang="0">
                  <a:pos x="480" y="264"/>
                </a:cxn>
                <a:cxn ang="0">
                  <a:pos x="359" y="358"/>
                </a:cxn>
                <a:cxn ang="0">
                  <a:pos x="434" y="120"/>
                </a:cxn>
                <a:cxn ang="0">
                  <a:pos x="355" y="137"/>
                </a:cxn>
                <a:cxn ang="0">
                  <a:pos x="414" y="97"/>
                </a:cxn>
                <a:cxn ang="0">
                  <a:pos x="196" y="40"/>
                </a:cxn>
                <a:cxn ang="0">
                  <a:pos x="80" y="121"/>
                </a:cxn>
                <a:cxn ang="0">
                  <a:pos x="98" y="97"/>
                </a:cxn>
                <a:cxn ang="0">
                  <a:pos x="78" y="391"/>
                </a:cxn>
                <a:cxn ang="0">
                  <a:pos x="157" y="374"/>
                </a:cxn>
                <a:cxn ang="0">
                  <a:pos x="98" y="414"/>
                </a:cxn>
                <a:cxn ang="0">
                  <a:pos x="316" y="471"/>
                </a:cxn>
                <a:cxn ang="0">
                  <a:pos x="432" y="390"/>
                </a:cxn>
                <a:cxn ang="0">
                  <a:pos x="414" y="414"/>
                </a:cxn>
              </a:cxnLst>
              <a:rect l="0" t="0" r="r" b="b"/>
              <a:pathLst>
                <a:path w="512" h="512">
                  <a:moveTo>
                    <a:pt x="256" y="0"/>
                  </a:moveTo>
                  <a:cubicBezTo>
                    <a:pt x="115" y="0"/>
                    <a:pt x="0" y="114"/>
                    <a:pt x="0" y="256"/>
                  </a:cubicBezTo>
                  <a:cubicBezTo>
                    <a:pt x="0" y="397"/>
                    <a:pt x="115" y="512"/>
                    <a:pt x="256" y="512"/>
                  </a:cubicBezTo>
                  <a:cubicBezTo>
                    <a:pt x="397" y="512"/>
                    <a:pt x="512" y="397"/>
                    <a:pt x="512" y="256"/>
                  </a:cubicBezTo>
                  <a:cubicBezTo>
                    <a:pt x="512" y="114"/>
                    <a:pt x="397" y="0"/>
                    <a:pt x="256" y="0"/>
                  </a:cubicBezTo>
                  <a:close/>
                  <a:moveTo>
                    <a:pt x="256" y="480"/>
                  </a:moveTo>
                  <a:cubicBezTo>
                    <a:pt x="244" y="480"/>
                    <a:pt x="232" y="479"/>
                    <a:pt x="220" y="477"/>
                  </a:cubicBezTo>
                  <a:cubicBezTo>
                    <a:pt x="210" y="466"/>
                    <a:pt x="200" y="450"/>
                    <a:pt x="191" y="430"/>
                  </a:cubicBezTo>
                  <a:cubicBezTo>
                    <a:pt x="184" y="413"/>
                    <a:pt x="178" y="393"/>
                    <a:pt x="173" y="372"/>
                  </a:cubicBezTo>
                  <a:cubicBezTo>
                    <a:pt x="199" y="369"/>
                    <a:pt x="227" y="368"/>
                    <a:pt x="256" y="368"/>
                  </a:cubicBezTo>
                  <a:cubicBezTo>
                    <a:pt x="285" y="368"/>
                    <a:pt x="313" y="369"/>
                    <a:pt x="339" y="372"/>
                  </a:cubicBezTo>
                  <a:cubicBezTo>
                    <a:pt x="334" y="393"/>
                    <a:pt x="328" y="413"/>
                    <a:pt x="321" y="430"/>
                  </a:cubicBezTo>
                  <a:cubicBezTo>
                    <a:pt x="312" y="450"/>
                    <a:pt x="302" y="466"/>
                    <a:pt x="292" y="477"/>
                  </a:cubicBezTo>
                  <a:cubicBezTo>
                    <a:pt x="280" y="479"/>
                    <a:pt x="268" y="480"/>
                    <a:pt x="256" y="480"/>
                  </a:cubicBezTo>
                  <a:close/>
                  <a:moveTo>
                    <a:pt x="256" y="352"/>
                  </a:moveTo>
                  <a:cubicBezTo>
                    <a:pt x="226" y="352"/>
                    <a:pt x="196" y="353"/>
                    <a:pt x="169" y="356"/>
                  </a:cubicBezTo>
                  <a:cubicBezTo>
                    <a:pt x="164" y="327"/>
                    <a:pt x="161" y="296"/>
                    <a:pt x="160" y="264"/>
                  </a:cubicBezTo>
                  <a:cubicBezTo>
                    <a:pt x="352" y="264"/>
                    <a:pt x="352" y="264"/>
                    <a:pt x="352" y="264"/>
                  </a:cubicBezTo>
                  <a:cubicBezTo>
                    <a:pt x="351" y="296"/>
                    <a:pt x="348" y="327"/>
                    <a:pt x="343" y="356"/>
                  </a:cubicBezTo>
                  <a:cubicBezTo>
                    <a:pt x="316" y="353"/>
                    <a:pt x="286" y="352"/>
                    <a:pt x="256" y="352"/>
                  </a:cubicBezTo>
                  <a:close/>
                  <a:moveTo>
                    <a:pt x="256" y="32"/>
                  </a:moveTo>
                  <a:cubicBezTo>
                    <a:pt x="268" y="32"/>
                    <a:pt x="280" y="32"/>
                    <a:pt x="292" y="34"/>
                  </a:cubicBezTo>
                  <a:cubicBezTo>
                    <a:pt x="302" y="45"/>
                    <a:pt x="312" y="61"/>
                    <a:pt x="321" y="81"/>
                  </a:cubicBezTo>
                  <a:cubicBezTo>
                    <a:pt x="328" y="98"/>
                    <a:pt x="334" y="118"/>
                    <a:pt x="339" y="139"/>
                  </a:cubicBezTo>
                  <a:cubicBezTo>
                    <a:pt x="313" y="142"/>
                    <a:pt x="285" y="144"/>
                    <a:pt x="256" y="144"/>
                  </a:cubicBezTo>
                  <a:cubicBezTo>
                    <a:pt x="227" y="144"/>
                    <a:pt x="199" y="142"/>
                    <a:pt x="173" y="139"/>
                  </a:cubicBezTo>
                  <a:cubicBezTo>
                    <a:pt x="178" y="118"/>
                    <a:pt x="184" y="98"/>
                    <a:pt x="191" y="81"/>
                  </a:cubicBezTo>
                  <a:cubicBezTo>
                    <a:pt x="200" y="61"/>
                    <a:pt x="210" y="45"/>
                    <a:pt x="220" y="34"/>
                  </a:cubicBezTo>
                  <a:cubicBezTo>
                    <a:pt x="232" y="32"/>
                    <a:pt x="244" y="32"/>
                    <a:pt x="256" y="32"/>
                  </a:cubicBezTo>
                  <a:close/>
                  <a:moveTo>
                    <a:pt x="256" y="160"/>
                  </a:moveTo>
                  <a:cubicBezTo>
                    <a:pt x="286" y="160"/>
                    <a:pt x="316" y="158"/>
                    <a:pt x="343" y="155"/>
                  </a:cubicBezTo>
                  <a:cubicBezTo>
                    <a:pt x="348" y="184"/>
                    <a:pt x="351" y="215"/>
                    <a:pt x="352" y="248"/>
                  </a:cubicBezTo>
                  <a:cubicBezTo>
                    <a:pt x="160" y="248"/>
                    <a:pt x="160" y="248"/>
                    <a:pt x="160" y="248"/>
                  </a:cubicBezTo>
                  <a:cubicBezTo>
                    <a:pt x="161" y="215"/>
                    <a:pt x="164" y="184"/>
                    <a:pt x="169" y="155"/>
                  </a:cubicBezTo>
                  <a:cubicBezTo>
                    <a:pt x="196" y="158"/>
                    <a:pt x="226" y="160"/>
                    <a:pt x="256" y="160"/>
                  </a:cubicBezTo>
                  <a:close/>
                  <a:moveTo>
                    <a:pt x="368" y="248"/>
                  </a:moveTo>
                  <a:cubicBezTo>
                    <a:pt x="367" y="214"/>
                    <a:pt x="364" y="182"/>
                    <a:pt x="359" y="153"/>
                  </a:cubicBezTo>
                  <a:cubicBezTo>
                    <a:pt x="391" y="148"/>
                    <a:pt x="420" y="142"/>
                    <a:pt x="444" y="134"/>
                  </a:cubicBezTo>
                  <a:cubicBezTo>
                    <a:pt x="466" y="167"/>
                    <a:pt x="478" y="206"/>
                    <a:pt x="480" y="248"/>
                  </a:cubicBezTo>
                  <a:lnTo>
                    <a:pt x="368" y="248"/>
                  </a:lnTo>
                  <a:close/>
                  <a:moveTo>
                    <a:pt x="144" y="248"/>
                  </a:moveTo>
                  <a:cubicBezTo>
                    <a:pt x="32" y="248"/>
                    <a:pt x="32" y="248"/>
                    <a:pt x="32" y="248"/>
                  </a:cubicBezTo>
                  <a:cubicBezTo>
                    <a:pt x="34" y="206"/>
                    <a:pt x="46" y="167"/>
                    <a:pt x="68" y="134"/>
                  </a:cubicBezTo>
                  <a:cubicBezTo>
                    <a:pt x="92" y="142"/>
                    <a:pt x="121" y="148"/>
                    <a:pt x="153" y="153"/>
                  </a:cubicBezTo>
                  <a:cubicBezTo>
                    <a:pt x="148" y="182"/>
                    <a:pt x="145" y="214"/>
                    <a:pt x="144" y="248"/>
                  </a:cubicBezTo>
                  <a:close/>
                  <a:moveTo>
                    <a:pt x="144" y="264"/>
                  </a:moveTo>
                  <a:cubicBezTo>
                    <a:pt x="145" y="297"/>
                    <a:pt x="148" y="329"/>
                    <a:pt x="153" y="358"/>
                  </a:cubicBezTo>
                  <a:cubicBezTo>
                    <a:pt x="121" y="363"/>
                    <a:pt x="92" y="369"/>
                    <a:pt x="68" y="377"/>
                  </a:cubicBezTo>
                  <a:cubicBezTo>
                    <a:pt x="46" y="344"/>
                    <a:pt x="34" y="305"/>
                    <a:pt x="32" y="264"/>
                  </a:cubicBezTo>
                  <a:lnTo>
                    <a:pt x="144" y="264"/>
                  </a:lnTo>
                  <a:close/>
                  <a:moveTo>
                    <a:pt x="368" y="264"/>
                  </a:moveTo>
                  <a:cubicBezTo>
                    <a:pt x="480" y="264"/>
                    <a:pt x="480" y="264"/>
                    <a:pt x="480" y="264"/>
                  </a:cubicBezTo>
                  <a:cubicBezTo>
                    <a:pt x="478" y="305"/>
                    <a:pt x="466" y="344"/>
                    <a:pt x="444" y="377"/>
                  </a:cubicBezTo>
                  <a:cubicBezTo>
                    <a:pt x="420" y="369"/>
                    <a:pt x="391" y="363"/>
                    <a:pt x="359" y="358"/>
                  </a:cubicBezTo>
                  <a:cubicBezTo>
                    <a:pt x="364" y="329"/>
                    <a:pt x="367" y="297"/>
                    <a:pt x="368" y="264"/>
                  </a:cubicBezTo>
                  <a:close/>
                  <a:moveTo>
                    <a:pt x="434" y="120"/>
                  </a:moveTo>
                  <a:cubicBezTo>
                    <a:pt x="434" y="120"/>
                    <a:pt x="433" y="121"/>
                    <a:pt x="432" y="121"/>
                  </a:cubicBezTo>
                  <a:cubicBezTo>
                    <a:pt x="410" y="128"/>
                    <a:pt x="384" y="133"/>
                    <a:pt x="355" y="137"/>
                  </a:cubicBezTo>
                  <a:cubicBezTo>
                    <a:pt x="346" y="97"/>
                    <a:pt x="333" y="64"/>
                    <a:pt x="316" y="40"/>
                  </a:cubicBezTo>
                  <a:cubicBezTo>
                    <a:pt x="353" y="50"/>
                    <a:pt x="387" y="69"/>
                    <a:pt x="414" y="97"/>
                  </a:cubicBezTo>
                  <a:cubicBezTo>
                    <a:pt x="422" y="104"/>
                    <a:pt x="428" y="112"/>
                    <a:pt x="434" y="120"/>
                  </a:cubicBezTo>
                  <a:close/>
                  <a:moveTo>
                    <a:pt x="196" y="40"/>
                  </a:moveTo>
                  <a:cubicBezTo>
                    <a:pt x="179" y="64"/>
                    <a:pt x="166" y="97"/>
                    <a:pt x="157" y="137"/>
                  </a:cubicBezTo>
                  <a:cubicBezTo>
                    <a:pt x="128" y="133"/>
                    <a:pt x="102" y="128"/>
                    <a:pt x="80" y="121"/>
                  </a:cubicBezTo>
                  <a:cubicBezTo>
                    <a:pt x="79" y="121"/>
                    <a:pt x="78" y="120"/>
                    <a:pt x="78" y="120"/>
                  </a:cubicBezTo>
                  <a:cubicBezTo>
                    <a:pt x="84" y="112"/>
                    <a:pt x="90" y="104"/>
                    <a:pt x="98" y="97"/>
                  </a:cubicBezTo>
                  <a:cubicBezTo>
                    <a:pt x="125" y="69"/>
                    <a:pt x="159" y="50"/>
                    <a:pt x="196" y="40"/>
                  </a:cubicBezTo>
                  <a:close/>
                  <a:moveTo>
                    <a:pt x="78" y="391"/>
                  </a:moveTo>
                  <a:cubicBezTo>
                    <a:pt x="78" y="391"/>
                    <a:pt x="79" y="390"/>
                    <a:pt x="80" y="390"/>
                  </a:cubicBezTo>
                  <a:cubicBezTo>
                    <a:pt x="102" y="383"/>
                    <a:pt x="128" y="378"/>
                    <a:pt x="157" y="374"/>
                  </a:cubicBezTo>
                  <a:cubicBezTo>
                    <a:pt x="166" y="414"/>
                    <a:pt x="179" y="447"/>
                    <a:pt x="196" y="471"/>
                  </a:cubicBezTo>
                  <a:cubicBezTo>
                    <a:pt x="159" y="461"/>
                    <a:pt x="125" y="442"/>
                    <a:pt x="98" y="414"/>
                  </a:cubicBezTo>
                  <a:cubicBezTo>
                    <a:pt x="90" y="407"/>
                    <a:pt x="84" y="399"/>
                    <a:pt x="78" y="391"/>
                  </a:cubicBezTo>
                  <a:close/>
                  <a:moveTo>
                    <a:pt x="316" y="471"/>
                  </a:moveTo>
                  <a:cubicBezTo>
                    <a:pt x="333" y="447"/>
                    <a:pt x="346" y="414"/>
                    <a:pt x="355" y="374"/>
                  </a:cubicBezTo>
                  <a:cubicBezTo>
                    <a:pt x="384" y="378"/>
                    <a:pt x="410" y="383"/>
                    <a:pt x="432" y="390"/>
                  </a:cubicBezTo>
                  <a:cubicBezTo>
                    <a:pt x="433" y="390"/>
                    <a:pt x="434" y="391"/>
                    <a:pt x="434" y="391"/>
                  </a:cubicBezTo>
                  <a:cubicBezTo>
                    <a:pt x="428" y="399"/>
                    <a:pt x="422" y="407"/>
                    <a:pt x="414" y="414"/>
                  </a:cubicBezTo>
                  <a:cubicBezTo>
                    <a:pt x="387" y="442"/>
                    <a:pt x="353" y="461"/>
                    <a:pt x="316" y="471"/>
                  </a:cubicBezTo>
                  <a:close/>
                </a:path>
              </a:pathLst>
            </a:custGeom>
            <a:solidFill>
              <a:schemeClr val="accent1"/>
            </a:solidFill>
            <a:ln>
              <a:noFill/>
            </a:ln>
            <a:effectLst/>
          </p:spPr>
          <p:txBody>
            <a:bodyPr lIns="68580" tIns="34291" rIns="68580" bIns="34291"/>
            <a:lstStyle/>
            <a:p>
              <a:pPr>
                <a:defRPr/>
              </a:pPr>
              <a:endParaRPr lang="zh-CN" altLang="en-US" kern="0">
                <a:solidFill>
                  <a:schemeClr val="tx1">
                    <a:lumMod val="65000"/>
                    <a:lumOff val="35000"/>
                  </a:schemeClr>
                </a:solidFill>
                <a:cs typeface="+mn-ea"/>
                <a:sym typeface="+mn-lt"/>
              </a:endParaRPr>
            </a:p>
          </p:txBody>
        </p:sp>
      </p:grpSp>
      <p:grpSp>
        <p:nvGrpSpPr>
          <p:cNvPr id="40" name="组合 39"/>
          <p:cNvGrpSpPr/>
          <p:nvPr/>
        </p:nvGrpSpPr>
        <p:grpSpPr>
          <a:xfrm>
            <a:off x="4074172" y="1863283"/>
            <a:ext cx="1268412" cy="1327151"/>
            <a:chOff x="4072584" y="1863282"/>
            <a:chExt cx="1268412" cy="1327150"/>
          </a:xfrm>
          <a:solidFill>
            <a:schemeClr val="accent2"/>
          </a:solidFill>
        </p:grpSpPr>
        <p:sp>
          <p:nvSpPr>
            <p:cNvPr id="41" name="MH_Other_3"/>
            <p:cNvSpPr>
              <a:spLocks noChangeAspect="1"/>
            </p:cNvSpPr>
            <p:nvPr>
              <p:custDataLst>
                <p:tags r:id="rId6"/>
              </p:custDataLst>
            </p:nvPr>
          </p:nvSpPr>
          <p:spPr bwMode="auto">
            <a:xfrm rot="5400000" flipV="1">
              <a:off x="4043215" y="1892651"/>
              <a:ext cx="1327150" cy="1268412"/>
            </a:xfrm>
            <a:custGeom>
              <a:avLst/>
              <a:gdLst>
                <a:gd name="T0" fmla="*/ 45 w 45"/>
                <a:gd name="T1" fmla="*/ 43 h 43"/>
                <a:gd name="T2" fmla="*/ 23 w 45"/>
                <a:gd name="T3" fmla="*/ 43 h 43"/>
                <a:gd name="T4" fmla="*/ 0 w 45"/>
                <a:gd name="T5" fmla="*/ 21 h 43"/>
                <a:gd name="T6" fmla="*/ 23 w 45"/>
                <a:gd name="T7" fmla="*/ 0 h 43"/>
                <a:gd name="T8" fmla="*/ 45 w 45"/>
                <a:gd name="T9" fmla="*/ 0 h 43"/>
                <a:gd name="T10" fmla="*/ 45 w 45"/>
                <a:gd name="T11" fmla="*/ 13 h 43"/>
                <a:gd name="T12" fmla="*/ 23 w 45"/>
                <a:gd name="T13" fmla="*/ 13 h 43"/>
                <a:gd name="T14" fmla="*/ 13 w 45"/>
                <a:gd name="T15" fmla="*/ 21 h 43"/>
                <a:gd name="T16" fmla="*/ 23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3" y="43"/>
                    <a:pt x="23" y="43"/>
                    <a:pt x="23" y="43"/>
                  </a:cubicBezTo>
                  <a:cubicBezTo>
                    <a:pt x="10" y="43"/>
                    <a:pt x="0" y="33"/>
                    <a:pt x="0" y="21"/>
                  </a:cubicBezTo>
                  <a:cubicBezTo>
                    <a:pt x="0" y="9"/>
                    <a:pt x="10" y="0"/>
                    <a:pt x="23" y="0"/>
                  </a:cubicBezTo>
                  <a:cubicBezTo>
                    <a:pt x="45" y="0"/>
                    <a:pt x="45" y="0"/>
                    <a:pt x="45" y="0"/>
                  </a:cubicBezTo>
                  <a:cubicBezTo>
                    <a:pt x="45" y="13"/>
                    <a:pt x="45" y="13"/>
                    <a:pt x="45" y="13"/>
                  </a:cubicBezTo>
                  <a:cubicBezTo>
                    <a:pt x="23" y="13"/>
                    <a:pt x="23" y="13"/>
                    <a:pt x="23" y="13"/>
                  </a:cubicBezTo>
                  <a:cubicBezTo>
                    <a:pt x="17" y="13"/>
                    <a:pt x="13" y="17"/>
                    <a:pt x="13" y="21"/>
                  </a:cubicBezTo>
                  <a:cubicBezTo>
                    <a:pt x="13" y="26"/>
                    <a:pt x="17" y="30"/>
                    <a:pt x="23" y="30"/>
                  </a:cubicBezTo>
                  <a:cubicBezTo>
                    <a:pt x="45" y="30"/>
                    <a:pt x="45" y="30"/>
                    <a:pt x="45" y="30"/>
                  </a:cubicBezTo>
                  <a:lnTo>
                    <a:pt x="45" y="43"/>
                  </a:lnTo>
                  <a:close/>
                </a:path>
              </a:pathLst>
            </a:custGeom>
            <a:grpFill/>
            <a:ln>
              <a:noFill/>
            </a:ln>
            <a:effectLst/>
          </p:spPr>
          <p:txBody>
            <a:bodyPr vert="horz" wrap="square" lIns="91440" tIns="45720" rIns="91440" bIns="45720" numCol="1" anchor="t" anchorCtr="0" compatLnSpc="1">
              <a:prstTxWarp prst="textNoShape">
                <a:avLst/>
              </a:prstTxWarp>
              <a:noAutofit/>
            </a:bodyPr>
            <a:lstStyle/>
            <a:p>
              <a:endParaRPr lang="zh-CN" altLang="en-US">
                <a:solidFill>
                  <a:schemeClr val="tx1">
                    <a:lumMod val="65000"/>
                    <a:lumOff val="35000"/>
                  </a:schemeClr>
                </a:solidFill>
                <a:cs typeface="+mn-ea"/>
                <a:sym typeface="+mn-lt"/>
              </a:endParaRPr>
            </a:p>
          </p:txBody>
        </p:sp>
        <p:sp>
          <p:nvSpPr>
            <p:cNvPr id="42" name="MH_Other_10"/>
            <p:cNvSpPr>
              <a:spLocks noChangeAspect="1"/>
            </p:cNvSpPr>
            <p:nvPr>
              <p:custDataLst>
                <p:tags r:id="rId7"/>
              </p:custDataLst>
            </p:nvPr>
          </p:nvSpPr>
          <p:spPr bwMode="auto">
            <a:xfrm>
              <a:off x="4610746" y="2757046"/>
              <a:ext cx="192088" cy="301625"/>
            </a:xfrm>
            <a:custGeom>
              <a:avLst/>
              <a:gdLst>
                <a:gd name="T0" fmla="*/ 270 w 270"/>
                <a:gd name="T1" fmla="*/ 0 h 425"/>
                <a:gd name="T2" fmla="*/ 0 w 270"/>
                <a:gd name="T3" fmla="*/ 241 h 425"/>
                <a:gd name="T4" fmla="*/ 90 w 270"/>
                <a:gd name="T5" fmla="*/ 241 h 425"/>
                <a:gd name="T6" fmla="*/ 0 w 270"/>
                <a:gd name="T7" fmla="*/ 425 h 425"/>
                <a:gd name="T8" fmla="*/ 270 w 270"/>
                <a:gd name="T9" fmla="*/ 184 h 425"/>
                <a:gd name="T10" fmla="*/ 180 w 270"/>
                <a:gd name="T11" fmla="*/ 184 h 425"/>
                <a:gd name="T12" fmla="*/ 270 w 270"/>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70" h="425">
                  <a:moveTo>
                    <a:pt x="270" y="0"/>
                  </a:moveTo>
                  <a:lnTo>
                    <a:pt x="0" y="241"/>
                  </a:lnTo>
                  <a:lnTo>
                    <a:pt x="90" y="241"/>
                  </a:lnTo>
                  <a:lnTo>
                    <a:pt x="0" y="425"/>
                  </a:lnTo>
                  <a:lnTo>
                    <a:pt x="270" y="184"/>
                  </a:lnTo>
                  <a:lnTo>
                    <a:pt x="180" y="184"/>
                  </a:lnTo>
                  <a:lnTo>
                    <a:pt x="270" y="0"/>
                  </a:lnTo>
                  <a:close/>
                </a:path>
              </a:pathLst>
            </a:custGeom>
            <a:grpFill/>
            <a:ln>
              <a:noFill/>
            </a:ln>
            <a:effectLst/>
          </p:spPr>
          <p:txBody>
            <a:bodyPr lIns="68580" tIns="34291" rIns="68580" bIns="34291"/>
            <a:lstStyle/>
            <a:p>
              <a:pPr>
                <a:defRPr/>
              </a:pPr>
              <a:endParaRPr lang="zh-CN" altLang="en-US" kern="0">
                <a:solidFill>
                  <a:schemeClr val="tx1">
                    <a:lumMod val="65000"/>
                    <a:lumOff val="35000"/>
                  </a:schemeClr>
                </a:solidFill>
                <a:cs typeface="+mn-ea"/>
                <a:sym typeface="+mn-lt"/>
              </a:endParaRPr>
            </a:p>
          </p:txBody>
        </p:sp>
      </p:grpSp>
      <p:sp>
        <p:nvSpPr>
          <p:cNvPr id="43" name="MH_Other_11"/>
          <p:cNvSpPr txBox="1">
            <a:spLocks noChangeArrowheads="1"/>
          </p:cNvSpPr>
          <p:nvPr>
            <p:custDataLst>
              <p:tags r:id="rId2"/>
            </p:custDataLst>
          </p:nvPr>
        </p:nvSpPr>
        <p:spPr bwMode="auto">
          <a:xfrm>
            <a:off x="1921442" y="3285686"/>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en-US" altLang="zh-CN" sz="4000" dirty="0">
                <a:solidFill>
                  <a:schemeClr val="tx1">
                    <a:lumMod val="65000"/>
                    <a:lumOff val="35000"/>
                  </a:schemeClr>
                </a:solidFill>
                <a:latin typeface="+mn-lt"/>
                <a:ea typeface="+mn-ea"/>
                <a:cs typeface="+mn-ea"/>
                <a:sym typeface="+mn-lt"/>
              </a:rPr>
              <a:t>01</a:t>
            </a:r>
            <a:endParaRPr lang="zh-CN" altLang="en-US" sz="4000" dirty="0">
              <a:solidFill>
                <a:schemeClr val="tx1">
                  <a:lumMod val="65000"/>
                  <a:lumOff val="35000"/>
                </a:schemeClr>
              </a:solidFill>
              <a:latin typeface="+mn-lt"/>
              <a:ea typeface="+mn-ea"/>
              <a:cs typeface="+mn-ea"/>
              <a:sym typeface="+mn-lt"/>
            </a:endParaRPr>
          </a:p>
        </p:txBody>
      </p:sp>
      <p:sp>
        <p:nvSpPr>
          <p:cNvPr id="44" name="MH_Other_12"/>
          <p:cNvSpPr txBox="1">
            <a:spLocks noChangeArrowheads="1"/>
          </p:cNvSpPr>
          <p:nvPr>
            <p:custDataLst>
              <p:tags r:id="rId3"/>
            </p:custDataLst>
          </p:nvPr>
        </p:nvSpPr>
        <p:spPr bwMode="auto">
          <a:xfrm>
            <a:off x="4304358" y="3285686"/>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en-US" altLang="zh-CN" sz="4000" dirty="0">
                <a:solidFill>
                  <a:schemeClr val="tx1">
                    <a:lumMod val="65000"/>
                    <a:lumOff val="35000"/>
                  </a:schemeClr>
                </a:solidFill>
                <a:latin typeface="+mn-lt"/>
                <a:ea typeface="+mn-ea"/>
                <a:cs typeface="+mn-ea"/>
                <a:sym typeface="+mn-lt"/>
              </a:rPr>
              <a:t>02</a:t>
            </a:r>
            <a:endParaRPr lang="zh-CN" altLang="en-US" sz="4000" dirty="0">
              <a:solidFill>
                <a:schemeClr val="tx1">
                  <a:lumMod val="65000"/>
                  <a:lumOff val="35000"/>
                </a:schemeClr>
              </a:solidFill>
              <a:latin typeface="+mn-lt"/>
              <a:ea typeface="+mn-ea"/>
              <a:cs typeface="+mn-ea"/>
              <a:sym typeface="+mn-lt"/>
            </a:endParaRPr>
          </a:p>
        </p:txBody>
      </p:sp>
      <p:sp>
        <p:nvSpPr>
          <p:cNvPr id="45" name="MH_Other_13"/>
          <p:cNvSpPr txBox="1">
            <a:spLocks noChangeArrowheads="1"/>
          </p:cNvSpPr>
          <p:nvPr>
            <p:custDataLst>
              <p:tags r:id="rId4"/>
            </p:custDataLst>
          </p:nvPr>
        </p:nvSpPr>
        <p:spPr bwMode="auto">
          <a:xfrm>
            <a:off x="6920638" y="3285686"/>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en-US" altLang="zh-CN" sz="4000" dirty="0">
                <a:solidFill>
                  <a:schemeClr val="tx1">
                    <a:lumMod val="65000"/>
                    <a:lumOff val="35000"/>
                  </a:schemeClr>
                </a:solidFill>
                <a:latin typeface="+mn-lt"/>
                <a:ea typeface="+mn-ea"/>
                <a:cs typeface="+mn-ea"/>
                <a:sym typeface="+mn-lt"/>
              </a:rPr>
              <a:t>03</a:t>
            </a:r>
            <a:endParaRPr lang="zh-CN" altLang="en-US" sz="4000" dirty="0">
              <a:solidFill>
                <a:schemeClr val="tx1">
                  <a:lumMod val="65000"/>
                  <a:lumOff val="35000"/>
                </a:schemeClr>
              </a:solidFill>
              <a:latin typeface="+mn-lt"/>
              <a:ea typeface="+mn-ea"/>
              <a:cs typeface="+mn-ea"/>
              <a:sym typeface="+mn-lt"/>
            </a:endParaRPr>
          </a:p>
        </p:txBody>
      </p:sp>
      <p:sp>
        <p:nvSpPr>
          <p:cNvPr id="46" name="MH_Other_14"/>
          <p:cNvSpPr txBox="1">
            <a:spLocks noChangeArrowheads="1"/>
          </p:cNvSpPr>
          <p:nvPr>
            <p:custDataLst>
              <p:tags r:id="rId5"/>
            </p:custDataLst>
          </p:nvPr>
        </p:nvSpPr>
        <p:spPr bwMode="auto">
          <a:xfrm>
            <a:off x="9488647" y="3285686"/>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eaLnBrk="1" hangingPunct="1"/>
            <a:r>
              <a:rPr lang="en-US" altLang="zh-CN" sz="4000" dirty="0">
                <a:solidFill>
                  <a:schemeClr val="tx1">
                    <a:lumMod val="65000"/>
                    <a:lumOff val="35000"/>
                  </a:schemeClr>
                </a:solidFill>
                <a:latin typeface="+mn-lt"/>
                <a:ea typeface="+mn-ea"/>
                <a:cs typeface="+mn-ea"/>
                <a:sym typeface="+mn-lt"/>
              </a:rPr>
              <a:t>04</a:t>
            </a:r>
            <a:endParaRPr lang="zh-CN" altLang="en-US" sz="4000" dirty="0">
              <a:solidFill>
                <a:schemeClr val="tx1">
                  <a:lumMod val="65000"/>
                  <a:lumOff val="35000"/>
                </a:schemeClr>
              </a:solidFill>
              <a:latin typeface="+mn-lt"/>
              <a:ea typeface="+mn-ea"/>
              <a:cs typeface="+mn-ea"/>
              <a:sym typeface="+mn-lt"/>
            </a:endParaRPr>
          </a:p>
        </p:txBody>
      </p:sp>
      <p:grpSp>
        <p:nvGrpSpPr>
          <p:cNvPr id="47" name="组合 46"/>
          <p:cNvGrpSpPr/>
          <p:nvPr/>
        </p:nvGrpSpPr>
        <p:grpSpPr>
          <a:xfrm>
            <a:off x="3591508" y="3997941"/>
            <a:ext cx="2355979" cy="1602105"/>
            <a:chOff x="3589920" y="3997942"/>
            <a:chExt cx="2355978" cy="1602106"/>
          </a:xfrm>
        </p:grpSpPr>
        <p:sp>
          <p:nvSpPr>
            <p:cNvPr id="48" name="TextBox 24"/>
            <p:cNvSpPr txBox="1"/>
            <p:nvPr/>
          </p:nvSpPr>
          <p:spPr>
            <a:xfrm>
              <a:off x="4008141" y="3997942"/>
              <a:ext cx="1519536" cy="400110"/>
            </a:xfrm>
            <a:prstGeom prst="rect">
              <a:avLst/>
            </a:prstGeom>
            <a:noFill/>
          </p:spPr>
          <p:txBody>
            <a:bodyPr wrap="square" rtlCol="0">
              <a:spAutoFit/>
            </a:bodyPr>
            <a:lstStyle/>
            <a:p>
              <a:pPr algn="just">
                <a:lnSpc>
                  <a:spcPct val="125000"/>
                </a:lnSpc>
              </a:pPr>
              <a:r>
                <a:rPr lang="zh-CN" altLang="en-US" sz="1600" dirty="0">
                  <a:solidFill>
                    <a:schemeClr val="tx1">
                      <a:lumMod val="65000"/>
                      <a:lumOff val="35000"/>
                    </a:schemeClr>
                  </a:solidFill>
                  <a:cs typeface="+mn-ea"/>
                  <a:sym typeface="+mn-lt"/>
                </a:rPr>
                <a:t>单击添加标题</a:t>
              </a:r>
            </a:p>
          </p:txBody>
        </p:sp>
        <p:sp>
          <p:nvSpPr>
            <p:cNvPr id="49" name="文本框 48"/>
            <p:cNvSpPr txBox="1"/>
            <p:nvPr/>
          </p:nvSpPr>
          <p:spPr>
            <a:xfrm>
              <a:off x="3589920" y="4387407"/>
              <a:ext cx="2355978" cy="1212641"/>
            </a:xfrm>
            <a:prstGeom prst="rect">
              <a:avLst/>
            </a:prstGeom>
            <a:noFill/>
            <a:effectLst/>
          </p:spPr>
          <p:txBody>
            <a:bodyPr wrap="square" rtlCol="0">
              <a:spAutoFit/>
            </a:bodyPr>
            <a:lstStyle/>
            <a:p>
              <a:pPr algn="ctr">
                <a:lnSpc>
                  <a:spcPct val="130000"/>
                </a:lnSpc>
              </a:pPr>
              <a:r>
                <a:rPr lang="zh-CN" altLang="en-US" sz="1400" dirty="0">
                  <a:solidFill>
                    <a:schemeClr val="tx1">
                      <a:lumMod val="65000"/>
                      <a:lumOff val="35000"/>
                    </a:schemeClr>
                  </a:solidFill>
                  <a:cs typeface="+mn-ea"/>
                  <a:sym typeface="+mn-lt"/>
                </a:rPr>
                <a:t>在此录入上述图表的综合描述说明，在此录入上述图表的上述图表的综合描述说明入</a:t>
              </a:r>
            </a:p>
          </p:txBody>
        </p:sp>
      </p:grpSp>
      <p:grpSp>
        <p:nvGrpSpPr>
          <p:cNvPr id="50" name="组合 49"/>
          <p:cNvGrpSpPr/>
          <p:nvPr/>
        </p:nvGrpSpPr>
        <p:grpSpPr>
          <a:xfrm>
            <a:off x="8764308" y="3997941"/>
            <a:ext cx="2355979" cy="1602105"/>
            <a:chOff x="8762720" y="3997942"/>
            <a:chExt cx="2355978" cy="1602106"/>
          </a:xfrm>
        </p:grpSpPr>
        <p:sp>
          <p:nvSpPr>
            <p:cNvPr id="51" name="TextBox 24"/>
            <p:cNvSpPr txBox="1"/>
            <p:nvPr/>
          </p:nvSpPr>
          <p:spPr>
            <a:xfrm>
              <a:off x="9180941" y="3997942"/>
              <a:ext cx="1519536" cy="400110"/>
            </a:xfrm>
            <a:prstGeom prst="rect">
              <a:avLst/>
            </a:prstGeom>
            <a:noFill/>
          </p:spPr>
          <p:txBody>
            <a:bodyPr wrap="square" rtlCol="0">
              <a:spAutoFit/>
            </a:bodyPr>
            <a:lstStyle/>
            <a:p>
              <a:pPr algn="just">
                <a:lnSpc>
                  <a:spcPct val="125000"/>
                </a:lnSpc>
              </a:pPr>
              <a:r>
                <a:rPr lang="zh-CN" altLang="en-US" sz="1600" dirty="0">
                  <a:solidFill>
                    <a:schemeClr val="tx1">
                      <a:lumMod val="65000"/>
                      <a:lumOff val="35000"/>
                    </a:schemeClr>
                  </a:solidFill>
                  <a:cs typeface="+mn-ea"/>
                  <a:sym typeface="+mn-lt"/>
                </a:rPr>
                <a:t>单击添加标题</a:t>
              </a:r>
            </a:p>
          </p:txBody>
        </p:sp>
        <p:sp>
          <p:nvSpPr>
            <p:cNvPr id="52" name="文本框 51"/>
            <p:cNvSpPr txBox="1"/>
            <p:nvPr/>
          </p:nvSpPr>
          <p:spPr>
            <a:xfrm>
              <a:off x="8762720" y="4387407"/>
              <a:ext cx="2355978" cy="1212641"/>
            </a:xfrm>
            <a:prstGeom prst="rect">
              <a:avLst/>
            </a:prstGeom>
            <a:noFill/>
            <a:effectLst/>
          </p:spPr>
          <p:txBody>
            <a:bodyPr wrap="square" rtlCol="0">
              <a:spAutoFit/>
            </a:bodyPr>
            <a:lstStyle/>
            <a:p>
              <a:pPr algn="ctr">
                <a:lnSpc>
                  <a:spcPct val="130000"/>
                </a:lnSpc>
              </a:pPr>
              <a:r>
                <a:rPr lang="zh-CN" altLang="en-US" sz="1400" dirty="0">
                  <a:solidFill>
                    <a:schemeClr val="tx1">
                      <a:lumMod val="65000"/>
                      <a:lumOff val="35000"/>
                    </a:schemeClr>
                  </a:solidFill>
                  <a:cs typeface="+mn-ea"/>
                  <a:sym typeface="+mn-lt"/>
                </a:rPr>
                <a:t>在此录入上述图表的综合描述说明，在此录入上述图表的上述图表的综合描述说明入</a:t>
              </a:r>
            </a:p>
          </p:txBody>
        </p:sp>
      </p:grpSp>
      <p:grpSp>
        <p:nvGrpSpPr>
          <p:cNvPr id="53" name="组合 52"/>
          <p:cNvGrpSpPr/>
          <p:nvPr/>
        </p:nvGrpSpPr>
        <p:grpSpPr>
          <a:xfrm>
            <a:off x="1227507" y="1774966"/>
            <a:ext cx="2355979" cy="1602105"/>
            <a:chOff x="1225919" y="1774964"/>
            <a:chExt cx="2355978" cy="1602106"/>
          </a:xfrm>
        </p:grpSpPr>
        <p:sp>
          <p:nvSpPr>
            <p:cNvPr id="54" name="TextBox 24"/>
            <p:cNvSpPr txBox="1"/>
            <p:nvPr/>
          </p:nvSpPr>
          <p:spPr>
            <a:xfrm>
              <a:off x="1644140" y="1774964"/>
              <a:ext cx="1519536" cy="400110"/>
            </a:xfrm>
            <a:prstGeom prst="rect">
              <a:avLst/>
            </a:prstGeom>
            <a:noFill/>
          </p:spPr>
          <p:txBody>
            <a:bodyPr wrap="square" rtlCol="0">
              <a:spAutoFit/>
            </a:bodyPr>
            <a:lstStyle/>
            <a:p>
              <a:pPr algn="just">
                <a:lnSpc>
                  <a:spcPct val="125000"/>
                </a:lnSpc>
              </a:pPr>
              <a:r>
                <a:rPr lang="zh-CN" altLang="en-US" sz="1600" dirty="0">
                  <a:solidFill>
                    <a:schemeClr val="tx1">
                      <a:lumMod val="65000"/>
                      <a:lumOff val="35000"/>
                    </a:schemeClr>
                  </a:solidFill>
                  <a:cs typeface="+mn-ea"/>
                  <a:sym typeface="+mn-lt"/>
                </a:rPr>
                <a:t>单击添加标题</a:t>
              </a:r>
            </a:p>
          </p:txBody>
        </p:sp>
        <p:sp>
          <p:nvSpPr>
            <p:cNvPr id="55" name="文本框 54"/>
            <p:cNvSpPr txBox="1"/>
            <p:nvPr/>
          </p:nvSpPr>
          <p:spPr>
            <a:xfrm>
              <a:off x="1225919" y="2164429"/>
              <a:ext cx="2355978" cy="1212641"/>
            </a:xfrm>
            <a:prstGeom prst="rect">
              <a:avLst/>
            </a:prstGeom>
            <a:noFill/>
            <a:effectLst/>
          </p:spPr>
          <p:txBody>
            <a:bodyPr wrap="square" rtlCol="0">
              <a:spAutoFit/>
            </a:bodyPr>
            <a:lstStyle/>
            <a:p>
              <a:pPr algn="ctr">
                <a:lnSpc>
                  <a:spcPct val="130000"/>
                </a:lnSpc>
              </a:pPr>
              <a:r>
                <a:rPr lang="zh-CN" altLang="en-US" sz="1400" dirty="0">
                  <a:solidFill>
                    <a:schemeClr val="tx1">
                      <a:lumMod val="65000"/>
                      <a:lumOff val="35000"/>
                    </a:schemeClr>
                  </a:solidFill>
                  <a:cs typeface="+mn-ea"/>
                  <a:sym typeface="+mn-lt"/>
                </a:rPr>
                <a:t>在此录入上述图表的综合描述说明，在此录入上述图表的上述图表的综合描述说明入</a:t>
              </a:r>
            </a:p>
          </p:txBody>
        </p:sp>
      </p:grpSp>
      <p:grpSp>
        <p:nvGrpSpPr>
          <p:cNvPr id="56" name="组合 55"/>
          <p:cNvGrpSpPr/>
          <p:nvPr/>
        </p:nvGrpSpPr>
        <p:grpSpPr>
          <a:xfrm>
            <a:off x="6198531" y="1774966"/>
            <a:ext cx="2355979" cy="1602105"/>
            <a:chOff x="6196943" y="1774964"/>
            <a:chExt cx="2355978" cy="1602106"/>
          </a:xfrm>
        </p:grpSpPr>
        <p:sp>
          <p:nvSpPr>
            <p:cNvPr id="57" name="TextBox 24"/>
            <p:cNvSpPr txBox="1"/>
            <p:nvPr/>
          </p:nvSpPr>
          <p:spPr>
            <a:xfrm>
              <a:off x="6615164" y="1774964"/>
              <a:ext cx="1519536" cy="400110"/>
            </a:xfrm>
            <a:prstGeom prst="rect">
              <a:avLst/>
            </a:prstGeom>
            <a:noFill/>
          </p:spPr>
          <p:txBody>
            <a:bodyPr wrap="square" rtlCol="0">
              <a:spAutoFit/>
            </a:bodyPr>
            <a:lstStyle/>
            <a:p>
              <a:pPr algn="just">
                <a:lnSpc>
                  <a:spcPct val="125000"/>
                </a:lnSpc>
              </a:pPr>
              <a:r>
                <a:rPr lang="zh-CN" altLang="en-US" sz="1600" dirty="0">
                  <a:solidFill>
                    <a:schemeClr val="tx1">
                      <a:lumMod val="65000"/>
                      <a:lumOff val="35000"/>
                    </a:schemeClr>
                  </a:solidFill>
                  <a:cs typeface="+mn-ea"/>
                  <a:sym typeface="+mn-lt"/>
                </a:rPr>
                <a:t>单击添加标题</a:t>
              </a:r>
            </a:p>
          </p:txBody>
        </p:sp>
        <p:sp>
          <p:nvSpPr>
            <p:cNvPr id="58" name="文本框 57"/>
            <p:cNvSpPr txBox="1"/>
            <p:nvPr/>
          </p:nvSpPr>
          <p:spPr>
            <a:xfrm>
              <a:off x="6196943" y="2164429"/>
              <a:ext cx="2355978" cy="1212641"/>
            </a:xfrm>
            <a:prstGeom prst="rect">
              <a:avLst/>
            </a:prstGeom>
            <a:noFill/>
            <a:effectLst/>
          </p:spPr>
          <p:txBody>
            <a:bodyPr wrap="square" rtlCol="0">
              <a:spAutoFit/>
            </a:bodyPr>
            <a:lstStyle/>
            <a:p>
              <a:pPr algn="ctr">
                <a:lnSpc>
                  <a:spcPct val="130000"/>
                </a:lnSpc>
              </a:pPr>
              <a:r>
                <a:rPr lang="zh-CN" altLang="en-US" sz="1400" dirty="0">
                  <a:solidFill>
                    <a:schemeClr val="tx1">
                      <a:lumMod val="65000"/>
                      <a:lumOff val="35000"/>
                    </a:schemeClr>
                  </a:solidFill>
                  <a:cs typeface="+mn-ea"/>
                  <a:sym typeface="+mn-lt"/>
                </a:rPr>
                <a:t>在此录入上述图表的综合描述说明，在此录入上述图表的上述图表的综合描述说明入</a:t>
              </a:r>
            </a:p>
          </p:txBody>
        </p:sp>
      </p:grpSp>
      <p:sp>
        <p:nvSpPr>
          <p:cNvPr id="30"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668826741"/>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Oval 7"/>
          <p:cNvSpPr/>
          <p:nvPr/>
        </p:nvSpPr>
        <p:spPr>
          <a:xfrm>
            <a:off x="6292494" y="2228361"/>
            <a:ext cx="1655575"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1">
              <a:solidFill>
                <a:schemeClr val="tx1">
                  <a:lumMod val="65000"/>
                  <a:lumOff val="35000"/>
                </a:schemeClr>
              </a:solidFill>
              <a:cs typeface="+mn-ea"/>
              <a:sym typeface="+mn-lt"/>
            </a:endParaRPr>
          </a:p>
        </p:txBody>
      </p:sp>
      <p:sp>
        <p:nvSpPr>
          <p:cNvPr id="32" name="Oval 7"/>
          <p:cNvSpPr/>
          <p:nvPr/>
        </p:nvSpPr>
        <p:spPr>
          <a:xfrm flipH="1">
            <a:off x="4258358" y="2228361"/>
            <a:ext cx="1655575"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1">
              <a:solidFill>
                <a:schemeClr val="tx1">
                  <a:lumMod val="65000"/>
                  <a:lumOff val="35000"/>
                </a:schemeClr>
              </a:solidFill>
              <a:cs typeface="+mn-ea"/>
              <a:sym typeface="+mn-lt"/>
            </a:endParaRPr>
          </a:p>
        </p:txBody>
      </p:sp>
      <p:sp>
        <p:nvSpPr>
          <p:cNvPr id="33" name="Oval 7"/>
          <p:cNvSpPr/>
          <p:nvPr/>
        </p:nvSpPr>
        <p:spPr>
          <a:xfrm flipV="1">
            <a:off x="6292494" y="4328471"/>
            <a:ext cx="1655575"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1">
              <a:solidFill>
                <a:schemeClr val="tx1">
                  <a:lumMod val="65000"/>
                  <a:lumOff val="35000"/>
                </a:schemeClr>
              </a:solidFill>
              <a:cs typeface="+mn-ea"/>
              <a:sym typeface="+mn-lt"/>
            </a:endParaRPr>
          </a:p>
        </p:txBody>
      </p:sp>
      <p:sp>
        <p:nvSpPr>
          <p:cNvPr id="34" name="Oval 7"/>
          <p:cNvSpPr/>
          <p:nvPr/>
        </p:nvSpPr>
        <p:spPr>
          <a:xfrm flipH="1" flipV="1">
            <a:off x="4258358" y="4328471"/>
            <a:ext cx="1655575" cy="1531888"/>
          </a:xfrm>
          <a:custGeom>
            <a:avLst/>
            <a:gdLst>
              <a:gd name="connsiteX0" fmla="*/ 0 w 1689100"/>
              <a:gd name="connsiteY0" fmla="*/ 844550 h 1689100"/>
              <a:gd name="connsiteX1" fmla="*/ 844550 w 1689100"/>
              <a:gd name="connsiteY1" fmla="*/ 0 h 1689100"/>
              <a:gd name="connsiteX2" fmla="*/ 1689100 w 1689100"/>
              <a:gd name="connsiteY2" fmla="*/ 844550 h 1689100"/>
              <a:gd name="connsiteX3" fmla="*/ 844550 w 1689100"/>
              <a:gd name="connsiteY3" fmla="*/ 1689100 h 1689100"/>
              <a:gd name="connsiteX4" fmla="*/ 0 w 1689100"/>
              <a:gd name="connsiteY4" fmla="*/ 844550 h 1689100"/>
              <a:gd name="connsiteX0" fmla="*/ 0 w 1435100"/>
              <a:gd name="connsiteY0" fmla="*/ 1062633 h 1695414"/>
              <a:gd name="connsiteX1" fmla="*/ 590550 w 1435100"/>
              <a:gd name="connsiteY1" fmla="*/ 2183 h 1695414"/>
              <a:gd name="connsiteX2" fmla="*/ 1435100 w 1435100"/>
              <a:gd name="connsiteY2" fmla="*/ 846733 h 1695414"/>
              <a:gd name="connsiteX3" fmla="*/ 590550 w 1435100"/>
              <a:gd name="connsiteY3" fmla="*/ 1691283 h 1695414"/>
              <a:gd name="connsiteX4" fmla="*/ 0 w 1435100"/>
              <a:gd name="connsiteY4" fmla="*/ 1062633 h 1695414"/>
              <a:gd name="connsiteX0" fmla="*/ 243226 w 1678326"/>
              <a:gd name="connsiteY0" fmla="*/ 1062633 h 1592646"/>
              <a:gd name="connsiteX1" fmla="*/ 833776 w 1678326"/>
              <a:gd name="connsiteY1" fmla="*/ 2183 h 1592646"/>
              <a:gd name="connsiteX2" fmla="*/ 1678326 w 1678326"/>
              <a:gd name="connsiteY2" fmla="*/ 846733 h 1592646"/>
              <a:gd name="connsiteX3" fmla="*/ 97176 w 1678326"/>
              <a:gd name="connsiteY3" fmla="*/ 1589683 h 1592646"/>
              <a:gd name="connsiteX4" fmla="*/ 243226 w 1678326"/>
              <a:gd name="connsiteY4" fmla="*/ 1062633 h 1592646"/>
              <a:gd name="connsiteX0" fmla="*/ 259992 w 1923692"/>
              <a:gd name="connsiteY0" fmla="*/ 1219559 h 1779324"/>
              <a:gd name="connsiteX1" fmla="*/ 850542 w 1923692"/>
              <a:gd name="connsiteY1" fmla="*/ 159109 h 1779324"/>
              <a:gd name="connsiteX2" fmla="*/ 1923692 w 1923692"/>
              <a:gd name="connsiteY2" fmla="*/ 305159 h 1779324"/>
              <a:gd name="connsiteX3" fmla="*/ 113942 w 1923692"/>
              <a:gd name="connsiteY3" fmla="*/ 1746609 h 1779324"/>
              <a:gd name="connsiteX4" fmla="*/ 259992 w 1923692"/>
              <a:gd name="connsiteY4" fmla="*/ 1219559 h 1779324"/>
              <a:gd name="connsiteX0" fmla="*/ 252123 w 1915823"/>
              <a:gd name="connsiteY0" fmla="*/ 1393561 h 1956003"/>
              <a:gd name="connsiteX1" fmla="*/ 575973 w 1915823"/>
              <a:gd name="connsiteY1" fmla="*/ 66411 h 1956003"/>
              <a:gd name="connsiteX2" fmla="*/ 1915823 w 1915823"/>
              <a:gd name="connsiteY2" fmla="*/ 479161 h 1956003"/>
              <a:gd name="connsiteX3" fmla="*/ 106073 w 1915823"/>
              <a:gd name="connsiteY3" fmla="*/ 1920611 h 1956003"/>
              <a:gd name="connsiteX4" fmla="*/ 252123 w 1915823"/>
              <a:gd name="connsiteY4" fmla="*/ 1393561 h 1956003"/>
              <a:gd name="connsiteX0" fmla="*/ 839211 w 1829811"/>
              <a:gd name="connsiteY0" fmla="*/ 876094 h 1890449"/>
              <a:gd name="connsiteX1" fmla="*/ 489961 w 1829811"/>
              <a:gd name="connsiteY1" fmla="*/ 31544 h 1890449"/>
              <a:gd name="connsiteX2" fmla="*/ 1829811 w 1829811"/>
              <a:gd name="connsiteY2" fmla="*/ 444294 h 1890449"/>
              <a:gd name="connsiteX3" fmla="*/ 20061 w 1829811"/>
              <a:gd name="connsiteY3" fmla="*/ 1885744 h 1890449"/>
              <a:gd name="connsiteX4" fmla="*/ 839211 w 1829811"/>
              <a:gd name="connsiteY4" fmla="*/ 876094 h 1890449"/>
              <a:gd name="connsiteX0" fmla="*/ 838738 w 1829338"/>
              <a:gd name="connsiteY0" fmla="*/ 678614 h 1692670"/>
              <a:gd name="connsiteX1" fmla="*/ 337088 w 1829338"/>
              <a:gd name="connsiteY1" fmla="*/ 176964 h 1692670"/>
              <a:gd name="connsiteX2" fmla="*/ 1829338 w 1829338"/>
              <a:gd name="connsiteY2" fmla="*/ 246814 h 1692670"/>
              <a:gd name="connsiteX3" fmla="*/ 19588 w 1829338"/>
              <a:gd name="connsiteY3" fmla="*/ 1688264 h 1692670"/>
              <a:gd name="connsiteX4" fmla="*/ 838738 w 1829338"/>
              <a:gd name="connsiteY4" fmla="*/ 678614 h 169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338" h="1692670">
                <a:moveTo>
                  <a:pt x="838738" y="678614"/>
                </a:moveTo>
                <a:cubicBezTo>
                  <a:pt x="891655" y="426731"/>
                  <a:pt x="171988" y="248931"/>
                  <a:pt x="337088" y="176964"/>
                </a:cubicBezTo>
                <a:cubicBezTo>
                  <a:pt x="502188" y="104997"/>
                  <a:pt x="1829338" y="-219618"/>
                  <a:pt x="1829338" y="246814"/>
                </a:cubicBezTo>
                <a:cubicBezTo>
                  <a:pt x="1829338" y="713246"/>
                  <a:pt x="184688" y="1616297"/>
                  <a:pt x="19588" y="1688264"/>
                </a:cubicBezTo>
                <a:cubicBezTo>
                  <a:pt x="-145512" y="1760231"/>
                  <a:pt x="785821" y="930497"/>
                  <a:pt x="838738" y="67861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1">
              <a:solidFill>
                <a:schemeClr val="tx1">
                  <a:lumMod val="65000"/>
                  <a:lumOff val="35000"/>
                </a:schemeClr>
              </a:solidFill>
              <a:cs typeface="+mn-ea"/>
              <a:sym typeface="+mn-lt"/>
            </a:endParaRPr>
          </a:p>
        </p:txBody>
      </p:sp>
      <p:sp>
        <p:nvSpPr>
          <p:cNvPr id="35" name="Oval 11"/>
          <p:cNvSpPr/>
          <p:nvPr/>
        </p:nvSpPr>
        <p:spPr>
          <a:xfrm>
            <a:off x="3698075" y="1969210"/>
            <a:ext cx="742007" cy="74200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tx1">
                  <a:lumMod val="65000"/>
                  <a:lumOff val="35000"/>
                </a:schemeClr>
              </a:solidFill>
              <a:cs typeface="+mn-ea"/>
              <a:sym typeface="+mn-lt"/>
            </a:endParaRPr>
          </a:p>
        </p:txBody>
      </p:sp>
      <p:sp>
        <p:nvSpPr>
          <p:cNvPr id="36" name="Oval 12"/>
          <p:cNvSpPr/>
          <p:nvPr/>
        </p:nvSpPr>
        <p:spPr>
          <a:xfrm>
            <a:off x="3698075" y="5279385"/>
            <a:ext cx="742007" cy="74200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tx1">
                  <a:lumMod val="65000"/>
                  <a:lumOff val="35000"/>
                </a:schemeClr>
              </a:solidFill>
              <a:cs typeface="+mn-ea"/>
              <a:sym typeface="+mn-lt"/>
            </a:endParaRPr>
          </a:p>
        </p:txBody>
      </p:sp>
      <p:sp>
        <p:nvSpPr>
          <p:cNvPr id="37" name="Oval 13"/>
          <p:cNvSpPr/>
          <p:nvPr/>
        </p:nvSpPr>
        <p:spPr>
          <a:xfrm>
            <a:off x="7755095" y="1969210"/>
            <a:ext cx="742007" cy="74200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tx1">
                  <a:lumMod val="65000"/>
                  <a:lumOff val="35000"/>
                </a:schemeClr>
              </a:solidFill>
              <a:cs typeface="+mn-ea"/>
              <a:sym typeface="+mn-lt"/>
            </a:endParaRPr>
          </a:p>
        </p:txBody>
      </p:sp>
      <p:sp>
        <p:nvSpPr>
          <p:cNvPr id="38" name="Oval 14"/>
          <p:cNvSpPr/>
          <p:nvPr/>
        </p:nvSpPr>
        <p:spPr>
          <a:xfrm>
            <a:off x="7755095" y="5279385"/>
            <a:ext cx="742007" cy="74200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200" dirty="0">
              <a:solidFill>
                <a:schemeClr val="tx1">
                  <a:lumMod val="65000"/>
                  <a:lumOff val="35000"/>
                </a:schemeClr>
              </a:solidFill>
              <a:cs typeface="+mn-ea"/>
              <a:sym typeface="+mn-lt"/>
            </a:endParaRPr>
          </a:p>
        </p:txBody>
      </p:sp>
      <p:grpSp>
        <p:nvGrpSpPr>
          <p:cNvPr id="39" name="Group 17"/>
          <p:cNvGrpSpPr/>
          <p:nvPr/>
        </p:nvGrpSpPr>
        <p:grpSpPr>
          <a:xfrm>
            <a:off x="8956715" y="1969211"/>
            <a:ext cx="2612987" cy="1209249"/>
            <a:chOff x="623888" y="2079353"/>
            <a:chExt cx="2612987" cy="1209249"/>
          </a:xfrm>
        </p:grpSpPr>
        <p:sp>
          <p:nvSpPr>
            <p:cNvPr id="40" name="Content Placeholder 2"/>
            <p:cNvSpPr txBox="1">
              <a:spLocks/>
            </p:cNvSpPr>
            <p:nvPr/>
          </p:nvSpPr>
          <p:spPr>
            <a:xfrm>
              <a:off x="623889" y="2079353"/>
              <a:ext cx="2612986" cy="3769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133" dirty="0">
                  <a:solidFill>
                    <a:schemeClr val="tx1">
                      <a:lumMod val="65000"/>
                      <a:lumOff val="35000"/>
                    </a:schemeClr>
                  </a:solidFill>
                  <a:cs typeface="+mn-ea"/>
                  <a:sym typeface="+mn-lt"/>
                </a:rPr>
                <a:t>标题内容</a:t>
              </a:r>
              <a:r>
                <a:rPr lang="id-ID" altLang="zh-CN" sz="2133" dirty="0">
                  <a:solidFill>
                    <a:schemeClr val="tx1">
                      <a:lumMod val="65000"/>
                      <a:lumOff val="35000"/>
                    </a:schemeClr>
                  </a:solidFill>
                  <a:cs typeface="+mn-ea"/>
                  <a:sym typeface="+mn-lt"/>
                </a:rPr>
                <a:t> </a:t>
              </a:r>
              <a:endParaRPr lang="en-US" altLang="zh-CN" sz="2133" dirty="0">
                <a:solidFill>
                  <a:schemeClr val="tx1">
                    <a:lumMod val="65000"/>
                    <a:lumOff val="35000"/>
                  </a:schemeClr>
                </a:solidFill>
                <a:cs typeface="+mn-ea"/>
                <a:sym typeface="+mn-lt"/>
              </a:endParaRPr>
            </a:p>
          </p:txBody>
        </p:sp>
        <p:sp>
          <p:nvSpPr>
            <p:cNvPr id="41" name="Content Placeholder 2"/>
            <p:cNvSpPr txBox="1">
              <a:spLocks/>
            </p:cNvSpPr>
            <p:nvPr/>
          </p:nvSpPr>
          <p:spPr>
            <a:xfrm>
              <a:off x="623888" y="2465692"/>
              <a:ext cx="2612987" cy="8229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cs typeface="+mn-ea"/>
                  <a:sym typeface="+mn-lt"/>
                </a:rPr>
                <a:t>单击此处添加文本单击此处添加文本单击此处添加文本</a:t>
              </a:r>
              <a:endParaRPr lang="en-US" altLang="zh-CN" sz="1400" dirty="0">
                <a:solidFill>
                  <a:schemeClr val="tx1">
                    <a:lumMod val="65000"/>
                    <a:lumOff val="35000"/>
                  </a:schemeClr>
                </a:solidFill>
                <a:cs typeface="+mn-ea"/>
                <a:sym typeface="+mn-lt"/>
              </a:endParaRPr>
            </a:p>
          </p:txBody>
        </p:sp>
      </p:grpSp>
      <p:grpSp>
        <p:nvGrpSpPr>
          <p:cNvPr id="42" name="Group 19"/>
          <p:cNvGrpSpPr/>
          <p:nvPr/>
        </p:nvGrpSpPr>
        <p:grpSpPr>
          <a:xfrm>
            <a:off x="625477" y="4679663"/>
            <a:ext cx="2612987" cy="1209249"/>
            <a:chOff x="623888" y="2079353"/>
            <a:chExt cx="2612987" cy="1209249"/>
          </a:xfrm>
        </p:grpSpPr>
        <p:sp>
          <p:nvSpPr>
            <p:cNvPr id="43" name="Content Placeholder 2"/>
            <p:cNvSpPr txBox="1">
              <a:spLocks/>
            </p:cNvSpPr>
            <p:nvPr/>
          </p:nvSpPr>
          <p:spPr>
            <a:xfrm>
              <a:off x="623889" y="2079353"/>
              <a:ext cx="2612986" cy="3769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133" dirty="0">
                  <a:solidFill>
                    <a:schemeClr val="tx1">
                      <a:lumMod val="65000"/>
                      <a:lumOff val="35000"/>
                    </a:schemeClr>
                  </a:solidFill>
                  <a:cs typeface="+mn-ea"/>
                  <a:sym typeface="+mn-lt"/>
                </a:rPr>
                <a:t>标题内容</a:t>
              </a:r>
              <a:r>
                <a:rPr lang="id-ID" altLang="zh-CN" sz="2133" dirty="0">
                  <a:solidFill>
                    <a:schemeClr val="tx1">
                      <a:lumMod val="65000"/>
                      <a:lumOff val="35000"/>
                    </a:schemeClr>
                  </a:solidFill>
                  <a:cs typeface="+mn-ea"/>
                  <a:sym typeface="+mn-lt"/>
                </a:rPr>
                <a:t> </a:t>
              </a:r>
              <a:endParaRPr lang="en-US" altLang="zh-CN" sz="2133" dirty="0">
                <a:solidFill>
                  <a:schemeClr val="tx1">
                    <a:lumMod val="65000"/>
                    <a:lumOff val="35000"/>
                  </a:schemeClr>
                </a:solidFill>
                <a:cs typeface="+mn-ea"/>
                <a:sym typeface="+mn-lt"/>
              </a:endParaRPr>
            </a:p>
          </p:txBody>
        </p:sp>
        <p:sp>
          <p:nvSpPr>
            <p:cNvPr id="44" name="Content Placeholder 2"/>
            <p:cNvSpPr txBox="1">
              <a:spLocks/>
            </p:cNvSpPr>
            <p:nvPr/>
          </p:nvSpPr>
          <p:spPr>
            <a:xfrm>
              <a:off x="623888" y="2465692"/>
              <a:ext cx="2612987" cy="8229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cs typeface="+mn-ea"/>
                  <a:sym typeface="+mn-lt"/>
                </a:rPr>
                <a:t>单击此处添加文本单击此处添加文本单击此处添加文本</a:t>
              </a:r>
              <a:endParaRPr lang="en-US" altLang="zh-CN" sz="1400" dirty="0">
                <a:solidFill>
                  <a:schemeClr val="tx1">
                    <a:lumMod val="65000"/>
                    <a:lumOff val="35000"/>
                  </a:schemeClr>
                </a:solidFill>
                <a:cs typeface="+mn-ea"/>
                <a:sym typeface="+mn-lt"/>
              </a:endParaRPr>
            </a:p>
          </p:txBody>
        </p:sp>
      </p:grpSp>
      <p:grpSp>
        <p:nvGrpSpPr>
          <p:cNvPr id="45" name="Group 22"/>
          <p:cNvGrpSpPr/>
          <p:nvPr/>
        </p:nvGrpSpPr>
        <p:grpSpPr>
          <a:xfrm>
            <a:off x="625476" y="1969211"/>
            <a:ext cx="2612987" cy="1209249"/>
            <a:chOff x="623888" y="2079353"/>
            <a:chExt cx="2612987" cy="1209249"/>
          </a:xfrm>
        </p:grpSpPr>
        <p:sp>
          <p:nvSpPr>
            <p:cNvPr id="46" name="Content Placeholder 2"/>
            <p:cNvSpPr txBox="1">
              <a:spLocks/>
            </p:cNvSpPr>
            <p:nvPr/>
          </p:nvSpPr>
          <p:spPr>
            <a:xfrm>
              <a:off x="623889" y="2079353"/>
              <a:ext cx="2612986" cy="3769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133" dirty="0">
                  <a:solidFill>
                    <a:schemeClr val="tx1">
                      <a:lumMod val="65000"/>
                      <a:lumOff val="35000"/>
                    </a:schemeClr>
                  </a:solidFill>
                  <a:cs typeface="+mn-ea"/>
                  <a:sym typeface="+mn-lt"/>
                </a:rPr>
                <a:t>标题内容</a:t>
              </a:r>
              <a:r>
                <a:rPr lang="id-ID" altLang="zh-CN" sz="2133" dirty="0">
                  <a:solidFill>
                    <a:schemeClr val="tx1">
                      <a:lumMod val="65000"/>
                      <a:lumOff val="35000"/>
                    </a:schemeClr>
                  </a:solidFill>
                  <a:cs typeface="+mn-ea"/>
                  <a:sym typeface="+mn-lt"/>
                </a:rPr>
                <a:t> </a:t>
              </a:r>
              <a:endParaRPr lang="en-US" altLang="zh-CN" sz="2133" dirty="0">
                <a:solidFill>
                  <a:schemeClr val="tx1">
                    <a:lumMod val="65000"/>
                    <a:lumOff val="35000"/>
                  </a:schemeClr>
                </a:solidFill>
                <a:cs typeface="+mn-ea"/>
                <a:sym typeface="+mn-lt"/>
              </a:endParaRPr>
            </a:p>
          </p:txBody>
        </p:sp>
        <p:sp>
          <p:nvSpPr>
            <p:cNvPr id="47" name="Content Placeholder 2"/>
            <p:cNvSpPr txBox="1">
              <a:spLocks/>
            </p:cNvSpPr>
            <p:nvPr/>
          </p:nvSpPr>
          <p:spPr>
            <a:xfrm>
              <a:off x="623888" y="2465692"/>
              <a:ext cx="2612987" cy="8229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cs typeface="+mn-ea"/>
                  <a:sym typeface="+mn-lt"/>
                </a:rPr>
                <a:t>单击此处添加文本单击此处添加文本单击此处添加文本</a:t>
              </a:r>
              <a:endParaRPr lang="en-US" altLang="zh-CN" sz="1400" dirty="0">
                <a:solidFill>
                  <a:schemeClr val="tx1">
                    <a:lumMod val="65000"/>
                    <a:lumOff val="35000"/>
                  </a:schemeClr>
                </a:solidFill>
                <a:cs typeface="+mn-ea"/>
                <a:sym typeface="+mn-lt"/>
              </a:endParaRPr>
            </a:p>
          </p:txBody>
        </p:sp>
      </p:grpSp>
      <p:grpSp>
        <p:nvGrpSpPr>
          <p:cNvPr id="48" name="Group 25"/>
          <p:cNvGrpSpPr/>
          <p:nvPr/>
        </p:nvGrpSpPr>
        <p:grpSpPr>
          <a:xfrm>
            <a:off x="8956715" y="4679663"/>
            <a:ext cx="2612987" cy="1209249"/>
            <a:chOff x="623888" y="2079353"/>
            <a:chExt cx="2612987" cy="1209249"/>
          </a:xfrm>
        </p:grpSpPr>
        <p:sp>
          <p:nvSpPr>
            <p:cNvPr id="49" name="Content Placeholder 2"/>
            <p:cNvSpPr txBox="1">
              <a:spLocks/>
            </p:cNvSpPr>
            <p:nvPr/>
          </p:nvSpPr>
          <p:spPr>
            <a:xfrm>
              <a:off x="623889" y="2079353"/>
              <a:ext cx="2612986" cy="3769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133" dirty="0">
                  <a:solidFill>
                    <a:schemeClr val="tx1">
                      <a:lumMod val="65000"/>
                      <a:lumOff val="35000"/>
                    </a:schemeClr>
                  </a:solidFill>
                  <a:cs typeface="+mn-ea"/>
                  <a:sym typeface="+mn-lt"/>
                </a:rPr>
                <a:t>标题内容</a:t>
              </a:r>
              <a:r>
                <a:rPr lang="id-ID" altLang="zh-CN" sz="2133" dirty="0">
                  <a:solidFill>
                    <a:schemeClr val="tx1">
                      <a:lumMod val="65000"/>
                      <a:lumOff val="35000"/>
                    </a:schemeClr>
                  </a:solidFill>
                  <a:cs typeface="+mn-ea"/>
                  <a:sym typeface="+mn-lt"/>
                </a:rPr>
                <a:t> </a:t>
              </a:r>
              <a:endParaRPr lang="en-US" altLang="zh-CN" sz="2133" dirty="0">
                <a:solidFill>
                  <a:schemeClr val="tx1">
                    <a:lumMod val="65000"/>
                    <a:lumOff val="35000"/>
                  </a:schemeClr>
                </a:solidFill>
                <a:cs typeface="+mn-ea"/>
                <a:sym typeface="+mn-lt"/>
              </a:endParaRPr>
            </a:p>
          </p:txBody>
        </p:sp>
        <p:sp>
          <p:nvSpPr>
            <p:cNvPr id="50" name="Content Placeholder 2"/>
            <p:cNvSpPr txBox="1">
              <a:spLocks/>
            </p:cNvSpPr>
            <p:nvPr/>
          </p:nvSpPr>
          <p:spPr>
            <a:xfrm>
              <a:off x="623888" y="2465692"/>
              <a:ext cx="2612987" cy="8229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cs typeface="+mn-ea"/>
                  <a:sym typeface="+mn-lt"/>
                </a:rPr>
                <a:t>单击此处添加文本单击此处添加文本单击此处添加文本</a:t>
              </a:r>
              <a:endParaRPr lang="en-US" altLang="zh-CN" sz="1400" dirty="0">
                <a:solidFill>
                  <a:schemeClr val="tx1">
                    <a:lumMod val="65000"/>
                    <a:lumOff val="35000"/>
                  </a:schemeClr>
                </a:solidFill>
                <a:cs typeface="+mn-ea"/>
                <a:sym typeface="+mn-lt"/>
              </a:endParaRPr>
            </a:p>
          </p:txBody>
        </p:sp>
      </p:grpSp>
      <p:sp>
        <p:nvSpPr>
          <p:cNvPr id="22"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034509592"/>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6" name="TextBox 11"/>
          <p:cNvSpPr txBox="1"/>
          <p:nvPr/>
        </p:nvSpPr>
        <p:spPr>
          <a:xfrm>
            <a:off x="5305499" y="2619752"/>
            <a:ext cx="3897221" cy="1405449"/>
          </a:xfrm>
          <a:prstGeom prst="rect">
            <a:avLst/>
          </a:prstGeom>
          <a:noFill/>
        </p:spPr>
        <p:txBody>
          <a:bodyPr wrap="none" rtlCol="0">
            <a:spAutoFit/>
          </a:bodyPr>
          <a:lstStyle/>
          <a:p>
            <a:pPr marL="0" lvl="1" defTabSz="1219170" fontAlgn="base">
              <a:spcBef>
                <a:spcPct val="0"/>
              </a:spcBef>
              <a:spcAft>
                <a:spcPct val="0"/>
              </a:spcAft>
              <a:defRPr/>
            </a:pPr>
            <a:r>
              <a:rPr lang="zh-CN" altLang="en-US" sz="1867" b="1" dirty="0">
                <a:solidFill>
                  <a:schemeClr val="tx2"/>
                </a:solidFill>
                <a:latin typeface="张海山锐线体简" panose="02000000000000000000" pitchFamily="2" charset="-122"/>
                <a:ea typeface="张海山锐线体简" panose="02000000000000000000" pitchFamily="2" charset="-122"/>
              </a:rPr>
              <a:t> </a:t>
            </a:r>
            <a:r>
              <a:rPr lang="zh-CN" altLang="en-US" sz="3733" b="1" dirty="0" smtClean="0">
                <a:solidFill>
                  <a:schemeClr val="tx2"/>
                </a:solidFill>
                <a:latin typeface="张海山锐线体简" panose="02000000000000000000" pitchFamily="2" charset="-122"/>
                <a:ea typeface="张海山锐线体简" panose="02000000000000000000" pitchFamily="2" charset="-122"/>
              </a:rPr>
              <a:t>第四部分</a:t>
            </a:r>
            <a:endParaRPr lang="en-US" altLang="zh-CN" sz="3733" b="1" dirty="0">
              <a:solidFill>
                <a:schemeClr val="tx2"/>
              </a:solidFill>
              <a:latin typeface="张海山锐线体简" panose="02000000000000000000" pitchFamily="2" charset="-122"/>
              <a:ea typeface="张海山锐线体简" panose="02000000000000000000" pitchFamily="2" charset="-122"/>
            </a:endParaRPr>
          </a:p>
          <a:p>
            <a:pPr marL="0" lvl="1" defTabSz="1219170" fontAlgn="base">
              <a:spcBef>
                <a:spcPct val="0"/>
              </a:spcBef>
              <a:spcAft>
                <a:spcPct val="0"/>
              </a:spcAft>
              <a:defRPr/>
            </a:pPr>
            <a:r>
              <a:rPr lang="zh-CN" altLang="en-US" sz="4800" b="1" dirty="0">
                <a:solidFill>
                  <a:schemeClr val="tx2"/>
                </a:solidFill>
                <a:latin typeface="张海山锐线体简" panose="02000000000000000000" pitchFamily="2" charset="-122"/>
                <a:ea typeface="张海山锐线体简" panose="02000000000000000000" pitchFamily="2" charset="-122"/>
              </a:rPr>
              <a:t>标题文字内容</a:t>
            </a:r>
            <a:endParaRPr lang="en-US" altLang="zh-CN" sz="4800" b="1" dirty="0">
              <a:solidFill>
                <a:schemeClr val="tx2"/>
              </a:solidFill>
              <a:latin typeface="张海山锐线体简" panose="02000000000000000000" pitchFamily="2" charset="-122"/>
              <a:ea typeface="张海山锐线体简" panose="02000000000000000000" pitchFamily="2" charset="-122"/>
            </a:endParaRPr>
          </a:p>
        </p:txBody>
      </p:sp>
      <p:sp>
        <p:nvSpPr>
          <p:cNvPr id="14" name="椭圆 13"/>
          <p:cNvSpPr/>
          <p:nvPr/>
        </p:nvSpPr>
        <p:spPr>
          <a:xfrm>
            <a:off x="3845222" y="2766785"/>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845222" y="2994132"/>
            <a:ext cx="1224136" cy="769441"/>
          </a:xfrm>
          <a:prstGeom prst="rect">
            <a:avLst/>
          </a:prstGeom>
          <a:noFill/>
        </p:spPr>
        <p:txBody>
          <a:bodyPr wrap="square" rtlCol="0">
            <a:spAutoFit/>
          </a:bodyPr>
          <a:lstStyle/>
          <a:p>
            <a:pPr algn="ctr"/>
            <a:r>
              <a:rPr lang="en-US" altLang="zh-CN" sz="4400" dirty="0" smtClean="0">
                <a:solidFill>
                  <a:schemeClr val="bg1"/>
                </a:solidFill>
              </a:rPr>
              <a:t>04</a:t>
            </a:r>
            <a:endParaRPr lang="zh-CN" altLang="en-US" sz="4400" dirty="0">
              <a:solidFill>
                <a:schemeClr val="bg1"/>
              </a:solidFill>
            </a:endParaRPr>
          </a:p>
        </p:txBody>
      </p:sp>
    </p:spTree>
    <p:extLst>
      <p:ext uri="{BB962C8B-B14F-4D97-AF65-F5344CB8AC3E}">
        <p14:creationId xmlns:p14="http://schemas.microsoft.com/office/powerpoint/2010/main" val="776864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 name="Group 26"/>
          <p:cNvGrpSpPr>
            <a:grpSpLocks/>
          </p:cNvGrpSpPr>
          <p:nvPr/>
        </p:nvGrpSpPr>
        <p:grpSpPr bwMode="auto">
          <a:xfrm>
            <a:off x="4619077" y="1830939"/>
            <a:ext cx="1871663" cy="1397000"/>
            <a:chOff x="1973" y="1389"/>
            <a:chExt cx="1179" cy="880"/>
          </a:xfrm>
          <a:solidFill>
            <a:srgbClr val="A0D0D5"/>
          </a:solidFill>
        </p:grpSpPr>
        <p:sp>
          <p:nvSpPr>
            <p:cNvPr id="25" name="PubL"/>
            <p:cNvSpPr>
              <a:spLocks noEditPoints="1" noChangeArrowheads="1"/>
            </p:cNvSpPr>
            <p:nvPr/>
          </p:nvSpPr>
          <p:spPr bwMode="auto">
            <a:xfrm rot="10800000" flipH="1">
              <a:off x="1973" y="1389"/>
              <a:ext cx="1179" cy="880"/>
            </a:xfrm>
            <a:custGeom>
              <a:avLst/>
              <a:gdLst>
                <a:gd name="T0" fmla="*/ 235 w 21600"/>
                <a:gd name="T1" fmla="*/ 0 h 21600"/>
                <a:gd name="T2" fmla="*/ 0 w 21600"/>
                <a:gd name="T3" fmla="*/ 440 h 21600"/>
                <a:gd name="T4" fmla="*/ 590 w 21600"/>
                <a:gd name="T5" fmla="*/ 880 h 21600"/>
                <a:gd name="T6" fmla="*/ 1179 w 21600"/>
                <a:gd name="T7" fmla="*/ 678 h 21600"/>
                <a:gd name="T8" fmla="*/ 17694720 60000 65536"/>
                <a:gd name="T9" fmla="*/ 11796480 60000 65536"/>
                <a:gd name="T10" fmla="*/ 5898240 60000 65536"/>
                <a:gd name="T11" fmla="*/ 0 60000 65536"/>
                <a:gd name="T12" fmla="*/ 0 w 21600"/>
                <a:gd name="T13" fmla="*/ 11684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11683"/>
                  </a:lnTo>
                  <a:lnTo>
                    <a:pt x="8610" y="11683"/>
                  </a:lnTo>
                  <a:lnTo>
                    <a:pt x="8610" y="0"/>
                  </a:lnTo>
                  <a:lnTo>
                    <a:pt x="0" y="0"/>
                  </a:lnTo>
                  <a:close/>
                </a:path>
              </a:pathLst>
            </a:custGeom>
            <a:solidFill>
              <a:schemeClr val="accent1"/>
            </a:solidFill>
            <a:ln w="9525">
              <a:noFill/>
              <a:miter lim="800000"/>
              <a:headEnd/>
              <a:tailEnd/>
            </a:ln>
            <a:effectLst/>
            <a:extLst>
              <a:ext uri="{AF507438-7753-43E0-B8FC-AC1667EBCBE1}">
                <a14:hiddenEffects xmlns:a14="http://schemas.microsoft.com/office/drawing/2010/main">
                  <a:effectLst>
                    <a:outerShdw dist="107763" dir="2700000" algn="ctr" rotWithShape="0">
                      <a:srgbClr val="808080"/>
                    </a:outerShdw>
                  </a:effectLst>
                </a14:hiddenEffects>
              </a:ext>
            </a:extLst>
          </p:spPr>
          <p:txBody>
            <a:bodyPr rot="10800000"/>
            <a:lstStyle/>
            <a:p>
              <a:endParaRPr lang="zh-CN" altLang="en-US" sz="2000" b="1">
                <a:solidFill>
                  <a:schemeClr val="bg1"/>
                </a:solidFill>
                <a:cs typeface="+mn-ea"/>
                <a:sym typeface="+mn-lt"/>
              </a:endParaRPr>
            </a:p>
          </p:txBody>
        </p:sp>
        <p:sp>
          <p:nvSpPr>
            <p:cNvPr id="26" name="Text Box 18"/>
            <p:cNvSpPr txBox="1">
              <a:spLocks noChangeArrowheads="1"/>
            </p:cNvSpPr>
            <p:nvPr/>
          </p:nvSpPr>
          <p:spPr bwMode="auto">
            <a:xfrm>
              <a:off x="2018" y="1480"/>
              <a:ext cx="584" cy="25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333" dirty="0">
                  <a:solidFill>
                    <a:schemeClr val="bg1"/>
                  </a:solidFill>
                  <a:latin typeface="+mn-lt"/>
                  <a:ea typeface="+mn-ea"/>
                  <a:cs typeface="+mn-ea"/>
                  <a:sym typeface="+mn-lt"/>
                </a:rPr>
                <a:t>标题内容</a:t>
              </a:r>
              <a:r>
                <a:rPr lang="id-ID" altLang="zh-CN" sz="1333" dirty="0">
                  <a:solidFill>
                    <a:schemeClr val="bg1"/>
                  </a:solidFill>
                  <a:latin typeface="+mn-lt"/>
                  <a:ea typeface="+mn-ea"/>
                  <a:cs typeface="+mn-ea"/>
                  <a:sym typeface="+mn-lt"/>
                </a:rPr>
                <a:t> </a:t>
              </a:r>
              <a:endParaRPr lang="en-US" altLang="zh-CN" sz="1333" dirty="0">
                <a:solidFill>
                  <a:schemeClr val="bg1"/>
                </a:solidFill>
                <a:latin typeface="+mn-lt"/>
                <a:ea typeface="+mn-ea"/>
                <a:cs typeface="+mn-ea"/>
                <a:sym typeface="+mn-lt"/>
              </a:endParaRPr>
            </a:p>
          </p:txBody>
        </p:sp>
      </p:grpSp>
      <p:grpSp>
        <p:nvGrpSpPr>
          <p:cNvPr id="27" name="Group 25"/>
          <p:cNvGrpSpPr>
            <a:grpSpLocks/>
          </p:cNvGrpSpPr>
          <p:nvPr/>
        </p:nvGrpSpPr>
        <p:grpSpPr bwMode="auto">
          <a:xfrm>
            <a:off x="4619077" y="3300963"/>
            <a:ext cx="1871663" cy="1397000"/>
            <a:chOff x="1973" y="2315"/>
            <a:chExt cx="1179" cy="880"/>
          </a:xfrm>
          <a:solidFill>
            <a:schemeClr val="accent4"/>
          </a:solidFill>
        </p:grpSpPr>
        <p:sp>
          <p:nvSpPr>
            <p:cNvPr id="28" name="PubL"/>
            <p:cNvSpPr>
              <a:spLocks noEditPoints="1" noChangeArrowheads="1"/>
            </p:cNvSpPr>
            <p:nvPr/>
          </p:nvSpPr>
          <p:spPr bwMode="auto">
            <a:xfrm rot="10800000" flipH="1">
              <a:off x="1973" y="2315"/>
              <a:ext cx="1179" cy="880"/>
            </a:xfrm>
            <a:custGeom>
              <a:avLst/>
              <a:gdLst>
                <a:gd name="T0" fmla="*/ 235 w 21600"/>
                <a:gd name="T1" fmla="*/ 0 h 21600"/>
                <a:gd name="T2" fmla="*/ 0 w 21600"/>
                <a:gd name="T3" fmla="*/ 440 h 21600"/>
                <a:gd name="T4" fmla="*/ 590 w 21600"/>
                <a:gd name="T5" fmla="*/ 880 h 21600"/>
                <a:gd name="T6" fmla="*/ 1179 w 21600"/>
                <a:gd name="T7" fmla="*/ 678 h 21600"/>
                <a:gd name="T8" fmla="*/ 17694720 60000 65536"/>
                <a:gd name="T9" fmla="*/ 11796480 60000 65536"/>
                <a:gd name="T10" fmla="*/ 5898240 60000 65536"/>
                <a:gd name="T11" fmla="*/ 0 60000 65536"/>
                <a:gd name="T12" fmla="*/ 0 w 21600"/>
                <a:gd name="T13" fmla="*/ 11684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11683"/>
                  </a:lnTo>
                  <a:lnTo>
                    <a:pt x="8610" y="11683"/>
                  </a:lnTo>
                  <a:lnTo>
                    <a:pt x="8610" y="0"/>
                  </a:lnTo>
                  <a:lnTo>
                    <a:pt x="0" y="0"/>
                  </a:lnTo>
                  <a:close/>
                </a:path>
              </a:pathLst>
            </a:custGeom>
            <a:solidFill>
              <a:schemeClr val="accent1"/>
            </a:solidFill>
            <a:ln w="9525">
              <a:noFill/>
              <a:miter lim="800000"/>
              <a:headEnd/>
              <a:tailEnd/>
            </a:ln>
            <a:effectLst/>
            <a:extLst>
              <a:ext uri="{AF507438-7753-43E0-B8FC-AC1667EBCBE1}">
                <a14:hiddenEffects xmlns:a14="http://schemas.microsoft.com/office/drawing/2010/main">
                  <a:effectLst>
                    <a:outerShdw dist="107763" dir="2700000" algn="ctr" rotWithShape="0">
                      <a:srgbClr val="808080"/>
                    </a:outerShdw>
                  </a:effectLst>
                </a14:hiddenEffects>
              </a:ext>
            </a:extLst>
          </p:spPr>
          <p:txBody>
            <a:bodyPr rot="10800000"/>
            <a:lstStyle/>
            <a:p>
              <a:endParaRPr lang="zh-CN" altLang="en-US" sz="2000" b="1">
                <a:solidFill>
                  <a:schemeClr val="bg1"/>
                </a:solidFill>
                <a:cs typeface="+mn-ea"/>
                <a:sym typeface="+mn-lt"/>
              </a:endParaRPr>
            </a:p>
          </p:txBody>
        </p:sp>
        <p:sp>
          <p:nvSpPr>
            <p:cNvPr id="29" name="Text Box 21"/>
            <p:cNvSpPr txBox="1">
              <a:spLocks noChangeArrowheads="1"/>
            </p:cNvSpPr>
            <p:nvPr/>
          </p:nvSpPr>
          <p:spPr bwMode="auto">
            <a:xfrm>
              <a:off x="2018" y="2387"/>
              <a:ext cx="584" cy="25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333" dirty="0">
                  <a:solidFill>
                    <a:schemeClr val="bg1"/>
                  </a:solidFill>
                  <a:latin typeface="+mn-lt"/>
                  <a:ea typeface="+mn-ea"/>
                  <a:cs typeface="+mn-ea"/>
                  <a:sym typeface="+mn-lt"/>
                </a:rPr>
                <a:t>标题内容</a:t>
              </a:r>
              <a:r>
                <a:rPr lang="id-ID" altLang="zh-CN" sz="1333" dirty="0">
                  <a:solidFill>
                    <a:schemeClr val="bg1"/>
                  </a:solidFill>
                  <a:latin typeface="+mn-lt"/>
                  <a:ea typeface="+mn-ea"/>
                  <a:cs typeface="+mn-ea"/>
                  <a:sym typeface="+mn-lt"/>
                </a:rPr>
                <a:t> </a:t>
              </a:r>
              <a:endParaRPr lang="en-US" altLang="zh-CN" sz="1333" dirty="0">
                <a:solidFill>
                  <a:schemeClr val="bg1"/>
                </a:solidFill>
                <a:latin typeface="+mn-lt"/>
                <a:ea typeface="+mn-ea"/>
                <a:cs typeface="+mn-ea"/>
                <a:sym typeface="+mn-lt"/>
              </a:endParaRPr>
            </a:p>
          </p:txBody>
        </p:sp>
      </p:grpSp>
      <p:grpSp>
        <p:nvGrpSpPr>
          <p:cNvPr id="30" name="Group 27"/>
          <p:cNvGrpSpPr>
            <a:grpSpLocks/>
          </p:cNvGrpSpPr>
          <p:nvPr/>
        </p:nvGrpSpPr>
        <p:grpSpPr bwMode="auto">
          <a:xfrm>
            <a:off x="5482674" y="1830939"/>
            <a:ext cx="1944688" cy="1398587"/>
            <a:chOff x="2517" y="1389"/>
            <a:chExt cx="1180" cy="880"/>
          </a:xfrm>
          <a:solidFill>
            <a:schemeClr val="accent2"/>
          </a:solidFill>
        </p:grpSpPr>
        <p:sp>
          <p:nvSpPr>
            <p:cNvPr id="51" name="PubL"/>
            <p:cNvSpPr>
              <a:spLocks noEditPoints="1" noChangeArrowheads="1"/>
            </p:cNvSpPr>
            <p:nvPr/>
          </p:nvSpPr>
          <p:spPr bwMode="auto">
            <a:xfrm flipH="1">
              <a:off x="2517" y="1389"/>
              <a:ext cx="1180" cy="880"/>
            </a:xfrm>
            <a:custGeom>
              <a:avLst/>
              <a:gdLst>
                <a:gd name="T0" fmla="*/ 251 w 21600"/>
                <a:gd name="T1" fmla="*/ 0 h 21600"/>
                <a:gd name="T2" fmla="*/ 0 w 21600"/>
                <a:gd name="T3" fmla="*/ 440 h 21600"/>
                <a:gd name="T4" fmla="*/ 590 w 21600"/>
                <a:gd name="T5" fmla="*/ 880 h 21600"/>
                <a:gd name="T6" fmla="*/ 1180 w 21600"/>
                <a:gd name="T7" fmla="*/ 673 h 21600"/>
                <a:gd name="T8" fmla="*/ 17694720 60000 65536"/>
                <a:gd name="T9" fmla="*/ 11796480 60000 65536"/>
                <a:gd name="T10" fmla="*/ 5898240 60000 65536"/>
                <a:gd name="T11" fmla="*/ 0 60000 65536"/>
                <a:gd name="T12" fmla="*/ 0 w 21600"/>
                <a:gd name="T13" fmla="*/ 11463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11462"/>
                  </a:lnTo>
                  <a:lnTo>
                    <a:pt x="9202" y="11462"/>
                  </a:lnTo>
                  <a:lnTo>
                    <a:pt x="9202" y="0"/>
                  </a:lnTo>
                  <a:lnTo>
                    <a:pt x="0" y="0"/>
                  </a:lnTo>
                  <a:close/>
                </a:path>
              </a:pathLst>
            </a:custGeom>
            <a:grpFill/>
            <a:ln w="9525">
              <a:noFill/>
              <a:miter lim="800000"/>
              <a:headEnd/>
              <a:tailEnd/>
            </a:ln>
            <a:effectLst/>
            <a:extLst>
              <a:ext uri="{AF507438-7753-43E0-B8FC-AC1667EBCBE1}">
                <a14:hiddenEffects xmlns:a14="http://schemas.microsoft.com/office/drawing/2010/main">
                  <a:effectLst>
                    <a:outerShdw dist="107763" dir="2700000" algn="ctr" rotWithShape="0">
                      <a:srgbClr val="808080"/>
                    </a:outerShdw>
                  </a:effectLst>
                </a14:hiddenEffects>
              </a:ext>
            </a:extLst>
          </p:spPr>
          <p:txBody>
            <a:bodyPr/>
            <a:lstStyle/>
            <a:p>
              <a:endParaRPr lang="zh-CN" altLang="en-US" sz="2000" b="1">
                <a:solidFill>
                  <a:schemeClr val="bg1"/>
                </a:solidFill>
                <a:cs typeface="+mn-ea"/>
                <a:sym typeface="+mn-lt"/>
              </a:endParaRPr>
            </a:p>
          </p:txBody>
        </p:sp>
        <p:sp>
          <p:nvSpPr>
            <p:cNvPr id="52" name="Text Box 22"/>
            <p:cNvSpPr txBox="1">
              <a:spLocks noChangeArrowheads="1"/>
            </p:cNvSpPr>
            <p:nvPr/>
          </p:nvSpPr>
          <p:spPr bwMode="auto">
            <a:xfrm>
              <a:off x="3084" y="1826"/>
              <a:ext cx="563" cy="252"/>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333" dirty="0">
                  <a:solidFill>
                    <a:schemeClr val="bg1"/>
                  </a:solidFill>
                  <a:latin typeface="+mn-lt"/>
                  <a:ea typeface="+mn-ea"/>
                  <a:cs typeface="+mn-ea"/>
                  <a:sym typeface="+mn-lt"/>
                </a:rPr>
                <a:t>标题内容</a:t>
              </a:r>
              <a:r>
                <a:rPr lang="id-ID" altLang="zh-CN" sz="1333" dirty="0">
                  <a:solidFill>
                    <a:schemeClr val="bg1"/>
                  </a:solidFill>
                  <a:latin typeface="+mn-lt"/>
                  <a:ea typeface="+mn-ea"/>
                  <a:cs typeface="+mn-ea"/>
                  <a:sym typeface="+mn-lt"/>
                </a:rPr>
                <a:t> </a:t>
              </a:r>
              <a:endParaRPr lang="en-US" altLang="zh-CN" sz="1333" dirty="0">
                <a:solidFill>
                  <a:schemeClr val="bg1"/>
                </a:solidFill>
                <a:latin typeface="+mn-lt"/>
                <a:ea typeface="+mn-ea"/>
                <a:cs typeface="+mn-ea"/>
                <a:sym typeface="+mn-lt"/>
              </a:endParaRPr>
            </a:p>
          </p:txBody>
        </p:sp>
      </p:grpSp>
      <p:grpSp>
        <p:nvGrpSpPr>
          <p:cNvPr id="53" name="Group 24"/>
          <p:cNvGrpSpPr>
            <a:grpSpLocks/>
          </p:cNvGrpSpPr>
          <p:nvPr/>
        </p:nvGrpSpPr>
        <p:grpSpPr bwMode="auto">
          <a:xfrm>
            <a:off x="5482674" y="3300964"/>
            <a:ext cx="1944688" cy="1382713"/>
            <a:chOff x="2517" y="2315"/>
            <a:chExt cx="1180" cy="880"/>
          </a:xfrm>
          <a:solidFill>
            <a:schemeClr val="accent2"/>
          </a:solidFill>
        </p:grpSpPr>
        <p:sp>
          <p:nvSpPr>
            <p:cNvPr id="54" name="PubL"/>
            <p:cNvSpPr>
              <a:spLocks noEditPoints="1" noChangeArrowheads="1"/>
            </p:cNvSpPr>
            <p:nvPr/>
          </p:nvSpPr>
          <p:spPr bwMode="auto">
            <a:xfrm flipH="1">
              <a:off x="2517" y="2315"/>
              <a:ext cx="1180" cy="880"/>
            </a:xfrm>
            <a:custGeom>
              <a:avLst/>
              <a:gdLst>
                <a:gd name="G0" fmla="+- 0 0 0"/>
                <a:gd name="G1" fmla="*/ 9202 1 2"/>
                <a:gd name="G2" fmla="+- 9202 0 0"/>
                <a:gd name="G3" fmla="+- 11462 0 0"/>
                <a:gd name="G4" fmla="*/ 11462 1 2"/>
                <a:gd name="G5" fmla="+- 10800 G4 0"/>
                <a:gd name="T0" fmla="*/ 4601 w 21600"/>
                <a:gd name="T1" fmla="*/ 0 h 21600"/>
                <a:gd name="T2" fmla="*/ 0 w 21600"/>
                <a:gd name="T3" fmla="*/ 10800 h 21600"/>
                <a:gd name="T4" fmla="*/ 10800 w 21600"/>
                <a:gd name="T5" fmla="*/ 21600 h 21600"/>
                <a:gd name="T6" fmla="*/ 21600 w 21600"/>
                <a:gd name="T7" fmla="*/ 16531 h 21600"/>
                <a:gd name="T8" fmla="*/ 17694720 60000 65536"/>
                <a:gd name="T9" fmla="*/ 11796480 60000 65536"/>
                <a:gd name="T10" fmla="*/ 5898240 60000 65536"/>
                <a:gd name="T11" fmla="*/ 0 60000 65536"/>
                <a:gd name="T12" fmla="*/ 0 w 21600"/>
                <a:gd name="T13" fmla="*/ G3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11462"/>
                  </a:lnTo>
                  <a:lnTo>
                    <a:pt x="9202" y="11462"/>
                  </a:lnTo>
                  <a:lnTo>
                    <a:pt x="9202" y="0"/>
                  </a:lnTo>
                  <a:close/>
                </a:path>
              </a:pathLst>
            </a:custGeom>
            <a:grpFill/>
            <a:ln w="9525">
              <a:noFill/>
              <a:miter lim="800000"/>
              <a:headEnd/>
              <a:tailEnd/>
            </a:ln>
            <a:effectLst/>
            <a:extLst>
              <a:ext uri="{AF507438-7753-43E0-B8FC-AC1667EBCBE1}">
                <a14:hiddenEffects xmlns:a14="http://schemas.microsoft.com/office/drawing/2010/main">
                  <a:effectLst>
                    <a:outerShdw dist="107763" dir="2700000" algn="ctr" rotWithShape="0">
                      <a:srgbClr val="808080"/>
                    </a:outerShdw>
                  </a:effectLst>
                </a14:hiddenEffects>
              </a:ext>
            </a:extLst>
          </p:spPr>
          <p:txBody>
            <a:bodyPr/>
            <a:lstStyle/>
            <a:p>
              <a:pPr>
                <a:defRPr/>
              </a:pPr>
              <a:endParaRPr lang="zh-CN" altLang="zh-CN" sz="2000" b="1">
                <a:solidFill>
                  <a:schemeClr val="bg1"/>
                </a:solidFill>
                <a:cs typeface="+mn-ea"/>
                <a:sym typeface="+mn-lt"/>
              </a:endParaRPr>
            </a:p>
          </p:txBody>
        </p:sp>
        <p:sp>
          <p:nvSpPr>
            <p:cNvPr id="55" name="Text Box 23"/>
            <p:cNvSpPr txBox="1">
              <a:spLocks noChangeArrowheads="1"/>
            </p:cNvSpPr>
            <p:nvPr/>
          </p:nvSpPr>
          <p:spPr bwMode="auto">
            <a:xfrm>
              <a:off x="3061" y="2748"/>
              <a:ext cx="586" cy="255"/>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333" dirty="0">
                  <a:solidFill>
                    <a:schemeClr val="bg1"/>
                  </a:solidFill>
                  <a:latin typeface="+mn-lt"/>
                  <a:ea typeface="+mn-ea"/>
                  <a:cs typeface="+mn-ea"/>
                  <a:sym typeface="+mn-lt"/>
                </a:rPr>
                <a:t>标题内容</a:t>
              </a:r>
              <a:r>
                <a:rPr lang="id-ID" altLang="zh-CN" sz="1333" dirty="0">
                  <a:solidFill>
                    <a:schemeClr val="bg1"/>
                  </a:solidFill>
                  <a:latin typeface="+mn-lt"/>
                  <a:ea typeface="+mn-ea"/>
                  <a:cs typeface="+mn-ea"/>
                  <a:sym typeface="+mn-lt"/>
                </a:rPr>
                <a:t> </a:t>
              </a:r>
              <a:endParaRPr lang="en-US" altLang="zh-CN" sz="1333" dirty="0">
                <a:solidFill>
                  <a:schemeClr val="bg1"/>
                </a:solidFill>
                <a:latin typeface="+mn-lt"/>
                <a:ea typeface="+mn-ea"/>
                <a:cs typeface="+mn-ea"/>
                <a:sym typeface="+mn-lt"/>
              </a:endParaRPr>
            </a:p>
          </p:txBody>
        </p:sp>
      </p:grpSp>
      <p:sp>
        <p:nvSpPr>
          <p:cNvPr id="56" name="Rectangle 29"/>
          <p:cNvSpPr>
            <a:spLocks noChangeArrowheads="1"/>
          </p:cNvSpPr>
          <p:nvPr/>
        </p:nvSpPr>
        <p:spPr bwMode="auto">
          <a:xfrm>
            <a:off x="829454" y="3434028"/>
            <a:ext cx="3736565" cy="979131"/>
          </a:xfrm>
          <a:prstGeom prst="rect">
            <a:avLst/>
          </a:prstGeom>
          <a:noFill/>
          <a:ln>
            <a:noFill/>
          </a:ln>
          <a:extLst/>
        </p:spPr>
        <p:txBody>
          <a:bodyPr wrap="square" anchor="ctr"/>
          <a:lstStyle/>
          <a:p>
            <a:pPr>
              <a:lnSpc>
                <a:spcPct val="150000"/>
              </a:lnSpc>
            </a:pPr>
            <a:r>
              <a:rPr lang="zh-CN" altLang="en-US" sz="1600" dirty="0">
                <a:solidFill>
                  <a:schemeClr val="tx1">
                    <a:lumMod val="65000"/>
                    <a:lumOff val="35000"/>
                  </a:schemeClr>
                </a:solidFill>
                <a:cs typeface="+mn-ea"/>
                <a:sym typeface="+mn-lt"/>
              </a:rPr>
              <a:t>单击此处添加文本单击此处添加文本单击此处添加文本</a:t>
            </a:r>
            <a:endParaRPr lang="en-US" altLang="zh-CN" sz="1600" dirty="0">
              <a:solidFill>
                <a:schemeClr val="tx1">
                  <a:lumMod val="65000"/>
                  <a:lumOff val="35000"/>
                </a:schemeClr>
              </a:solidFill>
              <a:cs typeface="+mn-ea"/>
              <a:sym typeface="+mn-lt"/>
            </a:endParaRPr>
          </a:p>
        </p:txBody>
      </p:sp>
      <p:sp>
        <p:nvSpPr>
          <p:cNvPr id="57" name="Rectangle 30"/>
          <p:cNvSpPr>
            <a:spLocks noChangeArrowheads="1"/>
          </p:cNvSpPr>
          <p:nvPr/>
        </p:nvSpPr>
        <p:spPr bwMode="auto">
          <a:xfrm>
            <a:off x="829454" y="2015357"/>
            <a:ext cx="3736565" cy="979131"/>
          </a:xfrm>
          <a:prstGeom prst="rect">
            <a:avLst/>
          </a:prstGeom>
          <a:noFill/>
          <a:ln>
            <a:noFill/>
          </a:ln>
          <a:extLst/>
        </p:spPr>
        <p:txBody>
          <a:bodyPr wrap="square" anchor="ctr"/>
          <a:lstStyle/>
          <a:p>
            <a:pPr>
              <a:lnSpc>
                <a:spcPct val="150000"/>
              </a:lnSpc>
            </a:pPr>
            <a:r>
              <a:rPr lang="zh-CN" altLang="en-US" sz="1600" dirty="0">
                <a:solidFill>
                  <a:schemeClr val="tx1">
                    <a:lumMod val="65000"/>
                    <a:lumOff val="35000"/>
                  </a:schemeClr>
                </a:solidFill>
                <a:cs typeface="+mn-ea"/>
                <a:sym typeface="+mn-lt"/>
              </a:rPr>
              <a:t>单击此处添加文本单击此处添加文本单击此处添加文本</a:t>
            </a:r>
            <a:endParaRPr lang="en-US" altLang="zh-CN" sz="1600" dirty="0">
              <a:solidFill>
                <a:schemeClr val="tx1">
                  <a:lumMod val="65000"/>
                  <a:lumOff val="35000"/>
                </a:schemeClr>
              </a:solidFill>
              <a:cs typeface="+mn-ea"/>
              <a:sym typeface="+mn-lt"/>
            </a:endParaRPr>
          </a:p>
        </p:txBody>
      </p:sp>
      <p:sp>
        <p:nvSpPr>
          <p:cNvPr id="58" name="Rectangle 31"/>
          <p:cNvSpPr>
            <a:spLocks noChangeArrowheads="1"/>
          </p:cNvSpPr>
          <p:nvPr/>
        </p:nvSpPr>
        <p:spPr bwMode="auto">
          <a:xfrm>
            <a:off x="7480420" y="2015357"/>
            <a:ext cx="3736565" cy="979131"/>
          </a:xfrm>
          <a:prstGeom prst="rect">
            <a:avLst/>
          </a:prstGeom>
          <a:noFill/>
          <a:ln>
            <a:noFill/>
          </a:ln>
          <a:extLst/>
        </p:spPr>
        <p:txBody>
          <a:bodyPr wrap="square" anchor="ctr"/>
          <a:lstStyle/>
          <a:p>
            <a:pPr>
              <a:lnSpc>
                <a:spcPct val="150000"/>
              </a:lnSpc>
            </a:pPr>
            <a:r>
              <a:rPr lang="zh-CN" altLang="en-US" sz="1600" dirty="0">
                <a:solidFill>
                  <a:schemeClr val="tx1">
                    <a:lumMod val="65000"/>
                    <a:lumOff val="35000"/>
                  </a:schemeClr>
                </a:solidFill>
                <a:cs typeface="+mn-ea"/>
                <a:sym typeface="+mn-lt"/>
              </a:rPr>
              <a:t>单击此处添加文本单击此处添加文本单击此处添加文本</a:t>
            </a:r>
            <a:endParaRPr lang="en-US" altLang="zh-CN" sz="1600" dirty="0">
              <a:solidFill>
                <a:schemeClr val="tx1">
                  <a:lumMod val="65000"/>
                  <a:lumOff val="35000"/>
                </a:schemeClr>
              </a:solidFill>
              <a:cs typeface="+mn-ea"/>
              <a:sym typeface="+mn-lt"/>
            </a:endParaRPr>
          </a:p>
        </p:txBody>
      </p:sp>
      <p:sp>
        <p:nvSpPr>
          <p:cNvPr id="59" name="Rectangle 32"/>
          <p:cNvSpPr>
            <a:spLocks noChangeArrowheads="1"/>
          </p:cNvSpPr>
          <p:nvPr/>
        </p:nvSpPr>
        <p:spPr bwMode="auto">
          <a:xfrm>
            <a:off x="7499470" y="3462602"/>
            <a:ext cx="3736565" cy="979131"/>
          </a:xfrm>
          <a:prstGeom prst="rect">
            <a:avLst/>
          </a:prstGeom>
          <a:noFill/>
          <a:ln>
            <a:noFill/>
          </a:ln>
          <a:extLst/>
        </p:spPr>
        <p:txBody>
          <a:bodyPr wrap="square" anchor="ctr"/>
          <a:lstStyle/>
          <a:p>
            <a:pPr>
              <a:lnSpc>
                <a:spcPct val="150000"/>
              </a:lnSpc>
            </a:pPr>
            <a:r>
              <a:rPr lang="zh-CN" altLang="en-US" sz="1600" dirty="0">
                <a:solidFill>
                  <a:schemeClr val="tx1">
                    <a:lumMod val="65000"/>
                    <a:lumOff val="35000"/>
                  </a:schemeClr>
                </a:solidFill>
                <a:cs typeface="+mn-ea"/>
                <a:sym typeface="+mn-lt"/>
              </a:rPr>
              <a:t>单击此处添加文本单击此处添加文本单击此处添加文本</a:t>
            </a:r>
            <a:endParaRPr lang="en-US" altLang="zh-CN" sz="1600" dirty="0">
              <a:solidFill>
                <a:schemeClr val="tx1">
                  <a:lumMod val="65000"/>
                  <a:lumOff val="35000"/>
                </a:schemeClr>
              </a:solidFill>
              <a:cs typeface="+mn-ea"/>
              <a:sym typeface="+mn-lt"/>
            </a:endParaRPr>
          </a:p>
        </p:txBody>
      </p:sp>
      <p:sp>
        <p:nvSpPr>
          <p:cNvPr id="60" name="文本框 59"/>
          <p:cNvSpPr txBox="1"/>
          <p:nvPr/>
        </p:nvSpPr>
        <p:spPr>
          <a:xfrm>
            <a:off x="1071768" y="5445224"/>
            <a:ext cx="10306905" cy="523220"/>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400" dirty="0">
              <a:solidFill>
                <a:schemeClr val="tx1">
                  <a:lumMod val="65000"/>
                  <a:lumOff val="35000"/>
                </a:schemeClr>
              </a:solidFill>
              <a:cs typeface="+mn-ea"/>
              <a:sym typeface="+mn-lt"/>
            </a:endParaRPr>
          </a:p>
        </p:txBody>
      </p:sp>
      <p:sp>
        <p:nvSpPr>
          <p:cNvPr id="61" name="矩形 60"/>
          <p:cNvSpPr/>
          <p:nvPr/>
        </p:nvSpPr>
        <p:spPr>
          <a:xfrm>
            <a:off x="1009024" y="5568778"/>
            <a:ext cx="91321" cy="3068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tx2"/>
              </a:solidFill>
              <a:cs typeface="+mn-ea"/>
              <a:sym typeface="+mn-lt"/>
            </a:endParaRPr>
          </a:p>
        </p:txBody>
      </p:sp>
      <p:sp>
        <p:nvSpPr>
          <p:cNvPr id="20"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819617371"/>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8" name="矩形 57"/>
          <p:cNvSpPr/>
          <p:nvPr/>
        </p:nvSpPr>
        <p:spPr>
          <a:xfrm>
            <a:off x="5161483" y="548680"/>
            <a:ext cx="1415192" cy="666786"/>
          </a:xfrm>
          <a:prstGeom prst="rect">
            <a:avLst/>
          </a:prstGeom>
        </p:spPr>
        <p:txBody>
          <a:bodyPr wrap="square">
            <a:spAutoFit/>
          </a:bodyPr>
          <a:lstStyle/>
          <a:p>
            <a:pPr defTabSz="1245625">
              <a:defRPr/>
            </a:pPr>
            <a:r>
              <a:rPr lang="zh-CN" altLang="en-US" sz="3733" b="1" kern="0" dirty="0">
                <a:solidFill>
                  <a:srgbClr val="080808"/>
                </a:solidFill>
                <a:latin typeface="张海山锐线体简" panose="02000000000000000000" pitchFamily="2" charset="-122"/>
                <a:ea typeface="张海山锐线体简" panose="02000000000000000000" pitchFamily="2" charset="-122"/>
              </a:rPr>
              <a:t>目 录</a:t>
            </a:r>
          </a:p>
        </p:txBody>
      </p:sp>
      <p:sp>
        <p:nvSpPr>
          <p:cNvPr id="59" name="Rectangle 4"/>
          <p:cNvSpPr txBox="1">
            <a:spLocks noChangeArrowheads="1"/>
          </p:cNvSpPr>
          <p:nvPr/>
        </p:nvSpPr>
        <p:spPr bwMode="auto">
          <a:xfrm>
            <a:off x="5161483" y="188640"/>
            <a:ext cx="1175581" cy="3263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3" rIns="91428" bIns="45713"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9170">
              <a:defRPr/>
            </a:pPr>
            <a:r>
              <a:rPr lang="en-US" altLang="zh-CN" sz="2400" b="0" kern="0" dirty="0">
                <a:solidFill>
                  <a:srgbClr val="080808"/>
                </a:solidFill>
                <a:latin typeface="张海山锐线体简" panose="02000000000000000000" pitchFamily="2" charset="-122"/>
                <a:ea typeface="张海山锐线体简" panose="02000000000000000000" pitchFamily="2" charset="-122"/>
              </a:rPr>
              <a:t>MULU</a:t>
            </a:r>
            <a:endParaRPr lang="zh-CN" altLang="en-US" sz="2400" b="0" kern="0" dirty="0">
              <a:solidFill>
                <a:srgbClr val="080808"/>
              </a:solidFill>
              <a:latin typeface="张海山锐线体简" panose="02000000000000000000" pitchFamily="2" charset="-122"/>
              <a:ea typeface="张海山锐线体简" panose="02000000000000000000" pitchFamily="2" charset="-122"/>
            </a:endParaRPr>
          </a:p>
        </p:txBody>
      </p:sp>
      <p:grpSp>
        <p:nvGrpSpPr>
          <p:cNvPr id="87" name="组合 86"/>
          <p:cNvGrpSpPr/>
          <p:nvPr/>
        </p:nvGrpSpPr>
        <p:grpSpPr>
          <a:xfrm>
            <a:off x="1737866" y="4013640"/>
            <a:ext cx="2016224" cy="603091"/>
            <a:chOff x="2328257" y="4927865"/>
            <a:chExt cx="1537897" cy="696627"/>
          </a:xfrm>
        </p:grpSpPr>
        <p:sp>
          <p:nvSpPr>
            <p:cNvPr id="88" name="TextBox 111"/>
            <p:cNvSpPr txBox="1"/>
            <p:nvPr/>
          </p:nvSpPr>
          <p:spPr>
            <a:xfrm>
              <a:off x="2328257" y="4927865"/>
              <a:ext cx="1537897" cy="533267"/>
            </a:xfrm>
            <a:prstGeom prst="rect">
              <a:avLst/>
            </a:prstGeom>
            <a:noFill/>
          </p:spPr>
          <p:txBody>
            <a:bodyPr wrap="square" rtlCol="0">
              <a:spAutoFit/>
            </a:bodyPr>
            <a:lstStyle/>
            <a:p>
              <a:pPr algn="ctr" defTabSz="1219170" fontAlgn="base">
                <a:spcBef>
                  <a:spcPct val="0"/>
                </a:spcBef>
                <a:spcAft>
                  <a:spcPct val="0"/>
                </a:spcAft>
                <a:defRPr/>
              </a:pPr>
              <a:r>
                <a:rPr lang="zh-CN" altLang="en-US" sz="2400" b="1" dirty="0">
                  <a:solidFill>
                    <a:prstClr val="black">
                      <a:lumMod val="65000"/>
                      <a:lumOff val="35000"/>
                    </a:prstClr>
                  </a:solidFill>
                  <a:latin typeface="张海山锐线体简" panose="02000000000000000000" pitchFamily="2" charset="-122"/>
                  <a:ea typeface="张海山锐线体简" panose="02000000000000000000" pitchFamily="2" charset="-122"/>
                </a:rPr>
                <a:t>标题内容</a:t>
              </a:r>
            </a:p>
          </p:txBody>
        </p:sp>
        <p:sp>
          <p:nvSpPr>
            <p:cNvPr id="89" name="TextBox 112"/>
            <p:cNvSpPr txBox="1"/>
            <p:nvPr/>
          </p:nvSpPr>
          <p:spPr>
            <a:xfrm>
              <a:off x="2419469" y="5322308"/>
              <a:ext cx="1379770" cy="302184"/>
            </a:xfrm>
            <a:prstGeom prst="rect">
              <a:avLst/>
            </a:prstGeom>
            <a:noFill/>
          </p:spPr>
          <p:txBody>
            <a:bodyPr wrap="square" rtlCol="0">
              <a:spAutoFit/>
            </a:bodyPr>
            <a:lstStyle/>
            <a:p>
              <a:pPr algn="ctr" defTabSz="1219170" fontAlgn="base">
                <a:spcBef>
                  <a:spcPct val="0"/>
                </a:spcBef>
                <a:spcAft>
                  <a:spcPct val="0"/>
                </a:spcAft>
                <a:defRPr/>
              </a:pPr>
              <a:r>
                <a:rPr lang="en-US" altLang="zh-CN" sz="1100" dirty="0">
                  <a:solidFill>
                    <a:prstClr val="black">
                      <a:lumMod val="50000"/>
                      <a:lumOff val="50000"/>
                    </a:prstClr>
                  </a:solidFill>
                  <a:latin typeface="张海山锐线体简" panose="02000000000000000000" pitchFamily="2" charset="-122"/>
                  <a:ea typeface="张海山锐线体简" panose="02000000000000000000" pitchFamily="2" charset="-122"/>
                </a:rPr>
                <a:t>WORKREPORT</a:t>
              </a:r>
              <a:endParaRPr lang="zh-CN" altLang="en-US" sz="1100" dirty="0">
                <a:solidFill>
                  <a:prstClr val="black">
                    <a:lumMod val="50000"/>
                    <a:lumOff val="50000"/>
                  </a:prstClr>
                </a:solidFill>
                <a:latin typeface="张海山锐线体简" panose="02000000000000000000" pitchFamily="2" charset="-122"/>
                <a:ea typeface="张海山锐线体简" panose="02000000000000000000" pitchFamily="2" charset="-122"/>
              </a:endParaRPr>
            </a:p>
          </p:txBody>
        </p:sp>
      </p:grpSp>
      <p:sp>
        <p:nvSpPr>
          <p:cNvPr id="2" name="椭圆 1"/>
          <p:cNvSpPr/>
          <p:nvPr/>
        </p:nvSpPr>
        <p:spPr>
          <a:xfrm>
            <a:off x="2065139" y="2648078"/>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065139" y="2875425"/>
            <a:ext cx="1224136" cy="769441"/>
          </a:xfrm>
          <a:prstGeom prst="rect">
            <a:avLst/>
          </a:prstGeom>
          <a:noFill/>
        </p:spPr>
        <p:txBody>
          <a:bodyPr wrap="square" rtlCol="0">
            <a:spAutoFit/>
          </a:bodyPr>
          <a:lstStyle/>
          <a:p>
            <a:pPr algn="ctr"/>
            <a:r>
              <a:rPr lang="en-US" altLang="zh-CN" sz="4400" dirty="0" smtClean="0">
                <a:solidFill>
                  <a:schemeClr val="bg1"/>
                </a:solidFill>
              </a:rPr>
              <a:t>01</a:t>
            </a:r>
            <a:endParaRPr lang="zh-CN" altLang="en-US" sz="4400" dirty="0">
              <a:solidFill>
                <a:schemeClr val="bg1"/>
              </a:solidFill>
            </a:endParaRPr>
          </a:p>
        </p:txBody>
      </p:sp>
      <p:grpSp>
        <p:nvGrpSpPr>
          <p:cNvPr id="26" name="组合 25"/>
          <p:cNvGrpSpPr/>
          <p:nvPr/>
        </p:nvGrpSpPr>
        <p:grpSpPr>
          <a:xfrm>
            <a:off x="3970114" y="4013640"/>
            <a:ext cx="2016224" cy="603091"/>
            <a:chOff x="2328257" y="4927865"/>
            <a:chExt cx="1537897" cy="696627"/>
          </a:xfrm>
        </p:grpSpPr>
        <p:sp>
          <p:nvSpPr>
            <p:cNvPr id="27" name="TextBox 111"/>
            <p:cNvSpPr txBox="1"/>
            <p:nvPr/>
          </p:nvSpPr>
          <p:spPr>
            <a:xfrm>
              <a:off x="2328257" y="4927865"/>
              <a:ext cx="1537897" cy="533267"/>
            </a:xfrm>
            <a:prstGeom prst="rect">
              <a:avLst/>
            </a:prstGeom>
            <a:noFill/>
          </p:spPr>
          <p:txBody>
            <a:bodyPr wrap="square" rtlCol="0">
              <a:spAutoFit/>
            </a:bodyPr>
            <a:lstStyle/>
            <a:p>
              <a:pPr algn="ctr" defTabSz="1219170" fontAlgn="base">
                <a:spcBef>
                  <a:spcPct val="0"/>
                </a:spcBef>
                <a:spcAft>
                  <a:spcPct val="0"/>
                </a:spcAft>
                <a:defRPr/>
              </a:pPr>
              <a:r>
                <a:rPr lang="zh-CN" altLang="en-US" sz="2400" b="1" dirty="0">
                  <a:solidFill>
                    <a:prstClr val="black">
                      <a:lumMod val="65000"/>
                      <a:lumOff val="35000"/>
                    </a:prstClr>
                  </a:solidFill>
                  <a:latin typeface="张海山锐线体简" panose="02000000000000000000" pitchFamily="2" charset="-122"/>
                  <a:ea typeface="张海山锐线体简" panose="02000000000000000000" pitchFamily="2" charset="-122"/>
                </a:rPr>
                <a:t>标题内容</a:t>
              </a:r>
            </a:p>
          </p:txBody>
        </p:sp>
        <p:sp>
          <p:nvSpPr>
            <p:cNvPr id="28" name="TextBox 112"/>
            <p:cNvSpPr txBox="1"/>
            <p:nvPr/>
          </p:nvSpPr>
          <p:spPr>
            <a:xfrm>
              <a:off x="2419469" y="5322308"/>
              <a:ext cx="1379770" cy="302184"/>
            </a:xfrm>
            <a:prstGeom prst="rect">
              <a:avLst/>
            </a:prstGeom>
            <a:noFill/>
          </p:spPr>
          <p:txBody>
            <a:bodyPr wrap="square" rtlCol="0">
              <a:spAutoFit/>
            </a:bodyPr>
            <a:lstStyle/>
            <a:p>
              <a:pPr algn="ctr" defTabSz="1219170" fontAlgn="base">
                <a:spcBef>
                  <a:spcPct val="0"/>
                </a:spcBef>
                <a:spcAft>
                  <a:spcPct val="0"/>
                </a:spcAft>
                <a:defRPr/>
              </a:pPr>
              <a:r>
                <a:rPr lang="en-US" altLang="zh-CN" sz="1100" dirty="0">
                  <a:solidFill>
                    <a:prstClr val="black">
                      <a:lumMod val="50000"/>
                      <a:lumOff val="50000"/>
                    </a:prstClr>
                  </a:solidFill>
                  <a:latin typeface="张海山锐线体简" panose="02000000000000000000" pitchFamily="2" charset="-122"/>
                  <a:ea typeface="张海山锐线体简" panose="02000000000000000000" pitchFamily="2" charset="-122"/>
                </a:rPr>
                <a:t>WORKREPORT</a:t>
              </a:r>
              <a:endParaRPr lang="zh-CN" altLang="en-US" sz="1100" dirty="0">
                <a:solidFill>
                  <a:prstClr val="black">
                    <a:lumMod val="50000"/>
                    <a:lumOff val="50000"/>
                  </a:prstClr>
                </a:solidFill>
                <a:latin typeface="张海山锐线体简" panose="02000000000000000000" pitchFamily="2" charset="-122"/>
                <a:ea typeface="张海山锐线体简" panose="02000000000000000000" pitchFamily="2" charset="-122"/>
              </a:endParaRPr>
            </a:p>
          </p:txBody>
        </p:sp>
      </p:grpSp>
      <p:sp>
        <p:nvSpPr>
          <p:cNvPr id="29" name="椭圆 28"/>
          <p:cNvSpPr/>
          <p:nvPr/>
        </p:nvSpPr>
        <p:spPr>
          <a:xfrm>
            <a:off x="4297387" y="2648078"/>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297387" y="2875425"/>
            <a:ext cx="1224136" cy="769441"/>
          </a:xfrm>
          <a:prstGeom prst="rect">
            <a:avLst/>
          </a:prstGeom>
          <a:noFill/>
        </p:spPr>
        <p:txBody>
          <a:bodyPr wrap="square" rtlCol="0">
            <a:spAutoFit/>
          </a:bodyPr>
          <a:lstStyle/>
          <a:p>
            <a:pPr algn="ctr"/>
            <a:r>
              <a:rPr lang="en-US" altLang="zh-CN" sz="4400" dirty="0" smtClean="0">
                <a:solidFill>
                  <a:schemeClr val="bg1"/>
                </a:solidFill>
              </a:rPr>
              <a:t>02</a:t>
            </a:r>
            <a:endParaRPr lang="zh-CN" altLang="en-US" sz="4400" dirty="0">
              <a:solidFill>
                <a:schemeClr val="bg1"/>
              </a:solidFill>
            </a:endParaRPr>
          </a:p>
        </p:txBody>
      </p:sp>
      <p:grpSp>
        <p:nvGrpSpPr>
          <p:cNvPr id="46" name="组合 45"/>
          <p:cNvGrpSpPr/>
          <p:nvPr/>
        </p:nvGrpSpPr>
        <p:grpSpPr>
          <a:xfrm>
            <a:off x="5842322" y="4013640"/>
            <a:ext cx="2016224" cy="603091"/>
            <a:chOff x="2328257" y="4927865"/>
            <a:chExt cx="1537897" cy="696627"/>
          </a:xfrm>
        </p:grpSpPr>
        <p:sp>
          <p:nvSpPr>
            <p:cNvPr id="47" name="TextBox 111"/>
            <p:cNvSpPr txBox="1"/>
            <p:nvPr/>
          </p:nvSpPr>
          <p:spPr>
            <a:xfrm>
              <a:off x="2328257" y="4927865"/>
              <a:ext cx="1537897" cy="533267"/>
            </a:xfrm>
            <a:prstGeom prst="rect">
              <a:avLst/>
            </a:prstGeom>
            <a:noFill/>
          </p:spPr>
          <p:txBody>
            <a:bodyPr wrap="square" rtlCol="0">
              <a:spAutoFit/>
            </a:bodyPr>
            <a:lstStyle/>
            <a:p>
              <a:pPr algn="ctr" defTabSz="1219170" fontAlgn="base">
                <a:spcBef>
                  <a:spcPct val="0"/>
                </a:spcBef>
                <a:spcAft>
                  <a:spcPct val="0"/>
                </a:spcAft>
                <a:defRPr/>
              </a:pPr>
              <a:r>
                <a:rPr lang="zh-CN" altLang="en-US" sz="2400" b="1" dirty="0">
                  <a:solidFill>
                    <a:prstClr val="black">
                      <a:lumMod val="65000"/>
                      <a:lumOff val="35000"/>
                    </a:prstClr>
                  </a:solidFill>
                  <a:latin typeface="张海山锐线体简" panose="02000000000000000000" pitchFamily="2" charset="-122"/>
                  <a:ea typeface="张海山锐线体简" panose="02000000000000000000" pitchFamily="2" charset="-122"/>
                </a:rPr>
                <a:t>标题内容</a:t>
              </a:r>
            </a:p>
          </p:txBody>
        </p:sp>
        <p:sp>
          <p:nvSpPr>
            <p:cNvPr id="48" name="TextBox 112"/>
            <p:cNvSpPr txBox="1"/>
            <p:nvPr/>
          </p:nvSpPr>
          <p:spPr>
            <a:xfrm>
              <a:off x="2419469" y="5322308"/>
              <a:ext cx="1379770" cy="302184"/>
            </a:xfrm>
            <a:prstGeom prst="rect">
              <a:avLst/>
            </a:prstGeom>
            <a:noFill/>
          </p:spPr>
          <p:txBody>
            <a:bodyPr wrap="square" rtlCol="0">
              <a:spAutoFit/>
            </a:bodyPr>
            <a:lstStyle/>
            <a:p>
              <a:pPr algn="ctr" defTabSz="1219170" fontAlgn="base">
                <a:spcBef>
                  <a:spcPct val="0"/>
                </a:spcBef>
                <a:spcAft>
                  <a:spcPct val="0"/>
                </a:spcAft>
                <a:defRPr/>
              </a:pPr>
              <a:r>
                <a:rPr lang="en-US" altLang="zh-CN" sz="1100" dirty="0">
                  <a:solidFill>
                    <a:prstClr val="black">
                      <a:lumMod val="50000"/>
                      <a:lumOff val="50000"/>
                    </a:prstClr>
                  </a:solidFill>
                  <a:latin typeface="张海山锐线体简" panose="02000000000000000000" pitchFamily="2" charset="-122"/>
                  <a:ea typeface="张海山锐线体简" panose="02000000000000000000" pitchFamily="2" charset="-122"/>
                </a:rPr>
                <a:t>WORKREPORT</a:t>
              </a:r>
              <a:endParaRPr lang="zh-CN" altLang="en-US" sz="1100" dirty="0">
                <a:solidFill>
                  <a:prstClr val="black">
                    <a:lumMod val="50000"/>
                    <a:lumOff val="50000"/>
                  </a:prstClr>
                </a:solidFill>
                <a:latin typeface="张海山锐线体简" panose="02000000000000000000" pitchFamily="2" charset="-122"/>
                <a:ea typeface="张海山锐线体简" panose="02000000000000000000" pitchFamily="2" charset="-122"/>
              </a:endParaRPr>
            </a:p>
          </p:txBody>
        </p:sp>
      </p:grpSp>
      <p:sp>
        <p:nvSpPr>
          <p:cNvPr id="49" name="椭圆 48"/>
          <p:cNvSpPr/>
          <p:nvPr/>
        </p:nvSpPr>
        <p:spPr>
          <a:xfrm>
            <a:off x="6169595" y="2648078"/>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6169595" y="2875425"/>
            <a:ext cx="1224136" cy="769441"/>
          </a:xfrm>
          <a:prstGeom prst="rect">
            <a:avLst/>
          </a:prstGeom>
          <a:noFill/>
        </p:spPr>
        <p:txBody>
          <a:bodyPr wrap="square" rtlCol="0">
            <a:spAutoFit/>
          </a:bodyPr>
          <a:lstStyle/>
          <a:p>
            <a:pPr algn="ctr"/>
            <a:r>
              <a:rPr lang="en-US" altLang="zh-CN" sz="4400" dirty="0" smtClean="0">
                <a:solidFill>
                  <a:schemeClr val="bg1"/>
                </a:solidFill>
              </a:rPr>
              <a:t>03</a:t>
            </a:r>
            <a:endParaRPr lang="zh-CN" altLang="en-US" sz="4400" dirty="0">
              <a:solidFill>
                <a:schemeClr val="bg1"/>
              </a:solidFill>
            </a:endParaRPr>
          </a:p>
        </p:txBody>
      </p:sp>
      <p:grpSp>
        <p:nvGrpSpPr>
          <p:cNvPr id="51" name="组合 50"/>
          <p:cNvGrpSpPr/>
          <p:nvPr/>
        </p:nvGrpSpPr>
        <p:grpSpPr>
          <a:xfrm>
            <a:off x="8074570" y="4013640"/>
            <a:ext cx="2016224" cy="603091"/>
            <a:chOff x="2328257" y="4927865"/>
            <a:chExt cx="1537897" cy="696627"/>
          </a:xfrm>
        </p:grpSpPr>
        <p:sp>
          <p:nvSpPr>
            <p:cNvPr id="52" name="TextBox 111"/>
            <p:cNvSpPr txBox="1"/>
            <p:nvPr/>
          </p:nvSpPr>
          <p:spPr>
            <a:xfrm>
              <a:off x="2328257" y="4927865"/>
              <a:ext cx="1537897" cy="533267"/>
            </a:xfrm>
            <a:prstGeom prst="rect">
              <a:avLst/>
            </a:prstGeom>
            <a:noFill/>
          </p:spPr>
          <p:txBody>
            <a:bodyPr wrap="square" rtlCol="0">
              <a:spAutoFit/>
            </a:bodyPr>
            <a:lstStyle/>
            <a:p>
              <a:pPr algn="ctr" defTabSz="1219170" fontAlgn="base">
                <a:spcBef>
                  <a:spcPct val="0"/>
                </a:spcBef>
                <a:spcAft>
                  <a:spcPct val="0"/>
                </a:spcAft>
                <a:defRPr/>
              </a:pPr>
              <a:r>
                <a:rPr lang="zh-CN" altLang="en-US" sz="2400" b="1" dirty="0">
                  <a:solidFill>
                    <a:prstClr val="black">
                      <a:lumMod val="65000"/>
                      <a:lumOff val="35000"/>
                    </a:prstClr>
                  </a:solidFill>
                  <a:latin typeface="张海山锐线体简" panose="02000000000000000000" pitchFamily="2" charset="-122"/>
                  <a:ea typeface="张海山锐线体简" panose="02000000000000000000" pitchFamily="2" charset="-122"/>
                </a:rPr>
                <a:t>标题内容</a:t>
              </a:r>
            </a:p>
          </p:txBody>
        </p:sp>
        <p:sp>
          <p:nvSpPr>
            <p:cNvPr id="53" name="TextBox 112"/>
            <p:cNvSpPr txBox="1"/>
            <p:nvPr/>
          </p:nvSpPr>
          <p:spPr>
            <a:xfrm>
              <a:off x="2419469" y="5322308"/>
              <a:ext cx="1379770" cy="302184"/>
            </a:xfrm>
            <a:prstGeom prst="rect">
              <a:avLst/>
            </a:prstGeom>
            <a:noFill/>
          </p:spPr>
          <p:txBody>
            <a:bodyPr wrap="square" rtlCol="0">
              <a:spAutoFit/>
            </a:bodyPr>
            <a:lstStyle/>
            <a:p>
              <a:pPr algn="ctr" defTabSz="1219170" fontAlgn="base">
                <a:spcBef>
                  <a:spcPct val="0"/>
                </a:spcBef>
                <a:spcAft>
                  <a:spcPct val="0"/>
                </a:spcAft>
                <a:defRPr/>
              </a:pPr>
              <a:r>
                <a:rPr lang="en-US" altLang="zh-CN" sz="1100" dirty="0">
                  <a:solidFill>
                    <a:prstClr val="black">
                      <a:lumMod val="50000"/>
                      <a:lumOff val="50000"/>
                    </a:prstClr>
                  </a:solidFill>
                  <a:latin typeface="张海山锐线体简" panose="02000000000000000000" pitchFamily="2" charset="-122"/>
                  <a:ea typeface="张海山锐线体简" panose="02000000000000000000" pitchFamily="2" charset="-122"/>
                </a:rPr>
                <a:t>WORKREPORT</a:t>
              </a:r>
              <a:endParaRPr lang="zh-CN" altLang="en-US" sz="1100" dirty="0">
                <a:solidFill>
                  <a:prstClr val="black">
                    <a:lumMod val="50000"/>
                    <a:lumOff val="50000"/>
                  </a:prstClr>
                </a:solidFill>
                <a:latin typeface="张海山锐线体简" panose="02000000000000000000" pitchFamily="2" charset="-122"/>
                <a:ea typeface="张海山锐线体简" panose="02000000000000000000" pitchFamily="2" charset="-122"/>
              </a:endParaRPr>
            </a:p>
          </p:txBody>
        </p:sp>
      </p:grpSp>
      <p:sp>
        <p:nvSpPr>
          <p:cNvPr id="54" name="椭圆 53"/>
          <p:cNvSpPr/>
          <p:nvPr/>
        </p:nvSpPr>
        <p:spPr>
          <a:xfrm>
            <a:off x="8401843" y="2648078"/>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8401843" y="2875425"/>
            <a:ext cx="1224136" cy="769441"/>
          </a:xfrm>
          <a:prstGeom prst="rect">
            <a:avLst/>
          </a:prstGeom>
          <a:noFill/>
        </p:spPr>
        <p:txBody>
          <a:bodyPr wrap="square" rtlCol="0">
            <a:spAutoFit/>
          </a:bodyPr>
          <a:lstStyle/>
          <a:p>
            <a:pPr algn="ctr"/>
            <a:r>
              <a:rPr lang="en-US" altLang="zh-CN" sz="4400" dirty="0" smtClean="0">
                <a:solidFill>
                  <a:schemeClr val="bg1"/>
                </a:solidFill>
              </a:rPr>
              <a:t>04</a:t>
            </a:r>
            <a:endParaRPr lang="zh-CN" altLang="en-US" sz="4400" dirty="0">
              <a:solidFill>
                <a:schemeClr val="bg1"/>
              </a:solidFill>
            </a:endParaRPr>
          </a:p>
        </p:txBody>
      </p:sp>
    </p:spTree>
    <p:extLst>
      <p:ext uri="{BB962C8B-B14F-4D97-AF65-F5344CB8AC3E}">
        <p14:creationId xmlns:p14="http://schemas.microsoft.com/office/powerpoint/2010/main" val="517913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a:grpSpLocks/>
          </p:cNvGrpSpPr>
          <p:nvPr/>
        </p:nvGrpSpPr>
        <p:grpSpPr bwMode="auto">
          <a:xfrm>
            <a:off x="5582147" y="1155728"/>
            <a:ext cx="1914525" cy="2370139"/>
            <a:chOff x="5019675" y="1262177"/>
            <a:chExt cx="1733549" cy="2147774"/>
          </a:xfrm>
          <a:solidFill>
            <a:schemeClr val="accent4"/>
          </a:solidFill>
        </p:grpSpPr>
        <p:sp>
          <p:nvSpPr>
            <p:cNvPr id="6" name="任意多边形 5"/>
            <p:cNvSpPr/>
            <p:nvPr/>
          </p:nvSpPr>
          <p:spPr>
            <a:xfrm rot="10800000">
              <a:off x="5019675" y="1262177"/>
              <a:ext cx="1733549" cy="2147774"/>
            </a:xfrm>
            <a:custGeom>
              <a:avLst/>
              <a:gdLst>
                <a:gd name="connsiteX0" fmla="*/ 0 w 1437653"/>
                <a:gd name="connsiteY0" fmla="*/ 1780954 h 1781175"/>
                <a:gd name="connsiteX1" fmla="*/ 10093 w 1437653"/>
                <a:gd name="connsiteY1" fmla="*/ 1252551 h 1781175"/>
                <a:gd name="connsiteX2" fmla="*/ 506340 w 1437653"/>
                <a:gd name="connsiteY2" fmla="*/ 1053646 h 1781175"/>
                <a:gd name="connsiteX3" fmla="*/ 696817 w 1437653"/>
                <a:gd name="connsiteY3" fmla="*/ 696145 h 1781175"/>
                <a:gd name="connsiteX4" fmla="*/ 708391 w 1437653"/>
                <a:gd name="connsiteY4" fmla="*/ 566738 h 1781175"/>
                <a:gd name="connsiteX5" fmla="*/ 522153 w 1437653"/>
                <a:gd name="connsiteY5" fmla="*/ 566738 h 1781175"/>
                <a:gd name="connsiteX6" fmla="*/ 979903 w 1437653"/>
                <a:gd name="connsiteY6" fmla="*/ 0 h 1781175"/>
                <a:gd name="connsiteX7" fmla="*/ 1437653 w 1437653"/>
                <a:gd name="connsiteY7" fmla="*/ 566738 h 1781175"/>
                <a:gd name="connsiteX8" fmla="*/ 1237012 w 1437653"/>
                <a:gd name="connsiteY8" fmla="*/ 566738 h 1781175"/>
                <a:gd name="connsiteX9" fmla="*/ 1232761 w 1437653"/>
                <a:gd name="connsiteY9" fmla="*/ 675416 h 1781175"/>
                <a:gd name="connsiteX10" fmla="*/ 878592 w 1437653"/>
                <a:gd name="connsiteY10" fmla="*/ 1428798 h 1781175"/>
                <a:gd name="connsiteX11" fmla="*/ 0 w 1437653"/>
                <a:gd name="connsiteY11" fmla="*/ 1780954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653" h="1781175">
                  <a:moveTo>
                    <a:pt x="0" y="1780954"/>
                  </a:moveTo>
                  <a:lnTo>
                    <a:pt x="10093" y="1252551"/>
                  </a:lnTo>
                  <a:cubicBezTo>
                    <a:pt x="195602" y="1256094"/>
                    <a:pt x="374633" y="1184335"/>
                    <a:pt x="506340" y="1053646"/>
                  </a:cubicBezTo>
                  <a:cubicBezTo>
                    <a:pt x="605120" y="955629"/>
                    <a:pt x="670959" y="830736"/>
                    <a:pt x="696817" y="696145"/>
                  </a:cubicBezTo>
                  <a:lnTo>
                    <a:pt x="708391" y="566738"/>
                  </a:lnTo>
                  <a:lnTo>
                    <a:pt x="522153" y="566738"/>
                  </a:lnTo>
                  <a:lnTo>
                    <a:pt x="979903" y="0"/>
                  </a:lnTo>
                  <a:lnTo>
                    <a:pt x="1437653" y="566738"/>
                  </a:lnTo>
                  <a:lnTo>
                    <a:pt x="1237012" y="566738"/>
                  </a:lnTo>
                  <a:lnTo>
                    <a:pt x="1232761" y="675416"/>
                  </a:lnTo>
                  <a:cubicBezTo>
                    <a:pt x="1207282" y="959113"/>
                    <a:pt x="1082627" y="1226340"/>
                    <a:pt x="878592" y="1428798"/>
                  </a:cubicBezTo>
                  <a:cubicBezTo>
                    <a:pt x="645409" y="1660179"/>
                    <a:pt x="328439" y="1787227"/>
                    <a:pt x="0" y="178095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7" name="文本框 6"/>
            <p:cNvSpPr txBox="1">
              <a:spLocks noChangeArrowheads="1"/>
            </p:cNvSpPr>
            <p:nvPr/>
          </p:nvSpPr>
          <p:spPr bwMode="auto">
            <a:xfrm rot="18612942">
              <a:off x="5396047" y="1852872"/>
              <a:ext cx="980803" cy="27868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latin typeface="+mn-lt"/>
                  <a:ea typeface="+mn-ea"/>
                  <a:cs typeface="+mn-ea"/>
                  <a:sym typeface="+mn-lt"/>
                </a:rPr>
                <a:t>添加关键字</a:t>
              </a:r>
            </a:p>
          </p:txBody>
        </p:sp>
        <p:sp>
          <p:nvSpPr>
            <p:cNvPr id="8" name="文本框 7"/>
            <p:cNvSpPr txBox="1">
              <a:spLocks noChangeArrowheads="1"/>
            </p:cNvSpPr>
            <p:nvPr/>
          </p:nvSpPr>
          <p:spPr bwMode="auto">
            <a:xfrm>
              <a:off x="5347892" y="2588056"/>
              <a:ext cx="463311" cy="41835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a:solidFill>
                    <a:schemeClr val="bg1"/>
                  </a:solidFill>
                  <a:latin typeface="+mn-lt"/>
                  <a:ea typeface="+mn-ea"/>
                  <a:cs typeface="+mn-ea"/>
                  <a:sym typeface="+mn-lt"/>
                </a:rPr>
                <a:t>01</a:t>
              </a:r>
              <a:endParaRPr lang="zh-CN" altLang="en-US" sz="2400">
                <a:solidFill>
                  <a:schemeClr val="bg1"/>
                </a:solidFill>
                <a:latin typeface="+mn-lt"/>
                <a:ea typeface="+mn-ea"/>
                <a:cs typeface="+mn-ea"/>
                <a:sym typeface="+mn-lt"/>
              </a:endParaRPr>
            </a:p>
          </p:txBody>
        </p:sp>
      </p:grpSp>
      <p:grpSp>
        <p:nvGrpSpPr>
          <p:cNvPr id="9" name="组合 8"/>
          <p:cNvGrpSpPr>
            <a:grpSpLocks/>
          </p:cNvGrpSpPr>
          <p:nvPr/>
        </p:nvGrpSpPr>
        <p:grpSpPr bwMode="auto">
          <a:xfrm rot="5400000">
            <a:off x="6530680" y="2797999"/>
            <a:ext cx="1912937" cy="2371725"/>
            <a:chOff x="5019675" y="1262177"/>
            <a:chExt cx="1733549" cy="2147774"/>
          </a:xfrm>
          <a:solidFill>
            <a:schemeClr val="accent3"/>
          </a:solidFill>
        </p:grpSpPr>
        <p:sp>
          <p:nvSpPr>
            <p:cNvPr id="10" name="任意多边形 9"/>
            <p:cNvSpPr/>
            <p:nvPr/>
          </p:nvSpPr>
          <p:spPr>
            <a:xfrm rot="10800000">
              <a:off x="5019675" y="1262177"/>
              <a:ext cx="1733549" cy="2147774"/>
            </a:xfrm>
            <a:custGeom>
              <a:avLst/>
              <a:gdLst>
                <a:gd name="connsiteX0" fmla="*/ 0 w 1437653"/>
                <a:gd name="connsiteY0" fmla="*/ 1780954 h 1781175"/>
                <a:gd name="connsiteX1" fmla="*/ 10093 w 1437653"/>
                <a:gd name="connsiteY1" fmla="*/ 1252551 h 1781175"/>
                <a:gd name="connsiteX2" fmla="*/ 506340 w 1437653"/>
                <a:gd name="connsiteY2" fmla="*/ 1053646 h 1781175"/>
                <a:gd name="connsiteX3" fmla="*/ 696817 w 1437653"/>
                <a:gd name="connsiteY3" fmla="*/ 696145 h 1781175"/>
                <a:gd name="connsiteX4" fmla="*/ 708391 w 1437653"/>
                <a:gd name="connsiteY4" fmla="*/ 566738 h 1781175"/>
                <a:gd name="connsiteX5" fmla="*/ 522153 w 1437653"/>
                <a:gd name="connsiteY5" fmla="*/ 566738 h 1781175"/>
                <a:gd name="connsiteX6" fmla="*/ 979903 w 1437653"/>
                <a:gd name="connsiteY6" fmla="*/ 0 h 1781175"/>
                <a:gd name="connsiteX7" fmla="*/ 1437653 w 1437653"/>
                <a:gd name="connsiteY7" fmla="*/ 566738 h 1781175"/>
                <a:gd name="connsiteX8" fmla="*/ 1237012 w 1437653"/>
                <a:gd name="connsiteY8" fmla="*/ 566738 h 1781175"/>
                <a:gd name="connsiteX9" fmla="*/ 1232761 w 1437653"/>
                <a:gd name="connsiteY9" fmla="*/ 675416 h 1781175"/>
                <a:gd name="connsiteX10" fmla="*/ 878592 w 1437653"/>
                <a:gd name="connsiteY10" fmla="*/ 1428798 h 1781175"/>
                <a:gd name="connsiteX11" fmla="*/ 0 w 1437653"/>
                <a:gd name="connsiteY11" fmla="*/ 1780954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653" h="1781175">
                  <a:moveTo>
                    <a:pt x="0" y="1780954"/>
                  </a:moveTo>
                  <a:lnTo>
                    <a:pt x="10093" y="1252551"/>
                  </a:lnTo>
                  <a:cubicBezTo>
                    <a:pt x="195602" y="1256094"/>
                    <a:pt x="374633" y="1184335"/>
                    <a:pt x="506340" y="1053646"/>
                  </a:cubicBezTo>
                  <a:cubicBezTo>
                    <a:pt x="605120" y="955629"/>
                    <a:pt x="670959" y="830736"/>
                    <a:pt x="696817" y="696145"/>
                  </a:cubicBezTo>
                  <a:lnTo>
                    <a:pt x="708391" y="566738"/>
                  </a:lnTo>
                  <a:lnTo>
                    <a:pt x="522153" y="566738"/>
                  </a:lnTo>
                  <a:lnTo>
                    <a:pt x="979903" y="0"/>
                  </a:lnTo>
                  <a:lnTo>
                    <a:pt x="1437653" y="566738"/>
                  </a:lnTo>
                  <a:lnTo>
                    <a:pt x="1237012" y="566738"/>
                  </a:lnTo>
                  <a:lnTo>
                    <a:pt x="1232761" y="675416"/>
                  </a:lnTo>
                  <a:cubicBezTo>
                    <a:pt x="1207282" y="959113"/>
                    <a:pt x="1082627" y="1226340"/>
                    <a:pt x="878592" y="1428798"/>
                  </a:cubicBezTo>
                  <a:cubicBezTo>
                    <a:pt x="645409" y="1660179"/>
                    <a:pt x="328439" y="1787227"/>
                    <a:pt x="0" y="17809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11" name="文本框 10"/>
            <p:cNvSpPr txBox="1">
              <a:spLocks noChangeArrowheads="1"/>
            </p:cNvSpPr>
            <p:nvPr/>
          </p:nvSpPr>
          <p:spPr bwMode="auto">
            <a:xfrm rot="18612942">
              <a:off x="5396377" y="1852755"/>
              <a:ext cx="980147" cy="2789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latin typeface="+mn-lt"/>
                  <a:ea typeface="+mn-ea"/>
                  <a:cs typeface="+mn-ea"/>
                  <a:sym typeface="+mn-lt"/>
                </a:rPr>
                <a:t>添加关键字</a:t>
              </a:r>
            </a:p>
          </p:txBody>
        </p:sp>
        <p:sp>
          <p:nvSpPr>
            <p:cNvPr id="12" name="文本框 11"/>
            <p:cNvSpPr txBox="1">
              <a:spLocks noChangeArrowheads="1"/>
            </p:cNvSpPr>
            <p:nvPr/>
          </p:nvSpPr>
          <p:spPr bwMode="auto">
            <a:xfrm rot="16200000">
              <a:off x="5326224" y="2609700"/>
              <a:ext cx="463364" cy="41837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a:solidFill>
                    <a:schemeClr val="bg1"/>
                  </a:solidFill>
                  <a:latin typeface="+mn-lt"/>
                  <a:ea typeface="+mn-ea"/>
                  <a:cs typeface="+mn-ea"/>
                  <a:sym typeface="+mn-lt"/>
                </a:rPr>
                <a:t>02</a:t>
              </a:r>
              <a:endParaRPr lang="zh-CN" altLang="en-US" sz="2400">
                <a:solidFill>
                  <a:schemeClr val="bg1"/>
                </a:solidFill>
                <a:latin typeface="+mn-lt"/>
                <a:ea typeface="+mn-ea"/>
                <a:cs typeface="+mn-ea"/>
                <a:sym typeface="+mn-lt"/>
              </a:endParaRPr>
            </a:p>
          </p:txBody>
        </p:sp>
      </p:grpSp>
      <p:grpSp>
        <p:nvGrpSpPr>
          <p:cNvPr id="13" name="组合 12"/>
          <p:cNvGrpSpPr>
            <a:grpSpLocks/>
          </p:cNvGrpSpPr>
          <p:nvPr/>
        </p:nvGrpSpPr>
        <p:grpSpPr bwMode="auto">
          <a:xfrm rot="10800000">
            <a:off x="4893171" y="3754467"/>
            <a:ext cx="1912939" cy="2370137"/>
            <a:chOff x="5019675" y="1262177"/>
            <a:chExt cx="1733549" cy="2147774"/>
          </a:xfrm>
          <a:solidFill>
            <a:schemeClr val="accent2"/>
          </a:solidFill>
        </p:grpSpPr>
        <p:sp>
          <p:nvSpPr>
            <p:cNvPr id="14" name="任意多边形 13"/>
            <p:cNvSpPr/>
            <p:nvPr/>
          </p:nvSpPr>
          <p:spPr>
            <a:xfrm rot="10800000">
              <a:off x="5019675" y="1262177"/>
              <a:ext cx="1733549" cy="2147774"/>
            </a:xfrm>
            <a:custGeom>
              <a:avLst/>
              <a:gdLst>
                <a:gd name="connsiteX0" fmla="*/ 0 w 1437653"/>
                <a:gd name="connsiteY0" fmla="*/ 1780954 h 1781175"/>
                <a:gd name="connsiteX1" fmla="*/ 10093 w 1437653"/>
                <a:gd name="connsiteY1" fmla="*/ 1252551 h 1781175"/>
                <a:gd name="connsiteX2" fmla="*/ 506340 w 1437653"/>
                <a:gd name="connsiteY2" fmla="*/ 1053646 h 1781175"/>
                <a:gd name="connsiteX3" fmla="*/ 696817 w 1437653"/>
                <a:gd name="connsiteY3" fmla="*/ 696145 h 1781175"/>
                <a:gd name="connsiteX4" fmla="*/ 708391 w 1437653"/>
                <a:gd name="connsiteY4" fmla="*/ 566738 h 1781175"/>
                <a:gd name="connsiteX5" fmla="*/ 522153 w 1437653"/>
                <a:gd name="connsiteY5" fmla="*/ 566738 h 1781175"/>
                <a:gd name="connsiteX6" fmla="*/ 979903 w 1437653"/>
                <a:gd name="connsiteY6" fmla="*/ 0 h 1781175"/>
                <a:gd name="connsiteX7" fmla="*/ 1437653 w 1437653"/>
                <a:gd name="connsiteY7" fmla="*/ 566738 h 1781175"/>
                <a:gd name="connsiteX8" fmla="*/ 1237012 w 1437653"/>
                <a:gd name="connsiteY8" fmla="*/ 566738 h 1781175"/>
                <a:gd name="connsiteX9" fmla="*/ 1232761 w 1437653"/>
                <a:gd name="connsiteY9" fmla="*/ 675416 h 1781175"/>
                <a:gd name="connsiteX10" fmla="*/ 878592 w 1437653"/>
                <a:gd name="connsiteY10" fmla="*/ 1428798 h 1781175"/>
                <a:gd name="connsiteX11" fmla="*/ 0 w 1437653"/>
                <a:gd name="connsiteY11" fmla="*/ 1780954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653" h="1781175">
                  <a:moveTo>
                    <a:pt x="0" y="1780954"/>
                  </a:moveTo>
                  <a:lnTo>
                    <a:pt x="10093" y="1252551"/>
                  </a:lnTo>
                  <a:cubicBezTo>
                    <a:pt x="195602" y="1256094"/>
                    <a:pt x="374633" y="1184335"/>
                    <a:pt x="506340" y="1053646"/>
                  </a:cubicBezTo>
                  <a:cubicBezTo>
                    <a:pt x="605120" y="955629"/>
                    <a:pt x="670959" y="830736"/>
                    <a:pt x="696817" y="696145"/>
                  </a:cubicBezTo>
                  <a:lnTo>
                    <a:pt x="708391" y="566738"/>
                  </a:lnTo>
                  <a:lnTo>
                    <a:pt x="522153" y="566738"/>
                  </a:lnTo>
                  <a:lnTo>
                    <a:pt x="979903" y="0"/>
                  </a:lnTo>
                  <a:lnTo>
                    <a:pt x="1437653" y="566738"/>
                  </a:lnTo>
                  <a:lnTo>
                    <a:pt x="1237012" y="566738"/>
                  </a:lnTo>
                  <a:lnTo>
                    <a:pt x="1232761" y="675416"/>
                  </a:lnTo>
                  <a:cubicBezTo>
                    <a:pt x="1207282" y="959113"/>
                    <a:pt x="1082627" y="1226340"/>
                    <a:pt x="878592" y="1428798"/>
                  </a:cubicBezTo>
                  <a:cubicBezTo>
                    <a:pt x="645409" y="1660179"/>
                    <a:pt x="328439" y="1787227"/>
                    <a:pt x="0" y="178095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15" name="文本框 14"/>
            <p:cNvSpPr txBox="1">
              <a:spLocks noChangeArrowheads="1"/>
            </p:cNvSpPr>
            <p:nvPr/>
          </p:nvSpPr>
          <p:spPr bwMode="auto">
            <a:xfrm rot="7887620">
              <a:off x="5396045" y="1852755"/>
              <a:ext cx="980804" cy="2789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latin typeface="+mn-lt"/>
                  <a:ea typeface="+mn-ea"/>
                  <a:cs typeface="+mn-ea"/>
                  <a:sym typeface="+mn-lt"/>
                </a:rPr>
                <a:t>添加关键字</a:t>
              </a:r>
            </a:p>
          </p:txBody>
        </p:sp>
        <p:sp>
          <p:nvSpPr>
            <p:cNvPr id="16" name="文本框 15"/>
            <p:cNvSpPr txBox="1">
              <a:spLocks noChangeArrowheads="1"/>
            </p:cNvSpPr>
            <p:nvPr/>
          </p:nvSpPr>
          <p:spPr bwMode="auto">
            <a:xfrm rot="10800000">
              <a:off x="5347700" y="2631369"/>
              <a:ext cx="463695" cy="4183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a:solidFill>
                    <a:schemeClr val="bg1"/>
                  </a:solidFill>
                  <a:latin typeface="+mn-lt"/>
                  <a:ea typeface="+mn-ea"/>
                  <a:cs typeface="+mn-ea"/>
                  <a:sym typeface="+mn-lt"/>
                </a:rPr>
                <a:t>03</a:t>
              </a:r>
              <a:endParaRPr lang="zh-CN" altLang="en-US" sz="2400">
                <a:solidFill>
                  <a:schemeClr val="bg1"/>
                </a:solidFill>
                <a:latin typeface="+mn-lt"/>
                <a:ea typeface="+mn-ea"/>
                <a:cs typeface="+mn-ea"/>
                <a:sym typeface="+mn-lt"/>
              </a:endParaRPr>
            </a:p>
          </p:txBody>
        </p:sp>
      </p:grpSp>
      <p:grpSp>
        <p:nvGrpSpPr>
          <p:cNvPr id="17" name="组合 16"/>
          <p:cNvGrpSpPr>
            <a:grpSpLocks/>
          </p:cNvGrpSpPr>
          <p:nvPr/>
        </p:nvGrpSpPr>
        <p:grpSpPr bwMode="auto">
          <a:xfrm rot="5400000" flipH="1" flipV="1">
            <a:off x="3901777" y="2101085"/>
            <a:ext cx="1912939" cy="2371725"/>
            <a:chOff x="5019675" y="1262177"/>
            <a:chExt cx="1733549" cy="2147774"/>
          </a:xfrm>
          <a:solidFill>
            <a:schemeClr val="accent1"/>
          </a:solidFill>
        </p:grpSpPr>
        <p:sp>
          <p:nvSpPr>
            <p:cNvPr id="18" name="任意多边形 17"/>
            <p:cNvSpPr/>
            <p:nvPr/>
          </p:nvSpPr>
          <p:spPr>
            <a:xfrm rot="10800000">
              <a:off x="5019675" y="1262177"/>
              <a:ext cx="1733549" cy="2147774"/>
            </a:xfrm>
            <a:custGeom>
              <a:avLst/>
              <a:gdLst>
                <a:gd name="connsiteX0" fmla="*/ 0 w 1437653"/>
                <a:gd name="connsiteY0" fmla="*/ 1780954 h 1781175"/>
                <a:gd name="connsiteX1" fmla="*/ 10093 w 1437653"/>
                <a:gd name="connsiteY1" fmla="*/ 1252551 h 1781175"/>
                <a:gd name="connsiteX2" fmla="*/ 506340 w 1437653"/>
                <a:gd name="connsiteY2" fmla="*/ 1053646 h 1781175"/>
                <a:gd name="connsiteX3" fmla="*/ 696817 w 1437653"/>
                <a:gd name="connsiteY3" fmla="*/ 696145 h 1781175"/>
                <a:gd name="connsiteX4" fmla="*/ 708391 w 1437653"/>
                <a:gd name="connsiteY4" fmla="*/ 566738 h 1781175"/>
                <a:gd name="connsiteX5" fmla="*/ 522153 w 1437653"/>
                <a:gd name="connsiteY5" fmla="*/ 566738 h 1781175"/>
                <a:gd name="connsiteX6" fmla="*/ 979903 w 1437653"/>
                <a:gd name="connsiteY6" fmla="*/ 0 h 1781175"/>
                <a:gd name="connsiteX7" fmla="*/ 1437653 w 1437653"/>
                <a:gd name="connsiteY7" fmla="*/ 566738 h 1781175"/>
                <a:gd name="connsiteX8" fmla="*/ 1237012 w 1437653"/>
                <a:gd name="connsiteY8" fmla="*/ 566738 h 1781175"/>
                <a:gd name="connsiteX9" fmla="*/ 1232761 w 1437653"/>
                <a:gd name="connsiteY9" fmla="*/ 675416 h 1781175"/>
                <a:gd name="connsiteX10" fmla="*/ 878592 w 1437653"/>
                <a:gd name="connsiteY10" fmla="*/ 1428798 h 1781175"/>
                <a:gd name="connsiteX11" fmla="*/ 0 w 1437653"/>
                <a:gd name="connsiteY11" fmla="*/ 1780954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7653" h="1781175">
                  <a:moveTo>
                    <a:pt x="0" y="1780954"/>
                  </a:moveTo>
                  <a:lnTo>
                    <a:pt x="10093" y="1252551"/>
                  </a:lnTo>
                  <a:cubicBezTo>
                    <a:pt x="195602" y="1256094"/>
                    <a:pt x="374633" y="1184335"/>
                    <a:pt x="506340" y="1053646"/>
                  </a:cubicBezTo>
                  <a:cubicBezTo>
                    <a:pt x="605120" y="955629"/>
                    <a:pt x="670959" y="830736"/>
                    <a:pt x="696817" y="696145"/>
                  </a:cubicBezTo>
                  <a:lnTo>
                    <a:pt x="708391" y="566738"/>
                  </a:lnTo>
                  <a:lnTo>
                    <a:pt x="522153" y="566738"/>
                  </a:lnTo>
                  <a:lnTo>
                    <a:pt x="979903" y="0"/>
                  </a:lnTo>
                  <a:lnTo>
                    <a:pt x="1437653" y="566738"/>
                  </a:lnTo>
                  <a:lnTo>
                    <a:pt x="1237012" y="566738"/>
                  </a:lnTo>
                  <a:lnTo>
                    <a:pt x="1232761" y="675416"/>
                  </a:lnTo>
                  <a:cubicBezTo>
                    <a:pt x="1207282" y="959113"/>
                    <a:pt x="1082627" y="1226340"/>
                    <a:pt x="878592" y="1428798"/>
                  </a:cubicBezTo>
                  <a:cubicBezTo>
                    <a:pt x="645409" y="1660179"/>
                    <a:pt x="328439" y="1787227"/>
                    <a:pt x="0" y="178095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cs typeface="+mn-ea"/>
                <a:sym typeface="+mn-lt"/>
              </a:endParaRPr>
            </a:p>
          </p:txBody>
        </p:sp>
        <p:sp>
          <p:nvSpPr>
            <p:cNvPr id="19" name="文本框 18"/>
            <p:cNvSpPr txBox="1">
              <a:spLocks noChangeArrowheads="1"/>
            </p:cNvSpPr>
            <p:nvPr/>
          </p:nvSpPr>
          <p:spPr bwMode="auto">
            <a:xfrm rot="8039922">
              <a:off x="5396374" y="1852755"/>
              <a:ext cx="980147" cy="2789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latin typeface="+mn-lt"/>
                  <a:ea typeface="+mn-ea"/>
                  <a:cs typeface="+mn-ea"/>
                  <a:sym typeface="+mn-lt"/>
                </a:rPr>
                <a:t>添加关键字</a:t>
              </a:r>
            </a:p>
          </p:txBody>
        </p:sp>
        <p:sp>
          <p:nvSpPr>
            <p:cNvPr id="21" name="文本框 20"/>
            <p:cNvSpPr txBox="1">
              <a:spLocks noChangeArrowheads="1"/>
            </p:cNvSpPr>
            <p:nvPr/>
          </p:nvSpPr>
          <p:spPr bwMode="auto">
            <a:xfrm rot="5400000">
              <a:off x="5347866" y="2609705"/>
              <a:ext cx="463364" cy="4183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a:solidFill>
                    <a:schemeClr val="bg1"/>
                  </a:solidFill>
                  <a:latin typeface="+mn-lt"/>
                  <a:ea typeface="+mn-ea"/>
                  <a:cs typeface="+mn-ea"/>
                  <a:sym typeface="+mn-lt"/>
                </a:rPr>
                <a:t>04</a:t>
              </a:r>
              <a:endParaRPr lang="zh-CN" altLang="en-US" sz="2400">
                <a:solidFill>
                  <a:schemeClr val="bg1"/>
                </a:solidFill>
                <a:latin typeface="+mn-lt"/>
                <a:ea typeface="+mn-ea"/>
                <a:cs typeface="+mn-ea"/>
                <a:sym typeface="+mn-lt"/>
              </a:endParaRPr>
            </a:p>
          </p:txBody>
        </p:sp>
      </p:grpSp>
      <p:sp>
        <p:nvSpPr>
          <p:cNvPr id="22" name="文本框 21"/>
          <p:cNvSpPr txBox="1"/>
          <p:nvPr/>
        </p:nvSpPr>
        <p:spPr>
          <a:xfrm>
            <a:off x="8927009" y="4092603"/>
            <a:ext cx="2643187" cy="923330"/>
          </a:xfrm>
          <a:prstGeom prst="rect">
            <a:avLst/>
          </a:prstGeom>
          <a:noFill/>
        </p:spPr>
        <p:txBody>
          <a:bodyPr lIns="0" rIns="0">
            <a:spAutoFit/>
          </a:bodyPr>
          <a:lstStyle/>
          <a:p>
            <a:pPr algn="just">
              <a:lnSpc>
                <a:spcPct val="150000"/>
              </a:lnSpc>
              <a:spcBef>
                <a:spcPts val="600"/>
              </a:spcBef>
              <a:defRPr/>
            </a:pPr>
            <a:r>
              <a:rPr lang="zh-CN" altLang="en-US" sz="1200" dirty="0">
                <a:solidFill>
                  <a:schemeClr val="tx1">
                    <a:lumMod val="65000"/>
                    <a:lumOff val="35000"/>
                  </a:schemeClr>
                </a:solidFill>
                <a:cs typeface="+mn-ea"/>
                <a:sym typeface="+mn-lt"/>
              </a:rPr>
              <a:t>请在此处添加正文内容，根据需要调整字体与字号，建议采用两端对齐方式和</a:t>
            </a:r>
            <a:r>
              <a:rPr lang="en-US" altLang="zh-CN" sz="1200" dirty="0">
                <a:solidFill>
                  <a:schemeClr val="tx1">
                    <a:lumMod val="65000"/>
                    <a:lumOff val="35000"/>
                  </a:schemeClr>
                </a:solidFill>
                <a:cs typeface="+mn-ea"/>
                <a:sym typeface="+mn-lt"/>
              </a:rPr>
              <a:t>1.5</a:t>
            </a:r>
            <a:r>
              <a:rPr lang="zh-CN" altLang="en-US" sz="1200" dirty="0">
                <a:solidFill>
                  <a:schemeClr val="tx1">
                    <a:lumMod val="65000"/>
                    <a:lumOff val="35000"/>
                  </a:schemeClr>
                </a:solidFill>
                <a:cs typeface="+mn-ea"/>
                <a:sym typeface="+mn-lt"/>
              </a:rPr>
              <a:t>倍行距。</a:t>
            </a:r>
          </a:p>
        </p:txBody>
      </p:sp>
      <p:sp>
        <p:nvSpPr>
          <p:cNvPr id="23" name="文本框 22"/>
          <p:cNvSpPr txBox="1"/>
          <p:nvPr/>
        </p:nvSpPr>
        <p:spPr>
          <a:xfrm>
            <a:off x="8927010" y="3813203"/>
            <a:ext cx="1846659" cy="338554"/>
          </a:xfrm>
          <a:prstGeom prst="rect">
            <a:avLst/>
          </a:prstGeom>
          <a:noFill/>
        </p:spPr>
        <p:txBody>
          <a:bodyPr wrap="none" lIns="0" rIns="0">
            <a:spAutoFit/>
          </a:bodyPr>
          <a:lstStyle/>
          <a:p>
            <a:pPr>
              <a:defRPr/>
            </a:pPr>
            <a:r>
              <a:rPr lang="zh-CN" altLang="en-US" sz="1600" dirty="0">
                <a:solidFill>
                  <a:schemeClr val="tx1">
                    <a:lumMod val="65000"/>
                    <a:lumOff val="35000"/>
                  </a:schemeClr>
                </a:solidFill>
                <a:cs typeface="+mn-ea"/>
                <a:sym typeface="+mn-lt"/>
              </a:rPr>
              <a:t>添加幻灯片正文标题</a:t>
            </a:r>
          </a:p>
        </p:txBody>
      </p:sp>
      <p:sp>
        <p:nvSpPr>
          <p:cNvPr id="24" name="文本框 23"/>
          <p:cNvSpPr txBox="1"/>
          <p:nvPr/>
        </p:nvSpPr>
        <p:spPr>
          <a:xfrm>
            <a:off x="7804646" y="1357341"/>
            <a:ext cx="2643188" cy="923330"/>
          </a:xfrm>
          <a:prstGeom prst="rect">
            <a:avLst/>
          </a:prstGeom>
          <a:noFill/>
        </p:spPr>
        <p:txBody>
          <a:bodyPr lIns="0" rIns="0">
            <a:spAutoFit/>
          </a:bodyPr>
          <a:lstStyle/>
          <a:p>
            <a:pPr algn="just">
              <a:lnSpc>
                <a:spcPct val="150000"/>
              </a:lnSpc>
              <a:spcBef>
                <a:spcPts val="600"/>
              </a:spcBef>
              <a:defRPr/>
            </a:pPr>
            <a:r>
              <a:rPr lang="zh-CN" altLang="en-US" sz="1200" dirty="0">
                <a:solidFill>
                  <a:schemeClr val="tx1">
                    <a:lumMod val="65000"/>
                    <a:lumOff val="35000"/>
                  </a:schemeClr>
                </a:solidFill>
                <a:cs typeface="+mn-ea"/>
                <a:sym typeface="+mn-lt"/>
              </a:rPr>
              <a:t>请在此处添加正文内容，根据需要调整字体与字号，建议采用两端对齐方式和</a:t>
            </a:r>
            <a:r>
              <a:rPr lang="en-US" altLang="zh-CN" sz="1200" dirty="0">
                <a:solidFill>
                  <a:schemeClr val="tx1">
                    <a:lumMod val="65000"/>
                    <a:lumOff val="35000"/>
                  </a:schemeClr>
                </a:solidFill>
                <a:cs typeface="+mn-ea"/>
                <a:sym typeface="+mn-lt"/>
              </a:rPr>
              <a:t>1.5</a:t>
            </a:r>
            <a:r>
              <a:rPr lang="zh-CN" altLang="en-US" sz="1200" dirty="0">
                <a:solidFill>
                  <a:schemeClr val="tx1">
                    <a:lumMod val="65000"/>
                    <a:lumOff val="35000"/>
                  </a:schemeClr>
                </a:solidFill>
                <a:cs typeface="+mn-ea"/>
                <a:sym typeface="+mn-lt"/>
              </a:rPr>
              <a:t>倍行距。</a:t>
            </a:r>
          </a:p>
        </p:txBody>
      </p:sp>
      <p:sp>
        <p:nvSpPr>
          <p:cNvPr id="25" name="文本框 24"/>
          <p:cNvSpPr txBox="1">
            <a:spLocks noChangeArrowheads="1"/>
          </p:cNvSpPr>
          <p:nvPr/>
        </p:nvSpPr>
        <p:spPr bwMode="auto">
          <a:xfrm>
            <a:off x="7804647" y="1079528"/>
            <a:ext cx="18466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dirty="0">
                <a:solidFill>
                  <a:schemeClr val="tx1">
                    <a:lumMod val="65000"/>
                    <a:lumOff val="35000"/>
                  </a:schemeClr>
                </a:solidFill>
                <a:latin typeface="+mn-lt"/>
                <a:ea typeface="+mn-ea"/>
                <a:cs typeface="+mn-ea"/>
                <a:sym typeface="+mn-lt"/>
              </a:rPr>
              <a:t>添加幻灯片正文标题</a:t>
            </a:r>
          </a:p>
        </p:txBody>
      </p:sp>
      <p:sp>
        <p:nvSpPr>
          <p:cNvPr id="26" name="文本框 25"/>
          <p:cNvSpPr txBox="1"/>
          <p:nvPr/>
        </p:nvSpPr>
        <p:spPr>
          <a:xfrm>
            <a:off x="678360" y="2544791"/>
            <a:ext cx="2643187" cy="923330"/>
          </a:xfrm>
          <a:prstGeom prst="rect">
            <a:avLst/>
          </a:prstGeom>
          <a:noFill/>
        </p:spPr>
        <p:txBody>
          <a:bodyPr lIns="0" rIns="0">
            <a:spAutoFit/>
          </a:bodyPr>
          <a:lstStyle/>
          <a:p>
            <a:pPr algn="just">
              <a:lnSpc>
                <a:spcPct val="150000"/>
              </a:lnSpc>
              <a:spcBef>
                <a:spcPts val="600"/>
              </a:spcBef>
              <a:defRPr/>
            </a:pPr>
            <a:r>
              <a:rPr lang="zh-CN" altLang="en-US" sz="1200" dirty="0">
                <a:solidFill>
                  <a:schemeClr val="tx1">
                    <a:lumMod val="65000"/>
                    <a:lumOff val="35000"/>
                  </a:schemeClr>
                </a:solidFill>
                <a:cs typeface="+mn-ea"/>
                <a:sym typeface="+mn-lt"/>
              </a:rPr>
              <a:t>请在此处添加正文内容，根据需要调整字体与字号，建议采用两端对齐方式和</a:t>
            </a:r>
            <a:r>
              <a:rPr lang="en-US" altLang="zh-CN" sz="1200" dirty="0">
                <a:solidFill>
                  <a:schemeClr val="tx1">
                    <a:lumMod val="65000"/>
                    <a:lumOff val="35000"/>
                  </a:schemeClr>
                </a:solidFill>
                <a:cs typeface="+mn-ea"/>
                <a:sym typeface="+mn-lt"/>
              </a:rPr>
              <a:t>1.5</a:t>
            </a:r>
            <a:r>
              <a:rPr lang="zh-CN" altLang="en-US" sz="1200" dirty="0">
                <a:solidFill>
                  <a:schemeClr val="tx1">
                    <a:lumMod val="65000"/>
                    <a:lumOff val="35000"/>
                  </a:schemeClr>
                </a:solidFill>
                <a:cs typeface="+mn-ea"/>
                <a:sym typeface="+mn-lt"/>
              </a:rPr>
              <a:t>倍行距。</a:t>
            </a:r>
          </a:p>
        </p:txBody>
      </p:sp>
      <p:sp>
        <p:nvSpPr>
          <p:cNvPr id="27" name="文本框 26"/>
          <p:cNvSpPr txBox="1"/>
          <p:nvPr/>
        </p:nvSpPr>
        <p:spPr>
          <a:xfrm>
            <a:off x="678361" y="2266979"/>
            <a:ext cx="1846659" cy="338554"/>
          </a:xfrm>
          <a:prstGeom prst="rect">
            <a:avLst/>
          </a:prstGeom>
          <a:noFill/>
        </p:spPr>
        <p:txBody>
          <a:bodyPr wrap="none" lIns="0" rIns="0">
            <a:spAutoFit/>
          </a:bodyPr>
          <a:lstStyle/>
          <a:p>
            <a:pPr>
              <a:defRPr/>
            </a:pPr>
            <a:r>
              <a:rPr lang="zh-CN" altLang="en-US" sz="1600" dirty="0">
                <a:solidFill>
                  <a:schemeClr val="tx1">
                    <a:lumMod val="65000"/>
                    <a:lumOff val="35000"/>
                  </a:schemeClr>
                </a:solidFill>
                <a:cs typeface="+mn-ea"/>
                <a:sym typeface="+mn-lt"/>
              </a:rPr>
              <a:t>添加幻灯片正文标题</a:t>
            </a:r>
          </a:p>
        </p:txBody>
      </p:sp>
      <p:sp>
        <p:nvSpPr>
          <p:cNvPr id="28" name="文本框 27"/>
          <p:cNvSpPr txBox="1"/>
          <p:nvPr/>
        </p:nvSpPr>
        <p:spPr>
          <a:xfrm>
            <a:off x="1856285" y="5305453"/>
            <a:ext cx="2643187" cy="923330"/>
          </a:xfrm>
          <a:prstGeom prst="rect">
            <a:avLst/>
          </a:prstGeom>
          <a:noFill/>
        </p:spPr>
        <p:txBody>
          <a:bodyPr lIns="0" rIns="0">
            <a:spAutoFit/>
          </a:bodyPr>
          <a:lstStyle/>
          <a:p>
            <a:pPr algn="just">
              <a:lnSpc>
                <a:spcPct val="150000"/>
              </a:lnSpc>
              <a:spcBef>
                <a:spcPts val="600"/>
              </a:spcBef>
              <a:defRPr/>
            </a:pPr>
            <a:r>
              <a:rPr lang="zh-CN" altLang="en-US" sz="1200" dirty="0">
                <a:solidFill>
                  <a:schemeClr val="tx1">
                    <a:lumMod val="65000"/>
                    <a:lumOff val="35000"/>
                  </a:schemeClr>
                </a:solidFill>
                <a:cs typeface="+mn-ea"/>
                <a:sym typeface="+mn-lt"/>
              </a:rPr>
              <a:t>请在此处添加正文内容，根据需要调整字体与字号，建议采用两端对齐方式和</a:t>
            </a:r>
            <a:r>
              <a:rPr lang="en-US" altLang="zh-CN" sz="1200" dirty="0">
                <a:solidFill>
                  <a:schemeClr val="tx1">
                    <a:lumMod val="65000"/>
                    <a:lumOff val="35000"/>
                  </a:schemeClr>
                </a:solidFill>
                <a:cs typeface="+mn-ea"/>
                <a:sym typeface="+mn-lt"/>
              </a:rPr>
              <a:t>1.5</a:t>
            </a:r>
            <a:r>
              <a:rPr lang="zh-CN" altLang="en-US" sz="1200" dirty="0">
                <a:solidFill>
                  <a:schemeClr val="tx1">
                    <a:lumMod val="65000"/>
                    <a:lumOff val="35000"/>
                  </a:schemeClr>
                </a:solidFill>
                <a:cs typeface="+mn-ea"/>
                <a:sym typeface="+mn-lt"/>
              </a:rPr>
              <a:t>倍行距。</a:t>
            </a:r>
          </a:p>
        </p:txBody>
      </p:sp>
      <p:sp>
        <p:nvSpPr>
          <p:cNvPr id="29" name="文本框 28"/>
          <p:cNvSpPr txBox="1">
            <a:spLocks noChangeArrowheads="1"/>
          </p:cNvSpPr>
          <p:nvPr/>
        </p:nvSpPr>
        <p:spPr bwMode="auto">
          <a:xfrm>
            <a:off x="1856286" y="5026054"/>
            <a:ext cx="18466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dirty="0">
                <a:solidFill>
                  <a:schemeClr val="tx1">
                    <a:lumMod val="65000"/>
                    <a:lumOff val="35000"/>
                  </a:schemeClr>
                </a:solidFill>
                <a:latin typeface="+mn-lt"/>
                <a:ea typeface="+mn-ea"/>
                <a:cs typeface="+mn-ea"/>
                <a:sym typeface="+mn-lt"/>
              </a:rPr>
              <a:t>添加幻灯片正文标题</a:t>
            </a:r>
          </a:p>
        </p:txBody>
      </p:sp>
      <p:sp>
        <p:nvSpPr>
          <p:cNvPr id="30"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4255171002"/>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组合 11"/>
          <p:cNvGrpSpPr/>
          <p:nvPr/>
        </p:nvGrpSpPr>
        <p:grpSpPr>
          <a:xfrm>
            <a:off x="4161473" y="1856742"/>
            <a:ext cx="1814195" cy="2551431"/>
            <a:chOff x="3301603" y="1549004"/>
            <a:chExt cx="1243013" cy="1749028"/>
          </a:xfrm>
          <a:solidFill>
            <a:srgbClr val="55463D">
              <a:alpha val="50000"/>
            </a:srgbClr>
          </a:solidFill>
        </p:grpSpPr>
        <p:sp>
          <p:nvSpPr>
            <p:cNvPr id="13" name="Freeform 7"/>
            <p:cNvSpPr/>
            <p:nvPr/>
          </p:nvSpPr>
          <p:spPr bwMode="auto">
            <a:xfrm>
              <a:off x="3301603" y="1549004"/>
              <a:ext cx="1243013" cy="1749028"/>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14" name="矩形 24"/>
            <p:cNvSpPr>
              <a:spLocks noChangeArrowheads="1"/>
            </p:cNvSpPr>
            <p:nvPr/>
          </p:nvSpPr>
          <p:spPr bwMode="auto">
            <a:xfrm>
              <a:off x="3444063" y="1790700"/>
              <a:ext cx="471077" cy="40086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mn-lt"/>
                  <a:ea typeface="+mn-ea"/>
                  <a:cs typeface="+mn-ea"/>
                  <a:sym typeface="+mn-lt"/>
                </a:rPr>
                <a:t>01</a:t>
              </a:r>
            </a:p>
          </p:txBody>
        </p:sp>
      </p:grpSp>
      <p:grpSp>
        <p:nvGrpSpPr>
          <p:cNvPr id="15" name="组合 14"/>
          <p:cNvGrpSpPr/>
          <p:nvPr/>
        </p:nvGrpSpPr>
        <p:grpSpPr>
          <a:xfrm>
            <a:off x="5358449" y="1856741"/>
            <a:ext cx="2552065" cy="1812291"/>
            <a:chOff x="4082654" y="1538288"/>
            <a:chExt cx="1749028" cy="1241822"/>
          </a:xfrm>
          <a:solidFill>
            <a:srgbClr val="55463D">
              <a:alpha val="50000"/>
            </a:srgbClr>
          </a:solidFill>
        </p:grpSpPr>
        <p:sp>
          <p:nvSpPr>
            <p:cNvPr id="16" name="Freeform 6"/>
            <p:cNvSpPr/>
            <p:nvPr/>
          </p:nvSpPr>
          <p:spPr bwMode="auto">
            <a:xfrm>
              <a:off x="4082654" y="1538288"/>
              <a:ext cx="1749028" cy="1241822"/>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17" name="矩形 25"/>
            <p:cNvSpPr>
              <a:spLocks noChangeArrowheads="1"/>
            </p:cNvSpPr>
            <p:nvPr/>
          </p:nvSpPr>
          <p:spPr bwMode="auto">
            <a:xfrm>
              <a:off x="5272250" y="1728787"/>
              <a:ext cx="463588" cy="40070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mn-lt"/>
                  <a:ea typeface="+mn-ea"/>
                  <a:cs typeface="+mn-ea"/>
                  <a:sym typeface="+mn-lt"/>
                </a:rPr>
                <a:t>02</a:t>
              </a:r>
            </a:p>
          </p:txBody>
        </p:sp>
      </p:grpSp>
      <p:grpSp>
        <p:nvGrpSpPr>
          <p:cNvPr id="18" name="组合 17"/>
          <p:cNvGrpSpPr/>
          <p:nvPr/>
        </p:nvGrpSpPr>
        <p:grpSpPr>
          <a:xfrm>
            <a:off x="6096319" y="3064511"/>
            <a:ext cx="1814195" cy="2553334"/>
            <a:chOff x="4599385" y="2316957"/>
            <a:chExt cx="1243013" cy="1750219"/>
          </a:xfrm>
          <a:solidFill>
            <a:srgbClr val="55463D">
              <a:alpha val="50000"/>
            </a:srgbClr>
          </a:solidFill>
        </p:grpSpPr>
        <p:sp>
          <p:nvSpPr>
            <p:cNvPr id="19" name="Freeform 5"/>
            <p:cNvSpPr/>
            <p:nvPr/>
          </p:nvSpPr>
          <p:spPr bwMode="auto">
            <a:xfrm>
              <a:off x="4599385" y="2316957"/>
              <a:ext cx="1243013" cy="1750219"/>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21" name="矩形 26"/>
            <p:cNvSpPr>
              <a:spLocks noChangeArrowheads="1"/>
            </p:cNvSpPr>
            <p:nvPr/>
          </p:nvSpPr>
          <p:spPr bwMode="auto">
            <a:xfrm>
              <a:off x="5272088" y="3558778"/>
              <a:ext cx="471604" cy="4008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mn-lt"/>
                  <a:ea typeface="+mn-ea"/>
                  <a:cs typeface="+mn-ea"/>
                  <a:sym typeface="+mn-lt"/>
                </a:rPr>
                <a:t>03</a:t>
              </a:r>
            </a:p>
          </p:txBody>
        </p:sp>
      </p:grpSp>
      <p:grpSp>
        <p:nvGrpSpPr>
          <p:cNvPr id="22" name="组合 21"/>
          <p:cNvGrpSpPr/>
          <p:nvPr/>
        </p:nvGrpSpPr>
        <p:grpSpPr>
          <a:xfrm>
            <a:off x="4161473" y="3804921"/>
            <a:ext cx="2553971" cy="1812926"/>
            <a:chOff x="3313510" y="2836069"/>
            <a:chExt cx="1750219" cy="1241822"/>
          </a:xfrm>
          <a:solidFill>
            <a:srgbClr val="55463D">
              <a:alpha val="50000"/>
            </a:srgbClr>
          </a:solidFill>
        </p:grpSpPr>
        <p:sp>
          <p:nvSpPr>
            <p:cNvPr id="23" name="Freeform 8"/>
            <p:cNvSpPr/>
            <p:nvPr/>
          </p:nvSpPr>
          <p:spPr bwMode="auto">
            <a:xfrm>
              <a:off x="3313510" y="2836069"/>
              <a:ext cx="1750219" cy="1241822"/>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24" name="矩形 27"/>
            <p:cNvSpPr>
              <a:spLocks noChangeArrowheads="1"/>
            </p:cNvSpPr>
            <p:nvPr/>
          </p:nvSpPr>
          <p:spPr bwMode="auto">
            <a:xfrm>
              <a:off x="3467100" y="3499247"/>
              <a:ext cx="463588" cy="4005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mn-lt"/>
                  <a:ea typeface="+mn-ea"/>
                  <a:cs typeface="+mn-ea"/>
                  <a:sym typeface="+mn-lt"/>
                </a:rPr>
                <a:t>04</a:t>
              </a:r>
            </a:p>
          </p:txBody>
        </p:sp>
      </p:grpSp>
      <p:sp>
        <p:nvSpPr>
          <p:cNvPr id="25" name="TextBox 23"/>
          <p:cNvSpPr txBox="1"/>
          <p:nvPr/>
        </p:nvSpPr>
        <p:spPr>
          <a:xfrm>
            <a:off x="961073" y="2056767"/>
            <a:ext cx="3089275" cy="1061829"/>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6" name="TextBox 24"/>
          <p:cNvSpPr txBox="1"/>
          <p:nvPr/>
        </p:nvSpPr>
        <p:spPr>
          <a:xfrm>
            <a:off x="2224337" y="1782732"/>
            <a:ext cx="1826141" cy="338554"/>
          </a:xfrm>
          <a:prstGeom prst="rect">
            <a:avLst/>
          </a:prstGeom>
          <a:noFill/>
        </p:spPr>
        <p:txBody>
          <a:bodyPr wrap="none" rtlCol="0">
            <a:spAutoFit/>
          </a:bodyPr>
          <a:lstStyle/>
          <a:p>
            <a:pPr algn="r"/>
            <a:r>
              <a:rPr lang="zh-CN" altLang="en-US" sz="1600" dirty="0">
                <a:solidFill>
                  <a:schemeClr val="tx1">
                    <a:lumMod val="65000"/>
                    <a:lumOff val="35000"/>
                  </a:schemeClr>
                </a:solidFill>
                <a:cs typeface="+mn-ea"/>
                <a:sym typeface="+mn-lt"/>
              </a:rPr>
              <a:t>单击此处输入文本</a:t>
            </a:r>
          </a:p>
        </p:txBody>
      </p:sp>
      <p:sp>
        <p:nvSpPr>
          <p:cNvPr id="27" name="TextBox 23"/>
          <p:cNvSpPr txBox="1"/>
          <p:nvPr/>
        </p:nvSpPr>
        <p:spPr>
          <a:xfrm>
            <a:off x="961073" y="4555492"/>
            <a:ext cx="3089275" cy="1061829"/>
          </a:xfrm>
          <a:prstGeom prst="rect">
            <a:avLst/>
          </a:prstGeom>
          <a:noFill/>
        </p:spPr>
        <p:txBody>
          <a:bodyPr wrap="square" rtlCol="0">
            <a:spAutoFit/>
          </a:bodyPr>
          <a:lstStyle/>
          <a:p>
            <a:pPr algn="r">
              <a:lnSpc>
                <a:spcPct val="15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8" name="TextBox 24"/>
          <p:cNvSpPr txBox="1"/>
          <p:nvPr/>
        </p:nvSpPr>
        <p:spPr>
          <a:xfrm>
            <a:off x="2224337" y="4281458"/>
            <a:ext cx="1826141" cy="338554"/>
          </a:xfrm>
          <a:prstGeom prst="rect">
            <a:avLst/>
          </a:prstGeom>
          <a:noFill/>
        </p:spPr>
        <p:txBody>
          <a:bodyPr wrap="none" rtlCol="0">
            <a:spAutoFit/>
          </a:bodyPr>
          <a:lstStyle/>
          <a:p>
            <a:pPr algn="r"/>
            <a:r>
              <a:rPr lang="zh-CN" altLang="en-US" sz="1600" dirty="0">
                <a:solidFill>
                  <a:schemeClr val="tx1">
                    <a:lumMod val="65000"/>
                    <a:lumOff val="35000"/>
                  </a:schemeClr>
                </a:solidFill>
                <a:cs typeface="+mn-ea"/>
                <a:sym typeface="+mn-lt"/>
              </a:rPr>
              <a:t>单击此处输入文本</a:t>
            </a:r>
          </a:p>
        </p:txBody>
      </p:sp>
      <p:sp>
        <p:nvSpPr>
          <p:cNvPr id="29" name="TextBox 23"/>
          <p:cNvSpPr txBox="1"/>
          <p:nvPr/>
        </p:nvSpPr>
        <p:spPr>
          <a:xfrm>
            <a:off x="8073709" y="2056767"/>
            <a:ext cx="3089275"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30" name="TextBox 24"/>
          <p:cNvSpPr txBox="1"/>
          <p:nvPr/>
        </p:nvSpPr>
        <p:spPr>
          <a:xfrm>
            <a:off x="8073838" y="1782732"/>
            <a:ext cx="1826141" cy="338554"/>
          </a:xfrm>
          <a:prstGeom prst="rect">
            <a:avLst/>
          </a:prstGeom>
          <a:noFill/>
        </p:spPr>
        <p:txBody>
          <a:bodyPr wrap="none" rtlCol="0">
            <a:spAutoFit/>
          </a:bodyPr>
          <a:lstStyle/>
          <a:p>
            <a:pPr algn="l"/>
            <a:r>
              <a:rPr lang="zh-CN" altLang="en-US" sz="1600" dirty="0">
                <a:solidFill>
                  <a:schemeClr val="tx1">
                    <a:lumMod val="65000"/>
                    <a:lumOff val="35000"/>
                  </a:schemeClr>
                </a:solidFill>
                <a:cs typeface="+mn-ea"/>
                <a:sym typeface="+mn-lt"/>
              </a:rPr>
              <a:t>单击此处输入文本</a:t>
            </a:r>
          </a:p>
        </p:txBody>
      </p:sp>
      <p:sp>
        <p:nvSpPr>
          <p:cNvPr id="31" name="TextBox 23"/>
          <p:cNvSpPr txBox="1"/>
          <p:nvPr/>
        </p:nvSpPr>
        <p:spPr>
          <a:xfrm>
            <a:off x="8073709" y="4555492"/>
            <a:ext cx="3089275"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32" name="TextBox 24"/>
          <p:cNvSpPr txBox="1"/>
          <p:nvPr/>
        </p:nvSpPr>
        <p:spPr>
          <a:xfrm>
            <a:off x="8073838" y="4281458"/>
            <a:ext cx="1826141" cy="338554"/>
          </a:xfrm>
          <a:prstGeom prst="rect">
            <a:avLst/>
          </a:prstGeom>
          <a:noFill/>
        </p:spPr>
        <p:txBody>
          <a:bodyPr wrap="none" rtlCol="0">
            <a:spAutoFit/>
          </a:bodyPr>
          <a:lstStyle/>
          <a:p>
            <a:pPr algn="l"/>
            <a:r>
              <a:rPr lang="zh-CN" altLang="en-US" sz="1600" dirty="0">
                <a:solidFill>
                  <a:schemeClr val="tx1">
                    <a:lumMod val="65000"/>
                    <a:lumOff val="35000"/>
                  </a:schemeClr>
                </a:solidFill>
                <a:cs typeface="+mn-ea"/>
                <a:sym typeface="+mn-lt"/>
              </a:rPr>
              <a:t>单击此处输入文本</a:t>
            </a:r>
          </a:p>
        </p:txBody>
      </p:sp>
      <p:sp>
        <p:nvSpPr>
          <p:cNvPr id="33"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923896151"/>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a:stretch>
        </a:blipFill>
        <a:effectLst/>
      </p:bgPr>
    </p:bg>
    <p:spTree>
      <p:nvGrpSpPr>
        <p:cNvPr id="1" name=""/>
        <p:cNvGrpSpPr/>
        <p:nvPr/>
      </p:nvGrpSpPr>
      <p:grpSpPr>
        <a:xfrm>
          <a:off x="0" y="0"/>
          <a:ext cx="0" cy="0"/>
          <a:chOff x="0" y="0"/>
          <a:chExt cx="0" cy="0"/>
        </a:xfrm>
      </p:grpSpPr>
      <p:sp>
        <p:nvSpPr>
          <p:cNvPr id="12" name="文本框 11"/>
          <p:cNvSpPr txBox="1"/>
          <p:nvPr/>
        </p:nvSpPr>
        <p:spPr>
          <a:xfrm>
            <a:off x="1877134" y="1988840"/>
            <a:ext cx="8679182" cy="1260794"/>
          </a:xfrm>
          <a:prstGeom prst="rect">
            <a:avLst/>
          </a:prstGeom>
          <a:noFill/>
          <a:effectLst/>
        </p:spPr>
        <p:txBody>
          <a:bodyPr wrap="square" rtlCol="0">
            <a:spAutoFit/>
          </a:bodyPr>
          <a:lstStyle/>
          <a:p>
            <a:pPr algn="ctr"/>
            <a:r>
              <a:rPr lang="zh-CN" altLang="en-US" sz="7593" b="1" dirty="0" smtClean="0">
                <a:solidFill>
                  <a:schemeClr val="bg2"/>
                </a:solidFill>
                <a:effectLst>
                  <a:outerShdw blurRad="38100" dist="38100" dir="2700000" algn="tl">
                    <a:srgbClr val="000000">
                      <a:alpha val="43137"/>
                    </a:srgbClr>
                  </a:outerShdw>
                </a:effectLst>
                <a:cs typeface="+mn-ea"/>
                <a:sym typeface="+mn-lt"/>
              </a:rPr>
              <a:t>演讲完毕  谢谢</a:t>
            </a:r>
            <a:endParaRPr lang="zh-CN" altLang="en-US" sz="7593" b="1" dirty="0">
              <a:solidFill>
                <a:schemeClr val="bg2"/>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3073251" y="3573016"/>
            <a:ext cx="5538849" cy="400110"/>
          </a:xfrm>
          <a:prstGeom prst="rect">
            <a:avLst/>
          </a:prstGeom>
          <a:noFill/>
        </p:spPr>
        <p:txBody>
          <a:bodyPr wrap="square" rtlCol="0">
            <a:spAutoFit/>
          </a:bodyPr>
          <a:lstStyle/>
          <a:p>
            <a:pPr algn="ctr"/>
            <a:r>
              <a:rPr lang="zh-CN" altLang="en-US" sz="2000" b="1" dirty="0" smtClean="0">
                <a:solidFill>
                  <a:schemeClr val="bg2"/>
                </a:solidFill>
                <a:cs typeface="+mn-ea"/>
                <a:sym typeface="+mn-lt"/>
              </a:rPr>
              <a:t>日期：</a:t>
            </a:r>
            <a:r>
              <a:rPr lang="en-US" altLang="zh-CN" sz="2000" b="1" dirty="0" smtClean="0">
                <a:solidFill>
                  <a:schemeClr val="bg2"/>
                </a:solidFill>
                <a:cs typeface="+mn-ea"/>
                <a:sym typeface="+mn-lt"/>
              </a:rPr>
              <a:t>2020-08-08</a:t>
            </a:r>
            <a:endParaRPr lang="zh-CN" altLang="en-US" sz="2000" b="1" dirty="0">
              <a:solidFill>
                <a:schemeClr val="bg2"/>
              </a:solidFill>
              <a:cs typeface="+mn-ea"/>
              <a:sym typeface="+mn-lt"/>
            </a:endParaRPr>
          </a:p>
        </p:txBody>
      </p:sp>
    </p:spTree>
    <p:extLst>
      <p:ext uri="{BB962C8B-B14F-4D97-AF65-F5344CB8AC3E}">
        <p14:creationId xmlns:p14="http://schemas.microsoft.com/office/powerpoint/2010/main" val="17120766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6" name="TextBox 11"/>
          <p:cNvSpPr txBox="1"/>
          <p:nvPr/>
        </p:nvSpPr>
        <p:spPr>
          <a:xfrm>
            <a:off x="5305499" y="2619752"/>
            <a:ext cx="3897221" cy="1405449"/>
          </a:xfrm>
          <a:prstGeom prst="rect">
            <a:avLst/>
          </a:prstGeom>
          <a:noFill/>
        </p:spPr>
        <p:txBody>
          <a:bodyPr wrap="none" rtlCol="0">
            <a:spAutoFit/>
          </a:bodyPr>
          <a:lstStyle/>
          <a:p>
            <a:pPr marL="0" lvl="1" defTabSz="1219170" fontAlgn="base">
              <a:spcBef>
                <a:spcPct val="0"/>
              </a:spcBef>
              <a:spcAft>
                <a:spcPct val="0"/>
              </a:spcAft>
              <a:defRPr/>
            </a:pPr>
            <a:r>
              <a:rPr lang="zh-CN" altLang="en-US" sz="1867" b="1" dirty="0">
                <a:solidFill>
                  <a:schemeClr val="tx2"/>
                </a:solidFill>
                <a:latin typeface="张海山锐线体简" panose="02000000000000000000" pitchFamily="2" charset="-122"/>
                <a:ea typeface="张海山锐线体简" panose="02000000000000000000" pitchFamily="2" charset="-122"/>
              </a:rPr>
              <a:t> </a:t>
            </a:r>
            <a:r>
              <a:rPr lang="zh-CN" altLang="en-US" sz="3733" b="1" dirty="0">
                <a:solidFill>
                  <a:schemeClr val="tx2"/>
                </a:solidFill>
                <a:latin typeface="张海山锐线体简" panose="02000000000000000000" pitchFamily="2" charset="-122"/>
                <a:ea typeface="张海山锐线体简" panose="02000000000000000000" pitchFamily="2" charset="-122"/>
              </a:rPr>
              <a:t>第一部分</a:t>
            </a:r>
            <a:endParaRPr lang="en-US" altLang="zh-CN" sz="3733" b="1" dirty="0">
              <a:solidFill>
                <a:schemeClr val="tx2"/>
              </a:solidFill>
              <a:latin typeface="张海山锐线体简" panose="02000000000000000000" pitchFamily="2" charset="-122"/>
              <a:ea typeface="张海山锐线体简" panose="02000000000000000000" pitchFamily="2" charset="-122"/>
            </a:endParaRPr>
          </a:p>
          <a:p>
            <a:pPr marL="0" lvl="1" defTabSz="1219170" fontAlgn="base">
              <a:spcBef>
                <a:spcPct val="0"/>
              </a:spcBef>
              <a:spcAft>
                <a:spcPct val="0"/>
              </a:spcAft>
              <a:defRPr/>
            </a:pPr>
            <a:r>
              <a:rPr lang="zh-CN" altLang="en-US" sz="4800" b="1" dirty="0">
                <a:solidFill>
                  <a:schemeClr val="tx2"/>
                </a:solidFill>
                <a:latin typeface="张海山锐线体简" panose="02000000000000000000" pitchFamily="2" charset="-122"/>
                <a:ea typeface="张海山锐线体简" panose="02000000000000000000" pitchFamily="2" charset="-122"/>
              </a:rPr>
              <a:t>标题文字内容</a:t>
            </a:r>
            <a:endParaRPr lang="en-US" altLang="zh-CN" sz="4800" b="1" dirty="0">
              <a:solidFill>
                <a:schemeClr val="tx2"/>
              </a:solidFill>
              <a:latin typeface="张海山锐线体简" panose="02000000000000000000" pitchFamily="2" charset="-122"/>
              <a:ea typeface="张海山锐线体简" panose="02000000000000000000" pitchFamily="2" charset="-122"/>
            </a:endParaRPr>
          </a:p>
        </p:txBody>
      </p:sp>
      <p:sp>
        <p:nvSpPr>
          <p:cNvPr id="14" name="椭圆 13"/>
          <p:cNvSpPr/>
          <p:nvPr/>
        </p:nvSpPr>
        <p:spPr>
          <a:xfrm>
            <a:off x="3845222" y="2766785"/>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845222" y="2994132"/>
            <a:ext cx="1224136" cy="769441"/>
          </a:xfrm>
          <a:prstGeom prst="rect">
            <a:avLst/>
          </a:prstGeom>
          <a:noFill/>
        </p:spPr>
        <p:txBody>
          <a:bodyPr wrap="square" rtlCol="0">
            <a:spAutoFit/>
          </a:bodyPr>
          <a:lstStyle/>
          <a:p>
            <a:pPr algn="ctr"/>
            <a:r>
              <a:rPr lang="en-US" altLang="zh-CN" sz="4400" dirty="0" smtClean="0">
                <a:solidFill>
                  <a:schemeClr val="bg1"/>
                </a:solidFill>
              </a:rPr>
              <a:t>01</a:t>
            </a:r>
            <a:endParaRPr lang="zh-CN" altLang="en-US" sz="4400" dirty="0">
              <a:solidFill>
                <a:schemeClr val="bg1"/>
              </a:solidFill>
            </a:endParaRPr>
          </a:p>
        </p:txBody>
      </p:sp>
    </p:spTree>
    <p:extLst>
      <p:ext uri="{BB962C8B-B14F-4D97-AF65-F5344CB8AC3E}">
        <p14:creationId xmlns:p14="http://schemas.microsoft.com/office/powerpoint/2010/main" val="39810054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5"/>
          <p:cNvSpPr txBox="1"/>
          <p:nvPr/>
        </p:nvSpPr>
        <p:spPr>
          <a:xfrm>
            <a:off x="711980" y="2509085"/>
            <a:ext cx="1835995" cy="533868"/>
          </a:xfrm>
          <a:prstGeom prst="roundRect">
            <a:avLst>
              <a:gd name="adj" fmla="val 50000"/>
            </a:avLst>
          </a:prstGeom>
          <a:solidFill>
            <a:schemeClr val="accent1"/>
          </a:solidFill>
          <a:ln w="28575">
            <a:noFill/>
          </a:ln>
          <a:effectLst/>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sz="1867" dirty="0">
                <a:solidFill>
                  <a:schemeClr val="bg2"/>
                </a:solidFill>
                <a:latin typeface="+mn-lt"/>
                <a:ea typeface="+mn-ea"/>
                <a:cs typeface="+mn-ea"/>
                <a:sym typeface="+mn-lt"/>
              </a:rPr>
              <a:t>添加标题</a:t>
            </a:r>
          </a:p>
        </p:txBody>
      </p:sp>
      <p:sp>
        <p:nvSpPr>
          <p:cNvPr id="8" name="矩形 7"/>
          <p:cNvSpPr/>
          <p:nvPr/>
        </p:nvSpPr>
        <p:spPr>
          <a:xfrm>
            <a:off x="793349" y="3096582"/>
            <a:ext cx="2674497" cy="583493"/>
          </a:xfrm>
          <a:prstGeom prst="rect">
            <a:avLst/>
          </a:prstGeom>
        </p:spPr>
        <p:txBody>
          <a:bodyPr wrap="square">
            <a:spAutoFit/>
          </a:bodyPr>
          <a:lstStyle/>
          <a:p>
            <a:pPr algn="just">
              <a:lnSpc>
                <a:spcPct val="114000"/>
              </a:lnSpc>
            </a:pPr>
            <a:r>
              <a:rPr lang="zh-CN" altLang="en-US" sz="1400" dirty="0">
                <a:solidFill>
                  <a:schemeClr val="tx1">
                    <a:lumMod val="65000"/>
                    <a:lumOff val="35000"/>
                  </a:schemeClr>
                </a:solidFill>
                <a:cs typeface="+mn-ea"/>
                <a:sym typeface="+mn-lt"/>
              </a:rPr>
              <a:t>在此录入上述图表的描述说明，在此录入上述图表的描述说明。</a:t>
            </a:r>
          </a:p>
        </p:txBody>
      </p:sp>
      <p:sp>
        <p:nvSpPr>
          <p:cNvPr id="9" name="文本框 8"/>
          <p:cNvSpPr txBox="1"/>
          <p:nvPr/>
        </p:nvSpPr>
        <p:spPr>
          <a:xfrm>
            <a:off x="711980" y="3958632"/>
            <a:ext cx="1835995" cy="533868"/>
          </a:xfrm>
          <a:prstGeom prst="roundRect">
            <a:avLst>
              <a:gd name="adj" fmla="val 50000"/>
            </a:avLst>
          </a:prstGeom>
          <a:solidFill>
            <a:schemeClr val="accent1"/>
          </a:solidFill>
          <a:ln w="28575">
            <a:noFill/>
          </a:ln>
          <a:effectLst/>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sz="1867" dirty="0">
                <a:solidFill>
                  <a:schemeClr val="bg2"/>
                </a:solidFill>
                <a:latin typeface="+mn-lt"/>
                <a:ea typeface="+mn-ea"/>
                <a:cs typeface="+mn-ea"/>
                <a:sym typeface="+mn-lt"/>
              </a:rPr>
              <a:t>添加标题</a:t>
            </a:r>
          </a:p>
        </p:txBody>
      </p:sp>
      <p:sp>
        <p:nvSpPr>
          <p:cNvPr id="10" name="矩形 9"/>
          <p:cNvSpPr/>
          <p:nvPr/>
        </p:nvSpPr>
        <p:spPr>
          <a:xfrm>
            <a:off x="793349" y="4526111"/>
            <a:ext cx="2674497" cy="583493"/>
          </a:xfrm>
          <a:prstGeom prst="rect">
            <a:avLst/>
          </a:prstGeom>
        </p:spPr>
        <p:txBody>
          <a:bodyPr wrap="square">
            <a:spAutoFit/>
          </a:bodyPr>
          <a:lstStyle/>
          <a:p>
            <a:pPr algn="just">
              <a:lnSpc>
                <a:spcPct val="114000"/>
              </a:lnSpc>
            </a:pPr>
            <a:r>
              <a:rPr lang="zh-CN" altLang="en-US" sz="1400" dirty="0">
                <a:solidFill>
                  <a:schemeClr val="tx1">
                    <a:lumMod val="65000"/>
                    <a:lumOff val="35000"/>
                  </a:schemeClr>
                </a:solidFill>
                <a:cs typeface="+mn-ea"/>
                <a:sym typeface="+mn-lt"/>
              </a:rPr>
              <a:t>在此录入上述图表的描述说明，在此录入上述图表的描述说明。</a:t>
            </a:r>
          </a:p>
        </p:txBody>
      </p:sp>
      <p:sp>
        <p:nvSpPr>
          <p:cNvPr id="11" name="文本框 11"/>
          <p:cNvSpPr txBox="1"/>
          <p:nvPr/>
        </p:nvSpPr>
        <p:spPr>
          <a:xfrm>
            <a:off x="8991641" y="2509085"/>
            <a:ext cx="1835995" cy="533868"/>
          </a:xfrm>
          <a:prstGeom prst="roundRect">
            <a:avLst>
              <a:gd name="adj" fmla="val 50000"/>
            </a:avLst>
          </a:prstGeom>
          <a:solidFill>
            <a:schemeClr val="accent1"/>
          </a:solidFill>
          <a:ln w="28575">
            <a:noFill/>
          </a:ln>
          <a:effectLst/>
        </p:spPr>
        <p:txBody>
          <a:bodyPr wrap="square" rtlCol="0">
            <a:spAutoFit/>
          </a:bodyPr>
          <a:lstStyle/>
          <a:p>
            <a:pPr algn="ctr"/>
            <a:r>
              <a:rPr lang="zh-CN" altLang="en-US" sz="1867" dirty="0">
                <a:solidFill>
                  <a:schemeClr val="bg2"/>
                </a:solidFill>
                <a:cs typeface="+mn-ea"/>
                <a:sym typeface="+mn-lt"/>
              </a:rPr>
              <a:t>添加标题</a:t>
            </a:r>
          </a:p>
        </p:txBody>
      </p:sp>
      <p:sp>
        <p:nvSpPr>
          <p:cNvPr id="12" name="矩形 11"/>
          <p:cNvSpPr/>
          <p:nvPr/>
        </p:nvSpPr>
        <p:spPr>
          <a:xfrm>
            <a:off x="8991710" y="3096582"/>
            <a:ext cx="2674497" cy="583493"/>
          </a:xfrm>
          <a:prstGeom prst="rect">
            <a:avLst/>
          </a:prstGeom>
        </p:spPr>
        <p:txBody>
          <a:bodyPr wrap="square">
            <a:spAutoFit/>
          </a:bodyPr>
          <a:lstStyle/>
          <a:p>
            <a:pPr algn="just">
              <a:lnSpc>
                <a:spcPct val="114000"/>
              </a:lnSpc>
            </a:pPr>
            <a:r>
              <a:rPr lang="zh-CN" altLang="en-US" sz="1400" dirty="0">
                <a:solidFill>
                  <a:schemeClr val="tx1">
                    <a:lumMod val="65000"/>
                    <a:lumOff val="35000"/>
                  </a:schemeClr>
                </a:solidFill>
                <a:cs typeface="+mn-ea"/>
                <a:sym typeface="+mn-lt"/>
              </a:rPr>
              <a:t>在此录入上述图表的描述说明，在此录入上述图表的描述说明。</a:t>
            </a:r>
          </a:p>
        </p:txBody>
      </p:sp>
      <p:sp>
        <p:nvSpPr>
          <p:cNvPr id="13" name="文本框 14"/>
          <p:cNvSpPr txBox="1"/>
          <p:nvPr/>
        </p:nvSpPr>
        <p:spPr>
          <a:xfrm>
            <a:off x="8991641" y="3958632"/>
            <a:ext cx="1835995" cy="533868"/>
          </a:xfrm>
          <a:prstGeom prst="roundRect">
            <a:avLst>
              <a:gd name="adj" fmla="val 50000"/>
            </a:avLst>
          </a:prstGeom>
          <a:solidFill>
            <a:schemeClr val="accent1"/>
          </a:solidFill>
          <a:ln w="28575">
            <a:noFill/>
          </a:ln>
          <a:effectLst/>
        </p:spPr>
        <p:txBody>
          <a:bodyPr wrap="square" rtlCol="0">
            <a:spAutoFit/>
          </a:bodyPr>
          <a:lstStyle/>
          <a:p>
            <a:pPr algn="ctr"/>
            <a:r>
              <a:rPr lang="zh-CN" altLang="en-US" sz="1867" dirty="0">
                <a:solidFill>
                  <a:schemeClr val="bg2"/>
                </a:solidFill>
                <a:cs typeface="+mn-ea"/>
                <a:sym typeface="+mn-lt"/>
              </a:rPr>
              <a:t>添加标题</a:t>
            </a:r>
          </a:p>
        </p:txBody>
      </p:sp>
      <p:sp>
        <p:nvSpPr>
          <p:cNvPr id="14" name="矩形 13"/>
          <p:cNvSpPr/>
          <p:nvPr/>
        </p:nvSpPr>
        <p:spPr>
          <a:xfrm>
            <a:off x="8991710" y="4526111"/>
            <a:ext cx="2674497" cy="583493"/>
          </a:xfrm>
          <a:prstGeom prst="rect">
            <a:avLst/>
          </a:prstGeom>
        </p:spPr>
        <p:txBody>
          <a:bodyPr wrap="square">
            <a:spAutoFit/>
          </a:bodyPr>
          <a:lstStyle/>
          <a:p>
            <a:pPr algn="just">
              <a:lnSpc>
                <a:spcPct val="114000"/>
              </a:lnSpc>
            </a:pPr>
            <a:r>
              <a:rPr lang="zh-CN" altLang="en-US" sz="1400" dirty="0">
                <a:solidFill>
                  <a:schemeClr val="tx1">
                    <a:lumMod val="65000"/>
                    <a:lumOff val="35000"/>
                  </a:schemeClr>
                </a:solidFill>
                <a:cs typeface="+mn-ea"/>
                <a:sym typeface="+mn-lt"/>
              </a:rPr>
              <a:t>在此录入上述图表的描述说明，在此录入上述图表的描述说明。</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r="38821"/>
          <a:stretch/>
        </p:blipFill>
        <p:spPr>
          <a:xfrm>
            <a:off x="3493844" y="2132856"/>
            <a:ext cx="4933997" cy="3432061"/>
          </a:xfrm>
          <a:prstGeom prst="rect">
            <a:avLst/>
          </a:prstGeom>
        </p:spPr>
      </p:pic>
      <p:sp>
        <p:nvSpPr>
          <p:cNvPr id="16"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763609478"/>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a:grpSpLocks/>
          </p:cNvGrpSpPr>
          <p:nvPr/>
        </p:nvGrpSpPr>
        <p:grpSpPr bwMode="auto">
          <a:xfrm>
            <a:off x="4203346" y="1679187"/>
            <a:ext cx="3802769" cy="3764679"/>
            <a:chOff x="0" y="0"/>
            <a:chExt cx="3803738" cy="3765566"/>
          </a:xfrm>
        </p:grpSpPr>
        <p:sp>
          <p:nvSpPr>
            <p:cNvPr id="6" name="任意多边形 32"/>
            <p:cNvSpPr>
              <a:spLocks noChangeArrowheads="1"/>
            </p:cNvSpPr>
            <p:nvPr/>
          </p:nvSpPr>
          <p:spPr bwMode="auto">
            <a:xfrm rot="8100000">
              <a:off x="1149886" y="0"/>
              <a:ext cx="1491063" cy="1491063"/>
            </a:xfrm>
            <a:custGeom>
              <a:avLst/>
              <a:gdLst>
                <a:gd name="T0" fmla="*/ 0 w 1712686"/>
                <a:gd name="T1" fmla="*/ 745740 h 1712686"/>
                <a:gd name="T2" fmla="*/ 0 w 1712686"/>
                <a:gd name="T3" fmla="*/ 372870 h 1712686"/>
                <a:gd name="T4" fmla="*/ 372870 w 1712686"/>
                <a:gd name="T5" fmla="*/ 0 h 1712686"/>
                <a:gd name="T6" fmla="*/ 745740 w 1712686"/>
                <a:gd name="T7" fmla="*/ 0 h 1712686"/>
                <a:gd name="T8" fmla="*/ 745740 w 1712686"/>
                <a:gd name="T9" fmla="*/ 372870 h 1712686"/>
                <a:gd name="T10" fmla="*/ 372870 w 1712686"/>
                <a:gd name="T11" fmla="*/ 745740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3"/>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sz="1575">
                <a:solidFill>
                  <a:schemeClr val="tx1">
                    <a:lumMod val="65000"/>
                    <a:lumOff val="35000"/>
                  </a:schemeClr>
                </a:solidFill>
                <a:cs typeface="+mn-ea"/>
                <a:sym typeface="+mn-lt"/>
              </a:endParaRPr>
            </a:p>
          </p:txBody>
        </p:sp>
        <p:sp>
          <p:nvSpPr>
            <p:cNvPr id="7" name="任意多边形 23"/>
            <p:cNvSpPr>
              <a:spLocks noChangeArrowheads="1"/>
            </p:cNvSpPr>
            <p:nvPr/>
          </p:nvSpPr>
          <p:spPr bwMode="auto">
            <a:xfrm rot="2700000">
              <a:off x="2312674" y="1137250"/>
              <a:ext cx="1491063" cy="1491063"/>
            </a:xfrm>
            <a:custGeom>
              <a:avLst/>
              <a:gdLst>
                <a:gd name="T0" fmla="*/ 0 w 1712686"/>
                <a:gd name="T1" fmla="*/ 745740 h 1712686"/>
                <a:gd name="T2" fmla="*/ 0 w 1712686"/>
                <a:gd name="T3" fmla="*/ 372870 h 1712686"/>
                <a:gd name="T4" fmla="*/ 372870 w 1712686"/>
                <a:gd name="T5" fmla="*/ 0 h 1712686"/>
                <a:gd name="T6" fmla="*/ 745740 w 1712686"/>
                <a:gd name="T7" fmla="*/ 0 h 1712686"/>
                <a:gd name="T8" fmla="*/ 745740 w 1712686"/>
                <a:gd name="T9" fmla="*/ 372870 h 1712686"/>
                <a:gd name="T10" fmla="*/ 372870 w 1712686"/>
                <a:gd name="T11" fmla="*/ 745740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2"/>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sz="1575">
                <a:solidFill>
                  <a:schemeClr val="tx1">
                    <a:lumMod val="65000"/>
                    <a:lumOff val="35000"/>
                  </a:schemeClr>
                </a:solidFill>
                <a:cs typeface="+mn-ea"/>
                <a:sym typeface="+mn-lt"/>
              </a:endParaRPr>
            </a:p>
          </p:txBody>
        </p:sp>
        <p:sp>
          <p:nvSpPr>
            <p:cNvPr id="8" name="任意多边形 17"/>
            <p:cNvSpPr>
              <a:spLocks noChangeArrowheads="1"/>
            </p:cNvSpPr>
            <p:nvPr/>
          </p:nvSpPr>
          <p:spPr bwMode="auto">
            <a:xfrm rot="2700000">
              <a:off x="0" y="1137250"/>
              <a:ext cx="1491063" cy="1491063"/>
            </a:xfrm>
            <a:custGeom>
              <a:avLst/>
              <a:gdLst>
                <a:gd name="T0" fmla="*/ 0 w 1712686"/>
                <a:gd name="T1" fmla="*/ 745740 h 1712686"/>
                <a:gd name="T2" fmla="*/ 0 w 1712686"/>
                <a:gd name="T3" fmla="*/ 372870 h 1712686"/>
                <a:gd name="T4" fmla="*/ 372870 w 1712686"/>
                <a:gd name="T5" fmla="*/ 0 h 1712686"/>
                <a:gd name="T6" fmla="*/ 745740 w 1712686"/>
                <a:gd name="T7" fmla="*/ 0 h 1712686"/>
                <a:gd name="T8" fmla="*/ 745740 w 1712686"/>
                <a:gd name="T9" fmla="*/ 372870 h 1712686"/>
                <a:gd name="T10" fmla="*/ 372870 w 1712686"/>
                <a:gd name="T11" fmla="*/ 745740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sz="1575">
                <a:solidFill>
                  <a:schemeClr val="tx1">
                    <a:lumMod val="65000"/>
                    <a:lumOff val="35000"/>
                  </a:schemeClr>
                </a:solidFill>
                <a:cs typeface="+mn-ea"/>
                <a:sym typeface="+mn-lt"/>
              </a:endParaRPr>
            </a:p>
          </p:txBody>
        </p:sp>
        <p:sp>
          <p:nvSpPr>
            <p:cNvPr id="9" name="任意多边形 12"/>
            <p:cNvSpPr>
              <a:spLocks noChangeArrowheads="1"/>
            </p:cNvSpPr>
            <p:nvPr/>
          </p:nvSpPr>
          <p:spPr bwMode="auto">
            <a:xfrm rot="8100000">
              <a:off x="1149886" y="2274503"/>
              <a:ext cx="1491063" cy="1491063"/>
            </a:xfrm>
            <a:custGeom>
              <a:avLst/>
              <a:gdLst>
                <a:gd name="T0" fmla="*/ 0 w 1712686"/>
                <a:gd name="T1" fmla="*/ 745740 h 1712686"/>
                <a:gd name="T2" fmla="*/ 0 w 1712686"/>
                <a:gd name="T3" fmla="*/ 372870 h 1712686"/>
                <a:gd name="T4" fmla="*/ 372870 w 1712686"/>
                <a:gd name="T5" fmla="*/ 0 h 1712686"/>
                <a:gd name="T6" fmla="*/ 745740 w 1712686"/>
                <a:gd name="T7" fmla="*/ 0 h 1712686"/>
                <a:gd name="T8" fmla="*/ 745740 w 1712686"/>
                <a:gd name="T9" fmla="*/ 372870 h 1712686"/>
                <a:gd name="T10" fmla="*/ 372870 w 1712686"/>
                <a:gd name="T11" fmla="*/ 745740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endParaRPr lang="zh-CN" altLang="en-US" sz="1575">
                <a:solidFill>
                  <a:schemeClr val="tx1">
                    <a:lumMod val="65000"/>
                    <a:lumOff val="35000"/>
                  </a:schemeClr>
                </a:solidFill>
                <a:cs typeface="+mn-ea"/>
                <a:sym typeface="+mn-lt"/>
              </a:endParaRPr>
            </a:p>
          </p:txBody>
        </p:sp>
        <p:grpSp>
          <p:nvGrpSpPr>
            <p:cNvPr id="10" name="组合 55"/>
            <p:cNvGrpSpPr>
              <a:grpSpLocks/>
            </p:cNvGrpSpPr>
            <p:nvPr/>
          </p:nvGrpSpPr>
          <p:grpSpPr bwMode="auto">
            <a:xfrm>
              <a:off x="1575364" y="2714549"/>
              <a:ext cx="640107" cy="610970"/>
              <a:chOff x="0" y="0"/>
              <a:chExt cx="334126" cy="318917"/>
            </a:xfrm>
          </p:grpSpPr>
          <p:sp>
            <p:nvSpPr>
              <p:cNvPr id="23" name="Freeform 52"/>
              <p:cNvSpPr>
                <a:spLocks noChangeArrowheads="1"/>
              </p:cNvSpPr>
              <p:nvPr/>
            </p:nvSpPr>
            <p:spPr bwMode="auto">
              <a:xfrm>
                <a:off x="204597" y="0"/>
                <a:ext cx="129529" cy="131001"/>
              </a:xfrm>
              <a:custGeom>
                <a:avLst/>
                <a:gdLst>
                  <a:gd name="T0" fmla="*/ 2147483647 w 112"/>
                  <a:gd name="T1" fmla="*/ 2147483647 h 113"/>
                  <a:gd name="T2" fmla="*/ 2147483647 w 112"/>
                  <a:gd name="T3" fmla="*/ 2147483647 h 113"/>
                  <a:gd name="T4" fmla="*/ 2147483647 w 112"/>
                  <a:gd name="T5" fmla="*/ 2147483647 h 113"/>
                  <a:gd name="T6" fmla="*/ 2147483647 w 112"/>
                  <a:gd name="T7" fmla="*/ 0 h 113"/>
                  <a:gd name="T8" fmla="*/ 0 w 112"/>
                  <a:gd name="T9" fmla="*/ 2147483647 h 113"/>
                  <a:gd name="T10" fmla="*/ 2147483647 w 112"/>
                  <a:gd name="T11" fmla="*/ 2147483647 h 113"/>
                  <a:gd name="T12" fmla="*/ 2147483647 w 112"/>
                  <a:gd name="T13" fmla="*/ 2147483647 h 113"/>
                  <a:gd name="T14" fmla="*/ 2147483647 w 112"/>
                  <a:gd name="T15" fmla="*/ 2147483647 h 113"/>
                  <a:gd name="T16" fmla="*/ 2147483647 w 112"/>
                  <a:gd name="T17" fmla="*/ 2147483647 h 1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2"/>
                  <a:gd name="T28" fmla="*/ 0 h 113"/>
                  <a:gd name="T29" fmla="*/ 112 w 112"/>
                  <a:gd name="T30" fmla="*/ 113 h 1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2" h="113">
                    <a:moveTo>
                      <a:pt x="25" y="104"/>
                    </a:moveTo>
                    <a:cubicBezTo>
                      <a:pt x="34" y="110"/>
                      <a:pt x="44" y="113"/>
                      <a:pt x="56" y="113"/>
                    </a:cubicBezTo>
                    <a:cubicBezTo>
                      <a:pt x="87" y="113"/>
                      <a:pt x="112" y="88"/>
                      <a:pt x="112" y="57"/>
                    </a:cubicBezTo>
                    <a:cubicBezTo>
                      <a:pt x="112" y="26"/>
                      <a:pt x="87" y="0"/>
                      <a:pt x="56" y="0"/>
                    </a:cubicBezTo>
                    <a:cubicBezTo>
                      <a:pt x="27" y="0"/>
                      <a:pt x="4" y="21"/>
                      <a:pt x="0" y="49"/>
                    </a:cubicBezTo>
                    <a:cubicBezTo>
                      <a:pt x="56" y="49"/>
                      <a:pt x="56" y="49"/>
                      <a:pt x="56" y="49"/>
                    </a:cubicBezTo>
                    <a:cubicBezTo>
                      <a:pt x="74" y="49"/>
                      <a:pt x="74" y="49"/>
                      <a:pt x="74" y="49"/>
                    </a:cubicBezTo>
                    <a:cubicBezTo>
                      <a:pt x="62" y="63"/>
                      <a:pt x="62" y="63"/>
                      <a:pt x="62" y="63"/>
                    </a:cubicBezTo>
                    <a:lnTo>
                      <a:pt x="25" y="10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24" name="Freeform 53"/>
              <p:cNvSpPr>
                <a:spLocks noChangeArrowheads="1"/>
              </p:cNvSpPr>
              <p:nvPr/>
            </p:nvSpPr>
            <p:spPr bwMode="auto">
              <a:xfrm>
                <a:off x="0" y="65746"/>
                <a:ext cx="269362" cy="253171"/>
              </a:xfrm>
              <a:custGeom>
                <a:avLst/>
                <a:gdLst>
                  <a:gd name="T0" fmla="*/ 2147483647 w 232"/>
                  <a:gd name="T1" fmla="*/ 2147483647 h 218"/>
                  <a:gd name="T2" fmla="*/ 2147483647 w 232"/>
                  <a:gd name="T3" fmla="*/ 2147483647 h 218"/>
                  <a:gd name="T4" fmla="*/ 2147483647 w 232"/>
                  <a:gd name="T5" fmla="*/ 2147483647 h 218"/>
                  <a:gd name="T6" fmla="*/ 2147483647 w 232"/>
                  <a:gd name="T7" fmla="*/ 2147483647 h 218"/>
                  <a:gd name="T8" fmla="*/ 2147483647 w 232"/>
                  <a:gd name="T9" fmla="*/ 2147483647 h 218"/>
                  <a:gd name="T10" fmla="*/ 2147483647 w 232"/>
                  <a:gd name="T11" fmla="*/ 2147483647 h 218"/>
                  <a:gd name="T12" fmla="*/ 2147483647 w 232"/>
                  <a:gd name="T13" fmla="*/ 2147483647 h 218"/>
                  <a:gd name="T14" fmla="*/ 2147483647 w 232"/>
                  <a:gd name="T15" fmla="*/ 2147483647 h 218"/>
                  <a:gd name="T16" fmla="*/ 2147483647 w 232"/>
                  <a:gd name="T17" fmla="*/ 2147483647 h 218"/>
                  <a:gd name="T18" fmla="*/ 2147483647 w 232"/>
                  <a:gd name="T19" fmla="*/ 2147483647 h 218"/>
                  <a:gd name="T20" fmla="*/ 2147483647 w 232"/>
                  <a:gd name="T21" fmla="*/ 2147483647 h 218"/>
                  <a:gd name="T22" fmla="*/ 2147483647 w 232"/>
                  <a:gd name="T23" fmla="*/ 0 h 218"/>
                  <a:gd name="T24" fmla="*/ 2147483647 w 232"/>
                  <a:gd name="T25" fmla="*/ 0 h 218"/>
                  <a:gd name="T26" fmla="*/ 0 w 232"/>
                  <a:gd name="T27" fmla="*/ 0 h 218"/>
                  <a:gd name="T28" fmla="*/ 2147483647 w 232"/>
                  <a:gd name="T29" fmla="*/ 2147483647 h 2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
                  <a:gd name="T46" fmla="*/ 0 h 218"/>
                  <a:gd name="T47" fmla="*/ 232 w 232"/>
                  <a:gd name="T48" fmla="*/ 218 h 21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 h="218">
                    <a:moveTo>
                      <a:pt x="103" y="117"/>
                    </a:moveTo>
                    <a:cubicBezTo>
                      <a:pt x="103" y="123"/>
                      <a:pt x="103" y="123"/>
                      <a:pt x="103" y="123"/>
                    </a:cubicBezTo>
                    <a:cubicBezTo>
                      <a:pt x="103" y="130"/>
                      <a:pt x="103" y="130"/>
                      <a:pt x="103" y="130"/>
                    </a:cubicBezTo>
                    <a:cubicBezTo>
                      <a:pt x="103" y="200"/>
                      <a:pt x="103" y="200"/>
                      <a:pt x="103" y="200"/>
                    </a:cubicBezTo>
                    <a:cubicBezTo>
                      <a:pt x="88" y="202"/>
                      <a:pt x="76" y="210"/>
                      <a:pt x="76" y="218"/>
                    </a:cubicBezTo>
                    <a:cubicBezTo>
                      <a:pt x="152" y="218"/>
                      <a:pt x="152" y="218"/>
                      <a:pt x="152" y="218"/>
                    </a:cubicBezTo>
                    <a:cubicBezTo>
                      <a:pt x="152" y="210"/>
                      <a:pt x="142" y="203"/>
                      <a:pt x="128" y="200"/>
                    </a:cubicBezTo>
                    <a:cubicBezTo>
                      <a:pt x="128" y="130"/>
                      <a:pt x="128" y="130"/>
                      <a:pt x="128" y="130"/>
                    </a:cubicBezTo>
                    <a:cubicBezTo>
                      <a:pt x="128" y="123"/>
                      <a:pt x="128" y="123"/>
                      <a:pt x="128" y="123"/>
                    </a:cubicBezTo>
                    <a:cubicBezTo>
                      <a:pt x="128" y="117"/>
                      <a:pt x="128" y="117"/>
                      <a:pt x="128" y="117"/>
                    </a:cubicBezTo>
                    <a:cubicBezTo>
                      <a:pt x="194" y="42"/>
                      <a:pt x="194" y="42"/>
                      <a:pt x="194" y="42"/>
                    </a:cubicBezTo>
                    <a:cubicBezTo>
                      <a:pt x="232" y="0"/>
                      <a:pt x="232" y="0"/>
                      <a:pt x="232" y="0"/>
                    </a:cubicBezTo>
                    <a:cubicBezTo>
                      <a:pt x="175" y="0"/>
                      <a:pt x="175" y="0"/>
                      <a:pt x="175" y="0"/>
                    </a:cubicBezTo>
                    <a:cubicBezTo>
                      <a:pt x="0" y="0"/>
                      <a:pt x="0" y="0"/>
                      <a:pt x="0" y="0"/>
                    </a:cubicBezTo>
                    <a:lnTo>
                      <a:pt x="103" y="11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grpSp>
        <p:sp>
          <p:nvSpPr>
            <p:cNvPr id="11" name="Freeform 76"/>
            <p:cNvSpPr>
              <a:spLocks noChangeArrowheads="1"/>
            </p:cNvSpPr>
            <p:nvPr/>
          </p:nvSpPr>
          <p:spPr bwMode="auto">
            <a:xfrm>
              <a:off x="443206" y="1596910"/>
              <a:ext cx="604650" cy="571745"/>
            </a:xfrm>
            <a:custGeom>
              <a:avLst/>
              <a:gdLst>
                <a:gd name="T0" fmla="*/ 2147483647 w 249"/>
                <a:gd name="T1" fmla="*/ 2147483647 h 235"/>
                <a:gd name="T2" fmla="*/ 2147483647 w 249"/>
                <a:gd name="T3" fmla="*/ 2147483647 h 235"/>
                <a:gd name="T4" fmla="*/ 2147483647 w 249"/>
                <a:gd name="T5" fmla="*/ 2147483647 h 235"/>
                <a:gd name="T6" fmla="*/ 2147483647 w 249"/>
                <a:gd name="T7" fmla="*/ 2147483647 h 235"/>
                <a:gd name="T8" fmla="*/ 2147483647 w 249"/>
                <a:gd name="T9" fmla="*/ 2147483647 h 235"/>
                <a:gd name="T10" fmla="*/ 2147483647 w 249"/>
                <a:gd name="T11" fmla="*/ 2147483647 h 235"/>
                <a:gd name="T12" fmla="*/ 2147483647 w 249"/>
                <a:gd name="T13" fmla="*/ 2147483647 h 235"/>
                <a:gd name="T14" fmla="*/ 2147483647 w 249"/>
                <a:gd name="T15" fmla="*/ 2147483647 h 235"/>
                <a:gd name="T16" fmla="*/ 2147483647 w 249"/>
                <a:gd name="T17" fmla="*/ 2147483647 h 235"/>
                <a:gd name="T18" fmla="*/ 2147483647 w 249"/>
                <a:gd name="T19" fmla="*/ 2147483647 h 235"/>
                <a:gd name="T20" fmla="*/ 2147483647 w 249"/>
                <a:gd name="T21" fmla="*/ 2147483647 h 235"/>
                <a:gd name="T22" fmla="*/ 2147483647 w 249"/>
                <a:gd name="T23" fmla="*/ 2147483647 h 235"/>
                <a:gd name="T24" fmla="*/ 2147483647 w 249"/>
                <a:gd name="T25" fmla="*/ 2147483647 h 235"/>
                <a:gd name="T26" fmla="*/ 2147483647 w 249"/>
                <a:gd name="T27" fmla="*/ 2147483647 h 235"/>
                <a:gd name="T28" fmla="*/ 2147483647 w 249"/>
                <a:gd name="T29" fmla="*/ 2147483647 h 235"/>
                <a:gd name="T30" fmla="*/ 2147483647 w 249"/>
                <a:gd name="T31" fmla="*/ 2147483647 h 235"/>
                <a:gd name="T32" fmla="*/ 2147483647 w 249"/>
                <a:gd name="T33" fmla="*/ 2147483647 h 235"/>
                <a:gd name="T34" fmla="*/ 2147483647 w 249"/>
                <a:gd name="T35" fmla="*/ 2147483647 h 235"/>
                <a:gd name="T36" fmla="*/ 2147483647 w 249"/>
                <a:gd name="T37" fmla="*/ 2147483647 h 235"/>
                <a:gd name="T38" fmla="*/ 2147483647 w 249"/>
                <a:gd name="T39" fmla="*/ 2147483647 h 235"/>
                <a:gd name="T40" fmla="*/ 2147483647 w 249"/>
                <a:gd name="T41" fmla="*/ 2147483647 h 235"/>
                <a:gd name="T42" fmla="*/ 2147483647 w 249"/>
                <a:gd name="T43" fmla="*/ 2147483647 h 235"/>
                <a:gd name="T44" fmla="*/ 2147483647 w 249"/>
                <a:gd name="T45" fmla="*/ 2147483647 h 235"/>
                <a:gd name="T46" fmla="*/ 2147483647 w 249"/>
                <a:gd name="T47" fmla="*/ 2147483647 h 235"/>
                <a:gd name="T48" fmla="*/ 2147483647 w 249"/>
                <a:gd name="T49" fmla="*/ 2147483647 h 235"/>
                <a:gd name="T50" fmla="*/ 2147483647 w 249"/>
                <a:gd name="T51" fmla="*/ 2147483647 h 23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9"/>
                <a:gd name="T79" fmla="*/ 0 h 235"/>
                <a:gd name="T80" fmla="*/ 249 w 249"/>
                <a:gd name="T81" fmla="*/ 235 h 23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9" h="235">
                  <a:moveTo>
                    <a:pt x="35" y="189"/>
                  </a:moveTo>
                  <a:cubicBezTo>
                    <a:pt x="61" y="192"/>
                    <a:pt x="83" y="165"/>
                    <a:pt x="104" y="154"/>
                  </a:cubicBezTo>
                  <a:cubicBezTo>
                    <a:pt x="106" y="153"/>
                    <a:pt x="114" y="148"/>
                    <a:pt x="116" y="152"/>
                  </a:cubicBezTo>
                  <a:cubicBezTo>
                    <a:pt x="118" y="156"/>
                    <a:pt x="117" y="162"/>
                    <a:pt x="117" y="165"/>
                  </a:cubicBezTo>
                  <a:cubicBezTo>
                    <a:pt x="117" y="175"/>
                    <a:pt x="116" y="184"/>
                    <a:pt x="116" y="194"/>
                  </a:cubicBezTo>
                  <a:cubicBezTo>
                    <a:pt x="115" y="205"/>
                    <a:pt x="115" y="223"/>
                    <a:pt x="114" y="235"/>
                  </a:cubicBezTo>
                  <a:cubicBezTo>
                    <a:pt x="135" y="235"/>
                    <a:pt x="135" y="235"/>
                    <a:pt x="135" y="235"/>
                  </a:cubicBezTo>
                  <a:cubicBezTo>
                    <a:pt x="134" y="223"/>
                    <a:pt x="134" y="205"/>
                    <a:pt x="133" y="194"/>
                  </a:cubicBezTo>
                  <a:cubicBezTo>
                    <a:pt x="133" y="184"/>
                    <a:pt x="132" y="175"/>
                    <a:pt x="132" y="165"/>
                  </a:cubicBezTo>
                  <a:cubicBezTo>
                    <a:pt x="132" y="162"/>
                    <a:pt x="131" y="156"/>
                    <a:pt x="133" y="152"/>
                  </a:cubicBezTo>
                  <a:cubicBezTo>
                    <a:pt x="135" y="148"/>
                    <a:pt x="143" y="153"/>
                    <a:pt x="145" y="154"/>
                  </a:cubicBezTo>
                  <a:cubicBezTo>
                    <a:pt x="166" y="165"/>
                    <a:pt x="188" y="192"/>
                    <a:pt x="213" y="189"/>
                  </a:cubicBezTo>
                  <a:cubicBezTo>
                    <a:pt x="228" y="187"/>
                    <a:pt x="236" y="175"/>
                    <a:pt x="241" y="162"/>
                  </a:cubicBezTo>
                  <a:cubicBezTo>
                    <a:pt x="249" y="138"/>
                    <a:pt x="249" y="92"/>
                    <a:pt x="224" y="77"/>
                  </a:cubicBezTo>
                  <a:cubicBezTo>
                    <a:pt x="185" y="53"/>
                    <a:pt x="172" y="128"/>
                    <a:pt x="139" y="131"/>
                  </a:cubicBezTo>
                  <a:cubicBezTo>
                    <a:pt x="132" y="131"/>
                    <a:pt x="133" y="129"/>
                    <a:pt x="135" y="123"/>
                  </a:cubicBezTo>
                  <a:cubicBezTo>
                    <a:pt x="138" y="113"/>
                    <a:pt x="144" y="103"/>
                    <a:pt x="150" y="94"/>
                  </a:cubicBezTo>
                  <a:cubicBezTo>
                    <a:pt x="164" y="76"/>
                    <a:pt x="182" y="53"/>
                    <a:pt x="178" y="29"/>
                  </a:cubicBezTo>
                  <a:cubicBezTo>
                    <a:pt x="175" y="6"/>
                    <a:pt x="148" y="0"/>
                    <a:pt x="124" y="1"/>
                  </a:cubicBezTo>
                  <a:cubicBezTo>
                    <a:pt x="101" y="0"/>
                    <a:pt x="74" y="6"/>
                    <a:pt x="71" y="29"/>
                  </a:cubicBezTo>
                  <a:cubicBezTo>
                    <a:pt x="67" y="53"/>
                    <a:pt x="85" y="76"/>
                    <a:pt x="99" y="94"/>
                  </a:cubicBezTo>
                  <a:cubicBezTo>
                    <a:pt x="105" y="103"/>
                    <a:pt x="111" y="113"/>
                    <a:pt x="114" y="123"/>
                  </a:cubicBezTo>
                  <a:cubicBezTo>
                    <a:pt x="116" y="129"/>
                    <a:pt x="117" y="131"/>
                    <a:pt x="110" y="131"/>
                  </a:cubicBezTo>
                  <a:cubicBezTo>
                    <a:pt x="77" y="128"/>
                    <a:pt x="64" y="53"/>
                    <a:pt x="25" y="77"/>
                  </a:cubicBezTo>
                  <a:cubicBezTo>
                    <a:pt x="0" y="92"/>
                    <a:pt x="0" y="138"/>
                    <a:pt x="8" y="162"/>
                  </a:cubicBezTo>
                  <a:cubicBezTo>
                    <a:pt x="13" y="175"/>
                    <a:pt x="21" y="187"/>
                    <a:pt x="35" y="189"/>
                  </a:cubicBezTo>
                  <a:close/>
                </a:path>
              </a:pathLst>
            </a:custGeom>
            <a:solidFill>
              <a:srgbClr val="F3F2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2" name="Freeform 111"/>
            <p:cNvSpPr>
              <a:spLocks noChangeArrowheads="1"/>
            </p:cNvSpPr>
            <p:nvPr/>
          </p:nvSpPr>
          <p:spPr bwMode="auto">
            <a:xfrm>
              <a:off x="2805254" y="1645056"/>
              <a:ext cx="505904" cy="475453"/>
            </a:xfrm>
            <a:custGeom>
              <a:avLst/>
              <a:gdLst>
                <a:gd name="T0" fmla="*/ 2147483647 w 91"/>
                <a:gd name="T1" fmla="*/ 2147483647 h 86"/>
                <a:gd name="T2" fmla="*/ 2147483647 w 91"/>
                <a:gd name="T3" fmla="*/ 2147483647 h 86"/>
                <a:gd name="T4" fmla="*/ 2147483647 w 91"/>
                <a:gd name="T5" fmla="*/ 2147483647 h 86"/>
                <a:gd name="T6" fmla="*/ 2147483647 w 91"/>
                <a:gd name="T7" fmla="*/ 2147483647 h 86"/>
                <a:gd name="T8" fmla="*/ 2147483647 w 91"/>
                <a:gd name="T9" fmla="*/ 2147483647 h 86"/>
                <a:gd name="T10" fmla="*/ 2147483647 w 91"/>
                <a:gd name="T11" fmla="*/ 2147483647 h 86"/>
                <a:gd name="T12" fmla="*/ 2147483647 w 91"/>
                <a:gd name="T13" fmla="*/ 2147483647 h 86"/>
                <a:gd name="T14" fmla="*/ 2147483647 w 91"/>
                <a:gd name="T15" fmla="*/ 2147483647 h 86"/>
                <a:gd name="T16" fmla="*/ 2147483647 w 91"/>
                <a:gd name="T17" fmla="*/ 2147483647 h 86"/>
                <a:gd name="T18" fmla="*/ 2147483647 w 91"/>
                <a:gd name="T19" fmla="*/ 2147483647 h 86"/>
                <a:gd name="T20" fmla="*/ 2147483647 w 91"/>
                <a:gd name="T21" fmla="*/ 2147483647 h 86"/>
                <a:gd name="T22" fmla="*/ 2147483647 w 91"/>
                <a:gd name="T23" fmla="*/ 2147483647 h 86"/>
                <a:gd name="T24" fmla="*/ 2147483647 w 91"/>
                <a:gd name="T25" fmla="*/ 2147483647 h 86"/>
                <a:gd name="T26" fmla="*/ 2147483647 w 91"/>
                <a:gd name="T27" fmla="*/ 0 h 86"/>
                <a:gd name="T28" fmla="*/ 2147483647 w 91"/>
                <a:gd name="T29" fmla="*/ 0 h 86"/>
                <a:gd name="T30" fmla="*/ 2147483647 w 91"/>
                <a:gd name="T31" fmla="*/ 0 h 86"/>
                <a:gd name="T32" fmla="*/ 2147483647 w 91"/>
                <a:gd name="T33" fmla="*/ 0 h 86"/>
                <a:gd name="T34" fmla="*/ 2147483647 w 91"/>
                <a:gd name="T35" fmla="*/ 2147483647 h 86"/>
                <a:gd name="T36" fmla="*/ 2147483647 w 91"/>
                <a:gd name="T37" fmla="*/ 2147483647 h 86"/>
                <a:gd name="T38" fmla="*/ 2147483647 w 91"/>
                <a:gd name="T39" fmla="*/ 2147483647 h 86"/>
                <a:gd name="T40" fmla="*/ 0 w 91"/>
                <a:gd name="T41" fmla="*/ 2147483647 h 86"/>
                <a:gd name="T42" fmla="*/ 2147483647 w 91"/>
                <a:gd name="T43" fmla="*/ 2147483647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1"/>
                <a:gd name="T67" fmla="*/ 0 h 86"/>
                <a:gd name="T68" fmla="*/ 91 w 91"/>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1" h="86">
                  <a:moveTo>
                    <a:pt x="15" y="86"/>
                  </a:moveTo>
                  <a:cubicBezTo>
                    <a:pt x="24" y="86"/>
                    <a:pt x="31" y="79"/>
                    <a:pt x="31" y="71"/>
                  </a:cubicBezTo>
                  <a:cubicBezTo>
                    <a:pt x="31" y="71"/>
                    <a:pt x="31" y="71"/>
                    <a:pt x="31" y="71"/>
                  </a:cubicBezTo>
                  <a:cubicBezTo>
                    <a:pt x="31" y="20"/>
                    <a:pt x="31" y="20"/>
                    <a:pt x="31" y="20"/>
                  </a:cubicBezTo>
                  <a:cubicBezTo>
                    <a:pt x="81" y="20"/>
                    <a:pt x="81" y="20"/>
                    <a:pt x="81" y="20"/>
                  </a:cubicBezTo>
                  <a:cubicBezTo>
                    <a:pt x="81" y="56"/>
                    <a:pt x="81" y="56"/>
                    <a:pt x="81" y="56"/>
                  </a:cubicBezTo>
                  <a:cubicBezTo>
                    <a:pt x="80" y="55"/>
                    <a:pt x="78" y="55"/>
                    <a:pt x="76" y="55"/>
                  </a:cubicBezTo>
                  <a:cubicBezTo>
                    <a:pt x="67" y="55"/>
                    <a:pt x="60" y="62"/>
                    <a:pt x="60" y="71"/>
                  </a:cubicBezTo>
                  <a:cubicBezTo>
                    <a:pt x="60" y="79"/>
                    <a:pt x="67" y="86"/>
                    <a:pt x="76" y="86"/>
                  </a:cubicBezTo>
                  <a:cubicBezTo>
                    <a:pt x="84" y="86"/>
                    <a:pt x="91" y="79"/>
                    <a:pt x="91" y="71"/>
                  </a:cubicBezTo>
                  <a:cubicBezTo>
                    <a:pt x="91" y="71"/>
                    <a:pt x="91" y="71"/>
                    <a:pt x="91" y="71"/>
                  </a:cubicBezTo>
                  <a:cubicBezTo>
                    <a:pt x="91" y="71"/>
                    <a:pt x="91" y="71"/>
                    <a:pt x="91" y="71"/>
                  </a:cubicBezTo>
                  <a:cubicBezTo>
                    <a:pt x="91" y="20"/>
                    <a:pt x="91" y="20"/>
                    <a:pt x="91" y="20"/>
                  </a:cubicBezTo>
                  <a:cubicBezTo>
                    <a:pt x="91" y="0"/>
                    <a:pt x="91" y="0"/>
                    <a:pt x="91" y="0"/>
                  </a:cubicBezTo>
                  <a:cubicBezTo>
                    <a:pt x="81" y="0"/>
                    <a:pt x="81" y="0"/>
                    <a:pt x="81" y="0"/>
                  </a:cubicBezTo>
                  <a:cubicBezTo>
                    <a:pt x="31" y="0"/>
                    <a:pt x="31" y="0"/>
                    <a:pt x="31" y="0"/>
                  </a:cubicBezTo>
                  <a:cubicBezTo>
                    <a:pt x="21" y="0"/>
                    <a:pt x="21" y="0"/>
                    <a:pt x="21" y="0"/>
                  </a:cubicBezTo>
                  <a:cubicBezTo>
                    <a:pt x="21" y="20"/>
                    <a:pt x="21" y="20"/>
                    <a:pt x="21" y="20"/>
                  </a:cubicBezTo>
                  <a:cubicBezTo>
                    <a:pt x="21" y="56"/>
                    <a:pt x="21" y="56"/>
                    <a:pt x="21" y="56"/>
                  </a:cubicBezTo>
                  <a:cubicBezTo>
                    <a:pt x="19" y="55"/>
                    <a:pt x="17" y="55"/>
                    <a:pt x="15" y="55"/>
                  </a:cubicBezTo>
                  <a:cubicBezTo>
                    <a:pt x="7" y="55"/>
                    <a:pt x="0" y="62"/>
                    <a:pt x="0" y="71"/>
                  </a:cubicBezTo>
                  <a:cubicBezTo>
                    <a:pt x="0" y="79"/>
                    <a:pt x="7" y="86"/>
                    <a:pt x="15" y="86"/>
                  </a:cubicBezTo>
                  <a:close/>
                </a:path>
              </a:pathLst>
            </a:custGeom>
            <a:solidFill>
              <a:srgbClr val="F3F2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grpSp>
          <p:nvGrpSpPr>
            <p:cNvPr id="13" name="组合 60"/>
            <p:cNvGrpSpPr>
              <a:grpSpLocks/>
            </p:cNvGrpSpPr>
            <p:nvPr/>
          </p:nvGrpSpPr>
          <p:grpSpPr bwMode="auto">
            <a:xfrm>
              <a:off x="1603329" y="455196"/>
              <a:ext cx="584177" cy="580670"/>
              <a:chOff x="0" y="0"/>
              <a:chExt cx="81446" cy="80957"/>
            </a:xfrm>
          </p:grpSpPr>
          <p:sp>
            <p:nvSpPr>
              <p:cNvPr id="14" name="Freeform 120"/>
              <p:cNvSpPr>
                <a:spLocks noChangeArrowheads="1"/>
              </p:cNvSpPr>
              <p:nvPr/>
            </p:nvSpPr>
            <p:spPr bwMode="auto">
              <a:xfrm>
                <a:off x="59367" y="44159"/>
                <a:ext cx="22079" cy="26494"/>
              </a:xfrm>
              <a:custGeom>
                <a:avLst/>
                <a:gdLst>
                  <a:gd name="T0" fmla="*/ 0 w 19"/>
                  <a:gd name="T1" fmla="*/ 0 h 23"/>
                  <a:gd name="T2" fmla="*/ 2147483647 w 19"/>
                  <a:gd name="T3" fmla="*/ 2147483647 h 23"/>
                  <a:gd name="T4" fmla="*/ 2147483647 w 19"/>
                  <a:gd name="T5" fmla="*/ 0 h 23"/>
                  <a:gd name="T6" fmla="*/ 0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0" y="0"/>
                    </a:moveTo>
                    <a:cubicBezTo>
                      <a:pt x="1" y="9"/>
                      <a:pt x="4" y="17"/>
                      <a:pt x="7" y="23"/>
                    </a:cubicBezTo>
                    <a:cubicBezTo>
                      <a:pt x="14" y="17"/>
                      <a:pt x="18" y="9"/>
                      <a:pt x="19" y="0"/>
                    </a:cubicBezTo>
                    <a:lnTo>
                      <a:pt x="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5" name="Freeform 121"/>
              <p:cNvSpPr>
                <a:spLocks noChangeArrowheads="1"/>
              </p:cNvSpPr>
              <p:nvPr/>
            </p:nvSpPr>
            <p:spPr bwMode="auto">
              <a:xfrm>
                <a:off x="59367" y="10304"/>
                <a:ext cx="22079" cy="26494"/>
              </a:xfrm>
              <a:custGeom>
                <a:avLst/>
                <a:gdLst>
                  <a:gd name="T0" fmla="*/ 2147483647 w 19"/>
                  <a:gd name="T1" fmla="*/ 0 h 23"/>
                  <a:gd name="T2" fmla="*/ 0 w 19"/>
                  <a:gd name="T3" fmla="*/ 2147483647 h 23"/>
                  <a:gd name="T4" fmla="*/ 2147483647 w 19"/>
                  <a:gd name="T5" fmla="*/ 2147483647 h 23"/>
                  <a:gd name="T6" fmla="*/ 2147483647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7" y="0"/>
                    </a:moveTo>
                    <a:cubicBezTo>
                      <a:pt x="4" y="6"/>
                      <a:pt x="1" y="14"/>
                      <a:pt x="0" y="23"/>
                    </a:cubicBezTo>
                    <a:cubicBezTo>
                      <a:pt x="19" y="23"/>
                      <a:pt x="19" y="23"/>
                      <a:pt x="19" y="23"/>
                    </a:cubicBezTo>
                    <a:cubicBezTo>
                      <a:pt x="18" y="14"/>
                      <a:pt x="14" y="6"/>
                      <a:pt x="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6" name="Freeform 122"/>
              <p:cNvSpPr>
                <a:spLocks noChangeArrowheads="1"/>
              </p:cNvSpPr>
              <p:nvPr/>
            </p:nvSpPr>
            <p:spPr bwMode="auto">
              <a:xfrm>
                <a:off x="43176" y="0"/>
                <a:ext cx="19626" cy="36798"/>
              </a:xfrm>
              <a:custGeom>
                <a:avLst/>
                <a:gdLst>
                  <a:gd name="T0" fmla="*/ 0 w 17"/>
                  <a:gd name="T1" fmla="*/ 0 h 32"/>
                  <a:gd name="T2" fmla="*/ 0 w 17"/>
                  <a:gd name="T3" fmla="*/ 2147483647 h 32"/>
                  <a:gd name="T4" fmla="*/ 2147483647 w 17"/>
                  <a:gd name="T5" fmla="*/ 2147483647 h 32"/>
                  <a:gd name="T6" fmla="*/ 2147483647 w 17"/>
                  <a:gd name="T7" fmla="*/ 2147483647 h 32"/>
                  <a:gd name="T8" fmla="*/ 0 w 17"/>
                  <a:gd name="T9" fmla="*/ 0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0"/>
                    </a:moveTo>
                    <a:cubicBezTo>
                      <a:pt x="0" y="32"/>
                      <a:pt x="0" y="32"/>
                      <a:pt x="0" y="32"/>
                    </a:cubicBezTo>
                    <a:cubicBezTo>
                      <a:pt x="8" y="32"/>
                      <a:pt x="8" y="32"/>
                      <a:pt x="8" y="32"/>
                    </a:cubicBezTo>
                    <a:cubicBezTo>
                      <a:pt x="9" y="21"/>
                      <a:pt x="12" y="12"/>
                      <a:pt x="17" y="6"/>
                    </a:cubicBezTo>
                    <a:cubicBezTo>
                      <a:pt x="12" y="2"/>
                      <a:pt x="6" y="1"/>
                      <a:pt x="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7" name="Freeform 123"/>
              <p:cNvSpPr>
                <a:spLocks noChangeArrowheads="1"/>
              </p:cNvSpPr>
              <p:nvPr/>
            </p:nvSpPr>
            <p:spPr bwMode="auto">
              <a:xfrm>
                <a:off x="17663" y="44159"/>
                <a:ext cx="19626" cy="36798"/>
              </a:xfrm>
              <a:custGeom>
                <a:avLst/>
                <a:gdLst>
                  <a:gd name="T0" fmla="*/ 2147483647 w 17"/>
                  <a:gd name="T1" fmla="*/ 2147483647 h 32"/>
                  <a:gd name="T2" fmla="*/ 2147483647 w 17"/>
                  <a:gd name="T3" fmla="*/ 0 h 32"/>
                  <a:gd name="T4" fmla="*/ 2147483647 w 17"/>
                  <a:gd name="T5" fmla="*/ 0 h 32"/>
                  <a:gd name="T6" fmla="*/ 0 w 17"/>
                  <a:gd name="T7" fmla="*/ 2147483647 h 32"/>
                  <a:gd name="T8" fmla="*/ 2147483647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17" y="32"/>
                    </a:moveTo>
                    <a:cubicBezTo>
                      <a:pt x="17" y="0"/>
                      <a:pt x="17" y="0"/>
                      <a:pt x="17" y="0"/>
                    </a:cubicBezTo>
                    <a:cubicBezTo>
                      <a:pt x="8" y="0"/>
                      <a:pt x="8" y="0"/>
                      <a:pt x="8" y="0"/>
                    </a:cubicBezTo>
                    <a:cubicBezTo>
                      <a:pt x="8" y="10"/>
                      <a:pt x="5" y="20"/>
                      <a:pt x="0" y="26"/>
                    </a:cubicBezTo>
                    <a:cubicBezTo>
                      <a:pt x="5" y="29"/>
                      <a:pt x="11" y="32"/>
                      <a:pt x="17" y="3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8" name="Freeform 124"/>
              <p:cNvSpPr>
                <a:spLocks noChangeArrowheads="1"/>
              </p:cNvSpPr>
              <p:nvPr/>
            </p:nvSpPr>
            <p:spPr bwMode="auto">
              <a:xfrm>
                <a:off x="17663" y="0"/>
                <a:ext cx="19626" cy="36798"/>
              </a:xfrm>
              <a:custGeom>
                <a:avLst/>
                <a:gdLst>
                  <a:gd name="T0" fmla="*/ 2147483647 w 17"/>
                  <a:gd name="T1" fmla="*/ 2147483647 h 32"/>
                  <a:gd name="T2" fmla="*/ 2147483647 w 17"/>
                  <a:gd name="T3" fmla="*/ 2147483647 h 32"/>
                  <a:gd name="T4" fmla="*/ 2147483647 w 17"/>
                  <a:gd name="T5" fmla="*/ 0 h 32"/>
                  <a:gd name="T6" fmla="*/ 0 w 17"/>
                  <a:gd name="T7" fmla="*/ 2147483647 h 32"/>
                  <a:gd name="T8" fmla="*/ 2147483647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8" y="32"/>
                    </a:moveTo>
                    <a:cubicBezTo>
                      <a:pt x="17" y="32"/>
                      <a:pt x="17" y="32"/>
                      <a:pt x="17" y="32"/>
                    </a:cubicBezTo>
                    <a:cubicBezTo>
                      <a:pt x="17" y="0"/>
                      <a:pt x="17" y="0"/>
                      <a:pt x="17" y="0"/>
                    </a:cubicBezTo>
                    <a:cubicBezTo>
                      <a:pt x="11" y="1"/>
                      <a:pt x="5" y="3"/>
                      <a:pt x="0" y="6"/>
                    </a:cubicBezTo>
                    <a:cubicBezTo>
                      <a:pt x="5" y="12"/>
                      <a:pt x="8" y="22"/>
                      <a:pt x="8" y="3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19" name="Freeform 125"/>
              <p:cNvSpPr>
                <a:spLocks noChangeArrowheads="1"/>
              </p:cNvSpPr>
              <p:nvPr/>
            </p:nvSpPr>
            <p:spPr bwMode="auto">
              <a:xfrm>
                <a:off x="0" y="44159"/>
                <a:ext cx="21098" cy="26494"/>
              </a:xfrm>
              <a:custGeom>
                <a:avLst/>
                <a:gdLst>
                  <a:gd name="T0" fmla="*/ 2147483647 w 18"/>
                  <a:gd name="T1" fmla="*/ 2147483647 h 23"/>
                  <a:gd name="T2" fmla="*/ 2147483647 w 18"/>
                  <a:gd name="T3" fmla="*/ 0 h 23"/>
                  <a:gd name="T4" fmla="*/ 0 w 18"/>
                  <a:gd name="T5" fmla="*/ 0 h 23"/>
                  <a:gd name="T6" fmla="*/ 2147483647 w 18"/>
                  <a:gd name="T7" fmla="*/ 2147483647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23"/>
                    </a:moveTo>
                    <a:cubicBezTo>
                      <a:pt x="14" y="17"/>
                      <a:pt x="17" y="9"/>
                      <a:pt x="18" y="0"/>
                    </a:cubicBezTo>
                    <a:cubicBezTo>
                      <a:pt x="0" y="0"/>
                      <a:pt x="0" y="0"/>
                      <a:pt x="0" y="0"/>
                    </a:cubicBezTo>
                    <a:cubicBezTo>
                      <a:pt x="0" y="9"/>
                      <a:pt x="4" y="17"/>
                      <a:pt x="11"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21" name="Freeform 126"/>
              <p:cNvSpPr>
                <a:spLocks noChangeArrowheads="1"/>
              </p:cNvSpPr>
              <p:nvPr/>
            </p:nvSpPr>
            <p:spPr bwMode="auto">
              <a:xfrm>
                <a:off x="0" y="10304"/>
                <a:ext cx="21098" cy="26494"/>
              </a:xfrm>
              <a:custGeom>
                <a:avLst/>
                <a:gdLst>
                  <a:gd name="T0" fmla="*/ 2147483647 w 18"/>
                  <a:gd name="T1" fmla="*/ 0 h 23"/>
                  <a:gd name="T2" fmla="*/ 0 w 18"/>
                  <a:gd name="T3" fmla="*/ 2147483647 h 23"/>
                  <a:gd name="T4" fmla="*/ 2147483647 w 18"/>
                  <a:gd name="T5" fmla="*/ 2147483647 h 23"/>
                  <a:gd name="T6" fmla="*/ 2147483647 w 18"/>
                  <a:gd name="T7" fmla="*/ 0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0"/>
                    </a:moveTo>
                    <a:cubicBezTo>
                      <a:pt x="4" y="6"/>
                      <a:pt x="0" y="14"/>
                      <a:pt x="0" y="23"/>
                    </a:cubicBezTo>
                    <a:cubicBezTo>
                      <a:pt x="18" y="23"/>
                      <a:pt x="18" y="23"/>
                      <a:pt x="18" y="23"/>
                    </a:cubicBezTo>
                    <a:cubicBezTo>
                      <a:pt x="17" y="14"/>
                      <a:pt x="14" y="6"/>
                      <a:pt x="11"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sp>
            <p:nvSpPr>
              <p:cNvPr id="22" name="Freeform 127"/>
              <p:cNvSpPr>
                <a:spLocks noChangeArrowheads="1"/>
              </p:cNvSpPr>
              <p:nvPr/>
            </p:nvSpPr>
            <p:spPr bwMode="auto">
              <a:xfrm>
                <a:off x="43176" y="44159"/>
                <a:ext cx="19626" cy="36798"/>
              </a:xfrm>
              <a:custGeom>
                <a:avLst/>
                <a:gdLst>
                  <a:gd name="T0" fmla="*/ 0 w 17"/>
                  <a:gd name="T1" fmla="*/ 2147483647 h 32"/>
                  <a:gd name="T2" fmla="*/ 2147483647 w 17"/>
                  <a:gd name="T3" fmla="*/ 2147483647 h 32"/>
                  <a:gd name="T4" fmla="*/ 2147483647 w 17"/>
                  <a:gd name="T5" fmla="*/ 0 h 32"/>
                  <a:gd name="T6" fmla="*/ 0 w 17"/>
                  <a:gd name="T7" fmla="*/ 0 h 32"/>
                  <a:gd name="T8" fmla="*/ 0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32"/>
                    </a:moveTo>
                    <a:cubicBezTo>
                      <a:pt x="6" y="32"/>
                      <a:pt x="12" y="30"/>
                      <a:pt x="17" y="26"/>
                    </a:cubicBezTo>
                    <a:cubicBezTo>
                      <a:pt x="12" y="20"/>
                      <a:pt x="9" y="11"/>
                      <a:pt x="8" y="0"/>
                    </a:cubicBezTo>
                    <a:cubicBezTo>
                      <a:pt x="0" y="0"/>
                      <a:pt x="0" y="0"/>
                      <a:pt x="0" y="0"/>
                    </a:cubicBezTo>
                    <a:lnTo>
                      <a:pt x="0" y="3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575">
                  <a:solidFill>
                    <a:schemeClr val="tx1">
                      <a:lumMod val="65000"/>
                      <a:lumOff val="35000"/>
                    </a:schemeClr>
                  </a:solidFill>
                  <a:cs typeface="+mn-ea"/>
                  <a:sym typeface="+mn-lt"/>
                </a:endParaRPr>
              </a:p>
            </p:txBody>
          </p:sp>
        </p:grpSp>
      </p:grpSp>
      <p:grpSp>
        <p:nvGrpSpPr>
          <p:cNvPr id="25" name="组合 2"/>
          <p:cNvGrpSpPr>
            <a:grpSpLocks/>
          </p:cNvGrpSpPr>
          <p:nvPr/>
        </p:nvGrpSpPr>
        <p:grpSpPr bwMode="auto">
          <a:xfrm>
            <a:off x="7510932" y="1582374"/>
            <a:ext cx="2436249" cy="1135379"/>
            <a:chOff x="0" y="0"/>
            <a:chExt cx="2437765" cy="1136396"/>
          </a:xfrm>
        </p:grpSpPr>
        <p:sp>
          <p:nvSpPr>
            <p:cNvPr id="26" name="TextBox 11"/>
            <p:cNvSpPr>
              <a:spLocks noChangeArrowheads="1"/>
            </p:cNvSpPr>
            <p:nvPr/>
          </p:nvSpPr>
          <p:spPr bwMode="auto">
            <a:xfrm>
              <a:off x="0" y="0"/>
              <a:ext cx="2437765" cy="40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lumMod val="65000"/>
                      <a:lumOff val="35000"/>
                    </a:schemeClr>
                  </a:solidFill>
                  <a:latin typeface="+mn-lt"/>
                  <a:ea typeface="+mn-ea"/>
                  <a:cs typeface="+mn-ea"/>
                  <a:sym typeface="+mn-lt"/>
                </a:rPr>
                <a:t>添加标题</a:t>
              </a:r>
              <a:endParaRPr lang="en-US" altLang="zh-CN" sz="2000" dirty="0">
                <a:solidFill>
                  <a:schemeClr val="tx1">
                    <a:lumMod val="65000"/>
                    <a:lumOff val="35000"/>
                  </a:schemeClr>
                </a:solidFill>
                <a:latin typeface="+mn-lt"/>
                <a:ea typeface="+mn-ea"/>
                <a:cs typeface="+mn-ea"/>
                <a:sym typeface="+mn-lt"/>
              </a:endParaRPr>
            </a:p>
          </p:txBody>
        </p:sp>
        <p:sp>
          <p:nvSpPr>
            <p:cNvPr id="27" name="TextBox 12"/>
            <p:cNvSpPr>
              <a:spLocks noChangeArrowheads="1"/>
            </p:cNvSpPr>
            <p:nvPr/>
          </p:nvSpPr>
          <p:spPr bwMode="auto">
            <a:xfrm>
              <a:off x="0" y="489486"/>
              <a:ext cx="2437765" cy="64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p:txBody>
        </p:sp>
      </p:grpSp>
      <p:grpSp>
        <p:nvGrpSpPr>
          <p:cNvPr id="28" name="组合 71"/>
          <p:cNvGrpSpPr>
            <a:grpSpLocks/>
          </p:cNvGrpSpPr>
          <p:nvPr/>
        </p:nvGrpSpPr>
        <p:grpSpPr bwMode="auto">
          <a:xfrm>
            <a:off x="2247997" y="1582374"/>
            <a:ext cx="2437836" cy="1135379"/>
            <a:chOff x="0" y="0"/>
            <a:chExt cx="2437765" cy="1136396"/>
          </a:xfrm>
        </p:grpSpPr>
        <p:sp>
          <p:nvSpPr>
            <p:cNvPr id="29" name="TextBox 11"/>
            <p:cNvSpPr>
              <a:spLocks noChangeArrowheads="1"/>
            </p:cNvSpPr>
            <p:nvPr/>
          </p:nvSpPr>
          <p:spPr bwMode="auto">
            <a:xfrm>
              <a:off x="0" y="0"/>
              <a:ext cx="2437765" cy="40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lumMod val="65000"/>
                      <a:lumOff val="35000"/>
                    </a:schemeClr>
                  </a:solidFill>
                  <a:latin typeface="+mn-lt"/>
                  <a:ea typeface="+mn-ea"/>
                  <a:cs typeface="+mn-ea"/>
                  <a:sym typeface="+mn-lt"/>
                </a:rPr>
                <a:t>添加标题</a:t>
              </a:r>
              <a:endParaRPr lang="en-US" altLang="zh-CN" sz="2000" dirty="0">
                <a:solidFill>
                  <a:schemeClr val="tx1">
                    <a:lumMod val="65000"/>
                    <a:lumOff val="35000"/>
                  </a:schemeClr>
                </a:solidFill>
                <a:latin typeface="+mn-lt"/>
                <a:ea typeface="+mn-ea"/>
                <a:cs typeface="+mn-ea"/>
                <a:sym typeface="+mn-lt"/>
              </a:endParaRPr>
            </a:p>
          </p:txBody>
        </p:sp>
        <p:sp>
          <p:nvSpPr>
            <p:cNvPr id="30" name="TextBox 12"/>
            <p:cNvSpPr>
              <a:spLocks noChangeArrowheads="1"/>
            </p:cNvSpPr>
            <p:nvPr/>
          </p:nvSpPr>
          <p:spPr bwMode="auto">
            <a:xfrm>
              <a:off x="0" y="489486"/>
              <a:ext cx="2437765" cy="64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800" dirty="0">
                  <a:solidFill>
                    <a:schemeClr val="tx1">
                      <a:lumMod val="65000"/>
                      <a:lumOff val="35000"/>
                    </a:schemeClr>
                  </a:solidFill>
                  <a:latin typeface="+mn-lt"/>
                  <a:ea typeface="+mn-ea"/>
                  <a:cs typeface="+mn-ea"/>
                  <a:sym typeface="+mn-lt"/>
                </a:rPr>
                <a:t>单击添加文字内容</a:t>
              </a:r>
              <a:endParaRPr lang="en-US" altLang="zh-CN" sz="1800" dirty="0">
                <a:solidFill>
                  <a:schemeClr val="tx1">
                    <a:lumMod val="65000"/>
                    <a:lumOff val="35000"/>
                  </a:schemeClr>
                </a:solidFill>
                <a:latin typeface="+mn-lt"/>
                <a:ea typeface="+mn-ea"/>
                <a:cs typeface="+mn-ea"/>
                <a:sym typeface="+mn-lt"/>
              </a:endParaRPr>
            </a:p>
            <a:p>
              <a:pPr algn="ctr" eaLnBrk="1" hangingPunct="1">
                <a:buFont typeface="Arial" panose="020B0604020202020204" pitchFamily="34" charset="0"/>
                <a:buNone/>
              </a:pPr>
              <a:r>
                <a:rPr lang="zh-CN" altLang="en-US" sz="1800" dirty="0">
                  <a:solidFill>
                    <a:schemeClr val="tx1">
                      <a:lumMod val="65000"/>
                      <a:lumOff val="35000"/>
                    </a:schemeClr>
                  </a:solidFill>
                  <a:latin typeface="+mn-lt"/>
                  <a:ea typeface="+mn-ea"/>
                  <a:cs typeface="+mn-ea"/>
                  <a:sym typeface="+mn-lt"/>
                </a:rPr>
                <a:t>单击添加文字内容</a:t>
              </a:r>
              <a:endParaRPr lang="en-US" altLang="zh-CN" sz="1800" dirty="0">
                <a:solidFill>
                  <a:schemeClr val="tx1">
                    <a:lumMod val="65000"/>
                    <a:lumOff val="35000"/>
                  </a:schemeClr>
                </a:solidFill>
                <a:latin typeface="+mn-lt"/>
                <a:ea typeface="+mn-ea"/>
                <a:cs typeface="+mn-ea"/>
                <a:sym typeface="+mn-lt"/>
              </a:endParaRPr>
            </a:p>
          </p:txBody>
        </p:sp>
      </p:grpSp>
      <p:grpSp>
        <p:nvGrpSpPr>
          <p:cNvPr id="31" name="组合 74"/>
          <p:cNvGrpSpPr>
            <a:grpSpLocks/>
          </p:cNvGrpSpPr>
          <p:nvPr/>
        </p:nvGrpSpPr>
        <p:grpSpPr bwMode="auto">
          <a:xfrm>
            <a:off x="7510932" y="4520155"/>
            <a:ext cx="2436249" cy="1135379"/>
            <a:chOff x="0" y="0"/>
            <a:chExt cx="2437765" cy="1136395"/>
          </a:xfrm>
        </p:grpSpPr>
        <p:sp>
          <p:nvSpPr>
            <p:cNvPr id="32" name="TextBox 11"/>
            <p:cNvSpPr>
              <a:spLocks noChangeArrowheads="1"/>
            </p:cNvSpPr>
            <p:nvPr/>
          </p:nvSpPr>
          <p:spPr bwMode="auto">
            <a:xfrm>
              <a:off x="0" y="0"/>
              <a:ext cx="2437765" cy="40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lumMod val="65000"/>
                      <a:lumOff val="35000"/>
                    </a:schemeClr>
                  </a:solidFill>
                  <a:latin typeface="+mn-lt"/>
                  <a:ea typeface="+mn-ea"/>
                  <a:cs typeface="+mn-ea"/>
                  <a:sym typeface="+mn-lt"/>
                </a:rPr>
                <a:t>添加标题</a:t>
              </a:r>
              <a:endParaRPr lang="en-US" altLang="zh-CN" sz="2000" dirty="0">
                <a:solidFill>
                  <a:schemeClr val="tx1">
                    <a:lumMod val="65000"/>
                    <a:lumOff val="35000"/>
                  </a:schemeClr>
                </a:solidFill>
                <a:latin typeface="+mn-lt"/>
                <a:ea typeface="+mn-ea"/>
                <a:cs typeface="+mn-ea"/>
                <a:sym typeface="+mn-lt"/>
              </a:endParaRPr>
            </a:p>
          </p:txBody>
        </p:sp>
        <p:sp>
          <p:nvSpPr>
            <p:cNvPr id="33" name="TextBox 12"/>
            <p:cNvSpPr>
              <a:spLocks noChangeArrowheads="1"/>
            </p:cNvSpPr>
            <p:nvPr/>
          </p:nvSpPr>
          <p:spPr bwMode="auto">
            <a:xfrm>
              <a:off x="0" y="489486"/>
              <a:ext cx="2437765" cy="64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p:txBody>
        </p:sp>
      </p:grpSp>
      <p:grpSp>
        <p:nvGrpSpPr>
          <p:cNvPr id="34" name="组合 77"/>
          <p:cNvGrpSpPr>
            <a:grpSpLocks/>
          </p:cNvGrpSpPr>
          <p:nvPr/>
        </p:nvGrpSpPr>
        <p:grpSpPr bwMode="auto">
          <a:xfrm>
            <a:off x="2247997" y="4520155"/>
            <a:ext cx="2437836" cy="1135379"/>
            <a:chOff x="0" y="0"/>
            <a:chExt cx="2437765" cy="1136395"/>
          </a:xfrm>
        </p:grpSpPr>
        <p:sp>
          <p:nvSpPr>
            <p:cNvPr id="35" name="TextBox 11"/>
            <p:cNvSpPr>
              <a:spLocks noChangeArrowheads="1"/>
            </p:cNvSpPr>
            <p:nvPr/>
          </p:nvSpPr>
          <p:spPr bwMode="auto">
            <a:xfrm>
              <a:off x="0" y="0"/>
              <a:ext cx="2437765" cy="40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lumMod val="65000"/>
                      <a:lumOff val="35000"/>
                    </a:schemeClr>
                  </a:solidFill>
                  <a:latin typeface="+mn-lt"/>
                  <a:ea typeface="+mn-ea"/>
                  <a:cs typeface="+mn-ea"/>
                  <a:sym typeface="+mn-lt"/>
                </a:rPr>
                <a:t>添加标题</a:t>
              </a:r>
              <a:endParaRPr lang="en-US" altLang="zh-CN" sz="2000" dirty="0">
                <a:solidFill>
                  <a:schemeClr val="tx1">
                    <a:lumMod val="65000"/>
                    <a:lumOff val="35000"/>
                  </a:schemeClr>
                </a:solidFill>
                <a:latin typeface="+mn-lt"/>
                <a:ea typeface="+mn-ea"/>
                <a:cs typeface="+mn-ea"/>
                <a:sym typeface="+mn-lt"/>
              </a:endParaRPr>
            </a:p>
          </p:txBody>
        </p:sp>
        <p:sp>
          <p:nvSpPr>
            <p:cNvPr id="36" name="TextBox 12"/>
            <p:cNvSpPr>
              <a:spLocks noChangeArrowheads="1"/>
            </p:cNvSpPr>
            <p:nvPr/>
          </p:nvSpPr>
          <p:spPr bwMode="auto">
            <a:xfrm>
              <a:off x="0" y="489486"/>
              <a:ext cx="2437765" cy="64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a:p>
              <a:pPr algn="ctr" eaLnBrk="1" hangingPunct="1">
                <a:buFont typeface="Arial" panose="020B0604020202020204" pitchFamily="34" charset="0"/>
                <a:buNone/>
              </a:pPr>
              <a:r>
                <a:rPr lang="zh-CN" altLang="en-US" sz="1800">
                  <a:solidFill>
                    <a:schemeClr val="tx1">
                      <a:lumMod val="65000"/>
                      <a:lumOff val="35000"/>
                    </a:schemeClr>
                  </a:solidFill>
                  <a:latin typeface="+mn-lt"/>
                  <a:ea typeface="+mn-ea"/>
                  <a:cs typeface="+mn-ea"/>
                  <a:sym typeface="+mn-lt"/>
                </a:rPr>
                <a:t>单击添加文字内容</a:t>
              </a:r>
              <a:endParaRPr lang="en-US" altLang="zh-CN" sz="1800">
                <a:solidFill>
                  <a:schemeClr val="tx1">
                    <a:lumMod val="65000"/>
                    <a:lumOff val="35000"/>
                  </a:schemeClr>
                </a:solidFill>
                <a:latin typeface="+mn-lt"/>
                <a:ea typeface="+mn-ea"/>
                <a:cs typeface="+mn-ea"/>
                <a:sym typeface="+mn-lt"/>
              </a:endParaRPr>
            </a:p>
          </p:txBody>
        </p:sp>
      </p:grpSp>
      <p:sp>
        <p:nvSpPr>
          <p:cNvPr id="37"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2676213959"/>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AutoShape 1"/>
          <p:cNvSpPr>
            <a:spLocks/>
          </p:cNvSpPr>
          <p:nvPr/>
        </p:nvSpPr>
        <p:spPr bwMode="auto">
          <a:xfrm>
            <a:off x="2625724" y="3552034"/>
            <a:ext cx="1371600" cy="305593"/>
          </a:xfrm>
          <a:custGeom>
            <a:avLst/>
            <a:gdLst>
              <a:gd name="T0" fmla="*/ 1371600 w 21600"/>
              <a:gd name="T1" fmla="*/ 305594 h 16200"/>
              <a:gd name="T2" fmla="*/ 1371600 w 21600"/>
              <a:gd name="T3" fmla="*/ 305594 h 16200"/>
              <a:gd name="T4" fmla="*/ 1371600 w 21600"/>
              <a:gd name="T5" fmla="*/ 305594 h 16200"/>
              <a:gd name="T6" fmla="*/ 1371600 w 21600"/>
              <a:gd name="T7" fmla="*/ 305594 h 1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6200">
                <a:moveTo>
                  <a:pt x="21600" y="0"/>
                </a:moveTo>
                <a:cubicBezTo>
                  <a:pt x="14044" y="21599"/>
                  <a:pt x="6844" y="21599"/>
                  <a:pt x="0" y="0"/>
                </a:cubicBezTo>
              </a:path>
            </a:pathLst>
          </a:custGeom>
          <a:noFill/>
          <a:ln w="63500" cap="flat" cmpd="sng">
            <a:solidFill>
              <a:schemeClr val="bg1">
                <a:lumMod val="85000"/>
              </a:scheme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a:lnSpc>
                <a:spcPct val="130000"/>
              </a:lnSpc>
              <a:defRPr/>
            </a:pPr>
            <a:endParaRPr lang="zh-CN" altLang="en-US" sz="469">
              <a:solidFill>
                <a:schemeClr val="tx1">
                  <a:lumMod val="65000"/>
                  <a:lumOff val="35000"/>
                </a:schemeClr>
              </a:solidFill>
              <a:cs typeface="+mn-ea"/>
              <a:sym typeface="+mn-lt"/>
            </a:endParaRPr>
          </a:p>
        </p:txBody>
      </p:sp>
      <p:sp>
        <p:nvSpPr>
          <p:cNvPr id="6" name="AutoShape 2"/>
          <p:cNvSpPr>
            <a:spLocks/>
          </p:cNvSpPr>
          <p:nvPr/>
        </p:nvSpPr>
        <p:spPr bwMode="auto">
          <a:xfrm>
            <a:off x="4007643" y="3539334"/>
            <a:ext cx="1371600" cy="305593"/>
          </a:xfrm>
          <a:custGeom>
            <a:avLst/>
            <a:gdLst>
              <a:gd name="T0" fmla="*/ 1371600 w 21600"/>
              <a:gd name="T1" fmla="*/ 305594 h 16200"/>
              <a:gd name="T2" fmla="*/ 1371600 w 21600"/>
              <a:gd name="T3" fmla="*/ 305594 h 16200"/>
              <a:gd name="T4" fmla="*/ 1371600 w 21600"/>
              <a:gd name="T5" fmla="*/ 305594 h 16200"/>
              <a:gd name="T6" fmla="*/ 1371600 w 21600"/>
              <a:gd name="T7" fmla="*/ 305594 h 1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6200">
                <a:moveTo>
                  <a:pt x="21600" y="0"/>
                </a:moveTo>
                <a:cubicBezTo>
                  <a:pt x="14044" y="21599"/>
                  <a:pt x="6844" y="21599"/>
                  <a:pt x="0" y="0"/>
                </a:cubicBezTo>
              </a:path>
            </a:pathLst>
          </a:custGeom>
          <a:noFill/>
          <a:ln w="63500" cap="flat" cmpd="sng">
            <a:solidFill>
              <a:schemeClr val="bg1">
                <a:lumMod val="85000"/>
              </a:scheme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a:lnSpc>
                <a:spcPct val="130000"/>
              </a:lnSpc>
              <a:defRPr/>
            </a:pPr>
            <a:endParaRPr lang="zh-CN" altLang="en-US" sz="469">
              <a:solidFill>
                <a:schemeClr val="tx1">
                  <a:lumMod val="65000"/>
                  <a:lumOff val="35000"/>
                </a:schemeClr>
              </a:solidFill>
              <a:cs typeface="+mn-ea"/>
              <a:sym typeface="+mn-lt"/>
            </a:endParaRPr>
          </a:p>
        </p:txBody>
      </p:sp>
      <p:sp>
        <p:nvSpPr>
          <p:cNvPr id="7" name="AutoShape 3"/>
          <p:cNvSpPr>
            <a:spLocks/>
          </p:cNvSpPr>
          <p:nvPr/>
        </p:nvSpPr>
        <p:spPr bwMode="auto">
          <a:xfrm>
            <a:off x="5377656" y="3539334"/>
            <a:ext cx="1371600" cy="305593"/>
          </a:xfrm>
          <a:custGeom>
            <a:avLst/>
            <a:gdLst>
              <a:gd name="T0" fmla="*/ 1371600 w 21600"/>
              <a:gd name="T1" fmla="*/ 305594 h 16200"/>
              <a:gd name="T2" fmla="*/ 1371600 w 21600"/>
              <a:gd name="T3" fmla="*/ 305594 h 16200"/>
              <a:gd name="T4" fmla="*/ 1371600 w 21600"/>
              <a:gd name="T5" fmla="*/ 305594 h 16200"/>
              <a:gd name="T6" fmla="*/ 1371600 w 21600"/>
              <a:gd name="T7" fmla="*/ 305594 h 1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6200">
                <a:moveTo>
                  <a:pt x="21600" y="0"/>
                </a:moveTo>
                <a:cubicBezTo>
                  <a:pt x="14044" y="21599"/>
                  <a:pt x="6844" y="21599"/>
                  <a:pt x="0" y="0"/>
                </a:cubicBezTo>
              </a:path>
            </a:pathLst>
          </a:custGeom>
          <a:noFill/>
          <a:ln w="63500" cap="flat" cmpd="sng">
            <a:solidFill>
              <a:schemeClr val="bg1">
                <a:lumMod val="85000"/>
              </a:scheme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a:lnSpc>
                <a:spcPct val="130000"/>
              </a:lnSpc>
              <a:defRPr/>
            </a:pPr>
            <a:endParaRPr lang="zh-CN" altLang="en-US" sz="469">
              <a:solidFill>
                <a:schemeClr val="tx1">
                  <a:lumMod val="65000"/>
                  <a:lumOff val="35000"/>
                </a:schemeClr>
              </a:solidFill>
              <a:cs typeface="+mn-ea"/>
              <a:sym typeface="+mn-lt"/>
            </a:endParaRPr>
          </a:p>
        </p:txBody>
      </p:sp>
      <p:sp>
        <p:nvSpPr>
          <p:cNvPr id="8" name="AutoShape 4"/>
          <p:cNvSpPr>
            <a:spLocks/>
          </p:cNvSpPr>
          <p:nvPr/>
        </p:nvSpPr>
        <p:spPr bwMode="auto">
          <a:xfrm>
            <a:off x="6750843" y="3539334"/>
            <a:ext cx="1371600" cy="305593"/>
          </a:xfrm>
          <a:custGeom>
            <a:avLst/>
            <a:gdLst>
              <a:gd name="T0" fmla="*/ 1371600 w 21600"/>
              <a:gd name="T1" fmla="*/ 305594 h 16200"/>
              <a:gd name="T2" fmla="*/ 1371600 w 21600"/>
              <a:gd name="T3" fmla="*/ 305594 h 16200"/>
              <a:gd name="T4" fmla="*/ 1371600 w 21600"/>
              <a:gd name="T5" fmla="*/ 305594 h 16200"/>
              <a:gd name="T6" fmla="*/ 1371600 w 21600"/>
              <a:gd name="T7" fmla="*/ 305594 h 1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6200">
                <a:moveTo>
                  <a:pt x="21600" y="0"/>
                </a:moveTo>
                <a:cubicBezTo>
                  <a:pt x="14044" y="21599"/>
                  <a:pt x="6844" y="21599"/>
                  <a:pt x="0" y="0"/>
                </a:cubicBezTo>
              </a:path>
            </a:pathLst>
          </a:custGeom>
          <a:noFill/>
          <a:ln w="63500" cap="flat" cmpd="sng">
            <a:solidFill>
              <a:schemeClr val="bg1">
                <a:lumMod val="85000"/>
              </a:scheme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a:lnSpc>
                <a:spcPct val="130000"/>
              </a:lnSpc>
              <a:defRPr/>
            </a:pPr>
            <a:endParaRPr lang="zh-CN" altLang="en-US" sz="469">
              <a:solidFill>
                <a:schemeClr val="tx1">
                  <a:lumMod val="65000"/>
                  <a:lumOff val="35000"/>
                </a:schemeClr>
              </a:solidFill>
              <a:cs typeface="+mn-ea"/>
              <a:sym typeface="+mn-lt"/>
            </a:endParaRPr>
          </a:p>
        </p:txBody>
      </p:sp>
      <p:sp>
        <p:nvSpPr>
          <p:cNvPr id="9" name="AutoShape 5"/>
          <p:cNvSpPr>
            <a:spLocks/>
          </p:cNvSpPr>
          <p:nvPr/>
        </p:nvSpPr>
        <p:spPr bwMode="auto">
          <a:xfrm>
            <a:off x="8119268" y="3539334"/>
            <a:ext cx="1371600" cy="305593"/>
          </a:xfrm>
          <a:custGeom>
            <a:avLst/>
            <a:gdLst>
              <a:gd name="T0" fmla="*/ 1371600 w 21600"/>
              <a:gd name="T1" fmla="*/ 305594 h 16200"/>
              <a:gd name="T2" fmla="*/ 1371600 w 21600"/>
              <a:gd name="T3" fmla="*/ 305594 h 16200"/>
              <a:gd name="T4" fmla="*/ 1371600 w 21600"/>
              <a:gd name="T5" fmla="*/ 305594 h 16200"/>
              <a:gd name="T6" fmla="*/ 1371600 w 21600"/>
              <a:gd name="T7" fmla="*/ 305594 h 1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6200">
                <a:moveTo>
                  <a:pt x="21600" y="0"/>
                </a:moveTo>
                <a:cubicBezTo>
                  <a:pt x="14044" y="21599"/>
                  <a:pt x="6844" y="21599"/>
                  <a:pt x="0" y="0"/>
                </a:cubicBezTo>
              </a:path>
            </a:pathLst>
          </a:custGeom>
          <a:noFill/>
          <a:ln w="63500" cap="flat" cmpd="sng">
            <a:solidFill>
              <a:schemeClr val="bg1">
                <a:lumMod val="85000"/>
              </a:scheme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eaLnBrk="1">
              <a:lnSpc>
                <a:spcPct val="130000"/>
              </a:lnSpc>
              <a:defRPr/>
            </a:pPr>
            <a:endParaRPr lang="zh-CN" altLang="en-US" sz="469">
              <a:solidFill>
                <a:schemeClr val="tx1">
                  <a:lumMod val="65000"/>
                  <a:lumOff val="35000"/>
                </a:schemeClr>
              </a:solidFill>
              <a:cs typeface="+mn-ea"/>
              <a:sym typeface="+mn-lt"/>
            </a:endParaRPr>
          </a:p>
        </p:txBody>
      </p:sp>
      <p:sp>
        <p:nvSpPr>
          <p:cNvPr id="10" name="AutoShape 10"/>
          <p:cNvSpPr>
            <a:spLocks/>
          </p:cNvSpPr>
          <p:nvPr/>
        </p:nvSpPr>
        <p:spPr bwMode="auto">
          <a:xfrm>
            <a:off x="6138863" y="1915319"/>
            <a:ext cx="1209675" cy="139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4"/>
          </a:solidFill>
          <a:ln>
            <a:noFill/>
          </a:ln>
          <a:effectLst/>
          <a:extLst/>
        </p:spPr>
        <p:txBody>
          <a:bodyPr lIns="0" tIns="0" rIns="0" bIns="0" anchor="ctr"/>
          <a:lstStyle/>
          <a:p>
            <a:pPr algn="ctr" eaLnBrk="1">
              <a:defRPr/>
            </a:pPr>
            <a:r>
              <a:rPr lang="es-ES" sz="3733">
                <a:solidFill>
                  <a:schemeClr val="bg1"/>
                </a:solidFill>
                <a:cs typeface="+mn-ea"/>
                <a:sym typeface="+mn-lt"/>
              </a:rPr>
              <a:t> </a:t>
            </a:r>
          </a:p>
        </p:txBody>
      </p:sp>
      <p:sp>
        <p:nvSpPr>
          <p:cNvPr id="11" name="AutoShape 11"/>
          <p:cNvSpPr>
            <a:spLocks/>
          </p:cNvSpPr>
          <p:nvPr/>
        </p:nvSpPr>
        <p:spPr bwMode="auto">
          <a:xfrm>
            <a:off x="6442870" y="2328070"/>
            <a:ext cx="740569" cy="571500"/>
          </a:xfrm>
          <a:custGeom>
            <a:avLst/>
            <a:gdLst>
              <a:gd name="T0" fmla="*/ 33518339 w 21600"/>
              <a:gd name="T1" fmla="*/ 30241875 h 21600"/>
              <a:gd name="T2" fmla="*/ 33518339 w 21600"/>
              <a:gd name="T3" fmla="*/ 30241875 h 21600"/>
              <a:gd name="T4" fmla="*/ 33518339 w 21600"/>
              <a:gd name="T5" fmla="*/ 30241875 h 21600"/>
              <a:gd name="T6" fmla="*/ 33518339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04</a:t>
            </a:r>
            <a:endParaRPr lang="es-ES" altLang="zh-CN" sz="3733" dirty="0">
              <a:solidFill>
                <a:schemeClr val="bg1"/>
              </a:solidFill>
              <a:latin typeface="+mn-lt"/>
              <a:ea typeface="+mn-ea"/>
              <a:cs typeface="+mn-ea"/>
              <a:sym typeface="+mn-lt"/>
            </a:endParaRPr>
          </a:p>
        </p:txBody>
      </p:sp>
      <p:sp>
        <p:nvSpPr>
          <p:cNvPr id="12" name="AutoShape 12"/>
          <p:cNvSpPr>
            <a:spLocks/>
          </p:cNvSpPr>
          <p:nvPr/>
        </p:nvSpPr>
        <p:spPr bwMode="auto">
          <a:xfrm>
            <a:off x="3405188" y="1915319"/>
            <a:ext cx="1209675" cy="13970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3733">
              <a:solidFill>
                <a:schemeClr val="bg1"/>
              </a:solidFill>
              <a:cs typeface="+mn-ea"/>
              <a:sym typeface="+mn-lt"/>
            </a:endParaRPr>
          </a:p>
        </p:txBody>
      </p:sp>
      <p:sp>
        <p:nvSpPr>
          <p:cNvPr id="13" name="AutoShape 13"/>
          <p:cNvSpPr>
            <a:spLocks/>
          </p:cNvSpPr>
          <p:nvPr/>
        </p:nvSpPr>
        <p:spPr bwMode="auto">
          <a:xfrm>
            <a:off x="3745707" y="2328070"/>
            <a:ext cx="704055" cy="571500"/>
          </a:xfrm>
          <a:custGeom>
            <a:avLst/>
            <a:gdLst>
              <a:gd name="T0" fmla="*/ 25875729 w 21600"/>
              <a:gd name="T1" fmla="*/ 30241875 h 21600"/>
              <a:gd name="T2" fmla="*/ 25875729 w 21600"/>
              <a:gd name="T3" fmla="*/ 30241875 h 21600"/>
              <a:gd name="T4" fmla="*/ 25875729 w 21600"/>
              <a:gd name="T5" fmla="*/ 30241875 h 21600"/>
              <a:gd name="T6" fmla="*/ 25875729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02</a:t>
            </a:r>
            <a:endParaRPr lang="es-ES" altLang="zh-CN" sz="3733" dirty="0">
              <a:solidFill>
                <a:schemeClr val="bg1"/>
              </a:solidFill>
              <a:latin typeface="+mn-lt"/>
              <a:ea typeface="+mn-ea"/>
              <a:cs typeface="+mn-ea"/>
              <a:sym typeface="+mn-lt"/>
            </a:endParaRPr>
          </a:p>
        </p:txBody>
      </p:sp>
      <p:sp>
        <p:nvSpPr>
          <p:cNvPr id="14" name="AutoShape 14"/>
          <p:cNvSpPr>
            <a:spLocks/>
          </p:cNvSpPr>
          <p:nvPr/>
        </p:nvSpPr>
        <p:spPr bwMode="auto">
          <a:xfrm>
            <a:off x="7505701" y="1915319"/>
            <a:ext cx="1209675" cy="139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5"/>
          </a:solidFill>
          <a:ln>
            <a:noFill/>
          </a:ln>
          <a:effectLst/>
          <a:extLst/>
        </p:spPr>
        <p:txBody>
          <a:bodyPr lIns="0" tIns="0" rIns="0" bIns="0" anchor="ctr"/>
          <a:lstStyle/>
          <a:p>
            <a:pPr algn="ctr" eaLnBrk="1">
              <a:defRPr/>
            </a:pPr>
            <a:endParaRPr lang="es-ES" sz="3733">
              <a:solidFill>
                <a:schemeClr val="bg1"/>
              </a:solidFill>
              <a:cs typeface="+mn-ea"/>
              <a:sym typeface="+mn-lt"/>
            </a:endParaRPr>
          </a:p>
        </p:txBody>
      </p:sp>
      <p:sp>
        <p:nvSpPr>
          <p:cNvPr id="15" name="AutoShape 15"/>
          <p:cNvSpPr>
            <a:spLocks/>
          </p:cNvSpPr>
          <p:nvPr/>
        </p:nvSpPr>
        <p:spPr bwMode="auto">
          <a:xfrm>
            <a:off x="7827963" y="2328070"/>
            <a:ext cx="631827" cy="571500"/>
          </a:xfrm>
          <a:custGeom>
            <a:avLst/>
            <a:gdLst>
              <a:gd name="T0" fmla="*/ 29573567 w 21600"/>
              <a:gd name="T1" fmla="*/ 30241875 h 21600"/>
              <a:gd name="T2" fmla="*/ 29573567 w 21600"/>
              <a:gd name="T3" fmla="*/ 30241875 h 21600"/>
              <a:gd name="T4" fmla="*/ 29573567 w 21600"/>
              <a:gd name="T5" fmla="*/ 30241875 h 21600"/>
              <a:gd name="T6" fmla="*/ 29573567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05</a:t>
            </a:r>
            <a:endParaRPr lang="es-ES" altLang="zh-CN" sz="3733" dirty="0">
              <a:solidFill>
                <a:schemeClr val="bg1"/>
              </a:solidFill>
              <a:latin typeface="+mn-lt"/>
              <a:ea typeface="+mn-ea"/>
              <a:cs typeface="+mn-ea"/>
              <a:sym typeface="+mn-lt"/>
            </a:endParaRPr>
          </a:p>
        </p:txBody>
      </p:sp>
      <p:sp>
        <p:nvSpPr>
          <p:cNvPr id="16" name="AutoShape 16"/>
          <p:cNvSpPr>
            <a:spLocks/>
          </p:cNvSpPr>
          <p:nvPr/>
        </p:nvSpPr>
        <p:spPr bwMode="auto">
          <a:xfrm>
            <a:off x="4772025" y="1915319"/>
            <a:ext cx="1209675" cy="139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3"/>
          </a:solidFill>
          <a:ln>
            <a:noFill/>
          </a:ln>
          <a:effectLst/>
          <a:extLst/>
        </p:spPr>
        <p:txBody>
          <a:bodyPr lIns="0" tIns="0" rIns="0" bIns="0" anchor="ctr"/>
          <a:lstStyle/>
          <a:p>
            <a:pPr algn="ctr" eaLnBrk="1">
              <a:defRPr/>
            </a:pPr>
            <a:r>
              <a:rPr lang="es-ES" sz="3733">
                <a:solidFill>
                  <a:schemeClr val="bg1"/>
                </a:solidFill>
                <a:cs typeface="+mn-ea"/>
                <a:sym typeface="+mn-lt"/>
              </a:rPr>
              <a:t> </a:t>
            </a:r>
          </a:p>
        </p:txBody>
      </p:sp>
      <p:sp>
        <p:nvSpPr>
          <p:cNvPr id="17" name="AutoShape 17"/>
          <p:cNvSpPr>
            <a:spLocks/>
          </p:cNvSpPr>
          <p:nvPr/>
        </p:nvSpPr>
        <p:spPr bwMode="auto">
          <a:xfrm>
            <a:off x="5094289" y="2328070"/>
            <a:ext cx="631825" cy="571500"/>
          </a:xfrm>
          <a:custGeom>
            <a:avLst/>
            <a:gdLst>
              <a:gd name="T0" fmla="*/ 29573567 w 21600"/>
              <a:gd name="T1" fmla="*/ 30241875 h 21600"/>
              <a:gd name="T2" fmla="*/ 29573567 w 21600"/>
              <a:gd name="T3" fmla="*/ 30241875 h 21600"/>
              <a:gd name="T4" fmla="*/ 29573567 w 21600"/>
              <a:gd name="T5" fmla="*/ 30241875 h 21600"/>
              <a:gd name="T6" fmla="*/ 29573567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03</a:t>
            </a:r>
            <a:endParaRPr lang="es-ES" altLang="zh-CN" sz="3733" dirty="0">
              <a:solidFill>
                <a:schemeClr val="bg1"/>
              </a:solidFill>
              <a:latin typeface="+mn-lt"/>
              <a:ea typeface="+mn-ea"/>
              <a:cs typeface="+mn-ea"/>
              <a:sym typeface="+mn-lt"/>
            </a:endParaRPr>
          </a:p>
        </p:txBody>
      </p:sp>
      <p:sp>
        <p:nvSpPr>
          <p:cNvPr id="18" name="AutoShape 18"/>
          <p:cNvSpPr>
            <a:spLocks/>
          </p:cNvSpPr>
          <p:nvPr/>
        </p:nvSpPr>
        <p:spPr bwMode="auto">
          <a:xfrm>
            <a:off x="2037557" y="1915319"/>
            <a:ext cx="1210468" cy="139700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3733">
              <a:solidFill>
                <a:schemeClr val="bg1"/>
              </a:solidFill>
              <a:cs typeface="+mn-ea"/>
              <a:sym typeface="+mn-lt"/>
            </a:endParaRPr>
          </a:p>
        </p:txBody>
      </p:sp>
      <p:sp>
        <p:nvSpPr>
          <p:cNvPr id="19" name="AutoShape 19"/>
          <p:cNvSpPr>
            <a:spLocks/>
          </p:cNvSpPr>
          <p:nvPr/>
        </p:nvSpPr>
        <p:spPr bwMode="auto">
          <a:xfrm>
            <a:off x="2352676" y="2328070"/>
            <a:ext cx="639763" cy="571500"/>
          </a:xfrm>
          <a:custGeom>
            <a:avLst/>
            <a:gdLst>
              <a:gd name="T0" fmla="*/ 25875729 w 21600"/>
              <a:gd name="T1" fmla="*/ 30241875 h 21600"/>
              <a:gd name="T2" fmla="*/ 25875729 w 21600"/>
              <a:gd name="T3" fmla="*/ 30241875 h 21600"/>
              <a:gd name="T4" fmla="*/ 25875729 w 21600"/>
              <a:gd name="T5" fmla="*/ 30241875 h 21600"/>
              <a:gd name="T6" fmla="*/ 25875729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01</a:t>
            </a:r>
            <a:endParaRPr lang="es-ES" altLang="zh-CN" sz="3733" dirty="0">
              <a:solidFill>
                <a:schemeClr val="bg1"/>
              </a:solidFill>
              <a:latin typeface="+mn-lt"/>
              <a:ea typeface="+mn-ea"/>
              <a:cs typeface="+mn-ea"/>
              <a:sym typeface="+mn-lt"/>
            </a:endParaRPr>
          </a:p>
        </p:txBody>
      </p:sp>
      <p:sp>
        <p:nvSpPr>
          <p:cNvPr id="21" name="AutoShape 20"/>
          <p:cNvSpPr>
            <a:spLocks/>
          </p:cNvSpPr>
          <p:nvPr/>
        </p:nvSpPr>
        <p:spPr bwMode="auto">
          <a:xfrm>
            <a:off x="8872539" y="1915319"/>
            <a:ext cx="1209675" cy="139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6"/>
          </a:solidFill>
          <a:ln>
            <a:noFill/>
          </a:ln>
          <a:effectLst/>
          <a:extLst/>
        </p:spPr>
        <p:txBody>
          <a:bodyPr lIns="0" tIns="0" rIns="0" bIns="0" anchor="ctr"/>
          <a:lstStyle/>
          <a:p>
            <a:pPr algn="ctr" eaLnBrk="1">
              <a:defRPr/>
            </a:pPr>
            <a:endParaRPr lang="es-ES" sz="3733">
              <a:solidFill>
                <a:schemeClr val="bg1"/>
              </a:solidFill>
              <a:cs typeface="+mn-ea"/>
              <a:sym typeface="+mn-lt"/>
            </a:endParaRPr>
          </a:p>
        </p:txBody>
      </p:sp>
      <p:sp>
        <p:nvSpPr>
          <p:cNvPr id="22" name="AutoShape 21"/>
          <p:cNvSpPr>
            <a:spLocks/>
          </p:cNvSpPr>
          <p:nvPr/>
        </p:nvSpPr>
        <p:spPr bwMode="auto">
          <a:xfrm>
            <a:off x="9203119" y="2293938"/>
            <a:ext cx="649175" cy="571500"/>
          </a:xfrm>
          <a:custGeom>
            <a:avLst/>
            <a:gdLst>
              <a:gd name="T0" fmla="*/ 11191610 w 21600"/>
              <a:gd name="T1" fmla="*/ 30241875 h 21600"/>
              <a:gd name="T2" fmla="*/ 11191610 w 21600"/>
              <a:gd name="T3" fmla="*/ 30241875 h 21600"/>
              <a:gd name="T4" fmla="*/ 11191610 w 21600"/>
              <a:gd name="T5" fmla="*/ 30241875 h 21600"/>
              <a:gd name="T6" fmla="*/ 11191610 w 21600"/>
              <a:gd name="T7" fmla="*/ 3024187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lvl1pPr defTabSz="457200">
              <a:defRPr sz="2500" b="1">
                <a:solidFill>
                  <a:srgbClr val="FFFFFF"/>
                </a:solidFill>
                <a:latin typeface="Lato" charset="0"/>
                <a:ea typeface="MS PGothic" panose="020B0600070205080204" pitchFamily="34" charset="-128"/>
                <a:sym typeface="Lato" charset="0"/>
              </a:defRPr>
            </a:lvl1pPr>
            <a:lvl2pPr marL="742950" indent="-285750" defTabSz="457200">
              <a:defRPr sz="2500" b="1">
                <a:solidFill>
                  <a:srgbClr val="FFFFFF"/>
                </a:solidFill>
                <a:latin typeface="Lato" charset="0"/>
                <a:ea typeface="MS PGothic" panose="020B0600070205080204" pitchFamily="34" charset="-128"/>
                <a:sym typeface="Lato" charset="0"/>
              </a:defRPr>
            </a:lvl2pPr>
            <a:lvl3pPr marL="1143000" indent="-228600" defTabSz="457200">
              <a:defRPr sz="2500" b="1">
                <a:solidFill>
                  <a:srgbClr val="FFFFFF"/>
                </a:solidFill>
                <a:latin typeface="Lato" charset="0"/>
                <a:ea typeface="MS PGothic" panose="020B0600070205080204" pitchFamily="34" charset="-128"/>
                <a:sym typeface="Lato" charset="0"/>
              </a:defRPr>
            </a:lvl3pPr>
            <a:lvl4pPr marL="1600200" indent="-228600" defTabSz="457200">
              <a:defRPr sz="2500" b="1">
                <a:solidFill>
                  <a:srgbClr val="FFFFFF"/>
                </a:solidFill>
                <a:latin typeface="Lato" charset="0"/>
                <a:ea typeface="MS PGothic" panose="020B0600070205080204" pitchFamily="34" charset="-128"/>
                <a:sym typeface="Lato" charset="0"/>
              </a:defRPr>
            </a:lvl4pPr>
            <a:lvl5pPr marL="2057400" indent="-228600" defTabSz="457200">
              <a:defRPr sz="2500" b="1">
                <a:solidFill>
                  <a:srgbClr val="FFFFFF"/>
                </a:solidFill>
                <a:latin typeface="Lato" charset="0"/>
                <a:ea typeface="MS PGothic" panose="020B0600070205080204" pitchFamily="34" charset="-128"/>
                <a:sym typeface="Lato" charset="0"/>
              </a:defRPr>
            </a:lvl5pPr>
            <a:lvl6pPr marL="25146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4572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3733" b="0" dirty="0">
                <a:solidFill>
                  <a:schemeClr val="bg1"/>
                </a:solidFill>
                <a:latin typeface="+mn-lt"/>
                <a:ea typeface="+mn-ea"/>
                <a:cs typeface="+mn-ea"/>
                <a:sym typeface="+mn-lt"/>
              </a:rPr>
              <a:t>06</a:t>
            </a:r>
            <a:endParaRPr lang="es-ES" altLang="zh-CN" sz="3733" dirty="0">
              <a:solidFill>
                <a:schemeClr val="bg1"/>
              </a:solidFill>
              <a:latin typeface="+mn-lt"/>
              <a:ea typeface="+mn-ea"/>
              <a:cs typeface="+mn-ea"/>
              <a:sym typeface="+mn-lt"/>
            </a:endParaRPr>
          </a:p>
        </p:txBody>
      </p:sp>
      <p:sp>
        <p:nvSpPr>
          <p:cNvPr id="23" name="AutoShape 22"/>
          <p:cNvSpPr>
            <a:spLocks/>
          </p:cNvSpPr>
          <p:nvPr/>
        </p:nvSpPr>
        <p:spPr bwMode="auto">
          <a:xfrm>
            <a:off x="2517776" y="34440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4" name="AutoShape 23"/>
          <p:cNvSpPr>
            <a:spLocks/>
          </p:cNvSpPr>
          <p:nvPr/>
        </p:nvSpPr>
        <p:spPr bwMode="auto">
          <a:xfrm>
            <a:off x="3889376" y="34440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5" name="AutoShape 24"/>
          <p:cNvSpPr>
            <a:spLocks/>
          </p:cNvSpPr>
          <p:nvPr/>
        </p:nvSpPr>
        <p:spPr bwMode="auto">
          <a:xfrm>
            <a:off x="5260976" y="34059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6" name="AutoShape 25"/>
          <p:cNvSpPr>
            <a:spLocks/>
          </p:cNvSpPr>
          <p:nvPr/>
        </p:nvSpPr>
        <p:spPr bwMode="auto">
          <a:xfrm>
            <a:off x="6632576" y="34059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7" name="AutoShape 26"/>
          <p:cNvSpPr>
            <a:spLocks/>
          </p:cNvSpPr>
          <p:nvPr/>
        </p:nvSpPr>
        <p:spPr bwMode="auto">
          <a:xfrm>
            <a:off x="8004176" y="34059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8" name="AutoShape 27"/>
          <p:cNvSpPr>
            <a:spLocks/>
          </p:cNvSpPr>
          <p:nvPr/>
        </p:nvSpPr>
        <p:spPr bwMode="auto">
          <a:xfrm>
            <a:off x="9384506" y="3405982"/>
            <a:ext cx="215900"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algn="r" defTabSz="292093">
              <a:defRPr/>
            </a:pPr>
            <a:endParaRPr lang="es-ES" sz="2000">
              <a:solidFill>
                <a:schemeClr val="tx1">
                  <a:lumMod val="65000"/>
                  <a:lumOff val="35000"/>
                </a:schemeClr>
              </a:solidFill>
              <a:effectLst>
                <a:outerShdw blurRad="38100" dist="38100" dir="2700000" algn="tl">
                  <a:srgbClr val="000000"/>
                </a:outerShdw>
              </a:effectLst>
              <a:cs typeface="+mn-ea"/>
              <a:sym typeface="+mn-lt"/>
            </a:endParaRPr>
          </a:p>
        </p:txBody>
      </p:sp>
      <p:sp>
        <p:nvSpPr>
          <p:cNvPr id="29" name="AutoShape 28"/>
          <p:cNvSpPr>
            <a:spLocks/>
          </p:cNvSpPr>
          <p:nvPr/>
        </p:nvSpPr>
        <p:spPr bwMode="auto">
          <a:xfrm>
            <a:off x="1392204" y="4788661"/>
            <a:ext cx="9399588" cy="1279525"/>
          </a:xfrm>
          <a:custGeom>
            <a:avLst/>
            <a:gdLst>
              <a:gd name="T0" fmla="*/ 2147483646 w 21600"/>
              <a:gd name="T1" fmla="*/ 151591132 h 21600"/>
              <a:gd name="T2" fmla="*/ 2147483646 w 21600"/>
              <a:gd name="T3" fmla="*/ 151591132 h 21600"/>
              <a:gd name="T4" fmla="*/ 2147483646 w 21600"/>
              <a:gd name="T5" fmla="*/ 151591132 h 21600"/>
              <a:gd name="T6" fmla="*/ 2147483646 w 21600"/>
              <a:gd name="T7" fmla="*/ 15159113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47700">
              <a:defRPr sz="2500" b="1">
                <a:solidFill>
                  <a:srgbClr val="FFFFFF"/>
                </a:solidFill>
                <a:latin typeface="Lato" charset="0"/>
                <a:ea typeface="MS PGothic" panose="020B0600070205080204" pitchFamily="34" charset="-128"/>
                <a:sym typeface="Lato" charset="0"/>
              </a:defRPr>
            </a:lvl1pPr>
            <a:lvl2pPr marL="742950" indent="-285750" defTabSz="647700">
              <a:defRPr sz="2500" b="1">
                <a:solidFill>
                  <a:srgbClr val="FFFFFF"/>
                </a:solidFill>
                <a:latin typeface="Lato" charset="0"/>
                <a:ea typeface="MS PGothic" panose="020B0600070205080204" pitchFamily="34" charset="-128"/>
                <a:sym typeface="Lato" charset="0"/>
              </a:defRPr>
            </a:lvl2pPr>
            <a:lvl3pPr marL="1143000" indent="-228600" defTabSz="647700">
              <a:defRPr sz="2500" b="1">
                <a:solidFill>
                  <a:srgbClr val="FFFFFF"/>
                </a:solidFill>
                <a:latin typeface="Lato" charset="0"/>
                <a:ea typeface="MS PGothic" panose="020B0600070205080204" pitchFamily="34" charset="-128"/>
                <a:sym typeface="Lato" charset="0"/>
              </a:defRPr>
            </a:lvl3pPr>
            <a:lvl4pPr marL="1600200" indent="-228600" defTabSz="647700">
              <a:defRPr sz="2500" b="1">
                <a:solidFill>
                  <a:srgbClr val="FFFFFF"/>
                </a:solidFill>
                <a:latin typeface="Lato" charset="0"/>
                <a:ea typeface="MS PGothic" panose="020B0600070205080204" pitchFamily="34" charset="-128"/>
                <a:sym typeface="Lato" charset="0"/>
              </a:defRPr>
            </a:lvl4pPr>
            <a:lvl5pPr marL="2057400" indent="-228600" defTabSz="647700">
              <a:defRPr sz="2500" b="1">
                <a:solidFill>
                  <a:srgbClr val="FFFFFF"/>
                </a:solidFill>
                <a:latin typeface="Lato" charset="0"/>
                <a:ea typeface="MS PGothic" panose="020B0600070205080204" pitchFamily="34" charset="-128"/>
                <a:sym typeface="Lato" charset="0"/>
              </a:defRPr>
            </a:lvl5pPr>
            <a:lvl6pPr marL="2514600" indent="-228600" defTabSz="6477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defTabSz="6477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defTabSz="6477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defTabSz="647700" eaLnBrk="0" fontAlgn="base" hangingPunct="0">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1067" b="0" dirty="0">
                <a:solidFill>
                  <a:schemeClr val="tx1">
                    <a:lumMod val="65000"/>
                    <a:lumOff val="35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a:t>
            </a:r>
            <a:endParaRPr lang="en-US" altLang="zh-CN" sz="1067" b="0" dirty="0">
              <a:solidFill>
                <a:schemeClr val="tx1">
                  <a:lumMod val="65000"/>
                  <a:lumOff val="35000"/>
                </a:schemeClr>
              </a:solidFill>
              <a:latin typeface="+mn-lt"/>
              <a:ea typeface="+mn-ea"/>
              <a:cs typeface="+mn-ea"/>
              <a:sym typeface="+mn-lt"/>
            </a:endParaRPr>
          </a:p>
          <a:p>
            <a:pPr algn="ctr">
              <a:lnSpc>
                <a:spcPct val="150000"/>
              </a:lnSpc>
            </a:pPr>
            <a:r>
              <a:rPr lang="zh-CN" altLang="en-US" sz="1067" b="0" dirty="0">
                <a:solidFill>
                  <a:schemeClr val="tx1">
                    <a:lumMod val="65000"/>
                    <a:lumOff val="35000"/>
                  </a:schemeClr>
                </a:solidFill>
                <a:latin typeface="+mn-lt"/>
                <a:ea typeface="+mn-ea"/>
                <a:cs typeface="+mn-ea"/>
                <a:sym typeface="+mn-lt"/>
              </a:rPr>
              <a:t>制您的文本后，在此框中选择粘贴，并选择只保留文字。</a:t>
            </a:r>
          </a:p>
        </p:txBody>
      </p:sp>
      <p:sp>
        <p:nvSpPr>
          <p:cNvPr id="30" name="AutoShape 29"/>
          <p:cNvSpPr>
            <a:spLocks/>
          </p:cNvSpPr>
          <p:nvPr/>
        </p:nvSpPr>
        <p:spPr bwMode="auto">
          <a:xfrm>
            <a:off x="1377122" y="4389107"/>
            <a:ext cx="9424988" cy="228600"/>
          </a:xfrm>
          <a:custGeom>
            <a:avLst/>
            <a:gdLst>
              <a:gd name="T0" fmla="*/ 2147483646 w 21600"/>
              <a:gd name="T1" fmla="*/ 4838700 h 21600"/>
              <a:gd name="T2" fmla="*/ 2147483646 w 21600"/>
              <a:gd name="T3" fmla="*/ 4838700 h 21600"/>
              <a:gd name="T4" fmla="*/ 2147483646 w 21600"/>
              <a:gd name="T5" fmla="*/ 4838700 h 21600"/>
              <a:gd name="T6" fmla="*/ 2147483646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50000"/>
              </a:lnSpc>
            </a:pPr>
            <a:r>
              <a:rPr lang="zh-CN" altLang="en-US" sz="2400" dirty="0">
                <a:solidFill>
                  <a:schemeClr val="tx1">
                    <a:lumMod val="65000"/>
                    <a:lumOff val="35000"/>
                  </a:schemeClr>
                </a:solidFill>
                <a:cs typeface="+mn-ea"/>
                <a:sym typeface="+mn-lt"/>
              </a:rPr>
              <a:t>标题内容</a:t>
            </a:r>
            <a:r>
              <a:rPr lang="id-ID" altLang="zh-CN" sz="2400" dirty="0">
                <a:solidFill>
                  <a:schemeClr val="tx1">
                    <a:lumMod val="65000"/>
                    <a:lumOff val="35000"/>
                  </a:schemeClr>
                </a:solidFill>
                <a:cs typeface="+mn-ea"/>
                <a:sym typeface="+mn-lt"/>
              </a:rPr>
              <a:t> </a:t>
            </a:r>
            <a:endParaRPr lang="en-US" altLang="zh-CN" sz="2400" dirty="0">
              <a:solidFill>
                <a:schemeClr val="tx1">
                  <a:lumMod val="65000"/>
                  <a:lumOff val="35000"/>
                </a:schemeClr>
              </a:solidFill>
              <a:cs typeface="+mn-ea"/>
              <a:sym typeface="+mn-lt"/>
            </a:endParaRPr>
          </a:p>
        </p:txBody>
      </p:sp>
      <p:sp>
        <p:nvSpPr>
          <p:cNvPr id="31"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369751066"/>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4" name="直接连接符 53"/>
          <p:cNvCxnSpPr/>
          <p:nvPr/>
        </p:nvCxnSpPr>
        <p:spPr>
          <a:xfrm flipH="1">
            <a:off x="791296" y="1936925"/>
            <a:ext cx="2036619"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77442" y="1936925"/>
            <a:ext cx="0" cy="1898072"/>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777445" y="3834997"/>
            <a:ext cx="1496289"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2388032" y="3834997"/>
            <a:ext cx="1496291"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998621" y="3834997"/>
            <a:ext cx="1496291"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609212" y="3834997"/>
            <a:ext cx="1496291"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789256" y="3834997"/>
            <a:ext cx="2500317"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9252955" y="5733069"/>
            <a:ext cx="2036619"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1289572" y="3834997"/>
            <a:ext cx="0" cy="1898072"/>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2273731" y="3834998"/>
            <a:ext cx="0" cy="595747"/>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884320" y="3239252"/>
            <a:ext cx="0" cy="595747"/>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5494912" y="3834998"/>
            <a:ext cx="0" cy="595747"/>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105502" y="3239252"/>
            <a:ext cx="0" cy="595747"/>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841767" y="1669161"/>
            <a:ext cx="4087091"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68" name="文本框 67"/>
          <p:cNvSpPr txBox="1"/>
          <p:nvPr/>
        </p:nvSpPr>
        <p:spPr>
          <a:xfrm>
            <a:off x="5681946" y="5465306"/>
            <a:ext cx="3571009" cy="535531"/>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69" name="椭圆 68"/>
          <p:cNvSpPr/>
          <p:nvPr/>
        </p:nvSpPr>
        <p:spPr>
          <a:xfrm>
            <a:off x="2097087" y="4430744"/>
            <a:ext cx="353291" cy="3532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A</a:t>
            </a:r>
            <a:endParaRPr lang="zh-CN" altLang="en-US" sz="1600" dirty="0">
              <a:cs typeface="+mn-ea"/>
              <a:sym typeface="+mn-lt"/>
            </a:endParaRPr>
          </a:p>
        </p:txBody>
      </p:sp>
      <p:sp>
        <p:nvSpPr>
          <p:cNvPr id="70" name="椭圆 69"/>
          <p:cNvSpPr/>
          <p:nvPr/>
        </p:nvSpPr>
        <p:spPr>
          <a:xfrm>
            <a:off x="5318267" y="4430744"/>
            <a:ext cx="353291" cy="3532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C</a:t>
            </a:r>
            <a:endParaRPr lang="zh-CN" altLang="en-US" sz="1600" dirty="0">
              <a:cs typeface="+mn-ea"/>
              <a:sym typeface="+mn-lt"/>
            </a:endParaRPr>
          </a:p>
        </p:txBody>
      </p:sp>
      <p:sp>
        <p:nvSpPr>
          <p:cNvPr id="71" name="椭圆 70"/>
          <p:cNvSpPr/>
          <p:nvPr/>
        </p:nvSpPr>
        <p:spPr>
          <a:xfrm>
            <a:off x="3707676" y="2867437"/>
            <a:ext cx="353291" cy="35329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B</a:t>
            </a:r>
            <a:endParaRPr lang="zh-CN" altLang="en-US" sz="1600" dirty="0">
              <a:cs typeface="+mn-ea"/>
              <a:sym typeface="+mn-lt"/>
            </a:endParaRPr>
          </a:p>
        </p:txBody>
      </p:sp>
      <p:sp>
        <p:nvSpPr>
          <p:cNvPr id="72" name="椭圆 71"/>
          <p:cNvSpPr/>
          <p:nvPr/>
        </p:nvSpPr>
        <p:spPr>
          <a:xfrm>
            <a:off x="6928857" y="2867437"/>
            <a:ext cx="353291" cy="35329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D</a:t>
            </a:r>
            <a:endParaRPr lang="zh-CN" altLang="en-US" sz="1600" dirty="0">
              <a:cs typeface="+mn-ea"/>
              <a:sym typeface="+mn-lt"/>
            </a:endParaRPr>
          </a:p>
        </p:txBody>
      </p:sp>
      <p:sp>
        <p:nvSpPr>
          <p:cNvPr id="73" name="文本框 72"/>
          <p:cNvSpPr txBox="1"/>
          <p:nvPr/>
        </p:nvSpPr>
        <p:spPr>
          <a:xfrm>
            <a:off x="2478088" y="4211099"/>
            <a:ext cx="2383523"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74" name="文本框 73"/>
          <p:cNvSpPr txBox="1"/>
          <p:nvPr/>
        </p:nvSpPr>
        <p:spPr>
          <a:xfrm>
            <a:off x="5674476" y="4211099"/>
            <a:ext cx="2383523"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75" name="文本框 74"/>
          <p:cNvSpPr txBox="1"/>
          <p:nvPr/>
        </p:nvSpPr>
        <p:spPr>
          <a:xfrm>
            <a:off x="1290061" y="2663171"/>
            <a:ext cx="2383523" cy="757130"/>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76" name="文本框 75"/>
          <p:cNvSpPr txBox="1"/>
          <p:nvPr/>
        </p:nvSpPr>
        <p:spPr>
          <a:xfrm>
            <a:off x="4486449" y="2663171"/>
            <a:ext cx="2383523" cy="757130"/>
          </a:xfrm>
          <a:prstGeom prst="rect">
            <a:avLst/>
          </a:prstGeom>
          <a:noFill/>
        </p:spPr>
        <p:txBody>
          <a:bodyPr wrap="square" rtlCol="0">
            <a:spAutoFit/>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cxnSp>
        <p:nvCxnSpPr>
          <p:cNvPr id="77" name="直接连接符 76"/>
          <p:cNvCxnSpPr/>
          <p:nvPr/>
        </p:nvCxnSpPr>
        <p:spPr>
          <a:xfrm>
            <a:off x="7195009" y="3834997"/>
            <a:ext cx="1496291" cy="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691300" y="3834998"/>
            <a:ext cx="0" cy="595747"/>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79" name="椭圆 78"/>
          <p:cNvSpPr/>
          <p:nvPr/>
        </p:nvSpPr>
        <p:spPr>
          <a:xfrm>
            <a:off x="8514655" y="4430744"/>
            <a:ext cx="353291" cy="3532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E</a:t>
            </a:r>
            <a:endParaRPr lang="zh-CN" altLang="en-US" sz="1600" dirty="0">
              <a:cs typeface="+mn-ea"/>
              <a:sym typeface="+mn-lt"/>
            </a:endParaRPr>
          </a:p>
        </p:txBody>
      </p:sp>
      <p:sp>
        <p:nvSpPr>
          <p:cNvPr id="80" name="文本框 79"/>
          <p:cNvSpPr txBox="1"/>
          <p:nvPr/>
        </p:nvSpPr>
        <p:spPr>
          <a:xfrm>
            <a:off x="8870864" y="4211099"/>
            <a:ext cx="2383523"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a:t>
            </a:r>
          </a:p>
        </p:txBody>
      </p:sp>
      <p:sp>
        <p:nvSpPr>
          <p:cNvPr id="29"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1867352282"/>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6" name="TextBox 11"/>
          <p:cNvSpPr txBox="1"/>
          <p:nvPr/>
        </p:nvSpPr>
        <p:spPr>
          <a:xfrm>
            <a:off x="5305499" y="2619752"/>
            <a:ext cx="3897221" cy="1405449"/>
          </a:xfrm>
          <a:prstGeom prst="rect">
            <a:avLst/>
          </a:prstGeom>
          <a:noFill/>
        </p:spPr>
        <p:txBody>
          <a:bodyPr wrap="none" rtlCol="0">
            <a:spAutoFit/>
          </a:bodyPr>
          <a:lstStyle/>
          <a:p>
            <a:pPr marL="0" lvl="1" defTabSz="1219170" fontAlgn="base">
              <a:spcBef>
                <a:spcPct val="0"/>
              </a:spcBef>
              <a:spcAft>
                <a:spcPct val="0"/>
              </a:spcAft>
              <a:defRPr/>
            </a:pPr>
            <a:r>
              <a:rPr lang="zh-CN" altLang="en-US" sz="1867" b="1" dirty="0">
                <a:solidFill>
                  <a:schemeClr val="tx2"/>
                </a:solidFill>
                <a:latin typeface="张海山锐线体简" panose="02000000000000000000" pitchFamily="2" charset="-122"/>
                <a:ea typeface="张海山锐线体简" panose="02000000000000000000" pitchFamily="2" charset="-122"/>
              </a:rPr>
              <a:t> </a:t>
            </a:r>
            <a:r>
              <a:rPr lang="zh-CN" altLang="en-US" sz="3733" b="1" dirty="0" smtClean="0">
                <a:solidFill>
                  <a:schemeClr val="tx2"/>
                </a:solidFill>
                <a:latin typeface="张海山锐线体简" panose="02000000000000000000" pitchFamily="2" charset="-122"/>
                <a:ea typeface="张海山锐线体简" panose="02000000000000000000" pitchFamily="2" charset="-122"/>
              </a:rPr>
              <a:t>第二部分</a:t>
            </a:r>
            <a:endParaRPr lang="en-US" altLang="zh-CN" sz="3733" b="1" dirty="0">
              <a:solidFill>
                <a:schemeClr val="tx2"/>
              </a:solidFill>
              <a:latin typeface="张海山锐线体简" panose="02000000000000000000" pitchFamily="2" charset="-122"/>
              <a:ea typeface="张海山锐线体简" panose="02000000000000000000" pitchFamily="2" charset="-122"/>
            </a:endParaRPr>
          </a:p>
          <a:p>
            <a:pPr marL="0" lvl="1" defTabSz="1219170" fontAlgn="base">
              <a:spcBef>
                <a:spcPct val="0"/>
              </a:spcBef>
              <a:spcAft>
                <a:spcPct val="0"/>
              </a:spcAft>
              <a:defRPr/>
            </a:pPr>
            <a:r>
              <a:rPr lang="zh-CN" altLang="en-US" sz="4800" b="1" dirty="0">
                <a:solidFill>
                  <a:schemeClr val="tx2"/>
                </a:solidFill>
                <a:latin typeface="张海山锐线体简" panose="02000000000000000000" pitchFamily="2" charset="-122"/>
                <a:ea typeface="张海山锐线体简" panose="02000000000000000000" pitchFamily="2" charset="-122"/>
              </a:rPr>
              <a:t>标题文字内容</a:t>
            </a:r>
            <a:endParaRPr lang="en-US" altLang="zh-CN" sz="4800" b="1" dirty="0">
              <a:solidFill>
                <a:schemeClr val="tx2"/>
              </a:solidFill>
              <a:latin typeface="张海山锐线体简" panose="02000000000000000000" pitchFamily="2" charset="-122"/>
              <a:ea typeface="张海山锐线体简" panose="02000000000000000000" pitchFamily="2" charset="-122"/>
            </a:endParaRPr>
          </a:p>
        </p:txBody>
      </p:sp>
      <p:sp>
        <p:nvSpPr>
          <p:cNvPr id="14" name="椭圆 13"/>
          <p:cNvSpPr/>
          <p:nvPr/>
        </p:nvSpPr>
        <p:spPr>
          <a:xfrm>
            <a:off x="3845222" y="2766785"/>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845222" y="2994132"/>
            <a:ext cx="1224136" cy="769441"/>
          </a:xfrm>
          <a:prstGeom prst="rect">
            <a:avLst/>
          </a:prstGeom>
          <a:noFill/>
        </p:spPr>
        <p:txBody>
          <a:bodyPr wrap="square" rtlCol="0">
            <a:spAutoFit/>
          </a:bodyPr>
          <a:lstStyle/>
          <a:p>
            <a:pPr algn="ctr"/>
            <a:r>
              <a:rPr lang="en-US" altLang="zh-CN" sz="4400" dirty="0" smtClean="0">
                <a:solidFill>
                  <a:schemeClr val="bg1"/>
                </a:solidFill>
              </a:rPr>
              <a:t>02</a:t>
            </a:r>
            <a:endParaRPr lang="zh-CN" altLang="en-US" sz="4400" dirty="0">
              <a:solidFill>
                <a:schemeClr val="bg1"/>
              </a:solidFill>
            </a:endParaRPr>
          </a:p>
        </p:txBody>
      </p:sp>
    </p:spTree>
    <p:extLst>
      <p:ext uri="{BB962C8B-B14F-4D97-AF65-F5344CB8AC3E}">
        <p14:creationId xmlns:p14="http://schemas.microsoft.com/office/powerpoint/2010/main" val="30640379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Group 10"/>
          <p:cNvGrpSpPr>
            <a:grpSpLocks/>
          </p:cNvGrpSpPr>
          <p:nvPr/>
        </p:nvGrpSpPr>
        <p:grpSpPr bwMode="auto">
          <a:xfrm>
            <a:off x="625161" y="2205040"/>
            <a:ext cx="1108075" cy="1055687"/>
            <a:chOff x="0" y="0"/>
            <a:chExt cx="831692" cy="792088"/>
          </a:xfrm>
        </p:grpSpPr>
        <p:sp>
          <p:nvSpPr>
            <p:cNvPr id="31" name="正五边形 27"/>
            <p:cNvSpPr>
              <a:spLocks noChangeArrowheads="1"/>
            </p:cNvSpPr>
            <p:nvPr/>
          </p:nvSpPr>
          <p:spPr bwMode="auto">
            <a:xfrm>
              <a:off x="0" y="0"/>
              <a:ext cx="831692" cy="792088"/>
            </a:xfrm>
            <a:prstGeom prst="pentagon">
              <a:avLst/>
            </a:prstGeom>
            <a:noFill/>
            <a:ln w="25400" cmpd="sng">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defTabSz="914377">
                <a:defRPr/>
              </a:pPr>
              <a:endParaRPr lang="zh-CN" altLang="en-US" sz="2800" kern="0">
                <a:solidFill>
                  <a:schemeClr val="tx1">
                    <a:lumMod val="65000"/>
                    <a:lumOff val="35000"/>
                  </a:schemeClr>
                </a:solidFill>
                <a:cs typeface="+mn-ea"/>
                <a:sym typeface="+mn-lt"/>
              </a:endParaRPr>
            </a:p>
          </p:txBody>
        </p:sp>
        <p:sp>
          <p:nvSpPr>
            <p:cNvPr id="32" name="Freeform 72"/>
            <p:cNvSpPr>
              <a:spLocks noEditPoints="1"/>
            </p:cNvSpPr>
            <p:nvPr/>
          </p:nvSpPr>
          <p:spPr bwMode="auto">
            <a:xfrm>
              <a:off x="194807" y="196084"/>
              <a:ext cx="485110"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solidFill>
            <a:ln w="9525">
              <a:noFill/>
              <a:round/>
              <a:headEnd/>
              <a:tailEnd/>
            </a:ln>
            <a:extLst/>
          </p:spPr>
          <p:txBody>
            <a:bodyPr lIns="91428" tIns="45715" rIns="91428" bIns="45715"/>
            <a:lstStyle/>
            <a:p>
              <a:pPr defTabSz="914377">
                <a:defRPr/>
              </a:pPr>
              <a:endParaRPr lang="zh-CN" altLang="en-US" kern="0">
                <a:solidFill>
                  <a:schemeClr val="tx1">
                    <a:lumMod val="65000"/>
                    <a:lumOff val="35000"/>
                  </a:schemeClr>
                </a:solidFill>
                <a:cs typeface="+mn-ea"/>
                <a:sym typeface="+mn-lt"/>
              </a:endParaRPr>
            </a:p>
          </p:txBody>
        </p:sp>
      </p:grpSp>
      <p:grpSp>
        <p:nvGrpSpPr>
          <p:cNvPr id="33" name="Group 14"/>
          <p:cNvGrpSpPr>
            <a:grpSpLocks/>
          </p:cNvGrpSpPr>
          <p:nvPr/>
        </p:nvGrpSpPr>
        <p:grpSpPr bwMode="auto">
          <a:xfrm>
            <a:off x="7540312" y="3813175"/>
            <a:ext cx="1108075" cy="1055688"/>
            <a:chOff x="0" y="0"/>
            <a:chExt cx="831692" cy="792088"/>
          </a:xfrm>
        </p:grpSpPr>
        <p:sp>
          <p:nvSpPr>
            <p:cNvPr id="34" name="正五边形 31"/>
            <p:cNvSpPr>
              <a:spLocks noChangeArrowheads="1"/>
            </p:cNvSpPr>
            <p:nvPr/>
          </p:nvSpPr>
          <p:spPr bwMode="auto">
            <a:xfrm>
              <a:off x="0" y="0"/>
              <a:ext cx="831692" cy="792088"/>
            </a:xfrm>
            <a:prstGeom prst="pentagon">
              <a:avLst/>
            </a:prstGeom>
            <a:noFill/>
            <a:ln w="25400" cmpd="sng">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defTabSz="914377">
                <a:defRPr/>
              </a:pPr>
              <a:endParaRPr lang="zh-CN" altLang="en-US" sz="2800" kern="0">
                <a:solidFill>
                  <a:schemeClr val="tx1">
                    <a:lumMod val="65000"/>
                    <a:lumOff val="35000"/>
                  </a:schemeClr>
                </a:solidFill>
                <a:cs typeface="+mn-ea"/>
                <a:sym typeface="+mn-lt"/>
              </a:endParaRPr>
            </a:p>
          </p:txBody>
        </p:sp>
        <p:sp>
          <p:nvSpPr>
            <p:cNvPr id="35" name="Freeform 13"/>
            <p:cNvSpPr>
              <a:spLocks noEditPoints="1"/>
            </p:cNvSpPr>
            <p:nvPr/>
          </p:nvSpPr>
          <p:spPr bwMode="auto">
            <a:xfrm>
              <a:off x="284457" y="207649"/>
              <a:ext cx="262778" cy="484369"/>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accent1"/>
            </a:solidFill>
            <a:ln w="9525">
              <a:noFill/>
              <a:round/>
              <a:headEnd/>
              <a:tailEnd/>
            </a:ln>
            <a:extLst/>
          </p:spPr>
          <p:txBody>
            <a:bodyPr lIns="91428" tIns="45715" rIns="91428" bIns="45715"/>
            <a:lstStyle/>
            <a:p>
              <a:pPr defTabSz="914377">
                <a:defRPr/>
              </a:pPr>
              <a:endParaRPr lang="zh-CN" altLang="en-US" kern="0">
                <a:solidFill>
                  <a:schemeClr val="tx1">
                    <a:lumMod val="65000"/>
                    <a:lumOff val="35000"/>
                  </a:schemeClr>
                </a:solidFill>
                <a:cs typeface="+mn-ea"/>
                <a:sym typeface="+mn-lt"/>
              </a:endParaRPr>
            </a:p>
          </p:txBody>
        </p:sp>
      </p:grpSp>
      <p:grpSp>
        <p:nvGrpSpPr>
          <p:cNvPr id="36" name="Group 17"/>
          <p:cNvGrpSpPr>
            <a:grpSpLocks/>
          </p:cNvGrpSpPr>
          <p:nvPr/>
        </p:nvGrpSpPr>
        <p:grpSpPr bwMode="auto">
          <a:xfrm>
            <a:off x="5235261" y="2262191"/>
            <a:ext cx="1108075" cy="1055687"/>
            <a:chOff x="0" y="0"/>
            <a:chExt cx="831692" cy="792088"/>
          </a:xfrm>
        </p:grpSpPr>
        <p:sp>
          <p:nvSpPr>
            <p:cNvPr id="37" name="正五边形 34"/>
            <p:cNvSpPr>
              <a:spLocks noChangeArrowheads="1"/>
            </p:cNvSpPr>
            <p:nvPr/>
          </p:nvSpPr>
          <p:spPr bwMode="auto">
            <a:xfrm>
              <a:off x="0" y="0"/>
              <a:ext cx="831692" cy="792088"/>
            </a:xfrm>
            <a:prstGeom prst="pentagon">
              <a:avLst/>
            </a:prstGeom>
            <a:noFill/>
            <a:ln w="25400" cmpd="sng">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defTabSz="914377">
                <a:defRPr/>
              </a:pPr>
              <a:endParaRPr lang="zh-CN" altLang="en-US" sz="2800" kern="0">
                <a:solidFill>
                  <a:schemeClr val="tx1">
                    <a:lumMod val="65000"/>
                    <a:lumOff val="35000"/>
                  </a:schemeClr>
                </a:solidFill>
                <a:cs typeface="+mn-ea"/>
                <a:sym typeface="+mn-lt"/>
              </a:endParaRPr>
            </a:p>
          </p:txBody>
        </p:sp>
        <p:sp>
          <p:nvSpPr>
            <p:cNvPr id="38" name="Freeform 78"/>
            <p:cNvSpPr>
              <a:spLocks noEditPoints="1"/>
            </p:cNvSpPr>
            <p:nvPr/>
          </p:nvSpPr>
          <p:spPr bwMode="auto">
            <a:xfrm>
              <a:off x="221768" y="250987"/>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accent1"/>
            </a:solidFill>
            <a:ln w="9525">
              <a:noFill/>
              <a:round/>
              <a:headEnd/>
              <a:tailEnd/>
            </a:ln>
          </p:spPr>
          <p:txBody>
            <a:bodyPr lIns="91428" tIns="45715" rIns="91428" bIns="45715"/>
            <a:lstStyle/>
            <a:p>
              <a:pPr defTabSz="914377">
                <a:defRPr/>
              </a:pPr>
              <a:endParaRPr lang="zh-CN" altLang="en-US" kern="0">
                <a:solidFill>
                  <a:schemeClr val="tx1">
                    <a:lumMod val="65000"/>
                    <a:lumOff val="35000"/>
                  </a:schemeClr>
                </a:solidFill>
                <a:cs typeface="+mn-ea"/>
                <a:sym typeface="+mn-lt"/>
              </a:endParaRPr>
            </a:p>
          </p:txBody>
        </p:sp>
      </p:grpSp>
      <p:grpSp>
        <p:nvGrpSpPr>
          <p:cNvPr id="39" name="Group 20"/>
          <p:cNvGrpSpPr>
            <a:grpSpLocks/>
          </p:cNvGrpSpPr>
          <p:nvPr/>
        </p:nvGrpSpPr>
        <p:grpSpPr bwMode="auto">
          <a:xfrm>
            <a:off x="2930212" y="3813175"/>
            <a:ext cx="1108075" cy="1055688"/>
            <a:chOff x="0" y="0"/>
            <a:chExt cx="831692" cy="792088"/>
          </a:xfrm>
        </p:grpSpPr>
        <p:sp>
          <p:nvSpPr>
            <p:cNvPr id="40" name="正五边形 37"/>
            <p:cNvSpPr>
              <a:spLocks noChangeArrowheads="1"/>
            </p:cNvSpPr>
            <p:nvPr/>
          </p:nvSpPr>
          <p:spPr bwMode="auto">
            <a:xfrm>
              <a:off x="0" y="0"/>
              <a:ext cx="831692" cy="792088"/>
            </a:xfrm>
            <a:prstGeom prst="pentagon">
              <a:avLst/>
            </a:prstGeom>
            <a:noFill/>
            <a:ln w="25400" cmpd="sng">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defTabSz="914377">
                <a:defRPr/>
              </a:pPr>
              <a:endParaRPr lang="zh-CN" altLang="en-US" sz="2800" kern="0">
                <a:solidFill>
                  <a:schemeClr val="tx1">
                    <a:lumMod val="65000"/>
                    <a:lumOff val="35000"/>
                  </a:schemeClr>
                </a:solidFill>
                <a:cs typeface="+mn-ea"/>
                <a:sym typeface="+mn-lt"/>
              </a:endParaRPr>
            </a:p>
          </p:txBody>
        </p:sp>
        <p:sp>
          <p:nvSpPr>
            <p:cNvPr id="41" name="Freeform 77"/>
            <p:cNvSpPr>
              <a:spLocks noEditPoints="1"/>
            </p:cNvSpPr>
            <p:nvPr/>
          </p:nvSpPr>
          <p:spPr bwMode="auto">
            <a:xfrm>
              <a:off x="172291" y="282760"/>
              <a:ext cx="487109" cy="334145"/>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accent1"/>
            </a:solidFill>
            <a:ln w="9525">
              <a:noFill/>
              <a:round/>
              <a:headEnd/>
              <a:tailEnd/>
            </a:ln>
          </p:spPr>
          <p:txBody>
            <a:bodyPr lIns="91428" tIns="45715" rIns="91428" bIns="45715"/>
            <a:lstStyle/>
            <a:p>
              <a:pPr defTabSz="914377">
                <a:defRPr/>
              </a:pPr>
              <a:endParaRPr lang="zh-CN" altLang="en-US" kern="0">
                <a:solidFill>
                  <a:schemeClr val="tx1">
                    <a:lumMod val="65000"/>
                    <a:lumOff val="35000"/>
                  </a:schemeClr>
                </a:solidFill>
                <a:cs typeface="+mn-ea"/>
                <a:sym typeface="+mn-lt"/>
              </a:endParaRPr>
            </a:p>
          </p:txBody>
        </p:sp>
      </p:grpSp>
      <p:cxnSp>
        <p:nvCxnSpPr>
          <p:cNvPr id="42" name="直接连接符 39"/>
          <p:cNvCxnSpPr>
            <a:cxnSpLocks noChangeShapeType="1"/>
            <a:stCxn id="31" idx="4"/>
            <a:endCxn id="40" idx="1"/>
          </p:cNvCxnSpPr>
          <p:nvPr/>
        </p:nvCxnSpPr>
        <p:spPr bwMode="auto">
          <a:xfrm>
            <a:off x="1522098" y="3260726"/>
            <a:ext cx="1408112" cy="955675"/>
          </a:xfrm>
          <a:prstGeom prst="line">
            <a:avLst/>
          </a:prstGeom>
          <a:noFill/>
          <a:ln w="9525" cmpd="sng">
            <a:solidFill>
              <a:schemeClr val="bg1">
                <a:lumMod val="65000"/>
              </a:schemeClr>
            </a:solidFill>
            <a:prstDash val="dash"/>
            <a:round/>
            <a:headEnd/>
            <a:tailEnd/>
          </a:ln>
          <a:extLst>
            <a:ext uri="{909E8E84-426E-40DD-AFC4-6F175D3DCCD1}">
              <a14:hiddenFill xmlns:a14="http://schemas.microsoft.com/office/drawing/2010/main">
                <a:noFill/>
              </a14:hiddenFill>
            </a:ext>
          </a:extLst>
        </p:spPr>
      </p:cxnSp>
      <p:cxnSp>
        <p:nvCxnSpPr>
          <p:cNvPr id="43" name="直接连接符 40"/>
          <p:cNvCxnSpPr>
            <a:cxnSpLocks noChangeShapeType="1"/>
            <a:stCxn id="37" idx="2"/>
            <a:endCxn id="40" idx="5"/>
          </p:cNvCxnSpPr>
          <p:nvPr/>
        </p:nvCxnSpPr>
        <p:spPr bwMode="auto">
          <a:xfrm flipH="1">
            <a:off x="4038288" y="3317877"/>
            <a:ext cx="1408113" cy="898525"/>
          </a:xfrm>
          <a:prstGeom prst="line">
            <a:avLst/>
          </a:prstGeom>
          <a:noFill/>
          <a:ln w="9525" cmpd="sng">
            <a:solidFill>
              <a:schemeClr val="bg1">
                <a:lumMod val="65000"/>
              </a:schemeClr>
            </a:solidFill>
            <a:prstDash val="dash"/>
            <a:round/>
            <a:headEnd/>
            <a:tailEnd/>
          </a:ln>
          <a:extLst>
            <a:ext uri="{909E8E84-426E-40DD-AFC4-6F175D3DCCD1}">
              <a14:hiddenFill xmlns:a14="http://schemas.microsoft.com/office/drawing/2010/main">
                <a:noFill/>
              </a14:hiddenFill>
            </a:ext>
          </a:extLst>
        </p:spPr>
      </p:cxnSp>
      <p:cxnSp>
        <p:nvCxnSpPr>
          <p:cNvPr id="44" name="直接连接符 41"/>
          <p:cNvCxnSpPr>
            <a:cxnSpLocks noChangeShapeType="1"/>
            <a:stCxn id="34" idx="1"/>
            <a:endCxn id="37" idx="4"/>
          </p:cNvCxnSpPr>
          <p:nvPr/>
        </p:nvCxnSpPr>
        <p:spPr bwMode="auto">
          <a:xfrm flipH="1" flipV="1">
            <a:off x="6132198" y="3317877"/>
            <a:ext cx="1408112" cy="898525"/>
          </a:xfrm>
          <a:prstGeom prst="line">
            <a:avLst/>
          </a:prstGeom>
          <a:noFill/>
          <a:ln w="9525" cmpd="sng">
            <a:solidFill>
              <a:schemeClr val="bg1">
                <a:lumMod val="65000"/>
              </a:schemeClr>
            </a:solidFill>
            <a:prstDash val="dash"/>
            <a:round/>
            <a:headEnd/>
            <a:tailEnd/>
          </a:ln>
          <a:extLst>
            <a:ext uri="{909E8E84-426E-40DD-AFC4-6F175D3DCCD1}">
              <a14:hiddenFill xmlns:a14="http://schemas.microsoft.com/office/drawing/2010/main">
                <a:noFill/>
              </a14:hiddenFill>
            </a:ext>
          </a:extLst>
        </p:spPr>
      </p:cxnSp>
      <p:grpSp>
        <p:nvGrpSpPr>
          <p:cNvPr id="45" name="Group 53"/>
          <p:cNvGrpSpPr/>
          <p:nvPr/>
        </p:nvGrpSpPr>
        <p:grpSpPr>
          <a:xfrm>
            <a:off x="1873119" y="2077714"/>
            <a:ext cx="3002397" cy="1113390"/>
            <a:chOff x="8614471" y="2586309"/>
            <a:chExt cx="3162659" cy="1055791"/>
          </a:xfrm>
        </p:grpSpPr>
        <p:sp>
          <p:nvSpPr>
            <p:cNvPr id="46" name="TextBox 54"/>
            <p:cNvSpPr txBox="1"/>
            <p:nvPr/>
          </p:nvSpPr>
          <p:spPr>
            <a:xfrm>
              <a:off x="8614471" y="2586309"/>
              <a:ext cx="1653445"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单击添加标题</a:t>
              </a:r>
              <a:endParaRPr lang="en-GB" dirty="0">
                <a:solidFill>
                  <a:schemeClr val="tx1">
                    <a:lumMod val="65000"/>
                    <a:lumOff val="35000"/>
                  </a:schemeClr>
                </a:solidFill>
                <a:cs typeface="+mn-ea"/>
                <a:sym typeface="+mn-lt"/>
              </a:endParaRPr>
            </a:p>
          </p:txBody>
        </p:sp>
        <p:sp>
          <p:nvSpPr>
            <p:cNvPr id="47" name="Rectangle 55"/>
            <p:cNvSpPr/>
            <p:nvPr/>
          </p:nvSpPr>
          <p:spPr>
            <a:xfrm>
              <a:off x="8614471" y="2924503"/>
              <a:ext cx="3162659"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107" dirty="0">
                <a:solidFill>
                  <a:schemeClr val="tx1">
                    <a:lumMod val="65000"/>
                    <a:lumOff val="35000"/>
                  </a:schemeClr>
                </a:solidFill>
                <a:cs typeface="+mn-ea"/>
                <a:sym typeface="+mn-lt"/>
              </a:endParaRPr>
            </a:p>
          </p:txBody>
        </p:sp>
      </p:grpSp>
      <p:grpSp>
        <p:nvGrpSpPr>
          <p:cNvPr id="48" name="Group 53"/>
          <p:cNvGrpSpPr/>
          <p:nvPr/>
        </p:nvGrpSpPr>
        <p:grpSpPr>
          <a:xfrm>
            <a:off x="3921872" y="4711700"/>
            <a:ext cx="3002397" cy="1113390"/>
            <a:chOff x="8614471" y="2586309"/>
            <a:chExt cx="3162659" cy="1055791"/>
          </a:xfrm>
        </p:grpSpPr>
        <p:sp>
          <p:nvSpPr>
            <p:cNvPr id="49" name="TextBox 54"/>
            <p:cNvSpPr txBox="1"/>
            <p:nvPr/>
          </p:nvSpPr>
          <p:spPr>
            <a:xfrm>
              <a:off x="8614471" y="2586309"/>
              <a:ext cx="1653445"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单击添加标题</a:t>
              </a:r>
              <a:endParaRPr lang="en-GB" dirty="0">
                <a:solidFill>
                  <a:schemeClr val="tx1">
                    <a:lumMod val="65000"/>
                    <a:lumOff val="35000"/>
                  </a:schemeClr>
                </a:solidFill>
                <a:cs typeface="+mn-ea"/>
                <a:sym typeface="+mn-lt"/>
              </a:endParaRPr>
            </a:p>
          </p:txBody>
        </p:sp>
        <p:sp>
          <p:nvSpPr>
            <p:cNvPr id="50" name="Rectangle 55"/>
            <p:cNvSpPr/>
            <p:nvPr/>
          </p:nvSpPr>
          <p:spPr>
            <a:xfrm>
              <a:off x="8614471" y="2924503"/>
              <a:ext cx="3162659"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107" dirty="0">
                <a:solidFill>
                  <a:schemeClr val="tx1">
                    <a:lumMod val="65000"/>
                    <a:lumOff val="35000"/>
                  </a:schemeClr>
                </a:solidFill>
                <a:cs typeface="+mn-ea"/>
                <a:sym typeface="+mn-lt"/>
              </a:endParaRPr>
            </a:p>
          </p:txBody>
        </p:sp>
      </p:grpSp>
      <p:grpSp>
        <p:nvGrpSpPr>
          <p:cNvPr id="51" name="Group 53"/>
          <p:cNvGrpSpPr/>
          <p:nvPr/>
        </p:nvGrpSpPr>
        <p:grpSpPr>
          <a:xfrm>
            <a:off x="6641410" y="2206894"/>
            <a:ext cx="3002397" cy="1113390"/>
            <a:chOff x="8614471" y="2586309"/>
            <a:chExt cx="3162659" cy="1055791"/>
          </a:xfrm>
        </p:grpSpPr>
        <p:sp>
          <p:nvSpPr>
            <p:cNvPr id="52" name="TextBox 54"/>
            <p:cNvSpPr txBox="1"/>
            <p:nvPr/>
          </p:nvSpPr>
          <p:spPr>
            <a:xfrm>
              <a:off x="8614471" y="2586309"/>
              <a:ext cx="1653445"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单击添加标题</a:t>
              </a:r>
              <a:endParaRPr lang="en-GB" dirty="0">
                <a:solidFill>
                  <a:schemeClr val="tx1">
                    <a:lumMod val="65000"/>
                    <a:lumOff val="35000"/>
                  </a:schemeClr>
                </a:solidFill>
                <a:cs typeface="+mn-ea"/>
                <a:sym typeface="+mn-lt"/>
              </a:endParaRPr>
            </a:p>
          </p:txBody>
        </p:sp>
        <p:sp>
          <p:nvSpPr>
            <p:cNvPr id="53" name="Rectangle 55"/>
            <p:cNvSpPr/>
            <p:nvPr/>
          </p:nvSpPr>
          <p:spPr>
            <a:xfrm>
              <a:off x="8614471" y="2924503"/>
              <a:ext cx="3162659"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107" dirty="0">
                <a:solidFill>
                  <a:schemeClr val="tx1">
                    <a:lumMod val="65000"/>
                    <a:lumOff val="35000"/>
                  </a:schemeClr>
                </a:solidFill>
                <a:cs typeface="+mn-ea"/>
                <a:sym typeface="+mn-lt"/>
              </a:endParaRPr>
            </a:p>
          </p:txBody>
        </p:sp>
      </p:grpSp>
      <p:grpSp>
        <p:nvGrpSpPr>
          <p:cNvPr id="81" name="Group 53"/>
          <p:cNvGrpSpPr/>
          <p:nvPr/>
        </p:nvGrpSpPr>
        <p:grpSpPr>
          <a:xfrm>
            <a:off x="8773364" y="4711700"/>
            <a:ext cx="3002397" cy="1113390"/>
            <a:chOff x="8614471" y="2586309"/>
            <a:chExt cx="3162659" cy="1055791"/>
          </a:xfrm>
        </p:grpSpPr>
        <p:sp>
          <p:nvSpPr>
            <p:cNvPr id="82" name="TextBox 54"/>
            <p:cNvSpPr txBox="1"/>
            <p:nvPr/>
          </p:nvSpPr>
          <p:spPr>
            <a:xfrm>
              <a:off x="8614471" y="2586309"/>
              <a:ext cx="1653445" cy="429026"/>
            </a:xfrm>
            <a:prstGeom prst="rect">
              <a:avLst/>
            </a:prstGeom>
            <a:noFill/>
          </p:spPr>
          <p:txBody>
            <a:bodyPr wrap="none" rtlCol="0">
              <a:spAutoFit/>
            </a:bodyPr>
            <a:lstStyle/>
            <a:p>
              <a:pPr>
                <a:lnSpc>
                  <a:spcPct val="130000"/>
                </a:lnSpc>
              </a:pPr>
              <a:r>
                <a:rPr lang="zh-CN" altLang="en-US" dirty="0">
                  <a:solidFill>
                    <a:schemeClr val="tx1">
                      <a:lumMod val="65000"/>
                      <a:lumOff val="35000"/>
                    </a:schemeClr>
                  </a:solidFill>
                  <a:cs typeface="+mn-ea"/>
                  <a:sym typeface="+mn-lt"/>
                </a:rPr>
                <a:t>单击添加标题</a:t>
              </a:r>
              <a:endParaRPr lang="en-GB" dirty="0">
                <a:solidFill>
                  <a:schemeClr val="tx1">
                    <a:lumMod val="65000"/>
                    <a:lumOff val="35000"/>
                  </a:schemeClr>
                </a:solidFill>
                <a:cs typeface="+mn-ea"/>
                <a:sym typeface="+mn-lt"/>
              </a:endParaRPr>
            </a:p>
          </p:txBody>
        </p:sp>
        <p:sp>
          <p:nvSpPr>
            <p:cNvPr id="83" name="Rectangle 55"/>
            <p:cNvSpPr/>
            <p:nvPr/>
          </p:nvSpPr>
          <p:spPr>
            <a:xfrm>
              <a:off x="8614471" y="2924503"/>
              <a:ext cx="3162659" cy="717597"/>
            </a:xfrm>
            <a:prstGeom prst="rect">
              <a:avLst/>
            </a:prstGeom>
          </p:spPr>
          <p:txBody>
            <a:bodyPr wrap="square">
              <a:spAutoFit/>
            </a:bodyPr>
            <a:lstStyle/>
            <a:p>
              <a:pPr>
                <a:lnSpc>
                  <a:spcPct val="130000"/>
                </a:lnSpc>
              </a:pPr>
              <a:r>
                <a:rPr lang="zh-CN" altLang="en-US" sz="110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107" dirty="0">
                <a:solidFill>
                  <a:schemeClr val="tx1">
                    <a:lumMod val="65000"/>
                    <a:lumOff val="35000"/>
                  </a:schemeClr>
                </a:solidFill>
                <a:cs typeface="+mn-ea"/>
                <a:sym typeface="+mn-lt"/>
              </a:endParaRPr>
            </a:p>
          </p:txBody>
        </p:sp>
      </p:grpSp>
      <p:sp>
        <p:nvSpPr>
          <p:cNvPr id="29" name="TextBox 11"/>
          <p:cNvSpPr txBox="1"/>
          <p:nvPr/>
        </p:nvSpPr>
        <p:spPr>
          <a:xfrm>
            <a:off x="4324817" y="34164"/>
            <a:ext cx="3272050" cy="707886"/>
          </a:xfrm>
          <a:prstGeom prst="rect">
            <a:avLst/>
          </a:prstGeom>
          <a:noFill/>
        </p:spPr>
        <p:txBody>
          <a:bodyPr wrap="none" rtlCol="0">
            <a:spAutoFit/>
          </a:bodyPr>
          <a:lstStyle/>
          <a:p>
            <a:pPr marL="0" lvl="1" algn="ctr" defTabSz="1219170" fontAlgn="base">
              <a:spcBef>
                <a:spcPct val="0"/>
              </a:spcBef>
              <a:spcAft>
                <a:spcPct val="0"/>
              </a:spcAft>
              <a:defRPr/>
            </a:pPr>
            <a:r>
              <a:rPr lang="zh-CN" altLang="en-US" sz="4000" b="1" dirty="0" smtClean="0">
                <a:solidFill>
                  <a:schemeClr val="tx2"/>
                </a:solidFill>
                <a:latin typeface="张海山锐线体简" panose="02000000000000000000" pitchFamily="2" charset="-122"/>
                <a:ea typeface="张海山锐线体简" panose="02000000000000000000" pitchFamily="2" charset="-122"/>
              </a:rPr>
              <a:t>标题</a:t>
            </a:r>
            <a:r>
              <a:rPr lang="zh-CN" altLang="en-US" sz="4000" b="1" dirty="0">
                <a:solidFill>
                  <a:schemeClr val="tx2"/>
                </a:solidFill>
                <a:latin typeface="张海山锐线体简" panose="02000000000000000000" pitchFamily="2" charset="-122"/>
                <a:ea typeface="张海山锐线体简" panose="02000000000000000000" pitchFamily="2" charset="-122"/>
              </a:rPr>
              <a:t>文字内容</a:t>
            </a:r>
            <a:endParaRPr lang="en-US" altLang="zh-CN" sz="4000" b="1" dirty="0">
              <a:solidFill>
                <a:schemeClr val="tx2"/>
              </a:solidFill>
              <a:latin typeface="张海山锐线体简" panose="02000000000000000000" pitchFamily="2" charset="-122"/>
              <a:ea typeface="张海山锐线体简" panose="02000000000000000000" pitchFamily="2" charset="-122"/>
            </a:endParaRPr>
          </a:p>
        </p:txBody>
      </p:sp>
    </p:spTree>
    <p:custDataLst>
      <p:tags r:id="rId1"/>
    </p:custDataLst>
    <p:extLst>
      <p:ext uri="{BB962C8B-B14F-4D97-AF65-F5344CB8AC3E}">
        <p14:creationId xmlns:p14="http://schemas.microsoft.com/office/powerpoint/2010/main" val="1334620483"/>
      </p:ext>
    </p:extLst>
  </p:cSld>
  <p:clrMapOvr>
    <a:masterClrMapping/>
  </p:clrMapOvr>
  <mc:AlternateContent xmlns:mc="http://schemas.openxmlformats.org/markup-compatibility/2006" xmlns:p14="http://schemas.microsoft.com/office/powerpoint/2010/main">
    <mc:Choice Requires="p14">
      <p:transition spd="slow" p14:dur="800" advTm="5000">
        <p14:flythrough/>
      </p:transition>
    </mc:Choice>
    <mc:Fallback xmlns="">
      <p:transition spd="slow" advTm="5000">
        <p:fade/>
      </p:transition>
    </mc:Fallback>
  </mc:AlternateContent>
  <p:timing>
    <p:tnLst>
      <p:par>
        <p:cTn id="1" dur="indefinite" restart="never" nodeType="tmRoot"/>
      </p:par>
    </p:tnLst>
  </p:timing>
  <p:extLst mod="1"/>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2|2.2|1.7|1.1"/>
</p:tagLst>
</file>

<file path=ppt/tags/tag11.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1"/>
</p:tagLst>
</file>

<file path=ppt/tags/tag12.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2"/>
</p:tagLst>
</file>

<file path=ppt/tags/tag13.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3"/>
</p:tagLst>
</file>

<file path=ppt/tags/tag14.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4"/>
</p:tagLst>
</file>

<file path=ppt/tags/tag15.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TIMING" val="|0.2|2.2|1.7|1.1"/>
</p:tagLst>
</file>

<file path=ppt/tags/tag20.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8"/>
</p:tagLst>
</file>

<file path=ppt/tags/tag21.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1008175837"/>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TIMING" val="|0.2|2.2|1.7|1.1"/>
</p:tagLst>
</file>

<file path=ppt/tags/tag4.xml><?xml version="1.0" encoding="utf-8"?>
<p:tagLst xmlns:a="http://schemas.openxmlformats.org/drawingml/2006/main" xmlns:r="http://schemas.openxmlformats.org/officeDocument/2006/relationships" xmlns:p="http://schemas.openxmlformats.org/presentationml/2006/main">
  <p:tag name="TIMING" val="|0.2|2.2|1.7|1.1"/>
</p:tagLst>
</file>

<file path=ppt/tags/tag5.xml><?xml version="1.0" encoding="utf-8"?>
<p:tagLst xmlns:a="http://schemas.openxmlformats.org/drawingml/2006/main" xmlns:r="http://schemas.openxmlformats.org/officeDocument/2006/relationships" xmlns:p="http://schemas.openxmlformats.org/presentationml/2006/main">
  <p:tag name="TIMING" val="|0.2|2.2|1.7|1.1"/>
</p:tagLst>
</file>

<file path=ppt/tags/tag6.xml><?xml version="1.0" encoding="utf-8"?>
<p:tagLst xmlns:a="http://schemas.openxmlformats.org/drawingml/2006/main" xmlns:r="http://schemas.openxmlformats.org/officeDocument/2006/relationships" xmlns:p="http://schemas.openxmlformats.org/presentationml/2006/main">
  <p:tag name="TIMING" val="|0.2|2.2|1.7|1.1"/>
</p:tagLst>
</file>

<file path=ppt/tags/tag7.xml><?xml version="1.0" encoding="utf-8"?>
<p:tagLst xmlns:a="http://schemas.openxmlformats.org/drawingml/2006/main" xmlns:r="http://schemas.openxmlformats.org/officeDocument/2006/relationships" xmlns:p="http://schemas.openxmlformats.org/presentationml/2006/main">
  <p:tag name="TIMING" val="|0.2|2.2|1.7|1.1"/>
</p:tagLst>
</file>

<file path=ppt/tags/tag8.xml><?xml version="1.0" encoding="utf-8"?>
<p:tagLst xmlns:a="http://schemas.openxmlformats.org/drawingml/2006/main" xmlns:r="http://schemas.openxmlformats.org/officeDocument/2006/relationships" xmlns:p="http://schemas.openxmlformats.org/presentationml/2006/main">
  <p:tag name="TIMING" val="|0.2|2.2|1.7|1.1"/>
</p:tagLst>
</file>

<file path=ppt/tags/tag9.xml><?xml version="1.0" encoding="utf-8"?>
<p:tagLst xmlns:a="http://schemas.openxmlformats.org/drawingml/2006/main" xmlns:r="http://schemas.openxmlformats.org/officeDocument/2006/relationships" xmlns:p="http://schemas.openxmlformats.org/presentationml/2006/main">
  <p:tag name="TIMING" val="|0.2|2.2|1.7|1.1"/>
</p:tagLst>
</file>

<file path=ppt/theme/theme1.xml><?xml version="1.0" encoding="utf-8"?>
<a:theme xmlns:a="http://schemas.openxmlformats.org/drawingml/2006/main" name="Office 主题​​">
  <a:themeElements>
    <a:clrScheme name="自定义 3025">
      <a:dk1>
        <a:srgbClr val="3F3F3F"/>
      </a:dk1>
      <a:lt1>
        <a:sysClr val="window" lastClr="FFFFFF"/>
      </a:lt1>
      <a:dk2>
        <a:srgbClr val="39302A"/>
      </a:dk2>
      <a:lt2>
        <a:srgbClr val="FFFFFF"/>
      </a:lt2>
      <a:accent1>
        <a:srgbClr val="FD9898"/>
      </a:accent1>
      <a:accent2>
        <a:srgbClr val="FC6565"/>
      </a:accent2>
      <a:accent3>
        <a:srgbClr val="FD9898"/>
      </a:accent3>
      <a:accent4>
        <a:srgbClr val="FC6565"/>
      </a:accent4>
      <a:accent5>
        <a:srgbClr val="FD9898"/>
      </a:accent5>
      <a:accent6>
        <a:srgbClr val="FC6565"/>
      </a:accent6>
      <a:hlink>
        <a:srgbClr val="F60404"/>
      </a:hlink>
      <a:folHlink>
        <a:srgbClr val="162C30"/>
      </a:folHlink>
    </a:clrScheme>
    <a:fontScheme name="Temp">
      <a:majorFont>
        <a:latin typeface="张海山锐线体简"/>
        <a:ea typeface="幼圆"/>
        <a:cs typeface=""/>
      </a:majorFont>
      <a:minorFont>
        <a:latin typeface="张海山锐线体简"/>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1046</TotalTime>
  <Words>1705</Words>
  <Application>Microsoft Office PowerPoint</Application>
  <PresentationFormat>自定义</PresentationFormat>
  <Paragraphs>252</Paragraphs>
  <Slides>22</Slides>
  <Notes>22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微软雅黑</vt:lpstr>
      <vt:lpstr>方正兰亭细黑_GBK</vt:lpstr>
      <vt:lpstr>Arial</vt:lpstr>
      <vt:lpstr>宋体</vt:lpstr>
      <vt:lpstr>Wingdings</vt:lpstr>
      <vt:lpstr>张海山锐线体简</vt:lpstr>
      <vt:lpstr>幼圆</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水感觉;</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666888</cp:lastModifiedBy>
  <cp:revision>147</cp:revision>
  <dcterms:created xsi:type="dcterms:W3CDTF">2015-09-13T11:28:16Z</dcterms:created>
  <dcterms:modified xsi:type="dcterms:W3CDTF">2019-03-04T07:03:17Z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y fmtid="{D5CDD505-2E9C-101B-9397-08002B2CF9AE}" pid="3" name="KSOTemplateUUID">
    <vt:lpwstr>v1.0_mb_VrRrmCiNg+/Ee4+z1lL1Ww==</vt:lpwstr>
  </property>
</Properties>
</file>