
<file path=[Content_Types].xml><?xml version="1.0" encoding="utf-8"?>
<Types xmlns="http://schemas.openxmlformats.org/package/2006/content-types">
  <Default ContentType="image/jpeg" Extension="jpeg"/>
  <Default ContentType="image/png" Extension="pn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custom-properties+xml" PartName="/docProps/custom.xml"/>
  <Override ContentType="application/vnd.openxmlformats-officedocument.presentationml.handoutMaster+xml" PartName="/ppt/handoutMasters/handoutMaster1.xml"/>
  <Override ContentType="application/vnd.openxmlformats-officedocument.presentationml.notesMaster+xml" PartName="/ppt/notesMasters/notesMaster1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10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9.xml"/>
  <Override ContentType="application/vnd.openxmlformats-officedocument.presentationml.presProps+xml" PartName="/ppt/presProps.xml"/>
  <Override ContentType="application/vnd.openxmlformats-officedocument.presentationml.presentation.main+xml" PartName="/ppt/presentation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tableStyles+xml" PartName="/ppt/tableStyles.xml"/>
  <Override ContentType="application/vnd.openxmlformats-officedocument.presentationml.tags+xml" PartName="/ppt/tags/tag1.xml"/>
  <Override ContentType="application/vnd.openxmlformats-officedocument.presentationml.tags+xml" PartName="/ppt/tags/tag10.xml"/>
  <Override ContentType="application/vnd.openxmlformats-officedocument.presentationml.tags+xml" PartName="/ppt/tags/tag11.xml"/>
  <Override ContentType="application/vnd.openxmlformats-officedocument.presentationml.tags+xml" PartName="/ppt/tags/tag12.xml"/>
  <Override ContentType="application/vnd.openxmlformats-officedocument.presentationml.tags+xml" PartName="/ppt/tags/tag13.xml"/>
  <Override ContentType="application/vnd.openxmlformats-officedocument.presentationml.tags+xml" PartName="/ppt/tags/tag14.xml"/>
  <Override ContentType="application/vnd.openxmlformats-officedocument.presentationml.tags+xml" PartName="/ppt/tags/tag15.xml"/>
  <Override ContentType="application/vnd.openxmlformats-officedocument.presentationml.tags+xml" PartName="/ppt/tags/tag16.xml"/>
  <Override ContentType="application/vnd.openxmlformats-officedocument.presentationml.tags+xml" PartName="/ppt/tags/tag17.xml"/>
  <Override ContentType="application/vnd.openxmlformats-officedocument.presentationml.tags+xml" PartName="/ppt/tags/tag18.xml"/>
  <Override ContentType="application/vnd.openxmlformats-officedocument.presentationml.tags+xml" PartName="/ppt/tags/tag19.xml"/>
  <Override ContentType="application/vnd.openxmlformats-officedocument.presentationml.tags+xml" PartName="/ppt/tags/tag2.xml"/>
  <Override ContentType="application/vnd.openxmlformats-officedocument.presentationml.tags+xml" PartName="/ppt/tags/tag20.xml"/>
  <Override ContentType="application/vnd.openxmlformats-officedocument.presentationml.tags+xml" PartName="/ppt/tags/tag21.xml"/>
  <Override ContentType="application/vnd.openxmlformats-officedocument.presentationml.tags+xml" PartName="/ppt/tags/tag22.xml"/>
  <Override ContentType="application/vnd.openxmlformats-officedocument.presentationml.tags+xml" PartName="/ppt/tags/tag23.xml"/>
  <Override ContentType="application/vnd.openxmlformats-officedocument.presentationml.tags+xml" PartName="/ppt/tags/tag24.xml"/>
  <Override ContentType="application/vnd.openxmlformats-officedocument.presentationml.tags+xml" PartName="/ppt/tags/tag25.xml"/>
  <Override ContentType="application/vnd.openxmlformats-officedocument.presentationml.tags+xml" PartName="/ppt/tags/tag26.xml"/>
  <Override ContentType="application/vnd.openxmlformats-officedocument.presentationml.tags+xml" PartName="/ppt/tags/tag27.xml"/>
  <Override ContentType="application/vnd.openxmlformats-officedocument.presentationml.tags+xml" PartName="/ppt/tags/tag28.xml"/>
  <Override ContentType="application/vnd.openxmlformats-officedocument.presentationml.tags+xml" PartName="/ppt/tags/tag29.xml"/>
  <Override ContentType="application/vnd.openxmlformats-officedocument.presentationml.tags+xml" PartName="/ppt/tags/tag3.xml"/>
  <Override ContentType="application/vnd.openxmlformats-officedocument.presentationml.tags+xml" PartName="/ppt/tags/tag30.xml"/>
  <Override ContentType="application/vnd.openxmlformats-officedocument.presentationml.tags+xml" PartName="/ppt/tags/tag31.xml"/>
  <Override ContentType="application/vnd.openxmlformats-officedocument.presentationml.tags+xml" PartName="/ppt/tags/tag32.xml"/>
  <Override ContentType="application/vnd.openxmlformats-officedocument.presentationml.tags+xml" PartName="/ppt/tags/tag33.xml"/>
  <Override ContentType="application/vnd.openxmlformats-officedocument.presentationml.tags+xml" PartName="/ppt/tags/tag34.xml"/>
  <Override ContentType="application/vnd.openxmlformats-officedocument.presentationml.tags+xml" PartName="/ppt/tags/tag35.xml"/>
  <Override ContentType="application/vnd.openxmlformats-officedocument.presentationml.tags+xml" PartName="/ppt/tags/tag36.xml"/>
  <Override ContentType="application/vnd.openxmlformats-officedocument.presentationml.tags+xml" PartName="/ppt/tags/tag37.xml"/>
  <Override ContentType="application/vnd.openxmlformats-officedocument.presentationml.tags+xml" PartName="/ppt/tags/tag38.xml"/>
  <Override ContentType="application/vnd.openxmlformats-officedocument.presentationml.tags+xml" PartName="/ppt/tags/tag39.xml"/>
  <Override ContentType="application/vnd.openxmlformats-officedocument.presentationml.tags+xml" PartName="/ppt/tags/tag4.xml"/>
  <Override ContentType="application/vnd.openxmlformats-officedocument.presentationml.tags+xml" PartName="/ppt/tags/tag40.xml"/>
  <Override ContentType="application/vnd.openxmlformats-officedocument.presentationml.tags+xml" PartName="/ppt/tags/tag41.xml"/>
  <Override ContentType="application/vnd.openxmlformats-officedocument.presentationml.tags+xml" PartName="/ppt/tags/tag42.xml"/>
  <Override ContentType="application/vnd.openxmlformats-officedocument.presentationml.tags+xml" PartName="/ppt/tags/tag43.xml"/>
  <Override ContentType="application/vnd.openxmlformats-officedocument.presentationml.tags+xml" PartName="/ppt/tags/tag44.xml"/>
  <Override ContentType="application/vnd.openxmlformats-officedocument.presentationml.tags+xml" PartName="/ppt/tags/tag45.xml"/>
  <Override ContentType="application/vnd.openxmlformats-officedocument.presentationml.tags+xml" PartName="/ppt/tags/tag46.xml"/>
  <Override ContentType="application/vnd.openxmlformats-officedocument.presentationml.tags+xml" PartName="/ppt/tags/tag47.xml"/>
  <Override ContentType="application/vnd.openxmlformats-officedocument.presentationml.tags+xml" PartName="/ppt/tags/tag48.xml"/>
  <Override ContentType="application/vnd.openxmlformats-officedocument.presentationml.tags+xml" PartName="/ppt/tags/tag49.xml"/>
  <Override ContentType="application/vnd.openxmlformats-officedocument.presentationml.tags+xml" PartName="/ppt/tags/tag5.xml"/>
  <Override ContentType="application/vnd.openxmlformats-officedocument.presentationml.tags+xml" PartName="/ppt/tags/tag50.xml"/>
  <Override ContentType="application/vnd.openxmlformats-officedocument.presentationml.tags+xml" PartName="/ppt/tags/tag51.xml"/>
  <Override ContentType="application/vnd.openxmlformats-officedocument.presentationml.tags+xml" PartName="/ppt/tags/tag52.xml"/>
  <Override ContentType="application/vnd.openxmlformats-officedocument.presentationml.tags+xml" PartName="/ppt/tags/tag53.xml"/>
  <Override ContentType="application/vnd.openxmlformats-officedocument.presentationml.tags+xml" PartName="/ppt/tags/tag54.xml"/>
  <Override ContentType="application/vnd.openxmlformats-officedocument.presentationml.tags+xml" PartName="/ppt/tags/tag55.xml"/>
  <Override ContentType="application/vnd.openxmlformats-officedocument.presentationml.tags+xml" PartName="/ppt/tags/tag56.xml"/>
  <Override ContentType="application/vnd.openxmlformats-officedocument.presentationml.tags+xml" PartName="/ppt/tags/tag57.xml"/>
  <Override ContentType="application/vnd.openxmlformats-officedocument.presentationml.tags+xml" PartName="/ppt/tags/tag58.xml"/>
  <Override ContentType="application/vnd.openxmlformats-officedocument.presentationml.tags+xml" PartName="/ppt/tags/tag59.xml"/>
  <Override ContentType="application/vnd.openxmlformats-officedocument.presentationml.tags+xml" PartName="/ppt/tags/tag6.xml"/>
  <Override ContentType="application/vnd.openxmlformats-officedocument.presentationml.tags+xml" PartName="/ppt/tags/tag60.xml"/>
  <Override ContentType="application/vnd.openxmlformats-officedocument.presentationml.tags+xml" PartName="/ppt/tags/tag61.xml"/>
  <Override ContentType="application/vnd.openxmlformats-officedocument.presentationml.tags+xml" PartName="/ppt/tags/tag62.xml"/>
  <Override ContentType="application/vnd.openxmlformats-officedocument.presentationml.tags+xml" PartName="/ppt/tags/tag63.xml"/>
  <Override ContentType="application/vnd.openxmlformats-officedocument.presentationml.tags+xml" PartName="/ppt/tags/tag64.xml"/>
  <Override ContentType="application/vnd.openxmlformats-officedocument.presentationml.tags+xml" PartName="/ppt/tags/tag65.xml"/>
  <Override ContentType="application/vnd.openxmlformats-officedocument.presentationml.tags+xml" PartName="/ppt/tags/tag66.xml"/>
  <Override ContentType="application/vnd.openxmlformats-officedocument.presentationml.tags+xml" PartName="/ppt/tags/tag67.xml"/>
  <Override ContentType="application/vnd.openxmlformats-officedocument.presentationml.tags+xml" PartName="/ppt/tags/tag68.xml"/>
  <Override ContentType="application/vnd.openxmlformats-officedocument.presentationml.tags+xml" PartName="/ppt/tags/tag69.xml"/>
  <Override ContentType="application/vnd.openxmlformats-officedocument.presentationml.tags+xml" PartName="/ppt/tags/tag7.xml"/>
  <Override ContentType="application/vnd.openxmlformats-officedocument.presentationml.tags+xml" PartName="/ppt/tags/tag70.xml"/>
  <Override ContentType="application/vnd.openxmlformats-officedocument.presentationml.tags+xml" PartName="/ppt/tags/tag71.xml"/>
  <Override ContentType="application/vnd.openxmlformats-officedocument.presentationml.tags+xml" PartName="/ppt/tags/tag72.xml"/>
  <Override ContentType="application/vnd.openxmlformats-officedocument.presentationml.tags+xml" PartName="/ppt/tags/tag73.xml"/>
  <Override ContentType="application/vnd.openxmlformats-officedocument.presentationml.tags+xml" PartName="/ppt/tags/tag74.xml"/>
  <Override ContentType="application/vnd.openxmlformats-officedocument.presentationml.tags+xml" PartName="/ppt/tags/tag75.xml"/>
  <Override ContentType="application/vnd.openxmlformats-officedocument.presentationml.tags+xml" PartName="/ppt/tags/tag76.xml"/>
  <Override ContentType="application/vnd.openxmlformats-officedocument.presentationml.tags+xml" PartName="/ppt/tags/tag77.xml"/>
  <Override ContentType="application/vnd.openxmlformats-officedocument.presentationml.tags+xml" PartName="/ppt/tags/tag78.xml"/>
  <Override ContentType="application/vnd.openxmlformats-officedocument.presentationml.tags+xml" PartName="/ppt/tags/tag8.xml"/>
  <Override ContentType="application/vnd.openxmlformats-officedocument.presentationml.tags+xml" PartName="/ppt/tags/tag9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1"/>
  </p:handoutMasterIdLst>
  <p:sldIdLst>
    <p:sldId id="256" r:id="rId3"/>
    <p:sldId id="258" r:id="rId5"/>
    <p:sldId id="259" r:id="rId6"/>
    <p:sldId id="263" r:id="rId7"/>
    <p:sldId id="264" r:id="rId8"/>
    <p:sldId id="266" r:id="rId9"/>
    <p:sldId id="260" r:id="rId10"/>
    <p:sldId id="265" r:id="rId11"/>
    <p:sldId id="268" r:id="rId12"/>
    <p:sldId id="267" r:id="rId13"/>
    <p:sldId id="261" r:id="rId14"/>
    <p:sldId id="274" r:id="rId15"/>
    <p:sldId id="275" r:id="rId16"/>
    <p:sldId id="262" r:id="rId17"/>
    <p:sldId id="276" r:id="rId18"/>
    <p:sldId id="277" r:id="rId19"/>
    <p:sldId id="257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9F8F3"/>
    <a:srgbClr val="3DA878"/>
    <a:srgbClr val="E77770"/>
    <a:srgbClr val="FCB0B1"/>
    <a:srgbClr val="FDCDBF"/>
    <a:srgbClr val="F8AEB3"/>
    <a:srgbClr val="DCDCDC"/>
    <a:srgbClr val="F0F0F0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654" y="54"/>
      </p:cViewPr>
      <p:guideLst>
        <p:guide orient="horz" pos="2161"/>
        <p:guide pos="384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tags" Target="../tags/tag56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6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71.xml"/><Relationship Id="rId2" Type="http://schemas.openxmlformats.org/officeDocument/2006/relationships/image" Target="../media/image8.png"/><Relationship Id="rId1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72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73.xml"/><Relationship Id="rId2" Type="http://schemas.openxmlformats.org/officeDocument/2006/relationships/image" Target="../media/image9.png"/><Relationship Id="rId1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74.xml"/><Relationship Id="rId1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75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76.xml"/><Relationship Id="rId1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77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78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64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65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66.xml"/><Relationship Id="rId2" Type="http://schemas.openxmlformats.org/officeDocument/2006/relationships/image" Target="../media/image6.png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67.xml"/><Relationship Id="rId2" Type="http://schemas.openxmlformats.org/officeDocument/2006/relationships/image" Target="../media/image7.png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68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4552315" y="1734820"/>
            <a:ext cx="6943725" cy="156845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zh-CN" altLang="zh-CN" sz="9600" b="1">
                <a:solidFill>
                  <a:srgbClr val="E77770"/>
                </a:solidFill>
                <a:latin typeface="汉仪秀英体简" panose="02010609000101010101" charset="-122"/>
                <a:ea typeface="汉仪秀英体简" panose="02010609000101010101" charset="-122"/>
              </a:rPr>
              <a:t>女王节快乐！</a:t>
            </a:r>
            <a:endParaRPr lang="zh-CN" altLang="zh-CN" sz="9600" b="1">
              <a:solidFill>
                <a:srgbClr val="E77770"/>
              </a:solidFill>
              <a:latin typeface="汉仪秀英体简" panose="02010609000101010101" charset="-122"/>
              <a:ea typeface="汉仪秀英体简" panose="02010609000101010101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552315" y="3148330"/>
            <a:ext cx="637540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 fontAlgn="auto">
              <a:lnSpc>
                <a:spcPct val="150000"/>
              </a:lnSpc>
            </a:pPr>
            <a:r>
              <a:rPr lang="en-US" altLang="zh-CN" sz="1400">
                <a:solidFill>
                  <a:schemeClr val="tx1">
                    <a:lumMod val="50000"/>
                    <a:lumOff val="50000"/>
                  </a:schemeClr>
                </a:solidFill>
                <a:latin typeface="Calibri Light" panose="020F0302020204030204" charset="0"/>
                <a:ea typeface="方正华隶简体" panose="03000509000000000000" charset="-122"/>
                <a:cs typeface="Calibri Light" panose="020F0302020204030204" charset="0"/>
              </a:rPr>
              <a:t>Lorem ipsum dolor sit amet,consecteture</a:t>
            </a:r>
            <a:r>
              <a:rPr lang="en-US" altLang="zh-CN" sz="1400">
                <a:solidFill>
                  <a:schemeClr val="tx1">
                    <a:lumMod val="50000"/>
                    <a:lumOff val="50000"/>
                  </a:schemeClr>
                </a:solidFill>
                <a:latin typeface="Calibri Light" panose="020F0302020204030204" charset="0"/>
                <a:ea typeface="方正华隶简体" panose="03000509000000000000" charset="-122"/>
                <a:cs typeface="Calibri Light" panose="020F0302020204030204" charset="0"/>
                <a:sym typeface="+mn-ea"/>
              </a:rPr>
              <a:t>Lorem ipsum dolor sit amet,consecteture </a:t>
            </a:r>
            <a:r>
              <a:rPr lang="en-US" altLang="zh-CN" sz="1400">
                <a:solidFill>
                  <a:schemeClr val="tx1">
                    <a:lumMod val="50000"/>
                    <a:lumOff val="50000"/>
                  </a:schemeClr>
                </a:solidFill>
                <a:latin typeface="Calibri Light" panose="020F0302020204030204" charset="0"/>
                <a:ea typeface="方正华隶简体" panose="03000509000000000000" charset="-122"/>
                <a:cs typeface="Calibri Light" panose="020F0302020204030204" charset="0"/>
                <a:sym typeface="+mn-ea"/>
              </a:rPr>
              <a:t>Lorem ipsum dolor sit amet,consecteture</a:t>
            </a:r>
            <a:endParaRPr lang="en-US" altLang="zh-CN" sz="1400">
              <a:solidFill>
                <a:schemeClr val="tx1">
                  <a:lumMod val="50000"/>
                  <a:lumOff val="50000"/>
                </a:schemeClr>
              </a:solidFill>
              <a:latin typeface="Calibri Light" panose="020F0302020204030204" charset="0"/>
              <a:ea typeface="方正华隶简体" panose="03000509000000000000" charset="-122"/>
              <a:cs typeface="Calibri Light" panose="020F0302020204030204" charset="0"/>
              <a:sym typeface="+mn-ea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6815455" y="3995420"/>
            <a:ext cx="1849120" cy="360045"/>
          </a:xfrm>
          <a:prstGeom prst="roundRect">
            <a:avLst>
              <a:gd name="adj" fmla="val 36507"/>
            </a:avLst>
          </a:prstGeom>
          <a:solidFill>
            <a:srgbClr val="E777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1600">
                <a:solidFill>
                  <a:schemeClr val="bg1"/>
                </a:solidFill>
              </a:rPr>
              <a:t>汇报人：皮皮虾</a:t>
            </a:r>
            <a:endParaRPr lang="zh-CN" altLang="en-US" sz="1600">
              <a:solidFill>
                <a:schemeClr val="bg1"/>
              </a:solidFill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899920" y="2345055"/>
            <a:ext cx="2087245" cy="2750185"/>
          </a:xfrm>
          <a:prstGeom prst="rect">
            <a:avLst/>
          </a:prstGeom>
          <a:noFill/>
          <a:ln w="19050">
            <a:solidFill>
              <a:srgbClr val="E77770"/>
            </a:solidFill>
            <a:miter lim="800000"/>
          </a:ln>
        </p:spPr>
        <p:txBody>
          <a:bodyPr vert="horz" wrap="square" lIns="121845" tIns="60923" rIns="121845" bIns="60923" numCol="1" anchor="ctr" anchorCtr="0" compatLnSpc="1"/>
          <a:p>
            <a:pPr algn="ctr" defTabSz="1218565"/>
            <a:endParaRPr lang="zh-CN" altLang="en-US" sz="1330" kern="0">
              <a:solidFill>
                <a:schemeClr val="bg1"/>
              </a:solidFill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899920" y="4679950"/>
            <a:ext cx="2087245" cy="417195"/>
          </a:xfrm>
          <a:prstGeom prst="rect">
            <a:avLst/>
          </a:prstGeom>
          <a:solidFill>
            <a:srgbClr val="E77770"/>
          </a:solidFill>
          <a:ln w="19050">
            <a:noFill/>
            <a:miter lim="800000"/>
          </a:ln>
        </p:spPr>
        <p:txBody>
          <a:bodyPr vert="horz" wrap="square" lIns="121845" tIns="60923" rIns="121845" bIns="60923" numCol="1" anchor="ctr" anchorCtr="0" compatLnSpc="1"/>
          <a:p>
            <a:pPr algn="ctr" defTabSz="1218565"/>
            <a:endParaRPr lang="zh-CN" altLang="en-US" sz="1330" kern="0">
              <a:solidFill>
                <a:schemeClr val="bg1"/>
              </a:solidFill>
            </a:endParaRPr>
          </a:p>
        </p:txBody>
      </p:sp>
      <p:pic>
        <p:nvPicPr>
          <p:cNvPr id="7" name="图片 6" descr="25e8c68076a4fa399ba9b044e60873f5"/>
          <p:cNvPicPr>
            <a:picLocks noChangeAspect="1"/>
          </p:cNvPicPr>
          <p:nvPr/>
        </p:nvPicPr>
        <p:blipFill>
          <a:blip r:embed="rId2"/>
          <a:srcRect b="38482"/>
          <a:stretch>
            <a:fillRect/>
          </a:stretch>
        </p:blipFill>
        <p:spPr>
          <a:xfrm flipV="1">
            <a:off x="1716405" y="1928495"/>
            <a:ext cx="2454910" cy="53975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899920" y="2445385"/>
            <a:ext cx="2148205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 fontAlgn="auto">
              <a:lnSpc>
                <a:spcPct val="150000"/>
              </a:lnSpc>
            </a:pPr>
            <a:r>
              <a:rPr lang="en-US" altLang="zh-CN" sz="1400">
                <a:solidFill>
                  <a:schemeClr val="tx1">
                    <a:lumMod val="65000"/>
                    <a:lumOff val="35000"/>
                  </a:schemeClr>
                </a:solidFill>
                <a:latin typeface="Calibri Light" panose="020F0302020204030204" charset="0"/>
                <a:ea typeface="方正华隶简体" panose="03000509000000000000" charset="-122"/>
                <a:cs typeface="Calibri Light" panose="020F0302020204030204" charset="0"/>
              </a:rPr>
              <a:t>Lorem ipsum dolor sit amet,consecteture </a:t>
            </a:r>
            <a:r>
              <a:rPr lang="en-US" altLang="zh-CN" sz="1400">
                <a:solidFill>
                  <a:schemeClr val="tx1">
                    <a:lumMod val="65000"/>
                    <a:lumOff val="35000"/>
                  </a:schemeClr>
                </a:solidFill>
                <a:latin typeface="Calibri Light" panose="020F0302020204030204" charset="0"/>
                <a:ea typeface="方正华隶简体" panose="03000509000000000000" charset="-122"/>
                <a:cs typeface="Calibri Light" panose="020F0302020204030204" charset="0"/>
                <a:sym typeface="+mn-ea"/>
              </a:rPr>
              <a:t>Lorem ipsum dolor sit amet,consecteture Lorem ipsum dolor sit amet,consecteture</a:t>
            </a:r>
            <a:endParaRPr lang="en-US" altLang="zh-CN" sz="1400">
              <a:solidFill>
                <a:schemeClr val="tx1">
                  <a:lumMod val="65000"/>
                  <a:lumOff val="35000"/>
                </a:schemeClr>
              </a:solidFill>
              <a:latin typeface="Calibri Light" panose="020F0302020204030204" charset="0"/>
              <a:ea typeface="方正华隶简体" panose="03000509000000000000" charset="-122"/>
              <a:cs typeface="Calibri Light" panose="020F0302020204030204" charset="0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866900" y="4631055"/>
            <a:ext cx="21539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zh-CN" sz="2400">
                <a:solidFill>
                  <a:schemeClr val="bg1"/>
                </a:solidFill>
                <a:effectLst/>
                <a:latin typeface="汉仪秀英体简" panose="02010609000101010101" charset="-122"/>
                <a:ea typeface="汉仪秀英体简" panose="02010609000101010101" charset="-122"/>
                <a:cs typeface="华康娃娃体W5(P)" panose="040B0500000000000000" charset="-122"/>
                <a:sym typeface="+mn-ea"/>
              </a:rPr>
              <a:t>标题内容</a:t>
            </a:r>
            <a:endParaRPr lang="zh-CN" altLang="zh-CN" sz="2400" b="1">
              <a:solidFill>
                <a:schemeClr val="bg1"/>
              </a:solidFill>
              <a:effectLst/>
              <a:latin typeface="汉仪秀英体简" panose="02010609000101010101" charset="-122"/>
              <a:ea typeface="汉仪秀英体简" panose="02010609000101010101" charset="-122"/>
              <a:cs typeface="华康娃娃体W5(P)" panose="040B0500000000000000" charset="-122"/>
              <a:sym typeface="+mn-ea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084445" y="2349500"/>
            <a:ext cx="2106930" cy="2775585"/>
          </a:xfrm>
          <a:prstGeom prst="rect">
            <a:avLst/>
          </a:prstGeom>
          <a:noFill/>
          <a:ln w="19050">
            <a:solidFill>
              <a:srgbClr val="3DA878"/>
            </a:solidFill>
            <a:miter lim="800000"/>
          </a:ln>
        </p:spPr>
        <p:txBody>
          <a:bodyPr vert="horz" wrap="square" lIns="121845" tIns="60923" rIns="121845" bIns="60923" numCol="1" anchor="ctr" anchorCtr="0" compatLnSpc="1"/>
          <a:p>
            <a:pPr algn="ctr" defTabSz="1218565"/>
            <a:endParaRPr lang="zh-CN" altLang="en-US" sz="1330" kern="0">
              <a:solidFill>
                <a:schemeClr val="bg1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084445" y="4705350"/>
            <a:ext cx="2106930" cy="421640"/>
          </a:xfrm>
          <a:prstGeom prst="rect">
            <a:avLst/>
          </a:prstGeom>
          <a:solidFill>
            <a:srgbClr val="3DA878"/>
          </a:solidFill>
          <a:ln w="19050">
            <a:noFill/>
            <a:miter lim="800000"/>
          </a:ln>
        </p:spPr>
        <p:txBody>
          <a:bodyPr vert="horz" wrap="square" lIns="121845" tIns="60923" rIns="121845" bIns="60923" numCol="1" anchor="ctr" anchorCtr="0" compatLnSpc="1"/>
          <a:p>
            <a:pPr algn="ctr" defTabSz="1218565"/>
            <a:endParaRPr lang="zh-CN" altLang="en-US" sz="1330" kern="0">
              <a:solidFill>
                <a:schemeClr val="bg1"/>
              </a:solidFill>
            </a:endParaRPr>
          </a:p>
        </p:txBody>
      </p:sp>
      <p:pic>
        <p:nvPicPr>
          <p:cNvPr id="30" name="图片 29" descr="25e8c68076a4fa399ba9b044e60873f5"/>
          <p:cNvPicPr>
            <a:picLocks noChangeAspect="1"/>
          </p:cNvPicPr>
          <p:nvPr/>
        </p:nvPicPr>
        <p:blipFill>
          <a:blip r:embed="rId2"/>
          <a:srcRect b="38482"/>
          <a:stretch>
            <a:fillRect/>
          </a:stretch>
        </p:blipFill>
        <p:spPr>
          <a:xfrm flipV="1">
            <a:off x="4899025" y="1928495"/>
            <a:ext cx="2477770" cy="544830"/>
          </a:xfrm>
          <a:prstGeom prst="rect">
            <a:avLst/>
          </a:prstGeom>
        </p:spPr>
      </p:pic>
      <p:sp>
        <p:nvSpPr>
          <p:cNvPr id="31" name="文本框 30"/>
          <p:cNvSpPr txBox="1"/>
          <p:nvPr/>
        </p:nvSpPr>
        <p:spPr>
          <a:xfrm>
            <a:off x="5052695" y="2449830"/>
            <a:ext cx="2168525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 fontAlgn="auto">
              <a:lnSpc>
                <a:spcPct val="150000"/>
              </a:lnSpc>
            </a:pPr>
            <a:r>
              <a:rPr lang="en-US" altLang="zh-CN" sz="1400">
                <a:solidFill>
                  <a:schemeClr val="tx1">
                    <a:lumMod val="65000"/>
                    <a:lumOff val="35000"/>
                  </a:schemeClr>
                </a:solidFill>
                <a:latin typeface="Calibri Light" panose="020F0302020204030204" charset="0"/>
                <a:ea typeface="方正华隶简体" panose="03000509000000000000" charset="-122"/>
                <a:cs typeface="Calibri Light" panose="020F0302020204030204" charset="0"/>
              </a:rPr>
              <a:t>Lorem ipsum dolor sit amet,consecteture </a:t>
            </a:r>
            <a:r>
              <a:rPr lang="en-US" altLang="zh-CN" sz="1400">
                <a:solidFill>
                  <a:schemeClr val="tx1">
                    <a:lumMod val="65000"/>
                    <a:lumOff val="35000"/>
                  </a:schemeClr>
                </a:solidFill>
                <a:latin typeface="Calibri Light" panose="020F0302020204030204" charset="0"/>
                <a:ea typeface="方正华隶简体" panose="03000509000000000000" charset="-122"/>
                <a:cs typeface="Calibri Light" panose="020F0302020204030204" charset="0"/>
                <a:sym typeface="+mn-ea"/>
              </a:rPr>
              <a:t>Lorem ipsum dolor sit amet,consecteture Lorem ipsum dolor sit amet,consecteture</a:t>
            </a:r>
            <a:endParaRPr lang="en-US" altLang="zh-CN" sz="1400">
              <a:solidFill>
                <a:schemeClr val="tx1">
                  <a:lumMod val="65000"/>
                  <a:lumOff val="35000"/>
                </a:schemeClr>
              </a:solidFill>
              <a:latin typeface="Calibri Light" panose="020F0302020204030204" charset="0"/>
              <a:ea typeface="方正华隶简体" panose="03000509000000000000" charset="-122"/>
              <a:cs typeface="Calibri Light" panose="020F0302020204030204" charset="0"/>
              <a:sym typeface="+mn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5128895" y="4656455"/>
            <a:ext cx="20440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zh-CN" sz="2400">
                <a:solidFill>
                  <a:schemeClr val="bg1"/>
                </a:solidFill>
                <a:effectLst/>
                <a:latin typeface="汉仪秀英体简" panose="02010609000101010101" charset="-122"/>
                <a:ea typeface="汉仪秀英体简" panose="02010609000101010101" charset="-122"/>
                <a:cs typeface="华康娃娃体W5(P)" panose="040B0500000000000000" charset="-122"/>
                <a:sym typeface="+mn-ea"/>
              </a:rPr>
              <a:t>标题内容</a:t>
            </a:r>
            <a:endParaRPr lang="zh-CN" altLang="zh-CN" sz="2400" b="1">
              <a:solidFill>
                <a:schemeClr val="bg1"/>
              </a:solidFill>
              <a:effectLst/>
              <a:latin typeface="汉仪秀英体简" panose="02010609000101010101" charset="-122"/>
              <a:ea typeface="汉仪秀英体简" panose="02010609000101010101" charset="-122"/>
              <a:cs typeface="华康娃娃体W5(P)" panose="040B0500000000000000" charset="-122"/>
              <a:sym typeface="+mn-ea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8104505" y="1928495"/>
            <a:ext cx="2427605" cy="3133621"/>
            <a:chOff x="3772" y="2977"/>
            <a:chExt cx="3540" cy="4569"/>
          </a:xfrm>
        </p:grpSpPr>
        <p:sp>
          <p:nvSpPr>
            <p:cNvPr id="34" name="矩形 33"/>
            <p:cNvSpPr/>
            <p:nvPr/>
          </p:nvSpPr>
          <p:spPr>
            <a:xfrm>
              <a:off x="4037" y="3578"/>
              <a:ext cx="3010" cy="3965"/>
            </a:xfrm>
            <a:prstGeom prst="rect">
              <a:avLst/>
            </a:prstGeom>
            <a:noFill/>
            <a:ln w="19050">
              <a:solidFill>
                <a:srgbClr val="E77770"/>
              </a:solidFill>
              <a:miter lim="800000"/>
            </a:ln>
          </p:spPr>
          <p:txBody>
            <a:bodyPr vert="horz" wrap="square" lIns="121845" tIns="60923" rIns="121845" bIns="60923" numCol="1" anchor="ctr" anchorCtr="0" compatLnSpc="1"/>
            <a:p>
              <a:pPr algn="ctr" defTabSz="1218565"/>
              <a:endParaRPr lang="zh-CN" altLang="en-US" sz="1330" kern="0">
                <a:solidFill>
                  <a:schemeClr val="bg1"/>
                </a:solidFill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4037" y="6944"/>
              <a:ext cx="3010" cy="602"/>
            </a:xfrm>
            <a:prstGeom prst="rect">
              <a:avLst/>
            </a:prstGeom>
            <a:solidFill>
              <a:srgbClr val="E77770"/>
            </a:solidFill>
            <a:ln w="19050">
              <a:noFill/>
              <a:miter lim="800000"/>
            </a:ln>
          </p:spPr>
          <p:txBody>
            <a:bodyPr vert="horz" wrap="square" lIns="121845" tIns="60923" rIns="121845" bIns="60923" numCol="1" anchor="ctr" anchorCtr="0" compatLnSpc="1"/>
            <a:p>
              <a:pPr algn="ctr" defTabSz="1218565"/>
              <a:endParaRPr lang="zh-CN" altLang="en-US" sz="1330" kern="0">
                <a:solidFill>
                  <a:schemeClr val="bg1"/>
                </a:solidFill>
              </a:endParaRPr>
            </a:p>
          </p:txBody>
        </p:sp>
        <p:pic>
          <p:nvPicPr>
            <p:cNvPr id="36" name="图片 35" descr="25e8c68076a4fa399ba9b044e60873f5"/>
            <p:cNvPicPr>
              <a:picLocks noChangeAspect="1"/>
            </p:cNvPicPr>
            <p:nvPr/>
          </p:nvPicPr>
          <p:blipFill>
            <a:blip r:embed="rId2"/>
            <a:srcRect b="38482"/>
            <a:stretch>
              <a:fillRect/>
            </a:stretch>
          </p:blipFill>
          <p:spPr>
            <a:xfrm flipV="1">
              <a:off x="3772" y="2977"/>
              <a:ext cx="3540" cy="778"/>
            </a:xfrm>
            <a:prstGeom prst="rect">
              <a:avLst/>
            </a:prstGeom>
          </p:spPr>
        </p:pic>
        <p:sp>
          <p:nvSpPr>
            <p:cNvPr id="37" name="文本框 36"/>
            <p:cNvSpPr txBox="1"/>
            <p:nvPr/>
          </p:nvSpPr>
          <p:spPr>
            <a:xfrm>
              <a:off x="4037" y="3722"/>
              <a:ext cx="3098" cy="29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 fontAlgn="auto">
                <a:lnSpc>
                  <a:spcPct val="150000"/>
                </a:lnSpc>
              </a:pPr>
              <a:r>
                <a:rPr lang="en-US" altLang="zh-CN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charset="0"/>
                  <a:ea typeface="方正华隶简体" panose="03000509000000000000" charset="-122"/>
                  <a:cs typeface="Calibri Light" panose="020F0302020204030204" charset="0"/>
                </a:rPr>
                <a:t>Lorem ipsum dolor sit amet,consecteture </a:t>
              </a:r>
              <a:r>
                <a:rPr lang="en-US" altLang="zh-CN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charset="0"/>
                  <a:ea typeface="方正华隶简体" panose="03000509000000000000" charset="-122"/>
                  <a:cs typeface="Calibri Light" panose="020F0302020204030204" charset="0"/>
                  <a:sym typeface="+mn-ea"/>
                </a:rPr>
                <a:t>Lorem ipsum dolor sit amet,consecteture Lorem ipsum dolor sit amet,consecteture</a:t>
              </a:r>
              <a:endParaRPr lang="en-US" altLang="zh-CN" sz="1400">
                <a:solidFill>
                  <a:schemeClr val="tx1">
                    <a:lumMod val="65000"/>
                    <a:lumOff val="35000"/>
                  </a:schemeClr>
                </a:solidFill>
                <a:latin typeface="Calibri Light" panose="020F0302020204030204" charset="0"/>
                <a:ea typeface="方正华隶简体" panose="03000509000000000000" charset="-122"/>
                <a:cs typeface="Calibri Light" panose="020F0302020204030204" charset="0"/>
                <a:sym typeface="+mn-ea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3989" y="6874"/>
              <a:ext cx="3106" cy="6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zh-CN" sz="2400">
                  <a:solidFill>
                    <a:schemeClr val="bg1"/>
                  </a:solidFill>
                  <a:effectLst/>
                  <a:latin typeface="汉仪秀英体简" panose="02010609000101010101" charset="-122"/>
                  <a:ea typeface="汉仪秀英体简" panose="02010609000101010101" charset="-122"/>
                  <a:cs typeface="华康娃娃体W5(P)" panose="040B0500000000000000" charset="-122"/>
                  <a:sym typeface="+mn-ea"/>
                </a:rPr>
                <a:t>标题内容</a:t>
              </a:r>
              <a:endParaRPr lang="zh-CN" altLang="zh-CN" sz="2400" b="1">
                <a:solidFill>
                  <a:schemeClr val="bg1"/>
                </a:solidFill>
                <a:effectLst/>
                <a:latin typeface="汉仪秀英体简" panose="02010609000101010101" charset="-122"/>
                <a:ea typeface="汉仪秀英体简" panose="02010609000101010101" charset="-122"/>
                <a:cs typeface="华康娃娃体W5(P)" panose="040B0500000000000000" charset="-122"/>
                <a:sym typeface="+mn-ea"/>
              </a:endParaRPr>
            </a:p>
          </p:txBody>
        </p:sp>
      </p:grpSp>
    </p:spTree>
    <p:custDataLst>
      <p:tags r:id="rId3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238308" y="1459230"/>
            <a:ext cx="4791710" cy="3122295"/>
            <a:chOff x="4835" y="2330"/>
            <a:chExt cx="7546" cy="4917"/>
          </a:xfrm>
        </p:grpSpPr>
        <p:sp>
          <p:nvSpPr>
            <p:cNvPr id="3" name="文本框 2"/>
            <p:cNvSpPr txBox="1"/>
            <p:nvPr/>
          </p:nvSpPr>
          <p:spPr>
            <a:xfrm>
              <a:off x="4835" y="5030"/>
              <a:ext cx="7546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2800" b="1" spc="2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 algn="ctr"/>
              <a:r>
                <a:rPr lang="zh-CN" altLang="en-US" sz="4000" b="0" dirty="0">
                  <a:solidFill>
                    <a:srgbClr val="E77770"/>
                  </a:solidFill>
                  <a:latin typeface="造字工房朗倩（非商用）常规体" charset="-122"/>
                  <a:ea typeface="造字工房朗倩（非商用）常规体" charset="-122"/>
                </a:rPr>
                <a:t>添加您的标题内容</a:t>
              </a:r>
              <a:endParaRPr lang="zh-CN" altLang="en-US" sz="4000" b="0" dirty="0">
                <a:solidFill>
                  <a:srgbClr val="E77770"/>
                </a:solidFill>
                <a:latin typeface="造字工房朗倩（非商用）常规体" charset="-122"/>
                <a:ea typeface="造字工房朗倩（非商用）常规体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7065" y="2330"/>
              <a:ext cx="3086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dirty="0">
                  <a:solidFill>
                    <a:srgbClr val="E77770"/>
                  </a:solidFill>
                  <a:ea typeface="造字工房朗倩（非商用）常规体" charset="-122"/>
                  <a:cs typeface="+mn-lt"/>
                </a:rPr>
                <a:t>03</a:t>
              </a:r>
              <a:endParaRPr lang="en-US" altLang="zh-CN" sz="8000" dirty="0">
                <a:solidFill>
                  <a:srgbClr val="E77770"/>
                </a:solidFill>
                <a:ea typeface="造字工房朗倩（非商用）常规体" charset="-122"/>
                <a:cs typeface="+mn-lt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5095" y="6086"/>
              <a:ext cx="6907" cy="11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 fontAlgn="auto">
                <a:lnSpc>
                  <a:spcPct val="150000"/>
                </a:lnSpc>
              </a:pPr>
              <a:r>
                <a:rPr lang="en-US" altLang="zh-CN" sz="1400">
                  <a:solidFill>
                    <a:srgbClr val="E77770"/>
                  </a:solidFill>
                  <a:latin typeface="Calibri Light" panose="020F0302020204030204" charset="0"/>
                  <a:ea typeface="方正华隶简体" panose="03000509000000000000" charset="-122"/>
                  <a:cs typeface="Calibri Light" panose="020F0302020204030204" charset="0"/>
                </a:rPr>
                <a:t>Lorem ipsum dolor sit amet,consecteture</a:t>
              </a:r>
              <a:r>
                <a:rPr lang="en-US" altLang="zh-CN" sz="1400">
                  <a:solidFill>
                    <a:srgbClr val="E77770"/>
                  </a:solidFill>
                  <a:latin typeface="Calibri Light" panose="020F0302020204030204" charset="0"/>
                  <a:ea typeface="方正华隶简体" panose="03000509000000000000" charset="-122"/>
                  <a:cs typeface="Calibri Light" panose="020F0302020204030204" charset="0"/>
                  <a:sym typeface="+mn-ea"/>
                </a:rPr>
                <a:t>Lorem ipsum dolor sit amet,consecteture</a:t>
              </a:r>
              <a:endParaRPr lang="en-US" altLang="zh-CN" sz="1400">
                <a:solidFill>
                  <a:srgbClr val="E77770"/>
                </a:solidFill>
                <a:latin typeface="Calibri Light" panose="020F0302020204030204" charset="0"/>
                <a:ea typeface="方正华隶简体" panose="03000509000000000000" charset="-122"/>
                <a:cs typeface="Calibri Light" panose="020F0302020204030204" charset="0"/>
                <a:sym typeface="+mn-ea"/>
              </a:endParaRPr>
            </a:p>
          </p:txBody>
        </p:sp>
        <p:pic>
          <p:nvPicPr>
            <p:cNvPr id="5" name="图片 4" descr="e541684c94280bf9ca526be7b68ad4d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flipV="1">
              <a:off x="6425" y="3670"/>
              <a:ext cx="4367" cy="1465"/>
            </a:xfrm>
            <a:prstGeom prst="rect">
              <a:avLst/>
            </a:prstGeom>
          </p:spPr>
        </p:pic>
      </p:grpSp>
    </p:spTree>
    <p:custDataLst>
      <p:tags r:id="rId3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1300" y="1059180"/>
            <a:ext cx="3345815" cy="5019040"/>
          </a:xfrm>
          <a:prstGeom prst="rect">
            <a:avLst/>
          </a:prstGeom>
        </p:spPr>
      </p:pic>
      <p:sp>
        <p:nvSpPr>
          <p:cNvPr id="12" name="01"/>
          <p:cNvSpPr>
            <a:spLocks noEditPoints="1"/>
          </p:cNvSpPr>
          <p:nvPr/>
        </p:nvSpPr>
        <p:spPr bwMode="auto">
          <a:xfrm>
            <a:off x="9815830" y="2049780"/>
            <a:ext cx="289560" cy="363855"/>
          </a:xfrm>
          <a:custGeom>
            <a:avLst/>
            <a:gdLst>
              <a:gd name="T0" fmla="*/ 118 w 164"/>
              <a:gd name="T1" fmla="*/ 34 h 206"/>
              <a:gd name="T2" fmla="*/ 28 w 164"/>
              <a:gd name="T3" fmla="*/ 34 h 206"/>
              <a:gd name="T4" fmla="*/ 28 w 164"/>
              <a:gd name="T5" fmla="*/ 46 h 206"/>
              <a:gd name="T6" fmla="*/ 118 w 164"/>
              <a:gd name="T7" fmla="*/ 46 h 206"/>
              <a:gd name="T8" fmla="*/ 118 w 164"/>
              <a:gd name="T9" fmla="*/ 34 h 206"/>
              <a:gd name="T10" fmla="*/ 146 w 164"/>
              <a:gd name="T11" fmla="*/ 18 h 206"/>
              <a:gd name="T12" fmla="*/ 146 w 164"/>
              <a:gd name="T13" fmla="*/ 0 h 206"/>
              <a:gd name="T14" fmla="*/ 0 w 164"/>
              <a:gd name="T15" fmla="*/ 0 h 206"/>
              <a:gd name="T16" fmla="*/ 0 w 164"/>
              <a:gd name="T17" fmla="*/ 188 h 206"/>
              <a:gd name="T18" fmla="*/ 18 w 164"/>
              <a:gd name="T19" fmla="*/ 188 h 206"/>
              <a:gd name="T20" fmla="*/ 18 w 164"/>
              <a:gd name="T21" fmla="*/ 206 h 206"/>
              <a:gd name="T22" fmla="*/ 164 w 164"/>
              <a:gd name="T23" fmla="*/ 206 h 206"/>
              <a:gd name="T24" fmla="*/ 164 w 164"/>
              <a:gd name="T25" fmla="*/ 18 h 206"/>
              <a:gd name="T26" fmla="*/ 146 w 164"/>
              <a:gd name="T27" fmla="*/ 18 h 206"/>
              <a:gd name="T28" fmla="*/ 10 w 164"/>
              <a:gd name="T29" fmla="*/ 178 h 206"/>
              <a:gd name="T30" fmla="*/ 10 w 164"/>
              <a:gd name="T31" fmla="*/ 10 h 206"/>
              <a:gd name="T32" fmla="*/ 136 w 164"/>
              <a:gd name="T33" fmla="*/ 10 h 206"/>
              <a:gd name="T34" fmla="*/ 136 w 164"/>
              <a:gd name="T35" fmla="*/ 136 h 206"/>
              <a:gd name="T36" fmla="*/ 94 w 164"/>
              <a:gd name="T37" fmla="*/ 136 h 206"/>
              <a:gd name="T38" fmla="*/ 94 w 164"/>
              <a:gd name="T39" fmla="*/ 178 h 206"/>
              <a:gd name="T40" fmla="*/ 10 w 164"/>
              <a:gd name="T41" fmla="*/ 178 h 206"/>
              <a:gd name="T42" fmla="*/ 154 w 164"/>
              <a:gd name="T43" fmla="*/ 196 h 206"/>
              <a:gd name="T44" fmla="*/ 28 w 164"/>
              <a:gd name="T45" fmla="*/ 196 h 206"/>
              <a:gd name="T46" fmla="*/ 28 w 164"/>
              <a:gd name="T47" fmla="*/ 188 h 206"/>
              <a:gd name="T48" fmla="*/ 98 w 164"/>
              <a:gd name="T49" fmla="*/ 188 h 206"/>
              <a:gd name="T50" fmla="*/ 146 w 164"/>
              <a:gd name="T51" fmla="*/ 140 h 206"/>
              <a:gd name="T52" fmla="*/ 146 w 164"/>
              <a:gd name="T53" fmla="*/ 28 h 206"/>
              <a:gd name="T54" fmla="*/ 154 w 164"/>
              <a:gd name="T55" fmla="*/ 28 h 206"/>
              <a:gd name="T56" fmla="*/ 154 w 164"/>
              <a:gd name="T57" fmla="*/ 196 h 206"/>
              <a:gd name="T58" fmla="*/ 118 w 164"/>
              <a:gd name="T59" fmla="*/ 60 h 206"/>
              <a:gd name="T60" fmla="*/ 28 w 164"/>
              <a:gd name="T61" fmla="*/ 60 h 206"/>
              <a:gd name="T62" fmla="*/ 28 w 164"/>
              <a:gd name="T63" fmla="*/ 72 h 206"/>
              <a:gd name="T64" fmla="*/ 118 w 164"/>
              <a:gd name="T65" fmla="*/ 72 h 206"/>
              <a:gd name="T66" fmla="*/ 118 w 164"/>
              <a:gd name="T67" fmla="*/ 60 h 206"/>
              <a:gd name="T68" fmla="*/ 28 w 164"/>
              <a:gd name="T69" fmla="*/ 122 h 206"/>
              <a:gd name="T70" fmla="*/ 74 w 164"/>
              <a:gd name="T71" fmla="*/ 122 h 206"/>
              <a:gd name="T72" fmla="*/ 74 w 164"/>
              <a:gd name="T73" fmla="*/ 110 h 206"/>
              <a:gd name="T74" fmla="*/ 28 w 164"/>
              <a:gd name="T75" fmla="*/ 110 h 206"/>
              <a:gd name="T76" fmla="*/ 28 w 164"/>
              <a:gd name="T77" fmla="*/ 122 h 206"/>
              <a:gd name="T78" fmla="*/ 118 w 164"/>
              <a:gd name="T79" fmla="*/ 84 h 206"/>
              <a:gd name="T80" fmla="*/ 28 w 164"/>
              <a:gd name="T81" fmla="*/ 84 h 206"/>
              <a:gd name="T82" fmla="*/ 28 w 164"/>
              <a:gd name="T83" fmla="*/ 98 h 206"/>
              <a:gd name="T84" fmla="*/ 118 w 164"/>
              <a:gd name="T85" fmla="*/ 98 h 206"/>
              <a:gd name="T86" fmla="*/ 118 w 164"/>
              <a:gd name="T87" fmla="*/ 84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64" h="206">
                <a:moveTo>
                  <a:pt x="118" y="34"/>
                </a:moveTo>
                <a:lnTo>
                  <a:pt x="28" y="34"/>
                </a:lnTo>
                <a:lnTo>
                  <a:pt x="28" y="46"/>
                </a:lnTo>
                <a:lnTo>
                  <a:pt x="118" y="46"/>
                </a:lnTo>
                <a:lnTo>
                  <a:pt x="118" y="34"/>
                </a:lnTo>
                <a:close/>
                <a:moveTo>
                  <a:pt x="146" y="18"/>
                </a:moveTo>
                <a:lnTo>
                  <a:pt x="146" y="0"/>
                </a:lnTo>
                <a:lnTo>
                  <a:pt x="0" y="0"/>
                </a:lnTo>
                <a:lnTo>
                  <a:pt x="0" y="188"/>
                </a:lnTo>
                <a:lnTo>
                  <a:pt x="18" y="188"/>
                </a:lnTo>
                <a:lnTo>
                  <a:pt x="18" y="206"/>
                </a:lnTo>
                <a:lnTo>
                  <a:pt x="164" y="206"/>
                </a:lnTo>
                <a:lnTo>
                  <a:pt x="164" y="18"/>
                </a:lnTo>
                <a:lnTo>
                  <a:pt x="146" y="18"/>
                </a:lnTo>
                <a:close/>
                <a:moveTo>
                  <a:pt x="10" y="178"/>
                </a:moveTo>
                <a:lnTo>
                  <a:pt x="10" y="10"/>
                </a:lnTo>
                <a:lnTo>
                  <a:pt x="136" y="10"/>
                </a:lnTo>
                <a:lnTo>
                  <a:pt x="136" y="136"/>
                </a:lnTo>
                <a:lnTo>
                  <a:pt x="94" y="136"/>
                </a:lnTo>
                <a:lnTo>
                  <a:pt x="94" y="178"/>
                </a:lnTo>
                <a:lnTo>
                  <a:pt x="10" y="178"/>
                </a:lnTo>
                <a:close/>
                <a:moveTo>
                  <a:pt x="154" y="196"/>
                </a:moveTo>
                <a:lnTo>
                  <a:pt x="28" y="196"/>
                </a:lnTo>
                <a:lnTo>
                  <a:pt x="28" y="188"/>
                </a:lnTo>
                <a:lnTo>
                  <a:pt x="98" y="188"/>
                </a:lnTo>
                <a:lnTo>
                  <a:pt x="146" y="140"/>
                </a:lnTo>
                <a:lnTo>
                  <a:pt x="146" y="28"/>
                </a:lnTo>
                <a:lnTo>
                  <a:pt x="154" y="28"/>
                </a:lnTo>
                <a:lnTo>
                  <a:pt x="154" y="196"/>
                </a:lnTo>
                <a:close/>
                <a:moveTo>
                  <a:pt x="118" y="60"/>
                </a:moveTo>
                <a:lnTo>
                  <a:pt x="28" y="60"/>
                </a:lnTo>
                <a:lnTo>
                  <a:pt x="28" y="72"/>
                </a:lnTo>
                <a:lnTo>
                  <a:pt x="118" y="72"/>
                </a:lnTo>
                <a:lnTo>
                  <a:pt x="118" y="60"/>
                </a:lnTo>
                <a:close/>
                <a:moveTo>
                  <a:pt x="28" y="122"/>
                </a:moveTo>
                <a:lnTo>
                  <a:pt x="74" y="122"/>
                </a:lnTo>
                <a:lnTo>
                  <a:pt x="74" y="110"/>
                </a:lnTo>
                <a:lnTo>
                  <a:pt x="28" y="110"/>
                </a:lnTo>
                <a:lnTo>
                  <a:pt x="28" y="122"/>
                </a:lnTo>
                <a:close/>
                <a:moveTo>
                  <a:pt x="118" y="84"/>
                </a:moveTo>
                <a:lnTo>
                  <a:pt x="28" y="84"/>
                </a:lnTo>
                <a:lnTo>
                  <a:pt x="28" y="98"/>
                </a:lnTo>
                <a:lnTo>
                  <a:pt x="118" y="98"/>
                </a:lnTo>
                <a:lnTo>
                  <a:pt x="118" y="84"/>
                </a:lnTo>
                <a:close/>
              </a:path>
            </a:pathLst>
          </a:custGeom>
          <a:solidFill>
            <a:srgbClr val="E7777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42" name="01"/>
          <p:cNvSpPr>
            <a:spLocks noEditPoints="1"/>
          </p:cNvSpPr>
          <p:nvPr/>
        </p:nvSpPr>
        <p:spPr bwMode="auto">
          <a:xfrm>
            <a:off x="5666740" y="2057400"/>
            <a:ext cx="309880" cy="346710"/>
          </a:xfrm>
          <a:custGeom>
            <a:avLst/>
            <a:gdLst>
              <a:gd name="T0" fmla="*/ 56 w 104"/>
              <a:gd name="T1" fmla="*/ 65 h 116"/>
              <a:gd name="T2" fmla="*/ 57 w 104"/>
              <a:gd name="T3" fmla="*/ 64 h 116"/>
              <a:gd name="T4" fmla="*/ 57 w 104"/>
              <a:gd name="T5" fmla="*/ 40 h 116"/>
              <a:gd name="T6" fmla="*/ 52 w 104"/>
              <a:gd name="T7" fmla="*/ 36 h 116"/>
              <a:gd name="T8" fmla="*/ 47 w 104"/>
              <a:gd name="T9" fmla="*/ 40 h 116"/>
              <a:gd name="T10" fmla="*/ 47 w 104"/>
              <a:gd name="T11" fmla="*/ 64 h 116"/>
              <a:gd name="T12" fmla="*/ 52 w 104"/>
              <a:gd name="T13" fmla="*/ 68 h 116"/>
              <a:gd name="T14" fmla="*/ 53 w 104"/>
              <a:gd name="T15" fmla="*/ 68 h 116"/>
              <a:gd name="T16" fmla="*/ 73 w 104"/>
              <a:gd name="T17" fmla="*/ 89 h 116"/>
              <a:gd name="T18" fmla="*/ 75 w 104"/>
              <a:gd name="T19" fmla="*/ 90 h 116"/>
              <a:gd name="T20" fmla="*/ 77 w 104"/>
              <a:gd name="T21" fmla="*/ 89 h 116"/>
              <a:gd name="T22" fmla="*/ 77 w 104"/>
              <a:gd name="T23" fmla="*/ 85 h 116"/>
              <a:gd name="T24" fmla="*/ 56 w 104"/>
              <a:gd name="T25" fmla="*/ 65 h 116"/>
              <a:gd name="T26" fmla="*/ 84 w 104"/>
              <a:gd name="T27" fmla="*/ 23 h 116"/>
              <a:gd name="T28" fmla="*/ 87 w 104"/>
              <a:gd name="T29" fmla="*/ 18 h 116"/>
              <a:gd name="T30" fmla="*/ 88 w 104"/>
              <a:gd name="T31" fmla="*/ 19 h 116"/>
              <a:gd name="T32" fmla="*/ 91 w 104"/>
              <a:gd name="T33" fmla="*/ 19 h 116"/>
              <a:gd name="T34" fmla="*/ 93 w 104"/>
              <a:gd name="T35" fmla="*/ 17 h 116"/>
              <a:gd name="T36" fmla="*/ 95 w 104"/>
              <a:gd name="T37" fmla="*/ 14 h 116"/>
              <a:gd name="T38" fmla="*/ 94 w 104"/>
              <a:gd name="T39" fmla="*/ 9 h 116"/>
              <a:gd name="T40" fmla="*/ 79 w 104"/>
              <a:gd name="T41" fmla="*/ 1 h 116"/>
              <a:gd name="T42" fmla="*/ 75 w 104"/>
              <a:gd name="T43" fmla="*/ 2 h 116"/>
              <a:gd name="T44" fmla="*/ 73 w 104"/>
              <a:gd name="T45" fmla="*/ 6 h 116"/>
              <a:gd name="T46" fmla="*/ 72 w 104"/>
              <a:gd name="T47" fmla="*/ 8 h 116"/>
              <a:gd name="T48" fmla="*/ 74 w 104"/>
              <a:gd name="T49" fmla="*/ 10 h 116"/>
              <a:gd name="T50" fmla="*/ 75 w 104"/>
              <a:gd name="T51" fmla="*/ 11 h 116"/>
              <a:gd name="T52" fmla="*/ 72 w 104"/>
              <a:gd name="T53" fmla="*/ 16 h 116"/>
              <a:gd name="T54" fmla="*/ 52 w 104"/>
              <a:gd name="T55" fmla="*/ 12 h 116"/>
              <a:gd name="T56" fmla="*/ 32 w 104"/>
              <a:gd name="T57" fmla="*/ 16 h 116"/>
              <a:gd name="T58" fmla="*/ 29 w 104"/>
              <a:gd name="T59" fmla="*/ 11 h 116"/>
              <a:gd name="T60" fmla="*/ 30 w 104"/>
              <a:gd name="T61" fmla="*/ 10 h 116"/>
              <a:gd name="T62" fmla="*/ 32 w 104"/>
              <a:gd name="T63" fmla="*/ 8 h 116"/>
              <a:gd name="T64" fmla="*/ 31 w 104"/>
              <a:gd name="T65" fmla="*/ 6 h 116"/>
              <a:gd name="T66" fmla="*/ 29 w 104"/>
              <a:gd name="T67" fmla="*/ 2 h 116"/>
              <a:gd name="T68" fmla="*/ 25 w 104"/>
              <a:gd name="T69" fmla="*/ 1 h 116"/>
              <a:gd name="T70" fmla="*/ 10 w 104"/>
              <a:gd name="T71" fmla="*/ 9 h 116"/>
              <a:gd name="T72" fmla="*/ 9 w 104"/>
              <a:gd name="T73" fmla="*/ 14 h 116"/>
              <a:gd name="T74" fmla="*/ 11 w 104"/>
              <a:gd name="T75" fmla="*/ 17 h 116"/>
              <a:gd name="T76" fmla="*/ 13 w 104"/>
              <a:gd name="T77" fmla="*/ 19 h 116"/>
              <a:gd name="T78" fmla="*/ 16 w 104"/>
              <a:gd name="T79" fmla="*/ 19 h 116"/>
              <a:gd name="T80" fmla="*/ 17 w 104"/>
              <a:gd name="T81" fmla="*/ 18 h 116"/>
              <a:gd name="T82" fmla="*/ 20 w 104"/>
              <a:gd name="T83" fmla="*/ 23 h 116"/>
              <a:gd name="T84" fmla="*/ 0 w 104"/>
              <a:gd name="T85" fmla="*/ 64 h 116"/>
              <a:gd name="T86" fmla="*/ 52 w 104"/>
              <a:gd name="T87" fmla="*/ 116 h 116"/>
              <a:gd name="T88" fmla="*/ 104 w 104"/>
              <a:gd name="T89" fmla="*/ 64 h 116"/>
              <a:gd name="T90" fmla="*/ 84 w 104"/>
              <a:gd name="T91" fmla="*/ 23 h 116"/>
              <a:gd name="T92" fmla="*/ 52 w 104"/>
              <a:gd name="T93" fmla="*/ 106 h 116"/>
              <a:gd name="T94" fmla="*/ 10 w 104"/>
              <a:gd name="T95" fmla="*/ 64 h 116"/>
              <a:gd name="T96" fmla="*/ 52 w 104"/>
              <a:gd name="T97" fmla="*/ 22 h 116"/>
              <a:gd name="T98" fmla="*/ 94 w 104"/>
              <a:gd name="T99" fmla="*/ 64 h 116"/>
              <a:gd name="T100" fmla="*/ 52 w 104"/>
              <a:gd name="T101" fmla="*/ 106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04" h="116">
                <a:moveTo>
                  <a:pt x="56" y="65"/>
                </a:moveTo>
                <a:cubicBezTo>
                  <a:pt x="56" y="64"/>
                  <a:pt x="57" y="64"/>
                  <a:pt x="57" y="64"/>
                </a:cubicBezTo>
                <a:cubicBezTo>
                  <a:pt x="57" y="40"/>
                  <a:pt x="57" y="40"/>
                  <a:pt x="57" y="40"/>
                </a:cubicBezTo>
                <a:cubicBezTo>
                  <a:pt x="57" y="38"/>
                  <a:pt x="54" y="36"/>
                  <a:pt x="52" y="36"/>
                </a:cubicBezTo>
                <a:cubicBezTo>
                  <a:pt x="49" y="36"/>
                  <a:pt x="47" y="38"/>
                  <a:pt x="47" y="40"/>
                </a:cubicBezTo>
                <a:cubicBezTo>
                  <a:pt x="47" y="64"/>
                  <a:pt x="47" y="64"/>
                  <a:pt x="47" y="64"/>
                </a:cubicBezTo>
                <a:cubicBezTo>
                  <a:pt x="47" y="66"/>
                  <a:pt x="49" y="68"/>
                  <a:pt x="52" y="68"/>
                </a:cubicBezTo>
                <a:cubicBezTo>
                  <a:pt x="52" y="68"/>
                  <a:pt x="52" y="68"/>
                  <a:pt x="53" y="68"/>
                </a:cubicBezTo>
                <a:cubicBezTo>
                  <a:pt x="73" y="89"/>
                  <a:pt x="73" y="89"/>
                  <a:pt x="73" y="89"/>
                </a:cubicBezTo>
                <a:cubicBezTo>
                  <a:pt x="74" y="90"/>
                  <a:pt x="75" y="90"/>
                  <a:pt x="75" y="90"/>
                </a:cubicBezTo>
                <a:cubicBezTo>
                  <a:pt x="76" y="90"/>
                  <a:pt x="77" y="90"/>
                  <a:pt x="77" y="89"/>
                </a:cubicBezTo>
                <a:cubicBezTo>
                  <a:pt x="78" y="88"/>
                  <a:pt x="78" y="86"/>
                  <a:pt x="77" y="85"/>
                </a:cubicBezTo>
                <a:lnTo>
                  <a:pt x="56" y="65"/>
                </a:lnTo>
                <a:close/>
                <a:moveTo>
                  <a:pt x="84" y="23"/>
                </a:moveTo>
                <a:cubicBezTo>
                  <a:pt x="87" y="18"/>
                  <a:pt x="87" y="18"/>
                  <a:pt x="87" y="18"/>
                </a:cubicBezTo>
                <a:cubicBezTo>
                  <a:pt x="88" y="19"/>
                  <a:pt x="88" y="19"/>
                  <a:pt x="88" y="19"/>
                </a:cubicBezTo>
                <a:cubicBezTo>
                  <a:pt x="89" y="19"/>
                  <a:pt x="90" y="19"/>
                  <a:pt x="91" y="19"/>
                </a:cubicBezTo>
                <a:cubicBezTo>
                  <a:pt x="92" y="19"/>
                  <a:pt x="92" y="18"/>
                  <a:pt x="93" y="17"/>
                </a:cubicBezTo>
                <a:cubicBezTo>
                  <a:pt x="95" y="14"/>
                  <a:pt x="95" y="14"/>
                  <a:pt x="95" y="14"/>
                </a:cubicBezTo>
                <a:cubicBezTo>
                  <a:pt x="96" y="12"/>
                  <a:pt x="95" y="10"/>
                  <a:pt x="94" y="9"/>
                </a:cubicBezTo>
                <a:cubicBezTo>
                  <a:pt x="79" y="1"/>
                  <a:pt x="79" y="1"/>
                  <a:pt x="79" y="1"/>
                </a:cubicBezTo>
                <a:cubicBezTo>
                  <a:pt x="78" y="0"/>
                  <a:pt x="76" y="0"/>
                  <a:pt x="75" y="2"/>
                </a:cubicBezTo>
                <a:cubicBezTo>
                  <a:pt x="73" y="6"/>
                  <a:pt x="73" y="6"/>
                  <a:pt x="73" y="6"/>
                </a:cubicBezTo>
                <a:cubicBezTo>
                  <a:pt x="72" y="6"/>
                  <a:pt x="72" y="7"/>
                  <a:pt x="72" y="8"/>
                </a:cubicBezTo>
                <a:cubicBezTo>
                  <a:pt x="73" y="9"/>
                  <a:pt x="73" y="10"/>
                  <a:pt x="74" y="10"/>
                </a:cubicBezTo>
                <a:cubicBezTo>
                  <a:pt x="75" y="11"/>
                  <a:pt x="75" y="11"/>
                  <a:pt x="75" y="11"/>
                </a:cubicBezTo>
                <a:cubicBezTo>
                  <a:pt x="72" y="16"/>
                  <a:pt x="72" y="16"/>
                  <a:pt x="72" y="16"/>
                </a:cubicBezTo>
                <a:cubicBezTo>
                  <a:pt x="66" y="13"/>
                  <a:pt x="59" y="12"/>
                  <a:pt x="52" y="12"/>
                </a:cubicBezTo>
                <a:cubicBezTo>
                  <a:pt x="45" y="12"/>
                  <a:pt x="38" y="13"/>
                  <a:pt x="32" y="16"/>
                </a:cubicBezTo>
                <a:cubicBezTo>
                  <a:pt x="29" y="11"/>
                  <a:pt x="29" y="11"/>
                  <a:pt x="29" y="11"/>
                </a:cubicBezTo>
                <a:cubicBezTo>
                  <a:pt x="30" y="10"/>
                  <a:pt x="30" y="10"/>
                  <a:pt x="30" y="10"/>
                </a:cubicBezTo>
                <a:cubicBezTo>
                  <a:pt x="31" y="10"/>
                  <a:pt x="31" y="9"/>
                  <a:pt x="32" y="8"/>
                </a:cubicBezTo>
                <a:cubicBezTo>
                  <a:pt x="32" y="7"/>
                  <a:pt x="32" y="6"/>
                  <a:pt x="31" y="6"/>
                </a:cubicBezTo>
                <a:cubicBezTo>
                  <a:pt x="29" y="2"/>
                  <a:pt x="29" y="2"/>
                  <a:pt x="29" y="2"/>
                </a:cubicBezTo>
                <a:cubicBezTo>
                  <a:pt x="28" y="0"/>
                  <a:pt x="26" y="0"/>
                  <a:pt x="25" y="1"/>
                </a:cubicBezTo>
                <a:cubicBezTo>
                  <a:pt x="10" y="9"/>
                  <a:pt x="10" y="9"/>
                  <a:pt x="10" y="9"/>
                </a:cubicBezTo>
                <a:cubicBezTo>
                  <a:pt x="9" y="10"/>
                  <a:pt x="8" y="12"/>
                  <a:pt x="9" y="14"/>
                </a:cubicBezTo>
                <a:cubicBezTo>
                  <a:pt x="11" y="17"/>
                  <a:pt x="11" y="17"/>
                  <a:pt x="11" y="17"/>
                </a:cubicBezTo>
                <a:cubicBezTo>
                  <a:pt x="12" y="18"/>
                  <a:pt x="12" y="19"/>
                  <a:pt x="13" y="19"/>
                </a:cubicBezTo>
                <a:cubicBezTo>
                  <a:pt x="14" y="19"/>
                  <a:pt x="15" y="19"/>
                  <a:pt x="16" y="19"/>
                </a:cubicBezTo>
                <a:cubicBezTo>
                  <a:pt x="17" y="18"/>
                  <a:pt x="17" y="18"/>
                  <a:pt x="17" y="18"/>
                </a:cubicBezTo>
                <a:cubicBezTo>
                  <a:pt x="20" y="23"/>
                  <a:pt x="20" y="23"/>
                  <a:pt x="20" y="23"/>
                </a:cubicBezTo>
                <a:cubicBezTo>
                  <a:pt x="8" y="33"/>
                  <a:pt x="0" y="47"/>
                  <a:pt x="0" y="64"/>
                </a:cubicBezTo>
                <a:cubicBezTo>
                  <a:pt x="0" y="93"/>
                  <a:pt x="23" y="116"/>
                  <a:pt x="52" y="116"/>
                </a:cubicBezTo>
                <a:cubicBezTo>
                  <a:pt x="81" y="116"/>
                  <a:pt x="104" y="93"/>
                  <a:pt x="104" y="64"/>
                </a:cubicBezTo>
                <a:cubicBezTo>
                  <a:pt x="104" y="47"/>
                  <a:pt x="96" y="33"/>
                  <a:pt x="84" y="23"/>
                </a:cubicBezTo>
                <a:close/>
                <a:moveTo>
                  <a:pt x="52" y="106"/>
                </a:moveTo>
                <a:cubicBezTo>
                  <a:pt x="29" y="106"/>
                  <a:pt x="10" y="87"/>
                  <a:pt x="10" y="64"/>
                </a:cubicBezTo>
                <a:cubicBezTo>
                  <a:pt x="10" y="41"/>
                  <a:pt x="29" y="22"/>
                  <a:pt x="52" y="22"/>
                </a:cubicBezTo>
                <a:cubicBezTo>
                  <a:pt x="75" y="22"/>
                  <a:pt x="94" y="41"/>
                  <a:pt x="94" y="64"/>
                </a:cubicBezTo>
                <a:cubicBezTo>
                  <a:pt x="94" y="87"/>
                  <a:pt x="75" y="106"/>
                  <a:pt x="52" y="106"/>
                </a:cubicBezTo>
                <a:close/>
              </a:path>
            </a:pathLst>
          </a:custGeom>
          <a:solidFill>
            <a:srgbClr val="E7777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5368290" y="1898015"/>
            <a:ext cx="1833245" cy="3204845"/>
            <a:chOff x="9762" y="3044"/>
            <a:chExt cx="2887" cy="5047"/>
          </a:xfrm>
        </p:grpSpPr>
        <p:sp>
          <p:nvSpPr>
            <p:cNvPr id="3" name="椭圆 2"/>
            <p:cNvSpPr/>
            <p:nvPr/>
          </p:nvSpPr>
          <p:spPr>
            <a:xfrm>
              <a:off x="9937" y="3044"/>
              <a:ext cx="1059" cy="1059"/>
            </a:xfrm>
            <a:prstGeom prst="ellipse">
              <a:avLst/>
            </a:prstGeom>
            <a:noFill/>
            <a:ln w="53975">
              <a:solidFill>
                <a:srgbClr val="E777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9762" y="4894"/>
              <a:ext cx="2887" cy="31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 fontAlgn="auto">
                <a:lnSpc>
                  <a:spcPct val="150000"/>
                </a:lnSpc>
              </a:pPr>
              <a:r>
                <a:rPr lang="en-US" altLang="zh-CN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charset="0"/>
                  <a:ea typeface="方正华隶简体" panose="03000509000000000000" charset="-122"/>
                  <a:cs typeface="Calibri Light" panose="020F0302020204030204" charset="0"/>
                </a:rPr>
                <a:t>Lorem ipsum dolor sit amet,consecteture </a:t>
              </a:r>
              <a:r>
                <a:rPr lang="en-US" altLang="zh-CN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charset="0"/>
                  <a:ea typeface="方正华隶简体" panose="03000509000000000000" charset="-122"/>
                  <a:cs typeface="Calibri Light" panose="020F0302020204030204" charset="0"/>
                  <a:sym typeface="+mn-ea"/>
                </a:rPr>
                <a:t>Lorem ipsum dolor sit amet,consecteture Lorem ipsum dolor sit amet,consecteture</a:t>
              </a:r>
              <a:endParaRPr lang="en-US" altLang="zh-CN" sz="1400">
                <a:solidFill>
                  <a:schemeClr val="tx1">
                    <a:lumMod val="65000"/>
                    <a:lumOff val="35000"/>
                  </a:schemeClr>
                </a:solidFill>
                <a:latin typeface="Calibri Light" panose="020F0302020204030204" charset="0"/>
                <a:ea typeface="方正华隶简体" panose="03000509000000000000" charset="-122"/>
                <a:cs typeface="Calibri Light" panose="020F0302020204030204" charset="0"/>
                <a:sym typeface="+mn-ea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9762" y="4299"/>
              <a:ext cx="2710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zh-CN" sz="2400">
                  <a:solidFill>
                    <a:srgbClr val="E77770"/>
                  </a:solidFill>
                  <a:effectLst/>
                  <a:latin typeface="汉仪秀英体简" panose="02010609000101010101" charset="-122"/>
                  <a:ea typeface="汉仪秀英体简" panose="02010609000101010101" charset="-122"/>
                  <a:cs typeface="华康娃娃体W5(P)" panose="040B0500000000000000" charset="-122"/>
                  <a:sym typeface="+mn-ea"/>
                </a:rPr>
                <a:t>标题内容</a:t>
              </a:r>
              <a:endParaRPr lang="zh-CN" altLang="zh-CN" sz="2400" b="1">
                <a:solidFill>
                  <a:srgbClr val="E77770"/>
                </a:solidFill>
                <a:effectLst/>
                <a:latin typeface="汉仪秀英体简" panose="02010609000101010101" charset="-122"/>
                <a:ea typeface="汉仪秀英体简" panose="02010609000101010101" charset="-122"/>
                <a:cs typeface="华康娃娃体W5(P)" panose="040B0500000000000000" charset="-122"/>
                <a:sym typeface="+mn-ea"/>
              </a:endParaRPr>
            </a:p>
          </p:txBody>
        </p:sp>
      </p:grpSp>
      <p:sp>
        <p:nvSpPr>
          <p:cNvPr id="16" name="椭圆 15"/>
          <p:cNvSpPr/>
          <p:nvPr/>
        </p:nvSpPr>
        <p:spPr>
          <a:xfrm>
            <a:off x="7559675" y="1898015"/>
            <a:ext cx="672465" cy="672465"/>
          </a:xfrm>
          <a:prstGeom prst="ellipse">
            <a:avLst/>
          </a:prstGeom>
          <a:noFill/>
          <a:ln w="53975">
            <a:solidFill>
              <a:srgbClr val="3DA8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 rot="0">
            <a:off x="7747000" y="2037715"/>
            <a:ext cx="278765" cy="371475"/>
            <a:chOff x="361950" y="3590937"/>
            <a:chExt cx="232761" cy="310020"/>
          </a:xfrm>
          <a:solidFill>
            <a:srgbClr val="3DA878"/>
          </a:solidFill>
        </p:grpSpPr>
        <p:sp>
          <p:nvSpPr>
            <p:cNvPr id="18" name="AutoShape 108"/>
            <p:cNvSpPr/>
            <p:nvPr/>
          </p:nvSpPr>
          <p:spPr bwMode="auto">
            <a:xfrm>
              <a:off x="428756" y="3657710"/>
              <a:ext cx="116645" cy="11658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00"/>
                  </a:moveTo>
                  <a:cubicBezTo>
                    <a:pt x="15764" y="1800"/>
                    <a:pt x="19800" y="5835"/>
                    <a:pt x="19800" y="10800"/>
                  </a:cubicBezTo>
                  <a:cubicBezTo>
                    <a:pt x="19800" y="15764"/>
                    <a:pt x="15764" y="19800"/>
                    <a:pt x="10800" y="19800"/>
                  </a:cubicBezTo>
                  <a:cubicBezTo>
                    <a:pt x="5835" y="19800"/>
                    <a:pt x="1800" y="15764"/>
                    <a:pt x="1800" y="10800"/>
                  </a:cubicBezTo>
                  <a:cubicBezTo>
                    <a:pt x="1800" y="5835"/>
                    <a:pt x="5835" y="1800"/>
                    <a:pt x="10800" y="1800"/>
                  </a:cubicBezTo>
                  <a:moveTo>
                    <a:pt x="10800" y="21599"/>
                  </a:moveTo>
                  <a:cubicBezTo>
                    <a:pt x="16756" y="21599"/>
                    <a:pt x="21600" y="16756"/>
                    <a:pt x="21600" y="10800"/>
                  </a:cubicBezTo>
                  <a:cubicBezTo>
                    <a:pt x="21600" y="4843"/>
                    <a:pt x="16756" y="0"/>
                    <a:pt x="10800" y="0"/>
                  </a:cubicBezTo>
                  <a:cubicBezTo>
                    <a:pt x="4843" y="0"/>
                    <a:pt x="0" y="4843"/>
                    <a:pt x="0" y="10800"/>
                  </a:cubicBezTo>
                  <a:cubicBezTo>
                    <a:pt x="0" y="16756"/>
                    <a:pt x="4843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19" name="AutoShape 109"/>
            <p:cNvSpPr/>
            <p:nvPr/>
          </p:nvSpPr>
          <p:spPr bwMode="auto">
            <a:xfrm>
              <a:off x="361950" y="3590937"/>
              <a:ext cx="232761" cy="31002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904" y="20170"/>
                  </a:moveTo>
                  <a:cubicBezTo>
                    <a:pt x="10885" y="20184"/>
                    <a:pt x="10830" y="20215"/>
                    <a:pt x="10782" y="20237"/>
                  </a:cubicBezTo>
                  <a:cubicBezTo>
                    <a:pt x="10774" y="20218"/>
                    <a:pt x="10707" y="20178"/>
                    <a:pt x="10666" y="20147"/>
                  </a:cubicBezTo>
                  <a:cubicBezTo>
                    <a:pt x="7368" y="17300"/>
                    <a:pt x="1799" y="12497"/>
                    <a:pt x="1799" y="8101"/>
                  </a:cubicBezTo>
                  <a:cubicBezTo>
                    <a:pt x="1799" y="4378"/>
                    <a:pt x="5838" y="1350"/>
                    <a:pt x="10800" y="1350"/>
                  </a:cubicBezTo>
                  <a:cubicBezTo>
                    <a:pt x="15762" y="1350"/>
                    <a:pt x="19800" y="4378"/>
                    <a:pt x="19800" y="8101"/>
                  </a:cubicBezTo>
                  <a:cubicBezTo>
                    <a:pt x="19800" y="12497"/>
                    <a:pt x="14231" y="17300"/>
                    <a:pt x="10904" y="20170"/>
                  </a:cubicBezTo>
                  <a:moveTo>
                    <a:pt x="10800" y="0"/>
                  </a:moveTo>
                  <a:cubicBezTo>
                    <a:pt x="4844" y="0"/>
                    <a:pt x="0" y="3588"/>
                    <a:pt x="0" y="8101"/>
                  </a:cubicBezTo>
                  <a:cubicBezTo>
                    <a:pt x="0" y="12826"/>
                    <a:pt x="5400" y="17660"/>
                    <a:pt x="9337" y="21056"/>
                  </a:cubicBezTo>
                  <a:cubicBezTo>
                    <a:pt x="9352" y="21070"/>
                    <a:pt x="9984" y="21599"/>
                    <a:pt x="10766" y="21599"/>
                  </a:cubicBezTo>
                  <a:lnTo>
                    <a:pt x="10834" y="21599"/>
                  </a:lnTo>
                  <a:cubicBezTo>
                    <a:pt x="11615" y="21599"/>
                    <a:pt x="12247" y="21070"/>
                    <a:pt x="12262" y="21056"/>
                  </a:cubicBezTo>
                  <a:cubicBezTo>
                    <a:pt x="16200" y="17660"/>
                    <a:pt x="21599" y="12826"/>
                    <a:pt x="21599" y="8101"/>
                  </a:cubicBezTo>
                  <a:cubicBezTo>
                    <a:pt x="21599" y="3588"/>
                    <a:pt x="16755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7448550" y="3072765"/>
            <a:ext cx="1833245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auto">
              <a:lnSpc>
                <a:spcPct val="150000"/>
              </a:lnSpc>
            </a:pPr>
            <a:r>
              <a:rPr lang="en-US" altLang="zh-CN" sz="1400">
                <a:solidFill>
                  <a:schemeClr val="tx1">
                    <a:lumMod val="65000"/>
                    <a:lumOff val="35000"/>
                  </a:schemeClr>
                </a:solidFill>
                <a:latin typeface="Calibri Light" panose="020F0302020204030204" charset="0"/>
                <a:ea typeface="方正华隶简体" panose="03000509000000000000" charset="-122"/>
                <a:cs typeface="Calibri Light" panose="020F0302020204030204" charset="0"/>
              </a:rPr>
              <a:t>Lorem ipsum dolor sit amet,consecteture </a:t>
            </a:r>
            <a:r>
              <a:rPr lang="en-US" altLang="zh-CN" sz="1400">
                <a:solidFill>
                  <a:schemeClr val="tx1">
                    <a:lumMod val="65000"/>
                    <a:lumOff val="35000"/>
                  </a:schemeClr>
                </a:solidFill>
                <a:latin typeface="Calibri Light" panose="020F0302020204030204" charset="0"/>
                <a:ea typeface="方正华隶简体" panose="03000509000000000000" charset="-122"/>
                <a:cs typeface="Calibri Light" panose="020F0302020204030204" charset="0"/>
                <a:sym typeface="+mn-ea"/>
              </a:rPr>
              <a:t>Lorem ipsum dolor sit amet,consecteture Lorem ipsum dolor sit amet,consecteture</a:t>
            </a:r>
            <a:endParaRPr lang="en-US" altLang="zh-CN" sz="1400">
              <a:solidFill>
                <a:schemeClr val="tx1">
                  <a:lumMod val="65000"/>
                  <a:lumOff val="35000"/>
                </a:schemeClr>
              </a:solidFill>
              <a:latin typeface="Calibri Light" panose="020F0302020204030204" charset="0"/>
              <a:ea typeface="方正华隶简体" panose="03000509000000000000" charset="-122"/>
              <a:cs typeface="Calibri Light" panose="020F0302020204030204" charset="0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448550" y="2694940"/>
            <a:ext cx="17208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zh-CN" sz="2400">
                <a:solidFill>
                  <a:srgbClr val="3DA878"/>
                </a:solidFill>
                <a:effectLst/>
                <a:latin typeface="汉仪秀英体简" panose="02010609000101010101" charset="-122"/>
                <a:ea typeface="汉仪秀英体简" panose="02010609000101010101" charset="-122"/>
                <a:cs typeface="华康娃娃体W5(P)" panose="040B0500000000000000" charset="-122"/>
                <a:sym typeface="+mn-ea"/>
              </a:rPr>
              <a:t>标题内容</a:t>
            </a:r>
            <a:endParaRPr lang="zh-CN" altLang="zh-CN" sz="2400" b="1">
              <a:solidFill>
                <a:srgbClr val="3DA878"/>
              </a:solidFill>
              <a:effectLst/>
              <a:latin typeface="汉仪秀英体简" panose="02010609000101010101" charset="-122"/>
              <a:ea typeface="汉仪秀英体简" panose="02010609000101010101" charset="-122"/>
              <a:cs typeface="华康娃娃体W5(P)" panose="040B0500000000000000" charset="-122"/>
              <a:sym typeface="+mn-ea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9528810" y="1898015"/>
            <a:ext cx="1833245" cy="3204845"/>
            <a:chOff x="9762" y="3044"/>
            <a:chExt cx="2887" cy="5047"/>
          </a:xfrm>
        </p:grpSpPr>
        <p:sp>
          <p:nvSpPr>
            <p:cNvPr id="23" name="椭圆 22"/>
            <p:cNvSpPr/>
            <p:nvPr/>
          </p:nvSpPr>
          <p:spPr>
            <a:xfrm>
              <a:off x="9937" y="3044"/>
              <a:ext cx="1059" cy="1059"/>
            </a:xfrm>
            <a:prstGeom prst="ellipse">
              <a:avLst/>
            </a:prstGeom>
            <a:noFill/>
            <a:ln w="53975">
              <a:solidFill>
                <a:srgbClr val="E777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9762" y="4894"/>
              <a:ext cx="2887" cy="31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 fontAlgn="auto">
                <a:lnSpc>
                  <a:spcPct val="150000"/>
                </a:lnSpc>
              </a:pPr>
              <a:r>
                <a:rPr lang="en-US" altLang="zh-CN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charset="0"/>
                  <a:ea typeface="方正华隶简体" panose="03000509000000000000" charset="-122"/>
                  <a:cs typeface="Calibri Light" panose="020F0302020204030204" charset="0"/>
                </a:rPr>
                <a:t>Lorem ipsum dolor sit amet,consecteture </a:t>
              </a:r>
              <a:r>
                <a:rPr lang="en-US" altLang="zh-CN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charset="0"/>
                  <a:ea typeface="方正华隶简体" panose="03000509000000000000" charset="-122"/>
                  <a:cs typeface="Calibri Light" panose="020F0302020204030204" charset="0"/>
                  <a:sym typeface="+mn-ea"/>
                </a:rPr>
                <a:t>Lorem ipsum dolor sit amet,consecteture Lorem ipsum dolor sit amet,consecteture</a:t>
              </a:r>
              <a:endParaRPr lang="en-US" altLang="zh-CN" sz="1400">
                <a:solidFill>
                  <a:schemeClr val="tx1">
                    <a:lumMod val="65000"/>
                    <a:lumOff val="35000"/>
                  </a:schemeClr>
                </a:solidFill>
                <a:latin typeface="Calibri Light" panose="020F0302020204030204" charset="0"/>
                <a:ea typeface="方正华隶简体" panose="03000509000000000000" charset="-122"/>
                <a:cs typeface="Calibri Light" panose="020F0302020204030204" charset="0"/>
                <a:sym typeface="+mn-ea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9762" y="4299"/>
              <a:ext cx="2710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zh-CN" sz="2400">
                  <a:solidFill>
                    <a:srgbClr val="E77770"/>
                  </a:solidFill>
                  <a:effectLst/>
                  <a:latin typeface="汉仪秀英体简" panose="02010609000101010101" charset="-122"/>
                  <a:ea typeface="汉仪秀英体简" panose="02010609000101010101" charset="-122"/>
                  <a:cs typeface="华康娃娃体W5(P)" panose="040B0500000000000000" charset="-122"/>
                  <a:sym typeface="+mn-ea"/>
                </a:rPr>
                <a:t>标题内容</a:t>
              </a:r>
              <a:endParaRPr lang="zh-CN" altLang="zh-CN" sz="2400" b="1">
                <a:solidFill>
                  <a:srgbClr val="E77770"/>
                </a:solidFill>
                <a:effectLst/>
                <a:latin typeface="汉仪秀英体简" panose="02010609000101010101" charset="-122"/>
                <a:ea typeface="汉仪秀英体简" panose="02010609000101010101" charset="-122"/>
                <a:cs typeface="华康娃娃体W5(P)" panose="040B0500000000000000" charset="-122"/>
                <a:sym typeface="+mn-ea"/>
              </a:endParaRPr>
            </a:p>
          </p:txBody>
        </p:sp>
      </p:grpSp>
    </p:spTree>
    <p:custDataLst>
      <p:tags r:id="rId3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452880" y="3032760"/>
            <a:ext cx="1760220" cy="770890"/>
          </a:xfrm>
          <a:prstGeom prst="rect">
            <a:avLst/>
          </a:prstGeom>
          <a:solidFill>
            <a:srgbClr val="E777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1452880" y="1969770"/>
            <a:ext cx="0" cy="929640"/>
          </a:xfrm>
          <a:prstGeom prst="line">
            <a:avLst/>
          </a:prstGeom>
          <a:ln w="25400">
            <a:solidFill>
              <a:srgbClr val="E777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1776730" y="3063875"/>
            <a:ext cx="111696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4400">
                <a:solidFill>
                  <a:schemeClr val="bg1"/>
                </a:solidFill>
              </a:rPr>
              <a:t>01</a:t>
            </a:r>
            <a:endParaRPr lang="en-US" altLang="zh-CN" sz="4400">
              <a:solidFill>
                <a:schemeClr val="bg1"/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 rot="0">
            <a:off x="1494790" y="1943735"/>
            <a:ext cx="2401570" cy="1057910"/>
            <a:chOff x="8454" y="4394"/>
            <a:chExt cx="3782" cy="1666"/>
          </a:xfrm>
        </p:grpSpPr>
        <p:sp>
          <p:nvSpPr>
            <p:cNvPr id="8" name="文本框 7"/>
            <p:cNvSpPr txBox="1"/>
            <p:nvPr/>
          </p:nvSpPr>
          <p:spPr>
            <a:xfrm>
              <a:off x="8454" y="4899"/>
              <a:ext cx="3782" cy="11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 fontAlgn="auto">
                <a:lnSpc>
                  <a:spcPct val="150000"/>
                </a:lnSpc>
              </a:pPr>
              <a:r>
                <a:rPr lang="en-US" altLang="zh-CN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charset="0"/>
                  <a:ea typeface="方正华隶简体" panose="03000509000000000000" charset="-122"/>
                  <a:cs typeface="Calibri Light" panose="020F0302020204030204" charset="0"/>
                </a:rPr>
                <a:t>Lorem ipsum dolor sit amet,consecteture </a:t>
              </a:r>
              <a:endParaRPr lang="en-US" altLang="zh-CN" sz="1400">
                <a:solidFill>
                  <a:schemeClr val="tx1">
                    <a:lumMod val="65000"/>
                    <a:lumOff val="35000"/>
                  </a:schemeClr>
                </a:solidFill>
                <a:latin typeface="Calibri Light" panose="020F0302020204030204" charset="0"/>
                <a:ea typeface="方正华隶简体" panose="03000509000000000000" charset="-122"/>
                <a:cs typeface="Calibri Light" panose="020F0302020204030204" charset="0"/>
                <a:sym typeface="+mn-ea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8454" y="4394"/>
              <a:ext cx="2710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zh-CN" sz="2400">
                  <a:solidFill>
                    <a:srgbClr val="E77770"/>
                  </a:solidFill>
                  <a:effectLst/>
                  <a:latin typeface="汉仪秀英体简" panose="02010609000101010101" charset="-122"/>
                  <a:ea typeface="汉仪秀英体简" panose="02010609000101010101" charset="-122"/>
                  <a:cs typeface="华康娃娃体W5(P)" panose="040B0500000000000000" charset="-122"/>
                  <a:sym typeface="+mn-ea"/>
                </a:rPr>
                <a:t>标题内容</a:t>
              </a:r>
              <a:endParaRPr lang="zh-CN" altLang="zh-CN" sz="2400" b="1">
                <a:solidFill>
                  <a:srgbClr val="E77770"/>
                </a:solidFill>
                <a:effectLst/>
                <a:latin typeface="汉仪秀英体简" panose="02010609000101010101" charset="-122"/>
                <a:ea typeface="汉仪秀英体简" panose="02010609000101010101" charset="-122"/>
                <a:cs typeface="华康娃娃体W5(P)" panose="040B0500000000000000" charset="-122"/>
                <a:sym typeface="+mn-ea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417310" y="1943735"/>
            <a:ext cx="2444115" cy="1888490"/>
            <a:chOff x="2692" y="3030"/>
            <a:chExt cx="3849" cy="2974"/>
          </a:xfrm>
        </p:grpSpPr>
        <p:sp>
          <p:nvSpPr>
            <p:cNvPr id="25" name="矩形 24"/>
            <p:cNvSpPr/>
            <p:nvPr/>
          </p:nvSpPr>
          <p:spPr>
            <a:xfrm>
              <a:off x="2692" y="4745"/>
              <a:ext cx="2772" cy="1214"/>
            </a:xfrm>
            <a:prstGeom prst="rect">
              <a:avLst/>
            </a:prstGeom>
            <a:solidFill>
              <a:srgbClr val="E777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cxnSp>
          <p:nvCxnSpPr>
            <p:cNvPr id="27" name="直接连接符 26"/>
            <p:cNvCxnSpPr/>
            <p:nvPr/>
          </p:nvCxnSpPr>
          <p:spPr>
            <a:xfrm>
              <a:off x="2692" y="3071"/>
              <a:ext cx="0" cy="1464"/>
            </a:xfrm>
            <a:prstGeom prst="line">
              <a:avLst/>
            </a:prstGeom>
            <a:ln w="25400">
              <a:solidFill>
                <a:srgbClr val="E7777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27"/>
            <p:cNvSpPr txBox="1"/>
            <p:nvPr/>
          </p:nvSpPr>
          <p:spPr>
            <a:xfrm>
              <a:off x="3202" y="4794"/>
              <a:ext cx="1759" cy="1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4400">
                  <a:solidFill>
                    <a:schemeClr val="bg1"/>
                  </a:solidFill>
                </a:rPr>
                <a:t>03</a:t>
              </a:r>
              <a:endParaRPr lang="en-US" altLang="zh-CN" sz="4400">
                <a:solidFill>
                  <a:schemeClr val="bg1"/>
                </a:solidFill>
              </a:endParaRP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2758" y="3030"/>
              <a:ext cx="3783" cy="1490"/>
              <a:chOff x="8454" y="4394"/>
              <a:chExt cx="3783" cy="1490"/>
            </a:xfrm>
          </p:grpSpPr>
          <p:sp>
            <p:nvSpPr>
              <p:cNvPr id="30" name="文本框 29"/>
              <p:cNvSpPr txBox="1"/>
              <p:nvPr/>
            </p:nvSpPr>
            <p:spPr>
              <a:xfrm>
                <a:off x="8454" y="4899"/>
                <a:ext cx="3783" cy="9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l" fontAlgn="auto">
                  <a:lnSpc>
                    <a:spcPct val="150000"/>
                  </a:lnSpc>
                </a:pPr>
                <a:r>
                  <a:rPr lang="en-US" altLang="zh-CN" sz="14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libri Light" panose="020F0302020204030204" charset="0"/>
                    <a:ea typeface="方正华隶简体" panose="03000509000000000000" charset="-122"/>
                    <a:cs typeface="Calibri Light" panose="020F0302020204030204" charset="0"/>
                  </a:rPr>
                  <a:t>Lorem ipsum dolor sit amet,consecteture </a:t>
                </a:r>
                <a:endParaRPr lang="en-US" altLang="zh-CN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charset="0"/>
                  <a:ea typeface="方正华隶简体" panose="03000509000000000000" charset="-122"/>
                  <a:cs typeface="Calibri Light" panose="020F0302020204030204" charset="0"/>
                  <a:sym typeface="+mn-ea"/>
                </a:endParaRPr>
              </a:p>
            </p:txBody>
          </p:sp>
          <p:sp>
            <p:nvSpPr>
              <p:cNvPr id="31" name="文本框 30"/>
              <p:cNvSpPr txBox="1"/>
              <p:nvPr/>
            </p:nvSpPr>
            <p:spPr>
              <a:xfrm>
                <a:off x="8454" y="4394"/>
                <a:ext cx="2710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l"/>
                <a:r>
                  <a:rPr lang="zh-CN" altLang="zh-CN" sz="2400">
                    <a:solidFill>
                      <a:srgbClr val="E77770"/>
                    </a:solidFill>
                    <a:effectLst/>
                    <a:latin typeface="汉仪秀英体简" panose="02010609000101010101" charset="-122"/>
                    <a:ea typeface="汉仪秀英体简" panose="02010609000101010101" charset="-122"/>
                    <a:cs typeface="华康娃娃体W5(P)" panose="040B0500000000000000" charset="-122"/>
                    <a:sym typeface="+mn-ea"/>
                  </a:rPr>
                  <a:t>标题内容</a:t>
                </a:r>
                <a:endParaRPr lang="zh-CN" altLang="zh-CN" sz="2400" b="1">
                  <a:solidFill>
                    <a:srgbClr val="E77770"/>
                  </a:solidFill>
                  <a:effectLst/>
                  <a:latin typeface="汉仪秀英体简" panose="02010609000101010101" charset="-122"/>
                  <a:ea typeface="汉仪秀英体简" panose="02010609000101010101" charset="-122"/>
                  <a:cs typeface="华康娃娃体W5(P)" panose="040B0500000000000000" charset="-122"/>
                  <a:sym typeface="+mn-ea"/>
                </a:endParaRPr>
              </a:p>
            </p:txBody>
          </p:sp>
        </p:grpSp>
      </p:grpSp>
      <p:sp>
        <p:nvSpPr>
          <p:cNvPr id="33" name="矩形 32"/>
          <p:cNvSpPr/>
          <p:nvPr/>
        </p:nvSpPr>
        <p:spPr>
          <a:xfrm>
            <a:off x="3896360" y="3063875"/>
            <a:ext cx="1760220" cy="770890"/>
          </a:xfrm>
          <a:prstGeom prst="rect">
            <a:avLst/>
          </a:prstGeom>
          <a:solidFill>
            <a:srgbClr val="3DA8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34" name="直接连接符 33"/>
          <p:cNvCxnSpPr/>
          <p:nvPr/>
        </p:nvCxnSpPr>
        <p:spPr>
          <a:xfrm>
            <a:off x="3896360" y="4022725"/>
            <a:ext cx="0" cy="929640"/>
          </a:xfrm>
          <a:prstGeom prst="line">
            <a:avLst/>
          </a:prstGeom>
          <a:ln w="25400">
            <a:solidFill>
              <a:srgbClr val="3DA8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本框 34"/>
          <p:cNvSpPr txBox="1"/>
          <p:nvPr/>
        </p:nvSpPr>
        <p:spPr>
          <a:xfrm>
            <a:off x="4220210" y="3094990"/>
            <a:ext cx="111696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4400">
                <a:solidFill>
                  <a:schemeClr val="bg1"/>
                </a:solidFill>
              </a:rPr>
              <a:t>02</a:t>
            </a:r>
            <a:endParaRPr lang="en-US" altLang="zh-CN" sz="4400">
              <a:solidFill>
                <a:schemeClr val="bg1"/>
              </a:solidFill>
            </a:endParaRPr>
          </a:p>
        </p:txBody>
      </p:sp>
      <p:grpSp>
        <p:nvGrpSpPr>
          <p:cNvPr id="36" name="组合 35"/>
          <p:cNvGrpSpPr/>
          <p:nvPr/>
        </p:nvGrpSpPr>
        <p:grpSpPr>
          <a:xfrm rot="0">
            <a:off x="4015105" y="3980180"/>
            <a:ext cx="2402840" cy="1057910"/>
            <a:chOff x="8454" y="4394"/>
            <a:chExt cx="3784" cy="1666"/>
          </a:xfrm>
        </p:grpSpPr>
        <p:sp>
          <p:nvSpPr>
            <p:cNvPr id="37" name="文本框 36"/>
            <p:cNvSpPr txBox="1"/>
            <p:nvPr/>
          </p:nvSpPr>
          <p:spPr>
            <a:xfrm>
              <a:off x="8454" y="4899"/>
              <a:ext cx="3784" cy="11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 fontAlgn="auto">
                <a:lnSpc>
                  <a:spcPct val="150000"/>
                </a:lnSpc>
              </a:pPr>
              <a:r>
                <a:rPr lang="en-US" altLang="zh-CN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charset="0"/>
                  <a:ea typeface="方正华隶简体" panose="03000509000000000000" charset="-122"/>
                  <a:cs typeface="Calibri Light" panose="020F0302020204030204" charset="0"/>
                </a:rPr>
                <a:t>Lorem ipsum dolor sit amet,consecteture </a:t>
              </a:r>
              <a:endParaRPr lang="en-US" altLang="zh-CN" sz="1400">
                <a:solidFill>
                  <a:schemeClr val="tx1">
                    <a:lumMod val="65000"/>
                    <a:lumOff val="35000"/>
                  </a:schemeClr>
                </a:solidFill>
                <a:latin typeface="Calibri Light" panose="020F0302020204030204" charset="0"/>
                <a:ea typeface="方正华隶简体" panose="03000509000000000000" charset="-122"/>
                <a:cs typeface="Calibri Light" panose="020F0302020204030204" charset="0"/>
                <a:sym typeface="+mn-ea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8454" y="4394"/>
              <a:ext cx="2710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zh-CN" sz="2400">
                  <a:solidFill>
                    <a:srgbClr val="3DA878"/>
                  </a:solidFill>
                  <a:effectLst/>
                  <a:latin typeface="汉仪秀英体简" panose="02010609000101010101" charset="-122"/>
                  <a:ea typeface="汉仪秀英体简" panose="02010609000101010101" charset="-122"/>
                  <a:cs typeface="华康娃娃体W5(P)" panose="040B0500000000000000" charset="-122"/>
                  <a:sym typeface="+mn-ea"/>
                </a:rPr>
                <a:t>标题内容</a:t>
              </a:r>
              <a:endParaRPr lang="zh-CN" altLang="zh-CN" sz="2400" b="1">
                <a:solidFill>
                  <a:srgbClr val="3DA878"/>
                </a:solidFill>
                <a:effectLst/>
                <a:latin typeface="汉仪秀英体简" panose="02010609000101010101" charset="-122"/>
                <a:ea typeface="汉仪秀英体简" panose="02010609000101010101" charset="-122"/>
                <a:cs typeface="华康娃娃体W5(P)" panose="040B0500000000000000" charset="-122"/>
                <a:sym typeface="+mn-ea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8861425" y="3063875"/>
            <a:ext cx="2456180" cy="1974215"/>
            <a:chOff x="6538" y="4917"/>
            <a:chExt cx="3868" cy="3109"/>
          </a:xfrm>
        </p:grpSpPr>
        <p:sp>
          <p:nvSpPr>
            <p:cNvPr id="51" name="矩形 50"/>
            <p:cNvSpPr/>
            <p:nvPr/>
          </p:nvSpPr>
          <p:spPr>
            <a:xfrm>
              <a:off x="6538" y="4917"/>
              <a:ext cx="2772" cy="1214"/>
            </a:xfrm>
            <a:prstGeom prst="rect">
              <a:avLst/>
            </a:prstGeom>
            <a:solidFill>
              <a:srgbClr val="3DA8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cxnSp>
          <p:nvCxnSpPr>
            <p:cNvPr id="52" name="直接连接符 51"/>
            <p:cNvCxnSpPr/>
            <p:nvPr/>
          </p:nvCxnSpPr>
          <p:spPr>
            <a:xfrm>
              <a:off x="6538" y="6427"/>
              <a:ext cx="0" cy="1464"/>
            </a:xfrm>
            <a:prstGeom prst="line">
              <a:avLst/>
            </a:prstGeom>
            <a:ln w="25400">
              <a:solidFill>
                <a:srgbClr val="3DA87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文本框 52"/>
            <p:cNvSpPr txBox="1"/>
            <p:nvPr/>
          </p:nvSpPr>
          <p:spPr>
            <a:xfrm>
              <a:off x="7048" y="4966"/>
              <a:ext cx="1759" cy="1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4400">
                  <a:solidFill>
                    <a:schemeClr val="bg1"/>
                  </a:solidFill>
                </a:rPr>
                <a:t>04</a:t>
              </a:r>
              <a:endParaRPr lang="en-US" altLang="zh-CN" sz="4400">
                <a:solidFill>
                  <a:schemeClr val="bg1"/>
                </a:solidFill>
              </a:endParaRPr>
            </a:p>
          </p:txBody>
        </p:sp>
        <p:grpSp>
          <p:nvGrpSpPr>
            <p:cNvPr id="54" name="组合 53"/>
            <p:cNvGrpSpPr/>
            <p:nvPr/>
          </p:nvGrpSpPr>
          <p:grpSpPr>
            <a:xfrm rot="0">
              <a:off x="6725" y="6360"/>
              <a:ext cx="3681" cy="1666"/>
              <a:chOff x="8454" y="4394"/>
              <a:chExt cx="3681" cy="1666"/>
            </a:xfrm>
          </p:grpSpPr>
          <p:sp>
            <p:nvSpPr>
              <p:cNvPr id="55" name="文本框 54"/>
              <p:cNvSpPr txBox="1"/>
              <p:nvPr/>
            </p:nvSpPr>
            <p:spPr>
              <a:xfrm>
                <a:off x="8454" y="4899"/>
                <a:ext cx="3681" cy="11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l" fontAlgn="auto">
                  <a:lnSpc>
                    <a:spcPct val="150000"/>
                  </a:lnSpc>
                </a:pPr>
                <a:r>
                  <a:rPr lang="en-US" altLang="zh-CN" sz="14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libri Light" panose="020F0302020204030204" charset="0"/>
                    <a:ea typeface="方正华隶简体" panose="03000509000000000000" charset="-122"/>
                    <a:cs typeface="Calibri Light" panose="020F0302020204030204" charset="0"/>
                  </a:rPr>
                  <a:t>Lorem ipsum dolor sit amet,consecteture</a:t>
                </a:r>
                <a:endParaRPr lang="en-US" altLang="zh-CN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charset="0"/>
                  <a:ea typeface="方正华隶简体" panose="03000509000000000000" charset="-122"/>
                  <a:cs typeface="Calibri Light" panose="020F0302020204030204" charset="0"/>
                  <a:sym typeface="+mn-ea"/>
                </a:endParaRPr>
              </a:p>
            </p:txBody>
          </p:sp>
          <p:sp>
            <p:nvSpPr>
              <p:cNvPr id="56" name="文本框 55"/>
              <p:cNvSpPr txBox="1"/>
              <p:nvPr/>
            </p:nvSpPr>
            <p:spPr>
              <a:xfrm>
                <a:off x="8454" y="4394"/>
                <a:ext cx="2710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l"/>
                <a:r>
                  <a:rPr lang="zh-CN" altLang="zh-CN" sz="2400">
                    <a:solidFill>
                      <a:srgbClr val="3DA878"/>
                    </a:solidFill>
                    <a:effectLst/>
                    <a:latin typeface="汉仪秀英体简" panose="02010609000101010101" charset="-122"/>
                    <a:ea typeface="汉仪秀英体简" panose="02010609000101010101" charset="-122"/>
                    <a:cs typeface="华康娃娃体W5(P)" panose="040B0500000000000000" charset="-122"/>
                    <a:sym typeface="+mn-ea"/>
                  </a:rPr>
                  <a:t>标题内容</a:t>
                </a:r>
                <a:endParaRPr lang="zh-CN" altLang="zh-CN" sz="2400" b="1">
                  <a:solidFill>
                    <a:srgbClr val="3DA878"/>
                  </a:solidFill>
                  <a:effectLst/>
                  <a:latin typeface="汉仪秀英体简" panose="02010609000101010101" charset="-122"/>
                  <a:ea typeface="汉仪秀英体简" panose="02010609000101010101" charset="-122"/>
                  <a:cs typeface="华康娃娃体W5(P)" panose="040B0500000000000000" charset="-122"/>
                  <a:sym typeface="+mn-ea"/>
                </a:endParaRPr>
              </a:p>
            </p:txBody>
          </p:sp>
        </p:grpSp>
      </p:grpSp>
    </p:spTree>
    <p:custDataLst>
      <p:tags r:id="rId2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238308" y="1459230"/>
            <a:ext cx="4791710" cy="3122295"/>
            <a:chOff x="4835" y="2330"/>
            <a:chExt cx="7546" cy="4917"/>
          </a:xfrm>
        </p:grpSpPr>
        <p:sp>
          <p:nvSpPr>
            <p:cNvPr id="3" name="文本框 2"/>
            <p:cNvSpPr txBox="1"/>
            <p:nvPr/>
          </p:nvSpPr>
          <p:spPr>
            <a:xfrm>
              <a:off x="4835" y="5030"/>
              <a:ext cx="7546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2800" b="1" spc="2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 algn="ctr"/>
              <a:r>
                <a:rPr lang="zh-CN" altLang="en-US" sz="4000" b="0" dirty="0">
                  <a:solidFill>
                    <a:srgbClr val="E77770"/>
                  </a:solidFill>
                  <a:latin typeface="造字工房朗倩（非商用）常规体" charset="-122"/>
                  <a:ea typeface="造字工房朗倩（非商用）常规体" charset="-122"/>
                </a:rPr>
                <a:t>添加您的标题内容</a:t>
              </a:r>
              <a:endParaRPr lang="zh-CN" altLang="en-US" sz="4000" b="0" dirty="0">
                <a:solidFill>
                  <a:srgbClr val="E77770"/>
                </a:solidFill>
                <a:latin typeface="造字工房朗倩（非商用）常规体" charset="-122"/>
                <a:ea typeface="造字工房朗倩（非商用）常规体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7065" y="2330"/>
              <a:ext cx="3086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dirty="0">
                  <a:solidFill>
                    <a:srgbClr val="E77770"/>
                  </a:solidFill>
                  <a:ea typeface="造字工房朗倩（非商用）常规体" charset="-122"/>
                  <a:cs typeface="+mn-lt"/>
                </a:rPr>
                <a:t>04</a:t>
              </a:r>
              <a:endParaRPr lang="en-US" altLang="zh-CN" sz="8000" dirty="0">
                <a:solidFill>
                  <a:srgbClr val="E77770"/>
                </a:solidFill>
                <a:ea typeface="造字工房朗倩（非商用）常规体" charset="-122"/>
                <a:cs typeface="+mn-lt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5095" y="6086"/>
              <a:ext cx="6907" cy="11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 fontAlgn="auto">
                <a:lnSpc>
                  <a:spcPct val="150000"/>
                </a:lnSpc>
              </a:pPr>
              <a:r>
                <a:rPr lang="en-US" altLang="zh-CN" sz="1400">
                  <a:solidFill>
                    <a:srgbClr val="E77770"/>
                  </a:solidFill>
                  <a:latin typeface="Calibri Light" panose="020F0302020204030204" charset="0"/>
                  <a:ea typeface="方正华隶简体" panose="03000509000000000000" charset="-122"/>
                  <a:cs typeface="Calibri Light" panose="020F0302020204030204" charset="0"/>
                </a:rPr>
                <a:t>Lorem ipsum dolor sit amet,consecteture</a:t>
              </a:r>
              <a:r>
                <a:rPr lang="en-US" altLang="zh-CN" sz="1400">
                  <a:solidFill>
                    <a:srgbClr val="E77770"/>
                  </a:solidFill>
                  <a:latin typeface="Calibri Light" panose="020F0302020204030204" charset="0"/>
                  <a:ea typeface="方正华隶简体" panose="03000509000000000000" charset="-122"/>
                  <a:cs typeface="Calibri Light" panose="020F0302020204030204" charset="0"/>
                  <a:sym typeface="+mn-ea"/>
                </a:rPr>
                <a:t>Lorem ipsum dolor sit amet,consecteture</a:t>
              </a:r>
              <a:endParaRPr lang="en-US" altLang="zh-CN" sz="1400">
                <a:solidFill>
                  <a:srgbClr val="E77770"/>
                </a:solidFill>
                <a:latin typeface="Calibri Light" panose="020F0302020204030204" charset="0"/>
                <a:ea typeface="方正华隶简体" panose="03000509000000000000" charset="-122"/>
                <a:cs typeface="Calibri Light" panose="020F0302020204030204" charset="0"/>
                <a:sym typeface="+mn-ea"/>
              </a:endParaRPr>
            </a:p>
          </p:txBody>
        </p:sp>
        <p:pic>
          <p:nvPicPr>
            <p:cNvPr id="5" name="图片 4" descr="e541684c94280bf9ca526be7b68ad4d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flipV="1">
              <a:off x="6425" y="3670"/>
              <a:ext cx="4367" cy="1465"/>
            </a:xfrm>
            <a:prstGeom prst="rect">
              <a:avLst/>
            </a:prstGeom>
          </p:spPr>
        </p:pic>
      </p:grpSp>
    </p:spTree>
    <p:custDataLst>
      <p:tags r:id="rId3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 rot="2580000">
            <a:off x="9528810" y="1468755"/>
            <a:ext cx="1121410" cy="1121410"/>
          </a:xfrm>
          <a:prstGeom prst="roundRect">
            <a:avLst/>
          </a:prstGeom>
          <a:solidFill>
            <a:srgbClr val="3DA8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AutoShape 139"/>
          <p:cNvSpPr/>
          <p:nvPr/>
        </p:nvSpPr>
        <p:spPr bwMode="auto">
          <a:xfrm>
            <a:off x="9848215" y="1788795"/>
            <a:ext cx="481965" cy="481965"/>
          </a:xfrm>
          <a:custGeom>
            <a:avLst/>
            <a:gdLst>
              <a:gd name="T0" fmla="+- 0 10800 104"/>
              <a:gd name="T1" fmla="*/ T0 w 21392"/>
              <a:gd name="T2" fmla="*/ 10800 h 21600"/>
              <a:gd name="T3" fmla="+- 0 10800 104"/>
              <a:gd name="T4" fmla="*/ T3 w 21392"/>
              <a:gd name="T5" fmla="*/ 10800 h 21600"/>
              <a:gd name="T6" fmla="+- 0 10800 104"/>
              <a:gd name="T7" fmla="*/ T6 w 21392"/>
              <a:gd name="T8" fmla="*/ 10800 h 21600"/>
              <a:gd name="T9" fmla="+- 0 10800 104"/>
              <a:gd name="T10" fmla="*/ T9 w 21392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92" h="21600">
                <a:moveTo>
                  <a:pt x="15768" y="12794"/>
                </a:moveTo>
                <a:cubicBezTo>
                  <a:pt x="15426" y="13150"/>
                  <a:pt x="15271" y="13651"/>
                  <a:pt x="15350" y="14142"/>
                </a:cubicBezTo>
                <a:lnTo>
                  <a:pt x="16296" y="20031"/>
                </a:lnTo>
                <a:lnTo>
                  <a:pt x="11443" y="17309"/>
                </a:lnTo>
                <a:cubicBezTo>
                  <a:pt x="11210" y="17178"/>
                  <a:pt x="10953" y="17112"/>
                  <a:pt x="10696" y="17112"/>
                </a:cubicBezTo>
                <a:cubicBezTo>
                  <a:pt x="10439" y="17112"/>
                  <a:pt x="10182" y="17178"/>
                  <a:pt x="9949" y="17309"/>
                </a:cubicBezTo>
                <a:lnTo>
                  <a:pt x="5095" y="20031"/>
                </a:lnTo>
                <a:lnTo>
                  <a:pt x="6042" y="14142"/>
                </a:lnTo>
                <a:cubicBezTo>
                  <a:pt x="6121" y="13651"/>
                  <a:pt x="5966" y="13150"/>
                  <a:pt x="5624" y="12794"/>
                </a:cubicBezTo>
                <a:lnTo>
                  <a:pt x="1545" y="8550"/>
                </a:lnTo>
                <a:lnTo>
                  <a:pt x="7111" y="7685"/>
                </a:lnTo>
                <a:cubicBezTo>
                  <a:pt x="7619" y="7607"/>
                  <a:pt x="8057" y="7275"/>
                  <a:pt x="8276" y="6802"/>
                </a:cubicBezTo>
                <a:lnTo>
                  <a:pt x="10696" y="1568"/>
                </a:lnTo>
                <a:lnTo>
                  <a:pt x="13116" y="6802"/>
                </a:lnTo>
                <a:cubicBezTo>
                  <a:pt x="13334" y="7275"/>
                  <a:pt x="13772" y="7607"/>
                  <a:pt x="14280" y="7685"/>
                </a:cubicBezTo>
                <a:lnTo>
                  <a:pt x="19847" y="8550"/>
                </a:lnTo>
                <a:cubicBezTo>
                  <a:pt x="19847" y="8550"/>
                  <a:pt x="15768" y="12794"/>
                  <a:pt x="15768" y="12794"/>
                </a:cubicBezTo>
                <a:close/>
                <a:moveTo>
                  <a:pt x="21312" y="8051"/>
                </a:moveTo>
                <a:cubicBezTo>
                  <a:pt x="21127" y="7495"/>
                  <a:pt x="20652" y="7088"/>
                  <a:pt x="20080" y="6999"/>
                </a:cubicBezTo>
                <a:lnTo>
                  <a:pt x="14514" y="6136"/>
                </a:lnTo>
                <a:lnTo>
                  <a:pt x="12094" y="901"/>
                </a:lnTo>
                <a:cubicBezTo>
                  <a:pt x="11840" y="351"/>
                  <a:pt x="11295" y="0"/>
                  <a:pt x="10696" y="0"/>
                </a:cubicBezTo>
                <a:cubicBezTo>
                  <a:pt x="10097" y="0"/>
                  <a:pt x="9552" y="351"/>
                  <a:pt x="9297" y="901"/>
                </a:cubicBezTo>
                <a:lnTo>
                  <a:pt x="6878" y="6136"/>
                </a:lnTo>
                <a:lnTo>
                  <a:pt x="1311" y="6999"/>
                </a:lnTo>
                <a:cubicBezTo>
                  <a:pt x="739" y="7088"/>
                  <a:pt x="264" y="7495"/>
                  <a:pt x="80" y="8051"/>
                </a:cubicBezTo>
                <a:cubicBezTo>
                  <a:pt x="-104" y="8609"/>
                  <a:pt x="35" y="9224"/>
                  <a:pt x="439" y="9644"/>
                </a:cubicBezTo>
                <a:lnTo>
                  <a:pt x="4518" y="13889"/>
                </a:lnTo>
                <a:lnTo>
                  <a:pt x="3572" y="19777"/>
                </a:lnTo>
                <a:cubicBezTo>
                  <a:pt x="3476" y="20370"/>
                  <a:pt x="3722" y="20966"/>
                  <a:pt x="4206" y="21313"/>
                </a:cubicBezTo>
                <a:cubicBezTo>
                  <a:pt x="4471" y="21503"/>
                  <a:pt x="4783" y="21600"/>
                  <a:pt x="5095" y="21600"/>
                </a:cubicBezTo>
                <a:cubicBezTo>
                  <a:pt x="5352" y="21600"/>
                  <a:pt x="5609" y="21534"/>
                  <a:pt x="5843" y="21404"/>
                </a:cubicBezTo>
                <a:lnTo>
                  <a:pt x="10696" y="18681"/>
                </a:lnTo>
                <a:lnTo>
                  <a:pt x="15549" y="21404"/>
                </a:lnTo>
                <a:cubicBezTo>
                  <a:pt x="15782" y="21534"/>
                  <a:pt x="16040" y="21600"/>
                  <a:pt x="16296" y="21600"/>
                </a:cubicBezTo>
                <a:cubicBezTo>
                  <a:pt x="16608" y="21600"/>
                  <a:pt x="16920" y="21503"/>
                  <a:pt x="17186" y="21313"/>
                </a:cubicBezTo>
                <a:cubicBezTo>
                  <a:pt x="17669" y="20966"/>
                  <a:pt x="17915" y="20370"/>
                  <a:pt x="17820" y="19777"/>
                </a:cubicBezTo>
                <a:lnTo>
                  <a:pt x="16873" y="13889"/>
                </a:lnTo>
                <a:lnTo>
                  <a:pt x="20953" y="9644"/>
                </a:lnTo>
                <a:cubicBezTo>
                  <a:pt x="21357" y="9224"/>
                  <a:pt x="21496" y="8609"/>
                  <a:pt x="21312" y="805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5400" tIns="25400" rIns="25400" bIns="25400" anchor="ctr"/>
          <a:p>
            <a:pPr algn="ctr" defTabSz="171450" fontAlgn="base" hangingPunct="0">
              <a:spcBef>
                <a:spcPct val="0"/>
              </a:spcBef>
              <a:spcAft>
                <a:spcPct val="0"/>
              </a:spcAft>
            </a:pPr>
            <a:endParaRPr lang="en-US" sz="1465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4" name="圆角矩形 3"/>
          <p:cNvSpPr/>
          <p:nvPr/>
        </p:nvSpPr>
        <p:spPr>
          <a:xfrm rot="2580000">
            <a:off x="4203700" y="1468755"/>
            <a:ext cx="1121410" cy="1121410"/>
          </a:xfrm>
          <a:prstGeom prst="roundRect">
            <a:avLst/>
          </a:prstGeom>
          <a:solidFill>
            <a:srgbClr val="3DA8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AutoShape 110"/>
          <p:cNvSpPr/>
          <p:nvPr/>
        </p:nvSpPr>
        <p:spPr bwMode="auto">
          <a:xfrm>
            <a:off x="4591050" y="1913255"/>
            <a:ext cx="346710" cy="23304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699" y="20255"/>
                </a:moveTo>
                <a:lnTo>
                  <a:pt x="899" y="20255"/>
                </a:lnTo>
                <a:lnTo>
                  <a:pt x="899" y="1350"/>
                </a:lnTo>
                <a:lnTo>
                  <a:pt x="20699" y="1350"/>
                </a:lnTo>
                <a:cubicBezTo>
                  <a:pt x="20699" y="1350"/>
                  <a:pt x="20699" y="20255"/>
                  <a:pt x="20699" y="20255"/>
                </a:cubicBezTo>
                <a:close/>
                <a:moveTo>
                  <a:pt x="20699" y="0"/>
                </a:moveTo>
                <a:lnTo>
                  <a:pt x="899" y="5"/>
                </a:lnTo>
                <a:cubicBezTo>
                  <a:pt x="402" y="5"/>
                  <a:pt x="0" y="603"/>
                  <a:pt x="0" y="1350"/>
                </a:cubicBezTo>
                <a:lnTo>
                  <a:pt x="0" y="20249"/>
                </a:lnTo>
                <a:cubicBezTo>
                  <a:pt x="0" y="20996"/>
                  <a:pt x="402" y="21599"/>
                  <a:pt x="899" y="21599"/>
                </a:cubicBezTo>
                <a:lnTo>
                  <a:pt x="20699" y="21599"/>
                </a:lnTo>
                <a:cubicBezTo>
                  <a:pt x="21197" y="21599"/>
                  <a:pt x="21600" y="20996"/>
                  <a:pt x="21600" y="20249"/>
                </a:cubicBezTo>
                <a:lnTo>
                  <a:pt x="21600" y="1350"/>
                </a:lnTo>
                <a:cubicBezTo>
                  <a:pt x="21600" y="603"/>
                  <a:pt x="21197" y="0"/>
                  <a:pt x="20699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5400" tIns="25400" rIns="25400" bIns="25400" anchor="ctr"/>
          <a:p>
            <a:pPr algn="ctr" defTabSz="171450" fontAlgn="base" hangingPunct="0">
              <a:spcBef>
                <a:spcPct val="0"/>
              </a:spcBef>
              <a:spcAft>
                <a:spcPct val="0"/>
              </a:spcAft>
            </a:pPr>
            <a:endParaRPr lang="en-US" sz="1465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13" name="AutoShape 111"/>
          <p:cNvSpPr/>
          <p:nvPr/>
        </p:nvSpPr>
        <p:spPr bwMode="auto">
          <a:xfrm>
            <a:off x="4532630" y="1836420"/>
            <a:ext cx="464185" cy="43624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49" y="16562"/>
                </a:moveTo>
                <a:cubicBezTo>
                  <a:pt x="20249" y="16959"/>
                  <a:pt x="19946" y="17282"/>
                  <a:pt x="19575" y="17282"/>
                </a:cubicBezTo>
                <a:lnTo>
                  <a:pt x="13499" y="17282"/>
                </a:lnTo>
                <a:lnTo>
                  <a:pt x="8099" y="17282"/>
                </a:lnTo>
                <a:lnTo>
                  <a:pt x="2024" y="17282"/>
                </a:lnTo>
                <a:cubicBezTo>
                  <a:pt x="1651" y="17282"/>
                  <a:pt x="1349" y="16959"/>
                  <a:pt x="1349" y="16562"/>
                </a:cubicBezTo>
                <a:lnTo>
                  <a:pt x="1349" y="2160"/>
                </a:lnTo>
                <a:cubicBezTo>
                  <a:pt x="1349" y="1762"/>
                  <a:pt x="1651" y="1440"/>
                  <a:pt x="2024" y="1440"/>
                </a:cubicBezTo>
                <a:lnTo>
                  <a:pt x="19575" y="1440"/>
                </a:lnTo>
                <a:cubicBezTo>
                  <a:pt x="19946" y="1440"/>
                  <a:pt x="20249" y="1762"/>
                  <a:pt x="20249" y="2160"/>
                </a:cubicBezTo>
                <a:cubicBezTo>
                  <a:pt x="20249" y="2160"/>
                  <a:pt x="20249" y="16562"/>
                  <a:pt x="20249" y="16562"/>
                </a:cubicBezTo>
                <a:close/>
                <a:moveTo>
                  <a:pt x="19575" y="0"/>
                </a:moveTo>
                <a:lnTo>
                  <a:pt x="2024" y="0"/>
                </a:lnTo>
                <a:cubicBezTo>
                  <a:pt x="905" y="0"/>
                  <a:pt x="0" y="966"/>
                  <a:pt x="0" y="2160"/>
                </a:cubicBezTo>
                <a:lnTo>
                  <a:pt x="0" y="16562"/>
                </a:lnTo>
                <a:cubicBezTo>
                  <a:pt x="0" y="17753"/>
                  <a:pt x="903" y="18718"/>
                  <a:pt x="2018" y="18721"/>
                </a:cubicBezTo>
                <a:lnTo>
                  <a:pt x="8774" y="18721"/>
                </a:lnTo>
                <a:lnTo>
                  <a:pt x="8774" y="19597"/>
                </a:lnTo>
                <a:lnTo>
                  <a:pt x="4561" y="20181"/>
                </a:lnTo>
                <a:cubicBezTo>
                  <a:pt x="4260" y="20262"/>
                  <a:pt x="4049" y="20549"/>
                  <a:pt x="4049" y="20879"/>
                </a:cubicBezTo>
                <a:cubicBezTo>
                  <a:pt x="4049" y="21277"/>
                  <a:pt x="4351" y="21599"/>
                  <a:pt x="4724" y="21599"/>
                </a:cubicBezTo>
                <a:lnTo>
                  <a:pt x="16874" y="21599"/>
                </a:lnTo>
                <a:cubicBezTo>
                  <a:pt x="17248" y="21599"/>
                  <a:pt x="17549" y="21277"/>
                  <a:pt x="17549" y="20879"/>
                </a:cubicBezTo>
                <a:cubicBezTo>
                  <a:pt x="17549" y="20549"/>
                  <a:pt x="17339" y="20262"/>
                  <a:pt x="17038" y="20181"/>
                </a:cubicBezTo>
                <a:lnTo>
                  <a:pt x="12824" y="19597"/>
                </a:lnTo>
                <a:lnTo>
                  <a:pt x="12824" y="18721"/>
                </a:lnTo>
                <a:lnTo>
                  <a:pt x="19581" y="18721"/>
                </a:lnTo>
                <a:cubicBezTo>
                  <a:pt x="20696" y="18718"/>
                  <a:pt x="21600" y="17753"/>
                  <a:pt x="21600" y="16562"/>
                </a:cubicBezTo>
                <a:lnTo>
                  <a:pt x="21600" y="2160"/>
                </a:lnTo>
                <a:cubicBezTo>
                  <a:pt x="21600" y="966"/>
                  <a:pt x="20692" y="0"/>
                  <a:pt x="19575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5400" tIns="25400" rIns="25400" bIns="25400" anchor="ctr"/>
          <a:p>
            <a:pPr algn="ctr" defTabSz="171450" fontAlgn="base" hangingPunct="0">
              <a:spcBef>
                <a:spcPct val="0"/>
              </a:spcBef>
              <a:spcAft>
                <a:spcPct val="0"/>
              </a:spcAft>
            </a:pPr>
            <a:endParaRPr lang="en-US" sz="1465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16" name="圆角矩形 15"/>
          <p:cNvSpPr/>
          <p:nvPr/>
        </p:nvSpPr>
        <p:spPr>
          <a:xfrm rot="2580000">
            <a:off x="6866255" y="1468755"/>
            <a:ext cx="1121410" cy="1121410"/>
          </a:xfrm>
          <a:prstGeom prst="roundRect">
            <a:avLst/>
          </a:prstGeom>
          <a:solidFill>
            <a:srgbClr val="E777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AutoShape 126"/>
          <p:cNvSpPr/>
          <p:nvPr/>
        </p:nvSpPr>
        <p:spPr bwMode="auto">
          <a:xfrm>
            <a:off x="7136765" y="1760855"/>
            <a:ext cx="502285" cy="5175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3499" y="14850"/>
                </a:moveTo>
                <a:cubicBezTo>
                  <a:pt x="9772" y="14850"/>
                  <a:pt x="6749" y="11827"/>
                  <a:pt x="6749" y="8100"/>
                </a:cubicBezTo>
                <a:cubicBezTo>
                  <a:pt x="6749" y="4372"/>
                  <a:pt x="9772" y="1350"/>
                  <a:pt x="13499" y="1350"/>
                </a:cubicBezTo>
                <a:cubicBezTo>
                  <a:pt x="17227" y="1350"/>
                  <a:pt x="20249" y="4372"/>
                  <a:pt x="20249" y="8100"/>
                </a:cubicBezTo>
                <a:cubicBezTo>
                  <a:pt x="20249" y="11827"/>
                  <a:pt x="17227" y="14850"/>
                  <a:pt x="13499" y="14850"/>
                </a:cubicBezTo>
                <a:moveTo>
                  <a:pt x="3236" y="20042"/>
                </a:moveTo>
                <a:cubicBezTo>
                  <a:pt x="3019" y="20266"/>
                  <a:pt x="2718" y="20408"/>
                  <a:pt x="2382" y="20408"/>
                </a:cubicBezTo>
                <a:cubicBezTo>
                  <a:pt x="1724" y="20408"/>
                  <a:pt x="1191" y="19875"/>
                  <a:pt x="1191" y="19218"/>
                </a:cubicBezTo>
                <a:cubicBezTo>
                  <a:pt x="1191" y="18881"/>
                  <a:pt x="1332" y="18580"/>
                  <a:pt x="1557" y="18363"/>
                </a:cubicBezTo>
                <a:lnTo>
                  <a:pt x="1551" y="18358"/>
                </a:lnTo>
                <a:lnTo>
                  <a:pt x="6996" y="12913"/>
                </a:lnTo>
                <a:cubicBezTo>
                  <a:pt x="7472" y="13555"/>
                  <a:pt x="8039" y="14122"/>
                  <a:pt x="8680" y="14599"/>
                </a:cubicBezTo>
                <a:cubicBezTo>
                  <a:pt x="8680" y="14599"/>
                  <a:pt x="3236" y="20042"/>
                  <a:pt x="3236" y="20042"/>
                </a:cubicBezTo>
                <a:close/>
                <a:moveTo>
                  <a:pt x="13499" y="0"/>
                </a:moveTo>
                <a:cubicBezTo>
                  <a:pt x="9026" y="0"/>
                  <a:pt x="5399" y="3626"/>
                  <a:pt x="5399" y="8100"/>
                </a:cubicBezTo>
                <a:cubicBezTo>
                  <a:pt x="5399" y="9467"/>
                  <a:pt x="5742" y="10754"/>
                  <a:pt x="6341" y="11884"/>
                </a:cubicBezTo>
                <a:lnTo>
                  <a:pt x="709" y="17515"/>
                </a:lnTo>
                <a:lnTo>
                  <a:pt x="713" y="17520"/>
                </a:lnTo>
                <a:cubicBezTo>
                  <a:pt x="274" y="17953"/>
                  <a:pt x="0" y="18552"/>
                  <a:pt x="0" y="19218"/>
                </a:cubicBezTo>
                <a:cubicBezTo>
                  <a:pt x="0" y="20533"/>
                  <a:pt x="1066" y="21599"/>
                  <a:pt x="2382" y="21599"/>
                </a:cubicBezTo>
                <a:cubicBezTo>
                  <a:pt x="3047" y="21599"/>
                  <a:pt x="3647" y="21326"/>
                  <a:pt x="4079" y="20885"/>
                </a:cubicBezTo>
                <a:lnTo>
                  <a:pt x="4078" y="20884"/>
                </a:lnTo>
                <a:lnTo>
                  <a:pt x="9708" y="15255"/>
                </a:lnTo>
                <a:cubicBezTo>
                  <a:pt x="10839" y="15856"/>
                  <a:pt x="12128" y="16200"/>
                  <a:pt x="13499" y="16200"/>
                </a:cubicBezTo>
                <a:cubicBezTo>
                  <a:pt x="17973" y="16200"/>
                  <a:pt x="21600" y="12573"/>
                  <a:pt x="21600" y="8100"/>
                </a:cubicBezTo>
                <a:cubicBezTo>
                  <a:pt x="21600" y="3626"/>
                  <a:pt x="17973" y="0"/>
                  <a:pt x="13499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5400" tIns="25400" rIns="25400" bIns="25400" anchor="ctr"/>
          <a:p>
            <a:pPr algn="ctr" defTabSz="171450" fontAlgn="base" hangingPunct="0">
              <a:spcBef>
                <a:spcPct val="0"/>
              </a:spcBef>
              <a:spcAft>
                <a:spcPct val="0"/>
              </a:spcAft>
            </a:pPr>
            <a:endParaRPr lang="en-US" sz="1465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20" name="圆角矩形 19"/>
          <p:cNvSpPr/>
          <p:nvPr/>
        </p:nvSpPr>
        <p:spPr>
          <a:xfrm rot="2580000">
            <a:off x="1541145" y="1468755"/>
            <a:ext cx="1121410" cy="1121410"/>
          </a:xfrm>
          <a:prstGeom prst="roundRect">
            <a:avLst/>
          </a:prstGeom>
          <a:solidFill>
            <a:srgbClr val="E777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Shape 2591"/>
          <p:cNvSpPr>
            <a:spLocks noChangeAspect="1"/>
          </p:cNvSpPr>
          <p:nvPr/>
        </p:nvSpPr>
        <p:spPr>
          <a:xfrm>
            <a:off x="1815465" y="1743075"/>
            <a:ext cx="572770" cy="5727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4727"/>
                </a:moveTo>
                <a:cubicBezTo>
                  <a:pt x="8631" y="14727"/>
                  <a:pt x="6873" y="12969"/>
                  <a:pt x="6873" y="10800"/>
                </a:cubicBezTo>
                <a:cubicBezTo>
                  <a:pt x="6873" y="8631"/>
                  <a:pt x="8631" y="6873"/>
                  <a:pt x="10800" y="6873"/>
                </a:cubicBezTo>
                <a:cubicBezTo>
                  <a:pt x="12969" y="6873"/>
                  <a:pt x="14727" y="8631"/>
                  <a:pt x="14727" y="10800"/>
                </a:cubicBezTo>
                <a:cubicBezTo>
                  <a:pt x="14727" y="12969"/>
                  <a:pt x="12969" y="14727"/>
                  <a:pt x="10800" y="14727"/>
                </a:cubicBezTo>
                <a:moveTo>
                  <a:pt x="10800" y="5891"/>
                </a:moveTo>
                <a:cubicBezTo>
                  <a:pt x="8088" y="5891"/>
                  <a:pt x="5891" y="8089"/>
                  <a:pt x="5891" y="10800"/>
                </a:cubicBezTo>
                <a:cubicBezTo>
                  <a:pt x="5891" y="13512"/>
                  <a:pt x="8088" y="15709"/>
                  <a:pt x="10800" y="15709"/>
                </a:cubicBezTo>
                <a:cubicBezTo>
                  <a:pt x="13512" y="15709"/>
                  <a:pt x="15709" y="13512"/>
                  <a:pt x="15709" y="10800"/>
                </a:cubicBezTo>
                <a:cubicBezTo>
                  <a:pt x="15709" y="8089"/>
                  <a:pt x="13512" y="5891"/>
                  <a:pt x="10800" y="5891"/>
                </a:cubicBezTo>
                <a:moveTo>
                  <a:pt x="20618" y="12013"/>
                </a:moveTo>
                <a:cubicBezTo>
                  <a:pt x="20614" y="12014"/>
                  <a:pt x="20611" y="12016"/>
                  <a:pt x="20607" y="12016"/>
                </a:cubicBezTo>
                <a:lnTo>
                  <a:pt x="19602" y="12268"/>
                </a:lnTo>
                <a:cubicBezTo>
                  <a:pt x="19256" y="12354"/>
                  <a:pt x="18984" y="12622"/>
                  <a:pt x="18892" y="12966"/>
                </a:cubicBezTo>
                <a:cubicBezTo>
                  <a:pt x="18703" y="13672"/>
                  <a:pt x="18421" y="14351"/>
                  <a:pt x="18053" y="14986"/>
                </a:cubicBezTo>
                <a:cubicBezTo>
                  <a:pt x="17873" y="15295"/>
                  <a:pt x="17876" y="15677"/>
                  <a:pt x="18060" y="15984"/>
                </a:cubicBezTo>
                <a:lnTo>
                  <a:pt x="18601" y="16885"/>
                </a:lnTo>
                <a:lnTo>
                  <a:pt x="16886" y="18600"/>
                </a:lnTo>
                <a:cubicBezTo>
                  <a:pt x="16882" y="18599"/>
                  <a:pt x="16878" y="18597"/>
                  <a:pt x="16875" y="18595"/>
                </a:cubicBezTo>
                <a:lnTo>
                  <a:pt x="15978" y="18057"/>
                </a:lnTo>
                <a:cubicBezTo>
                  <a:pt x="15822" y="17964"/>
                  <a:pt x="15648" y="17917"/>
                  <a:pt x="15473" y="17917"/>
                </a:cubicBezTo>
                <a:cubicBezTo>
                  <a:pt x="15304" y="17917"/>
                  <a:pt x="15134" y="17961"/>
                  <a:pt x="14982" y="18049"/>
                </a:cubicBezTo>
                <a:cubicBezTo>
                  <a:pt x="14348" y="18415"/>
                  <a:pt x="13671" y="18696"/>
                  <a:pt x="12968" y="18884"/>
                </a:cubicBezTo>
                <a:cubicBezTo>
                  <a:pt x="12624" y="18976"/>
                  <a:pt x="12356" y="19248"/>
                  <a:pt x="12269" y="19594"/>
                </a:cubicBezTo>
                <a:lnTo>
                  <a:pt x="12016" y="20607"/>
                </a:lnTo>
                <a:cubicBezTo>
                  <a:pt x="12015" y="20611"/>
                  <a:pt x="12014" y="20614"/>
                  <a:pt x="12012" y="20619"/>
                </a:cubicBezTo>
                <a:lnTo>
                  <a:pt x="9587" y="20619"/>
                </a:lnTo>
                <a:lnTo>
                  <a:pt x="9331" y="19594"/>
                </a:lnTo>
                <a:cubicBezTo>
                  <a:pt x="9244" y="19248"/>
                  <a:pt x="8976" y="18976"/>
                  <a:pt x="8632" y="18884"/>
                </a:cubicBezTo>
                <a:cubicBezTo>
                  <a:pt x="7929" y="18696"/>
                  <a:pt x="7251" y="18415"/>
                  <a:pt x="6617" y="18049"/>
                </a:cubicBezTo>
                <a:cubicBezTo>
                  <a:pt x="6465" y="17961"/>
                  <a:pt x="6296" y="17917"/>
                  <a:pt x="6127" y="17917"/>
                </a:cubicBezTo>
                <a:cubicBezTo>
                  <a:pt x="5951" y="17917"/>
                  <a:pt x="5777" y="17964"/>
                  <a:pt x="5621" y="18057"/>
                </a:cubicBezTo>
                <a:lnTo>
                  <a:pt x="4725" y="18595"/>
                </a:lnTo>
                <a:cubicBezTo>
                  <a:pt x="4722" y="18597"/>
                  <a:pt x="4718" y="18599"/>
                  <a:pt x="4714" y="18600"/>
                </a:cubicBezTo>
                <a:lnTo>
                  <a:pt x="3000" y="16885"/>
                </a:lnTo>
                <a:lnTo>
                  <a:pt x="3540" y="15984"/>
                </a:lnTo>
                <a:cubicBezTo>
                  <a:pt x="3724" y="15677"/>
                  <a:pt x="3727" y="15295"/>
                  <a:pt x="3548" y="14986"/>
                </a:cubicBezTo>
                <a:cubicBezTo>
                  <a:pt x="3179" y="14351"/>
                  <a:pt x="2897" y="13672"/>
                  <a:pt x="2708" y="12966"/>
                </a:cubicBezTo>
                <a:cubicBezTo>
                  <a:pt x="2616" y="12622"/>
                  <a:pt x="2343" y="12354"/>
                  <a:pt x="1998" y="12268"/>
                </a:cubicBezTo>
                <a:lnTo>
                  <a:pt x="993" y="12016"/>
                </a:lnTo>
                <a:cubicBezTo>
                  <a:pt x="989" y="12016"/>
                  <a:pt x="986" y="12014"/>
                  <a:pt x="982" y="12013"/>
                </a:cubicBezTo>
                <a:lnTo>
                  <a:pt x="982" y="9587"/>
                </a:lnTo>
                <a:lnTo>
                  <a:pt x="1998" y="9333"/>
                </a:lnTo>
                <a:cubicBezTo>
                  <a:pt x="2343" y="9246"/>
                  <a:pt x="2616" y="8979"/>
                  <a:pt x="2708" y="8634"/>
                </a:cubicBezTo>
                <a:cubicBezTo>
                  <a:pt x="2897" y="7928"/>
                  <a:pt x="3179" y="7249"/>
                  <a:pt x="3548" y="6615"/>
                </a:cubicBezTo>
                <a:cubicBezTo>
                  <a:pt x="3727" y="6305"/>
                  <a:pt x="3724" y="5923"/>
                  <a:pt x="3540" y="5617"/>
                </a:cubicBezTo>
                <a:lnTo>
                  <a:pt x="3005" y="4725"/>
                </a:lnTo>
                <a:cubicBezTo>
                  <a:pt x="3004" y="4722"/>
                  <a:pt x="3002" y="4718"/>
                  <a:pt x="3000" y="4715"/>
                </a:cubicBezTo>
                <a:lnTo>
                  <a:pt x="4715" y="3000"/>
                </a:lnTo>
                <a:lnTo>
                  <a:pt x="5621" y="3544"/>
                </a:lnTo>
                <a:cubicBezTo>
                  <a:pt x="5777" y="3636"/>
                  <a:pt x="5951" y="3683"/>
                  <a:pt x="6127" y="3683"/>
                </a:cubicBezTo>
                <a:cubicBezTo>
                  <a:pt x="6296" y="3683"/>
                  <a:pt x="6465" y="3639"/>
                  <a:pt x="6618" y="3551"/>
                </a:cubicBezTo>
                <a:cubicBezTo>
                  <a:pt x="7251" y="3185"/>
                  <a:pt x="7929" y="2904"/>
                  <a:pt x="8632" y="2717"/>
                </a:cubicBezTo>
                <a:cubicBezTo>
                  <a:pt x="8976" y="2624"/>
                  <a:pt x="9244" y="2353"/>
                  <a:pt x="9331" y="2007"/>
                </a:cubicBezTo>
                <a:lnTo>
                  <a:pt x="9587" y="982"/>
                </a:lnTo>
                <a:lnTo>
                  <a:pt x="12012" y="982"/>
                </a:lnTo>
                <a:cubicBezTo>
                  <a:pt x="12014" y="986"/>
                  <a:pt x="12015" y="989"/>
                  <a:pt x="12016" y="993"/>
                </a:cubicBezTo>
                <a:lnTo>
                  <a:pt x="12269" y="2007"/>
                </a:lnTo>
                <a:cubicBezTo>
                  <a:pt x="12356" y="2353"/>
                  <a:pt x="12624" y="2624"/>
                  <a:pt x="12968" y="2717"/>
                </a:cubicBezTo>
                <a:cubicBezTo>
                  <a:pt x="13671" y="2904"/>
                  <a:pt x="14348" y="3185"/>
                  <a:pt x="14982" y="3551"/>
                </a:cubicBezTo>
                <a:cubicBezTo>
                  <a:pt x="15134" y="3639"/>
                  <a:pt x="15304" y="3683"/>
                  <a:pt x="15473" y="3683"/>
                </a:cubicBezTo>
                <a:cubicBezTo>
                  <a:pt x="15648" y="3683"/>
                  <a:pt x="15822" y="3636"/>
                  <a:pt x="15978" y="3544"/>
                </a:cubicBezTo>
                <a:lnTo>
                  <a:pt x="16884" y="3000"/>
                </a:lnTo>
                <a:lnTo>
                  <a:pt x="18600" y="4715"/>
                </a:lnTo>
                <a:cubicBezTo>
                  <a:pt x="18598" y="4718"/>
                  <a:pt x="18597" y="4722"/>
                  <a:pt x="18595" y="4726"/>
                </a:cubicBezTo>
                <a:lnTo>
                  <a:pt x="18060" y="5616"/>
                </a:lnTo>
                <a:cubicBezTo>
                  <a:pt x="17876" y="5923"/>
                  <a:pt x="17873" y="6305"/>
                  <a:pt x="18053" y="6615"/>
                </a:cubicBezTo>
                <a:cubicBezTo>
                  <a:pt x="18421" y="7249"/>
                  <a:pt x="18703" y="7928"/>
                  <a:pt x="18892" y="8634"/>
                </a:cubicBezTo>
                <a:cubicBezTo>
                  <a:pt x="18984" y="8979"/>
                  <a:pt x="19256" y="9246"/>
                  <a:pt x="19602" y="9333"/>
                </a:cubicBezTo>
                <a:lnTo>
                  <a:pt x="20618" y="9587"/>
                </a:lnTo>
                <a:cubicBezTo>
                  <a:pt x="20618" y="9587"/>
                  <a:pt x="20618" y="12013"/>
                  <a:pt x="20618" y="12013"/>
                </a:cubicBezTo>
                <a:close/>
                <a:moveTo>
                  <a:pt x="20880" y="8641"/>
                </a:moveTo>
                <a:lnTo>
                  <a:pt x="19841" y="8380"/>
                </a:lnTo>
                <a:cubicBezTo>
                  <a:pt x="19626" y="7580"/>
                  <a:pt x="19308" y="6822"/>
                  <a:pt x="18902" y="6122"/>
                </a:cubicBezTo>
                <a:lnTo>
                  <a:pt x="19455" y="5200"/>
                </a:lnTo>
                <a:cubicBezTo>
                  <a:pt x="19625" y="4871"/>
                  <a:pt x="19736" y="4463"/>
                  <a:pt x="19455" y="4182"/>
                </a:cubicBezTo>
                <a:lnTo>
                  <a:pt x="17419" y="2145"/>
                </a:lnTo>
                <a:cubicBezTo>
                  <a:pt x="17292" y="2018"/>
                  <a:pt x="17136" y="1969"/>
                  <a:pt x="16975" y="1969"/>
                </a:cubicBezTo>
                <a:cubicBezTo>
                  <a:pt x="16778" y="1969"/>
                  <a:pt x="16572" y="2043"/>
                  <a:pt x="16400" y="2145"/>
                </a:cubicBezTo>
                <a:lnTo>
                  <a:pt x="15473" y="2702"/>
                </a:lnTo>
                <a:cubicBezTo>
                  <a:pt x="14775" y="2298"/>
                  <a:pt x="14020" y="1982"/>
                  <a:pt x="13222" y="1768"/>
                </a:cubicBezTo>
                <a:lnTo>
                  <a:pt x="12960" y="720"/>
                </a:lnTo>
                <a:cubicBezTo>
                  <a:pt x="12848" y="367"/>
                  <a:pt x="12638" y="0"/>
                  <a:pt x="12240" y="0"/>
                </a:cubicBezTo>
                <a:lnTo>
                  <a:pt x="9360" y="0"/>
                </a:lnTo>
                <a:cubicBezTo>
                  <a:pt x="8962" y="0"/>
                  <a:pt x="8730" y="367"/>
                  <a:pt x="8640" y="720"/>
                </a:cubicBezTo>
                <a:lnTo>
                  <a:pt x="8378" y="1768"/>
                </a:lnTo>
                <a:cubicBezTo>
                  <a:pt x="7580" y="1982"/>
                  <a:pt x="6825" y="2298"/>
                  <a:pt x="6127" y="2702"/>
                </a:cubicBezTo>
                <a:lnTo>
                  <a:pt x="5200" y="2145"/>
                </a:lnTo>
                <a:cubicBezTo>
                  <a:pt x="5028" y="2043"/>
                  <a:pt x="4822" y="1969"/>
                  <a:pt x="4625" y="1969"/>
                </a:cubicBezTo>
                <a:cubicBezTo>
                  <a:pt x="4464" y="1969"/>
                  <a:pt x="4308" y="2018"/>
                  <a:pt x="4181" y="2145"/>
                </a:cubicBezTo>
                <a:lnTo>
                  <a:pt x="2145" y="4182"/>
                </a:lnTo>
                <a:cubicBezTo>
                  <a:pt x="1864" y="4463"/>
                  <a:pt x="1975" y="4871"/>
                  <a:pt x="2145" y="5200"/>
                </a:cubicBezTo>
                <a:lnTo>
                  <a:pt x="2698" y="6122"/>
                </a:lnTo>
                <a:cubicBezTo>
                  <a:pt x="2292" y="6822"/>
                  <a:pt x="1973" y="7580"/>
                  <a:pt x="1759" y="8380"/>
                </a:cubicBezTo>
                <a:lnTo>
                  <a:pt x="720" y="8641"/>
                </a:lnTo>
                <a:cubicBezTo>
                  <a:pt x="367" y="8730"/>
                  <a:pt x="0" y="8963"/>
                  <a:pt x="0" y="9360"/>
                </a:cubicBezTo>
                <a:lnTo>
                  <a:pt x="0" y="12240"/>
                </a:lnTo>
                <a:cubicBezTo>
                  <a:pt x="0" y="12638"/>
                  <a:pt x="367" y="12848"/>
                  <a:pt x="720" y="12960"/>
                </a:cubicBezTo>
                <a:lnTo>
                  <a:pt x="1759" y="13220"/>
                </a:lnTo>
                <a:cubicBezTo>
                  <a:pt x="1973" y="14021"/>
                  <a:pt x="2292" y="14778"/>
                  <a:pt x="2698" y="15478"/>
                </a:cubicBezTo>
                <a:lnTo>
                  <a:pt x="2145" y="16400"/>
                </a:lnTo>
                <a:cubicBezTo>
                  <a:pt x="1959" y="16714"/>
                  <a:pt x="1864" y="17137"/>
                  <a:pt x="2145" y="17419"/>
                </a:cubicBezTo>
                <a:lnTo>
                  <a:pt x="4181" y="19455"/>
                </a:lnTo>
                <a:cubicBezTo>
                  <a:pt x="4305" y="19579"/>
                  <a:pt x="4454" y="19627"/>
                  <a:pt x="4610" y="19627"/>
                </a:cubicBezTo>
                <a:cubicBezTo>
                  <a:pt x="4807" y="19627"/>
                  <a:pt x="5016" y="19550"/>
                  <a:pt x="5200" y="19455"/>
                </a:cubicBezTo>
                <a:lnTo>
                  <a:pt x="6127" y="18899"/>
                </a:lnTo>
                <a:cubicBezTo>
                  <a:pt x="6825" y="19302"/>
                  <a:pt x="7580" y="19619"/>
                  <a:pt x="8378" y="19832"/>
                </a:cubicBezTo>
                <a:lnTo>
                  <a:pt x="8640" y="20880"/>
                </a:lnTo>
                <a:cubicBezTo>
                  <a:pt x="8730" y="21233"/>
                  <a:pt x="8962" y="21600"/>
                  <a:pt x="9360" y="21600"/>
                </a:cubicBezTo>
                <a:lnTo>
                  <a:pt x="12240" y="21600"/>
                </a:lnTo>
                <a:cubicBezTo>
                  <a:pt x="12638" y="21600"/>
                  <a:pt x="12848" y="21233"/>
                  <a:pt x="12960" y="20880"/>
                </a:cubicBezTo>
                <a:lnTo>
                  <a:pt x="13222" y="19832"/>
                </a:lnTo>
                <a:cubicBezTo>
                  <a:pt x="14020" y="19619"/>
                  <a:pt x="14775" y="19302"/>
                  <a:pt x="15473" y="18899"/>
                </a:cubicBezTo>
                <a:lnTo>
                  <a:pt x="16400" y="19455"/>
                </a:lnTo>
                <a:cubicBezTo>
                  <a:pt x="16584" y="19550"/>
                  <a:pt x="16793" y="19627"/>
                  <a:pt x="16990" y="19627"/>
                </a:cubicBezTo>
                <a:cubicBezTo>
                  <a:pt x="17146" y="19627"/>
                  <a:pt x="17294" y="19579"/>
                  <a:pt x="17419" y="19455"/>
                </a:cubicBezTo>
                <a:lnTo>
                  <a:pt x="19455" y="17419"/>
                </a:lnTo>
                <a:cubicBezTo>
                  <a:pt x="19736" y="17137"/>
                  <a:pt x="19641" y="16714"/>
                  <a:pt x="19455" y="16400"/>
                </a:cubicBezTo>
                <a:lnTo>
                  <a:pt x="18902" y="15478"/>
                </a:lnTo>
                <a:cubicBezTo>
                  <a:pt x="19308" y="14778"/>
                  <a:pt x="19626" y="14021"/>
                  <a:pt x="19841" y="13220"/>
                </a:cubicBezTo>
                <a:lnTo>
                  <a:pt x="20880" y="12960"/>
                </a:lnTo>
                <a:cubicBezTo>
                  <a:pt x="21233" y="12848"/>
                  <a:pt x="21600" y="12638"/>
                  <a:pt x="21600" y="12240"/>
                </a:cubicBezTo>
                <a:lnTo>
                  <a:pt x="21600" y="9360"/>
                </a:lnTo>
                <a:cubicBezTo>
                  <a:pt x="21600" y="8963"/>
                  <a:pt x="21233" y="8730"/>
                  <a:pt x="20880" y="8641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p>
            <a:pPr marL="0" marR="0" lvl="0" indent="0" algn="l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思源黑体 Bold" panose="020B0800000000000000" pitchFamily="34" charset="-122"/>
              <a:ea typeface="思源黑体 Bold" panose="020B0800000000000000" pitchFamily="34" charset="-122"/>
              <a:cs typeface="Gill Sans"/>
              <a:sym typeface="Gill Sans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2120900" y="2736215"/>
            <a:ext cx="0" cy="89154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4765040" y="2697480"/>
            <a:ext cx="0" cy="89154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7445375" y="2736215"/>
            <a:ext cx="0" cy="89154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10118090" y="2735580"/>
            <a:ext cx="0" cy="89154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组合 40"/>
          <p:cNvGrpSpPr/>
          <p:nvPr/>
        </p:nvGrpSpPr>
        <p:grpSpPr>
          <a:xfrm>
            <a:off x="815975" y="3895090"/>
            <a:ext cx="2665730" cy="1760855"/>
            <a:chOff x="1285" y="6024"/>
            <a:chExt cx="4198" cy="2773"/>
          </a:xfrm>
        </p:grpSpPr>
        <p:sp>
          <p:nvSpPr>
            <p:cNvPr id="39" name="文本框 38"/>
            <p:cNvSpPr txBox="1"/>
            <p:nvPr/>
          </p:nvSpPr>
          <p:spPr>
            <a:xfrm>
              <a:off x="1285" y="6619"/>
              <a:ext cx="4198" cy="21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 fontAlgn="auto">
                <a:lnSpc>
                  <a:spcPct val="150000"/>
                </a:lnSpc>
              </a:pPr>
              <a:r>
                <a:rPr lang="en-US" altLang="zh-CN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charset="0"/>
                  <a:ea typeface="方正华隶简体" panose="03000509000000000000" charset="-122"/>
                  <a:cs typeface="Calibri Light" panose="020F0302020204030204" charset="0"/>
                </a:rPr>
                <a:t>Lorem ipsum dolor sit amet,consecteture </a:t>
              </a:r>
              <a:r>
                <a:rPr lang="en-US" altLang="zh-CN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charset="0"/>
                  <a:ea typeface="方正华隶简体" panose="03000509000000000000" charset="-122"/>
                  <a:cs typeface="Calibri Light" panose="020F0302020204030204" charset="0"/>
                  <a:sym typeface="+mn-ea"/>
                </a:rPr>
                <a:t>Lorem ipsum dolor sit amet,consecteture Lorem ipsum dolor sit amet,consecteture</a:t>
              </a:r>
              <a:endParaRPr lang="en-US" altLang="zh-CN" sz="1400">
                <a:solidFill>
                  <a:schemeClr val="tx1">
                    <a:lumMod val="65000"/>
                    <a:lumOff val="35000"/>
                  </a:schemeClr>
                </a:solidFill>
                <a:latin typeface="Calibri Light" panose="020F0302020204030204" charset="0"/>
                <a:ea typeface="方正华隶简体" panose="03000509000000000000" charset="-122"/>
                <a:cs typeface="Calibri Light" panose="020F0302020204030204" charset="0"/>
                <a:sym typeface="+mn-ea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1688" y="6024"/>
              <a:ext cx="3392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zh-CN" sz="2400">
                  <a:solidFill>
                    <a:srgbClr val="E77770"/>
                  </a:solidFill>
                  <a:effectLst/>
                  <a:latin typeface="汉仪秀英体简" panose="02010609000101010101" charset="-122"/>
                  <a:ea typeface="汉仪秀英体简" panose="02010609000101010101" charset="-122"/>
                  <a:cs typeface="华康娃娃体W5(P)" panose="040B0500000000000000" charset="-122"/>
                  <a:sym typeface="+mn-ea"/>
                </a:rPr>
                <a:t>标题内容</a:t>
              </a:r>
              <a:endParaRPr lang="zh-CN" altLang="zh-CN" sz="2400" b="1">
                <a:solidFill>
                  <a:srgbClr val="E77770"/>
                </a:solidFill>
                <a:effectLst/>
                <a:latin typeface="汉仪秀英体简" panose="02010609000101010101" charset="-122"/>
                <a:ea typeface="汉仪秀英体简" panose="02010609000101010101" charset="-122"/>
                <a:cs typeface="华康娃娃体W5(P)" panose="040B0500000000000000" charset="-122"/>
                <a:sym typeface="+mn-ea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179185" y="3895090"/>
            <a:ext cx="2665730" cy="1760855"/>
            <a:chOff x="1285" y="6024"/>
            <a:chExt cx="4198" cy="2773"/>
          </a:xfrm>
        </p:grpSpPr>
        <p:sp>
          <p:nvSpPr>
            <p:cNvPr id="44" name="文本框 43"/>
            <p:cNvSpPr txBox="1"/>
            <p:nvPr/>
          </p:nvSpPr>
          <p:spPr>
            <a:xfrm>
              <a:off x="1285" y="6619"/>
              <a:ext cx="4198" cy="21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 fontAlgn="auto">
                <a:lnSpc>
                  <a:spcPct val="150000"/>
                </a:lnSpc>
              </a:pPr>
              <a:r>
                <a:rPr lang="en-US" altLang="zh-CN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charset="0"/>
                  <a:ea typeface="方正华隶简体" panose="03000509000000000000" charset="-122"/>
                  <a:cs typeface="Calibri Light" panose="020F0302020204030204" charset="0"/>
                </a:rPr>
                <a:t>Lorem ipsum dolor sit amet,consecteture </a:t>
              </a:r>
              <a:r>
                <a:rPr lang="en-US" altLang="zh-CN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charset="0"/>
                  <a:ea typeface="方正华隶简体" panose="03000509000000000000" charset="-122"/>
                  <a:cs typeface="Calibri Light" panose="020F0302020204030204" charset="0"/>
                  <a:sym typeface="+mn-ea"/>
                </a:rPr>
                <a:t>Lorem ipsum dolor sit amet,consecteture Lorem ipsum dolor sit amet,consecteture</a:t>
              </a:r>
              <a:endParaRPr lang="en-US" altLang="zh-CN" sz="1400">
                <a:solidFill>
                  <a:schemeClr val="tx1">
                    <a:lumMod val="65000"/>
                    <a:lumOff val="35000"/>
                  </a:schemeClr>
                </a:solidFill>
                <a:latin typeface="Calibri Light" panose="020F0302020204030204" charset="0"/>
                <a:ea typeface="方正华隶简体" panose="03000509000000000000" charset="-122"/>
                <a:cs typeface="Calibri Light" panose="020F0302020204030204" charset="0"/>
                <a:sym typeface="+mn-ea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1688" y="6024"/>
              <a:ext cx="3392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zh-CN" sz="2400">
                  <a:solidFill>
                    <a:srgbClr val="E77770"/>
                  </a:solidFill>
                  <a:effectLst/>
                  <a:latin typeface="汉仪秀英体简" panose="02010609000101010101" charset="-122"/>
                  <a:ea typeface="汉仪秀英体简" panose="02010609000101010101" charset="-122"/>
                  <a:cs typeface="华康娃娃体W5(P)" panose="040B0500000000000000" charset="-122"/>
                  <a:sym typeface="+mn-ea"/>
                </a:rPr>
                <a:t>标题内容</a:t>
              </a:r>
              <a:endParaRPr lang="zh-CN" altLang="zh-CN" sz="2400" b="1">
                <a:solidFill>
                  <a:srgbClr val="E77770"/>
                </a:solidFill>
                <a:effectLst/>
                <a:latin typeface="汉仪秀英体简" panose="02010609000101010101" charset="-122"/>
                <a:ea typeface="汉仪秀英体简" panose="02010609000101010101" charset="-122"/>
                <a:cs typeface="华康娃娃体W5(P)" panose="040B0500000000000000" charset="-122"/>
                <a:sym typeface="+mn-ea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3497580" y="3895090"/>
            <a:ext cx="2665730" cy="1760855"/>
            <a:chOff x="1285" y="6024"/>
            <a:chExt cx="4198" cy="2773"/>
          </a:xfrm>
        </p:grpSpPr>
        <p:sp>
          <p:nvSpPr>
            <p:cNvPr id="47" name="文本框 46"/>
            <p:cNvSpPr txBox="1"/>
            <p:nvPr/>
          </p:nvSpPr>
          <p:spPr>
            <a:xfrm>
              <a:off x="1285" y="6619"/>
              <a:ext cx="4198" cy="21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 fontAlgn="auto">
                <a:lnSpc>
                  <a:spcPct val="150000"/>
                </a:lnSpc>
              </a:pPr>
              <a:r>
                <a:rPr lang="en-US" altLang="zh-CN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charset="0"/>
                  <a:ea typeface="方正华隶简体" panose="03000509000000000000" charset="-122"/>
                  <a:cs typeface="Calibri Light" panose="020F0302020204030204" charset="0"/>
                </a:rPr>
                <a:t>Lorem ipsum dolor sit amet,consecteture </a:t>
              </a:r>
              <a:r>
                <a:rPr lang="en-US" altLang="zh-CN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charset="0"/>
                  <a:ea typeface="方正华隶简体" panose="03000509000000000000" charset="-122"/>
                  <a:cs typeface="Calibri Light" panose="020F0302020204030204" charset="0"/>
                  <a:sym typeface="+mn-ea"/>
                </a:rPr>
                <a:t>Lorem ipsum dolor sit amet,consecteture Lorem ipsum dolor sit amet,consecteture</a:t>
              </a:r>
              <a:endParaRPr lang="en-US" altLang="zh-CN" sz="1400">
                <a:solidFill>
                  <a:schemeClr val="tx1">
                    <a:lumMod val="65000"/>
                    <a:lumOff val="35000"/>
                  </a:schemeClr>
                </a:solidFill>
                <a:latin typeface="Calibri Light" panose="020F0302020204030204" charset="0"/>
                <a:ea typeface="方正华隶简体" panose="03000509000000000000" charset="-122"/>
                <a:cs typeface="Calibri Light" panose="020F0302020204030204" charset="0"/>
                <a:sym typeface="+mn-ea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1688" y="6024"/>
              <a:ext cx="3392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zh-CN" sz="2400">
                  <a:solidFill>
                    <a:srgbClr val="3DA878"/>
                  </a:solidFill>
                  <a:effectLst/>
                  <a:latin typeface="汉仪秀英体简" panose="02010609000101010101" charset="-122"/>
                  <a:ea typeface="汉仪秀英体简" panose="02010609000101010101" charset="-122"/>
                  <a:cs typeface="华康娃娃体W5(P)" panose="040B0500000000000000" charset="-122"/>
                  <a:sym typeface="+mn-ea"/>
                </a:rPr>
                <a:t>标题内容</a:t>
              </a:r>
              <a:endParaRPr lang="zh-CN" altLang="zh-CN" sz="2400" b="1">
                <a:solidFill>
                  <a:srgbClr val="3DA878"/>
                </a:solidFill>
                <a:effectLst/>
                <a:latin typeface="汉仪秀英体简" panose="02010609000101010101" charset="-122"/>
                <a:ea typeface="汉仪秀英体简" panose="02010609000101010101" charset="-122"/>
                <a:cs typeface="华康娃娃体W5(P)" panose="040B0500000000000000" charset="-122"/>
                <a:sym typeface="+mn-ea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8860790" y="3895090"/>
            <a:ext cx="2665730" cy="1760855"/>
            <a:chOff x="1285" y="6024"/>
            <a:chExt cx="4198" cy="2773"/>
          </a:xfrm>
        </p:grpSpPr>
        <p:sp>
          <p:nvSpPr>
            <p:cNvPr id="59" name="文本框 58"/>
            <p:cNvSpPr txBox="1"/>
            <p:nvPr/>
          </p:nvSpPr>
          <p:spPr>
            <a:xfrm>
              <a:off x="1285" y="6619"/>
              <a:ext cx="4198" cy="21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 fontAlgn="auto">
                <a:lnSpc>
                  <a:spcPct val="150000"/>
                </a:lnSpc>
              </a:pPr>
              <a:r>
                <a:rPr lang="en-US" altLang="zh-CN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charset="0"/>
                  <a:ea typeface="方正华隶简体" panose="03000509000000000000" charset="-122"/>
                  <a:cs typeface="Calibri Light" panose="020F0302020204030204" charset="0"/>
                </a:rPr>
                <a:t>Lorem ipsum dolor sit amet,consecteture </a:t>
              </a:r>
              <a:r>
                <a:rPr lang="en-US" altLang="zh-CN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charset="0"/>
                  <a:ea typeface="方正华隶简体" panose="03000509000000000000" charset="-122"/>
                  <a:cs typeface="Calibri Light" panose="020F0302020204030204" charset="0"/>
                  <a:sym typeface="+mn-ea"/>
                </a:rPr>
                <a:t>Lorem ipsum dolor sit amet,consecteture Lorem ipsum dolor sit amet,consecteture</a:t>
              </a:r>
              <a:endParaRPr lang="en-US" altLang="zh-CN" sz="1400">
                <a:solidFill>
                  <a:schemeClr val="tx1">
                    <a:lumMod val="65000"/>
                    <a:lumOff val="35000"/>
                  </a:schemeClr>
                </a:solidFill>
                <a:latin typeface="Calibri Light" panose="020F0302020204030204" charset="0"/>
                <a:ea typeface="方正华隶简体" panose="03000509000000000000" charset="-122"/>
                <a:cs typeface="Calibri Light" panose="020F0302020204030204" charset="0"/>
                <a:sym typeface="+mn-ea"/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1688" y="6024"/>
              <a:ext cx="3392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zh-CN" sz="2400">
                  <a:solidFill>
                    <a:srgbClr val="3DA878"/>
                  </a:solidFill>
                  <a:effectLst/>
                  <a:latin typeface="汉仪秀英体简" panose="02010609000101010101" charset="-122"/>
                  <a:ea typeface="汉仪秀英体简" panose="02010609000101010101" charset="-122"/>
                  <a:cs typeface="华康娃娃体W5(P)" panose="040B0500000000000000" charset="-122"/>
                  <a:sym typeface="+mn-ea"/>
                </a:rPr>
                <a:t>标题内容</a:t>
              </a:r>
              <a:endParaRPr lang="zh-CN" altLang="zh-CN" sz="2400" b="1">
                <a:solidFill>
                  <a:srgbClr val="3DA878"/>
                </a:solidFill>
                <a:effectLst/>
                <a:latin typeface="汉仪秀英体简" panose="02010609000101010101" charset="-122"/>
                <a:ea typeface="汉仪秀英体简" panose="02010609000101010101" charset="-122"/>
                <a:cs typeface="华康娃娃体W5(P)" panose="040B0500000000000000" charset="-122"/>
                <a:sym typeface="+mn-ea"/>
              </a:endParaRPr>
            </a:p>
          </p:txBody>
        </p:sp>
      </p:grpSp>
    </p:spTree>
    <p:custDataLst>
      <p:tags r:id="rId2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654810" y="1233170"/>
            <a:ext cx="3664585" cy="4668520"/>
            <a:chOff x="1516" y="1186"/>
            <a:chExt cx="6176" cy="7868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/>
            <a:srcRect t="-759" b="-6"/>
            <a:stretch>
              <a:fillRect/>
            </a:stretch>
          </p:blipFill>
          <p:spPr>
            <a:xfrm>
              <a:off x="1516" y="1186"/>
              <a:ext cx="6176" cy="7868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5683" y="1615"/>
              <a:ext cx="1619" cy="949"/>
            </a:xfrm>
            <a:prstGeom prst="rect">
              <a:avLst/>
            </a:prstGeom>
            <a:solidFill>
              <a:srgbClr val="F9F8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4883785" y="1549400"/>
            <a:ext cx="5665470" cy="969010"/>
          </a:xfrm>
          <a:prstGeom prst="rect">
            <a:avLst/>
          </a:prstGeom>
          <a:solidFill>
            <a:srgbClr val="E777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5550535" y="3121025"/>
            <a:ext cx="1833245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auto">
              <a:lnSpc>
                <a:spcPct val="150000"/>
              </a:lnSpc>
            </a:pPr>
            <a:r>
              <a:rPr lang="en-US" altLang="zh-CN" sz="1400">
                <a:solidFill>
                  <a:schemeClr val="tx1">
                    <a:lumMod val="65000"/>
                    <a:lumOff val="35000"/>
                  </a:schemeClr>
                </a:solidFill>
                <a:latin typeface="Calibri Light" panose="020F0302020204030204" charset="0"/>
                <a:ea typeface="方正华隶简体" panose="03000509000000000000" charset="-122"/>
                <a:cs typeface="Calibri Light" panose="020F0302020204030204" charset="0"/>
              </a:rPr>
              <a:t>Lorem ipsum dolor sit amet,consecteture </a:t>
            </a:r>
            <a:r>
              <a:rPr lang="en-US" altLang="zh-CN" sz="1400">
                <a:solidFill>
                  <a:schemeClr val="tx1">
                    <a:lumMod val="65000"/>
                    <a:lumOff val="35000"/>
                  </a:schemeClr>
                </a:solidFill>
                <a:latin typeface="Calibri Light" panose="020F0302020204030204" charset="0"/>
                <a:ea typeface="方正华隶简体" panose="03000509000000000000" charset="-122"/>
                <a:cs typeface="Calibri Light" panose="020F0302020204030204" charset="0"/>
                <a:sym typeface="+mn-ea"/>
              </a:rPr>
              <a:t>Lorem ipsum dolor sit amet,consecteture Lorem ipsum dolor sit amet,consecteture</a:t>
            </a:r>
            <a:endParaRPr lang="en-US" altLang="zh-CN" sz="1400">
              <a:solidFill>
                <a:schemeClr val="tx1">
                  <a:lumMod val="65000"/>
                  <a:lumOff val="35000"/>
                </a:schemeClr>
              </a:solidFill>
              <a:latin typeface="Calibri Light" panose="020F0302020204030204" charset="0"/>
              <a:ea typeface="方正华隶简体" panose="03000509000000000000" charset="-122"/>
              <a:cs typeface="Calibri Light" panose="020F0302020204030204" charset="0"/>
              <a:sym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902325" y="1649730"/>
            <a:ext cx="362839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zh-CN" sz="4400">
                <a:solidFill>
                  <a:schemeClr val="bg1"/>
                </a:solidFill>
                <a:effectLst/>
                <a:latin typeface="汉仪秀英体简" panose="02010609000101010101" charset="-122"/>
                <a:ea typeface="汉仪秀英体简" panose="02010609000101010101" charset="-122"/>
                <a:cs typeface="华康娃娃体W5(P)" panose="040B0500000000000000" charset="-122"/>
                <a:sym typeface="+mn-ea"/>
              </a:rPr>
              <a:t>添加标题内容</a:t>
            </a:r>
            <a:endParaRPr lang="zh-CN" altLang="zh-CN" sz="4400" b="1">
              <a:solidFill>
                <a:schemeClr val="bg1"/>
              </a:solidFill>
              <a:effectLst/>
              <a:latin typeface="汉仪秀英体简" panose="02010609000101010101" charset="-122"/>
              <a:ea typeface="汉仪秀英体简" panose="02010609000101010101" charset="-122"/>
              <a:cs typeface="华康娃娃体W5(P)" panose="040B0500000000000000" charset="-122"/>
              <a:sym typeface="+mn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633970" y="3579495"/>
            <a:ext cx="3326130" cy="134620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7633970" y="3579495"/>
            <a:ext cx="2655570" cy="134620"/>
          </a:xfrm>
          <a:prstGeom prst="rect">
            <a:avLst/>
          </a:prstGeom>
          <a:solidFill>
            <a:srgbClr val="E777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7633970" y="4213860"/>
            <a:ext cx="3326130" cy="134620"/>
            <a:chOff x="10429" y="6817"/>
            <a:chExt cx="5238" cy="212"/>
          </a:xfrm>
        </p:grpSpPr>
        <p:sp>
          <p:nvSpPr>
            <p:cNvPr id="30" name="矩形 29"/>
            <p:cNvSpPr/>
            <p:nvPr/>
          </p:nvSpPr>
          <p:spPr>
            <a:xfrm>
              <a:off x="10429" y="6817"/>
              <a:ext cx="5238" cy="212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10429" y="6817"/>
              <a:ext cx="3187" cy="212"/>
            </a:xfrm>
            <a:prstGeom prst="rect">
              <a:avLst/>
            </a:prstGeom>
            <a:solidFill>
              <a:srgbClr val="3DA8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633970" y="4848225"/>
            <a:ext cx="3326130" cy="134620"/>
            <a:chOff x="10429" y="6817"/>
            <a:chExt cx="5238" cy="212"/>
          </a:xfrm>
        </p:grpSpPr>
        <p:sp>
          <p:nvSpPr>
            <p:cNvPr id="34" name="矩形 33"/>
            <p:cNvSpPr/>
            <p:nvPr/>
          </p:nvSpPr>
          <p:spPr>
            <a:xfrm>
              <a:off x="10429" y="6817"/>
              <a:ext cx="5238" cy="212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10429" y="6817"/>
              <a:ext cx="4801" cy="211"/>
            </a:xfrm>
            <a:prstGeom prst="rect">
              <a:avLst/>
            </a:prstGeom>
            <a:solidFill>
              <a:srgbClr val="E777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36" name="文本框 35"/>
          <p:cNvSpPr txBox="1"/>
          <p:nvPr/>
        </p:nvSpPr>
        <p:spPr>
          <a:xfrm>
            <a:off x="7633970" y="3225800"/>
            <a:ext cx="108394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/>
              <a:t>添加关键字</a:t>
            </a:r>
            <a:endParaRPr lang="zh-CN" altLang="en-US" sz="1400"/>
          </a:p>
        </p:txBody>
      </p:sp>
      <p:sp>
        <p:nvSpPr>
          <p:cNvPr id="37" name="文本框 36"/>
          <p:cNvSpPr txBox="1"/>
          <p:nvPr/>
        </p:nvSpPr>
        <p:spPr>
          <a:xfrm>
            <a:off x="7633970" y="3883660"/>
            <a:ext cx="108394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/>
              <a:t>添加关键字</a:t>
            </a:r>
            <a:endParaRPr lang="zh-CN" altLang="en-US" sz="1400"/>
          </a:p>
        </p:txBody>
      </p:sp>
      <p:sp>
        <p:nvSpPr>
          <p:cNvPr id="38" name="文本框 37"/>
          <p:cNvSpPr txBox="1"/>
          <p:nvPr/>
        </p:nvSpPr>
        <p:spPr>
          <a:xfrm>
            <a:off x="7633970" y="4541520"/>
            <a:ext cx="108394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/>
              <a:t>添加关键字</a:t>
            </a:r>
            <a:endParaRPr lang="zh-CN" altLang="en-US" sz="1400"/>
          </a:p>
        </p:txBody>
      </p:sp>
    </p:spTree>
    <p:custDataLst>
      <p:tags r:id="rId3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4121150" y="1734820"/>
            <a:ext cx="7522210" cy="156845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zh-CN" altLang="zh-CN" sz="9600" b="1">
                <a:solidFill>
                  <a:srgbClr val="E77770"/>
                </a:solidFill>
                <a:latin typeface="汉仪秀英体简" panose="02010609000101010101" charset="-122"/>
                <a:ea typeface="汉仪秀英体简" panose="02010609000101010101" charset="-122"/>
              </a:rPr>
              <a:t>感谢您的欣赏</a:t>
            </a:r>
            <a:endParaRPr lang="zh-CN" altLang="zh-CN" sz="9600" b="1">
              <a:solidFill>
                <a:srgbClr val="E77770"/>
              </a:solidFill>
              <a:latin typeface="汉仪秀英体简" panose="02010609000101010101" charset="-122"/>
              <a:ea typeface="汉仪秀英体简" panose="02010609000101010101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552315" y="3148330"/>
            <a:ext cx="637540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 fontAlgn="auto">
              <a:lnSpc>
                <a:spcPct val="150000"/>
              </a:lnSpc>
            </a:pPr>
            <a:r>
              <a:rPr lang="en-US" altLang="zh-CN" sz="1400">
                <a:solidFill>
                  <a:schemeClr val="tx1">
                    <a:lumMod val="50000"/>
                    <a:lumOff val="50000"/>
                  </a:schemeClr>
                </a:solidFill>
                <a:latin typeface="Calibri Light" panose="020F0302020204030204" charset="0"/>
                <a:ea typeface="方正华隶简体" panose="03000509000000000000" charset="-122"/>
                <a:cs typeface="Calibri Light" panose="020F0302020204030204" charset="0"/>
              </a:rPr>
              <a:t>Lorem ipsum dolor sit amet,consecteture</a:t>
            </a:r>
            <a:r>
              <a:rPr lang="en-US" altLang="zh-CN" sz="1400">
                <a:solidFill>
                  <a:schemeClr val="tx1">
                    <a:lumMod val="50000"/>
                    <a:lumOff val="50000"/>
                  </a:schemeClr>
                </a:solidFill>
                <a:latin typeface="Calibri Light" panose="020F0302020204030204" charset="0"/>
                <a:ea typeface="方正华隶简体" panose="03000509000000000000" charset="-122"/>
                <a:cs typeface="Calibri Light" panose="020F0302020204030204" charset="0"/>
                <a:sym typeface="+mn-ea"/>
              </a:rPr>
              <a:t>Lorem ipsum dolor sit amet,consecteture </a:t>
            </a:r>
            <a:r>
              <a:rPr lang="en-US" altLang="zh-CN" sz="1400">
                <a:solidFill>
                  <a:schemeClr val="tx1">
                    <a:lumMod val="50000"/>
                    <a:lumOff val="50000"/>
                  </a:schemeClr>
                </a:solidFill>
                <a:latin typeface="Calibri Light" panose="020F0302020204030204" charset="0"/>
                <a:ea typeface="方正华隶简体" panose="03000509000000000000" charset="-122"/>
                <a:cs typeface="Calibri Light" panose="020F0302020204030204" charset="0"/>
                <a:sym typeface="+mn-ea"/>
              </a:rPr>
              <a:t>Lorem ipsum dolor sit amet,consecteture</a:t>
            </a:r>
            <a:endParaRPr lang="en-US" altLang="zh-CN" sz="1400">
              <a:solidFill>
                <a:schemeClr val="tx1">
                  <a:lumMod val="50000"/>
                  <a:lumOff val="50000"/>
                </a:schemeClr>
              </a:solidFill>
              <a:latin typeface="Calibri Light" panose="020F0302020204030204" charset="0"/>
              <a:ea typeface="方正华隶简体" panose="03000509000000000000" charset="-122"/>
              <a:cs typeface="Calibri Light" panose="020F0302020204030204" charset="0"/>
              <a:sym typeface="+mn-ea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6815455" y="3995420"/>
            <a:ext cx="1849120" cy="360045"/>
          </a:xfrm>
          <a:prstGeom prst="roundRect">
            <a:avLst>
              <a:gd name="adj" fmla="val 36507"/>
            </a:avLst>
          </a:prstGeom>
          <a:solidFill>
            <a:srgbClr val="E777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1600">
                <a:solidFill>
                  <a:schemeClr val="bg1"/>
                </a:solidFill>
              </a:rPr>
              <a:t>汇报人：皮皮虾</a:t>
            </a:r>
            <a:endParaRPr lang="zh-CN" altLang="en-US" sz="1600">
              <a:solidFill>
                <a:schemeClr val="bg1"/>
              </a:solidFill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文本框 57"/>
          <p:cNvSpPr txBox="1"/>
          <p:nvPr/>
        </p:nvSpPr>
        <p:spPr>
          <a:xfrm>
            <a:off x="5175250" y="1068705"/>
            <a:ext cx="382270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 dirty="0">
                <a:solidFill>
                  <a:srgbClr val="CB7A5F"/>
                </a:solidFill>
                <a:latin typeface="汉仪秀英体简" panose="02010609000101010101" charset="-122"/>
                <a:ea typeface="汉仪秀英体简" panose="02010609000101010101" charset="-122"/>
                <a:cs typeface="汉仪秀英体简" panose="02010609000101010101" charset="-122"/>
              </a:rPr>
              <a:t>目  录</a:t>
            </a:r>
            <a:endParaRPr lang="zh-CN" altLang="en-US" sz="7200" dirty="0">
              <a:solidFill>
                <a:srgbClr val="CB7A5F"/>
              </a:solidFill>
              <a:latin typeface="汉仪秀英体简" panose="02010609000101010101" charset="-122"/>
              <a:ea typeface="汉仪秀英体简" panose="02010609000101010101" charset="-122"/>
              <a:cs typeface="汉仪秀英体简" panose="02010609000101010101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677920" y="2635250"/>
            <a:ext cx="3227070" cy="798830"/>
            <a:chOff x="5268" y="3562"/>
            <a:chExt cx="5082" cy="1258"/>
          </a:xfrm>
        </p:grpSpPr>
        <p:sp>
          <p:nvSpPr>
            <p:cNvPr id="28" name="文本框 27"/>
            <p:cNvSpPr txBox="1"/>
            <p:nvPr/>
          </p:nvSpPr>
          <p:spPr>
            <a:xfrm>
              <a:off x="5268" y="3562"/>
              <a:ext cx="3484" cy="8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2800" b="1" spc="2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 algn="l"/>
              <a:r>
                <a:rPr lang="zh-CN" altLang="en-US" sz="2400" b="0" dirty="0">
                  <a:solidFill>
                    <a:srgbClr val="CB7A5F"/>
                  </a:solidFill>
                  <a:latin typeface="汉仪秀英体简" panose="02010609000101010101" charset="-122"/>
                  <a:ea typeface="汉仪秀英体简" panose="02010609000101010101" charset="-122"/>
                </a:rPr>
                <a:t>添加标题内容</a:t>
              </a:r>
              <a:endParaRPr lang="zh-CN" altLang="en-US" sz="2400" b="0" dirty="0">
                <a:solidFill>
                  <a:srgbClr val="CB7A5F"/>
                </a:solidFill>
                <a:latin typeface="汉仪秀英体简" panose="02010609000101010101" charset="-122"/>
                <a:ea typeface="汉仪秀英体简" panose="02010609000101010101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5372" y="4168"/>
              <a:ext cx="4978" cy="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 fontAlgn="auto">
                <a:lnSpc>
                  <a:spcPct val="150000"/>
                </a:lnSpc>
              </a:pPr>
              <a:r>
                <a:rPr lang="en-US" altLang="zh-CN" sz="1400">
                  <a:solidFill>
                    <a:srgbClr val="CB7A5F"/>
                  </a:solidFill>
                  <a:latin typeface="Calibri Light" panose="020F0302020204030204" charset="0"/>
                  <a:ea typeface="方正华隶简体" panose="03000509000000000000" charset="-122"/>
                  <a:cs typeface="Calibri Light" panose="020F0302020204030204" charset="0"/>
                </a:rPr>
                <a:t>Lorem ipsum dolor sit amet,consecteture</a:t>
              </a:r>
              <a:endParaRPr lang="en-US" altLang="zh-CN" sz="1400">
                <a:solidFill>
                  <a:srgbClr val="CB7A5F"/>
                </a:solidFill>
                <a:latin typeface="Calibri Light" panose="020F0302020204030204" charset="0"/>
                <a:ea typeface="方正华隶简体" panose="03000509000000000000" charset="-122"/>
                <a:cs typeface="Calibri Light" panose="020F0302020204030204" charset="0"/>
                <a:sym typeface="+mn-ea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767320" y="2635250"/>
            <a:ext cx="3227070" cy="798830"/>
            <a:chOff x="5268" y="3562"/>
            <a:chExt cx="5082" cy="1258"/>
          </a:xfrm>
        </p:grpSpPr>
        <p:sp>
          <p:nvSpPr>
            <p:cNvPr id="11" name="文本框 10"/>
            <p:cNvSpPr txBox="1"/>
            <p:nvPr/>
          </p:nvSpPr>
          <p:spPr>
            <a:xfrm>
              <a:off x="5268" y="3562"/>
              <a:ext cx="3484" cy="8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2800" b="1" spc="2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 algn="l"/>
              <a:r>
                <a:rPr lang="zh-CN" altLang="en-US" sz="2400" b="0" dirty="0">
                  <a:solidFill>
                    <a:srgbClr val="CB7A5F"/>
                  </a:solidFill>
                  <a:latin typeface="汉仪秀英体简" panose="02010609000101010101" charset="-122"/>
                  <a:ea typeface="汉仪秀英体简" panose="02010609000101010101" charset="-122"/>
                </a:rPr>
                <a:t>添加标题内容</a:t>
              </a:r>
              <a:endParaRPr lang="zh-CN" altLang="en-US" sz="2400" b="0" dirty="0">
                <a:solidFill>
                  <a:srgbClr val="CB7A5F"/>
                </a:solidFill>
                <a:latin typeface="汉仪秀英体简" panose="02010609000101010101" charset="-122"/>
                <a:ea typeface="汉仪秀英体简" panose="02010609000101010101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5372" y="4168"/>
              <a:ext cx="4978" cy="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 fontAlgn="auto">
                <a:lnSpc>
                  <a:spcPct val="150000"/>
                </a:lnSpc>
              </a:pPr>
              <a:r>
                <a:rPr lang="en-US" altLang="zh-CN" sz="1400">
                  <a:solidFill>
                    <a:srgbClr val="CB7A5F"/>
                  </a:solidFill>
                  <a:latin typeface="Calibri Light" panose="020F0302020204030204" charset="0"/>
                  <a:ea typeface="方正华隶简体" panose="03000509000000000000" charset="-122"/>
                  <a:cs typeface="Calibri Light" panose="020F0302020204030204" charset="0"/>
                </a:rPr>
                <a:t>Lorem ipsum dolor sit amet,consecteture</a:t>
              </a:r>
              <a:endParaRPr lang="en-US" altLang="zh-CN" sz="1400">
                <a:solidFill>
                  <a:srgbClr val="CB7A5F"/>
                </a:solidFill>
                <a:latin typeface="Calibri Light" panose="020F0302020204030204" charset="0"/>
                <a:ea typeface="方正华隶简体" panose="03000509000000000000" charset="-122"/>
                <a:cs typeface="Calibri Light" panose="020F0302020204030204" charset="0"/>
                <a:sym typeface="+mn-ea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710940" y="3790315"/>
            <a:ext cx="3227070" cy="798830"/>
            <a:chOff x="5268" y="3562"/>
            <a:chExt cx="5082" cy="1258"/>
          </a:xfrm>
        </p:grpSpPr>
        <p:sp>
          <p:nvSpPr>
            <p:cNvPr id="17" name="文本框 16"/>
            <p:cNvSpPr txBox="1"/>
            <p:nvPr/>
          </p:nvSpPr>
          <p:spPr>
            <a:xfrm>
              <a:off x="5268" y="3562"/>
              <a:ext cx="3484" cy="8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2800" b="1" spc="2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 algn="l"/>
              <a:r>
                <a:rPr lang="zh-CN" altLang="en-US" sz="2400" b="0" dirty="0">
                  <a:solidFill>
                    <a:srgbClr val="CB7A5F"/>
                  </a:solidFill>
                  <a:latin typeface="汉仪秀英体简" panose="02010609000101010101" charset="-122"/>
                  <a:ea typeface="汉仪秀英体简" panose="02010609000101010101" charset="-122"/>
                </a:rPr>
                <a:t>添加标题内容</a:t>
              </a:r>
              <a:endParaRPr lang="zh-CN" altLang="en-US" sz="2400" b="0" dirty="0">
                <a:solidFill>
                  <a:srgbClr val="CB7A5F"/>
                </a:solidFill>
                <a:latin typeface="汉仪秀英体简" panose="02010609000101010101" charset="-122"/>
                <a:ea typeface="汉仪秀英体简" panose="02010609000101010101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5372" y="4168"/>
              <a:ext cx="4978" cy="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 fontAlgn="auto">
                <a:lnSpc>
                  <a:spcPct val="150000"/>
                </a:lnSpc>
              </a:pPr>
              <a:r>
                <a:rPr lang="en-US" altLang="zh-CN" sz="1400">
                  <a:solidFill>
                    <a:srgbClr val="CB7A5F"/>
                  </a:solidFill>
                  <a:latin typeface="Calibri Light" panose="020F0302020204030204" charset="0"/>
                  <a:ea typeface="方正华隶简体" panose="03000509000000000000" charset="-122"/>
                  <a:cs typeface="Calibri Light" panose="020F0302020204030204" charset="0"/>
                </a:rPr>
                <a:t>Lorem ipsum dolor sit amet,consecteture</a:t>
              </a:r>
              <a:endParaRPr lang="en-US" altLang="zh-CN" sz="1400">
                <a:solidFill>
                  <a:srgbClr val="CB7A5F"/>
                </a:solidFill>
                <a:latin typeface="Calibri Light" panose="020F0302020204030204" charset="0"/>
                <a:ea typeface="方正华隶简体" panose="03000509000000000000" charset="-122"/>
                <a:cs typeface="Calibri Light" panose="020F0302020204030204" charset="0"/>
                <a:sym typeface="+mn-ea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800340" y="3790315"/>
            <a:ext cx="3227070" cy="798830"/>
            <a:chOff x="5268" y="3562"/>
            <a:chExt cx="5082" cy="1258"/>
          </a:xfrm>
        </p:grpSpPr>
        <p:sp>
          <p:nvSpPr>
            <p:cNvPr id="23" name="文本框 22"/>
            <p:cNvSpPr txBox="1"/>
            <p:nvPr/>
          </p:nvSpPr>
          <p:spPr>
            <a:xfrm>
              <a:off x="5268" y="3562"/>
              <a:ext cx="3484" cy="8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2800" b="1" spc="2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 algn="l"/>
              <a:r>
                <a:rPr lang="zh-CN" altLang="en-US" sz="2400" b="0" dirty="0">
                  <a:solidFill>
                    <a:srgbClr val="CB7A5F"/>
                  </a:solidFill>
                  <a:latin typeface="汉仪秀英体简" panose="02010609000101010101" charset="-122"/>
                  <a:ea typeface="汉仪秀英体简" panose="02010609000101010101" charset="-122"/>
                </a:rPr>
                <a:t>添加标题内容</a:t>
              </a:r>
              <a:endParaRPr lang="zh-CN" altLang="en-US" sz="2400" b="0" dirty="0">
                <a:solidFill>
                  <a:srgbClr val="CB7A5F"/>
                </a:solidFill>
                <a:latin typeface="汉仪秀英体简" panose="02010609000101010101" charset="-122"/>
                <a:ea typeface="汉仪秀英体简" panose="02010609000101010101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5372" y="4168"/>
              <a:ext cx="4978" cy="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 fontAlgn="auto">
                <a:lnSpc>
                  <a:spcPct val="150000"/>
                </a:lnSpc>
              </a:pPr>
              <a:r>
                <a:rPr lang="en-US" altLang="zh-CN" sz="1400">
                  <a:solidFill>
                    <a:srgbClr val="CB7A5F"/>
                  </a:solidFill>
                  <a:latin typeface="Calibri Light" panose="020F0302020204030204" charset="0"/>
                  <a:ea typeface="方正华隶简体" panose="03000509000000000000" charset="-122"/>
                  <a:cs typeface="Calibri Light" panose="020F0302020204030204" charset="0"/>
                </a:rPr>
                <a:t>Lorem ipsum dolor sit amet,consecteture</a:t>
              </a:r>
              <a:endParaRPr lang="en-US" altLang="zh-CN" sz="1400">
                <a:solidFill>
                  <a:srgbClr val="CB7A5F"/>
                </a:solidFill>
                <a:latin typeface="Calibri Light" panose="020F0302020204030204" charset="0"/>
                <a:ea typeface="方正华隶简体" panose="03000509000000000000" charset="-122"/>
                <a:cs typeface="Calibri Light" panose="020F0302020204030204" charset="0"/>
                <a:sym typeface="+mn-ea"/>
              </a:endParaRPr>
            </a:p>
          </p:txBody>
        </p:sp>
      </p:grpSp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238308" y="1459230"/>
            <a:ext cx="4791710" cy="3122295"/>
            <a:chOff x="4835" y="2330"/>
            <a:chExt cx="7546" cy="4917"/>
          </a:xfrm>
        </p:grpSpPr>
        <p:sp>
          <p:nvSpPr>
            <p:cNvPr id="3" name="文本框 2"/>
            <p:cNvSpPr txBox="1"/>
            <p:nvPr/>
          </p:nvSpPr>
          <p:spPr>
            <a:xfrm>
              <a:off x="4835" y="5030"/>
              <a:ext cx="7546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2800" b="1" spc="2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 algn="ctr"/>
              <a:r>
                <a:rPr lang="zh-CN" altLang="en-US" sz="4000" b="0" dirty="0">
                  <a:solidFill>
                    <a:srgbClr val="E77770"/>
                  </a:solidFill>
                  <a:latin typeface="造字工房朗倩（非商用）常规体" charset="-122"/>
                  <a:ea typeface="造字工房朗倩（非商用）常规体" charset="-122"/>
                </a:rPr>
                <a:t>添加您的标题内容</a:t>
              </a:r>
              <a:endParaRPr lang="zh-CN" altLang="en-US" sz="4000" b="0" dirty="0">
                <a:solidFill>
                  <a:srgbClr val="E77770"/>
                </a:solidFill>
                <a:latin typeface="造字工房朗倩（非商用）常规体" charset="-122"/>
                <a:ea typeface="造字工房朗倩（非商用）常规体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7065" y="2330"/>
              <a:ext cx="3086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dirty="0">
                  <a:solidFill>
                    <a:srgbClr val="E77770"/>
                  </a:solidFill>
                  <a:ea typeface="造字工房朗倩（非商用）常规体" charset="-122"/>
                  <a:cs typeface="+mn-lt"/>
                </a:rPr>
                <a:t>01</a:t>
              </a:r>
              <a:endParaRPr lang="en-US" altLang="zh-CN" sz="8000" dirty="0">
                <a:solidFill>
                  <a:srgbClr val="E77770"/>
                </a:solidFill>
                <a:ea typeface="造字工房朗倩（非商用）常规体" charset="-122"/>
                <a:cs typeface="+mn-lt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5095" y="6086"/>
              <a:ext cx="6907" cy="11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 fontAlgn="auto">
                <a:lnSpc>
                  <a:spcPct val="150000"/>
                </a:lnSpc>
              </a:pPr>
              <a:r>
                <a:rPr lang="en-US" altLang="zh-CN" sz="1400">
                  <a:solidFill>
                    <a:srgbClr val="E77770"/>
                  </a:solidFill>
                  <a:latin typeface="Calibri Light" panose="020F0302020204030204" charset="0"/>
                  <a:ea typeface="方正华隶简体" panose="03000509000000000000" charset="-122"/>
                  <a:cs typeface="Calibri Light" panose="020F0302020204030204" charset="0"/>
                </a:rPr>
                <a:t>Lorem ipsum dolor sit amet,consecteture</a:t>
              </a:r>
              <a:r>
                <a:rPr lang="en-US" altLang="zh-CN" sz="1400">
                  <a:solidFill>
                    <a:srgbClr val="E77770"/>
                  </a:solidFill>
                  <a:latin typeface="Calibri Light" panose="020F0302020204030204" charset="0"/>
                  <a:ea typeface="方正华隶简体" panose="03000509000000000000" charset="-122"/>
                  <a:cs typeface="Calibri Light" panose="020F0302020204030204" charset="0"/>
                  <a:sym typeface="+mn-ea"/>
                </a:rPr>
                <a:t>Lorem ipsum dolor sit amet,consecteture</a:t>
              </a:r>
              <a:endParaRPr lang="en-US" altLang="zh-CN" sz="1400">
                <a:solidFill>
                  <a:srgbClr val="E77770"/>
                </a:solidFill>
                <a:latin typeface="Calibri Light" panose="020F0302020204030204" charset="0"/>
                <a:ea typeface="方正华隶简体" panose="03000509000000000000" charset="-122"/>
                <a:cs typeface="Calibri Light" panose="020F0302020204030204" charset="0"/>
                <a:sym typeface="+mn-ea"/>
              </a:endParaRPr>
            </a:p>
          </p:txBody>
        </p:sp>
        <p:pic>
          <p:nvPicPr>
            <p:cNvPr id="5" name="图片 4" descr="e541684c94280bf9ca526be7b68ad4d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flipV="1">
              <a:off x="6425" y="3670"/>
              <a:ext cx="4367" cy="1465"/>
            </a:xfrm>
            <a:prstGeom prst="rect">
              <a:avLst/>
            </a:prstGeom>
          </p:spPr>
        </p:pic>
      </p:grpSp>
    </p:spTree>
    <p:custDataLst>
      <p:tags r:id="rId3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rcRect t="15800" b="5398"/>
          <a:stretch>
            <a:fillRect/>
          </a:stretch>
        </p:blipFill>
        <p:spPr>
          <a:xfrm>
            <a:off x="1917700" y="1767205"/>
            <a:ext cx="2456815" cy="244729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rcRect t="16862"/>
          <a:stretch>
            <a:fillRect/>
          </a:stretch>
        </p:blipFill>
        <p:spPr>
          <a:xfrm>
            <a:off x="8312785" y="1766570"/>
            <a:ext cx="2327910" cy="2446655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4394200" y="1767205"/>
            <a:ext cx="3884930" cy="2446020"/>
          </a:xfrm>
          <a:prstGeom prst="rect">
            <a:avLst/>
          </a:prstGeom>
          <a:solidFill>
            <a:srgbClr val="E777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5331460" y="2069465"/>
            <a:ext cx="19723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altLang="zh-CN" sz="2800">
                <a:solidFill>
                  <a:schemeClr val="bg1"/>
                </a:solidFill>
                <a:effectLst/>
                <a:latin typeface="汉仪秀英体简" panose="02010609000101010101" charset="-122"/>
                <a:ea typeface="汉仪秀英体简" panose="02010609000101010101" charset="-122"/>
                <a:cs typeface="华康娃娃体W5(P)" panose="040B0500000000000000" charset="-122"/>
                <a:sym typeface="+mn-ea"/>
              </a:rPr>
              <a:t>标题内容</a:t>
            </a:r>
            <a:endParaRPr lang="zh-CN" altLang="zh-CN" sz="2800" b="1">
              <a:solidFill>
                <a:schemeClr val="bg1"/>
              </a:solidFill>
              <a:effectLst/>
              <a:latin typeface="汉仪秀英体简" panose="02010609000101010101" charset="-122"/>
              <a:ea typeface="汉仪秀英体简" panose="02010609000101010101" charset="-122"/>
              <a:cs typeface="华康娃娃体W5(P)" panose="040B0500000000000000" charset="-122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480560" y="2572385"/>
            <a:ext cx="371284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 fontAlgn="auto">
              <a:lnSpc>
                <a:spcPct val="150000"/>
              </a:lnSpc>
            </a:pPr>
            <a:r>
              <a:rPr lang="en-US" altLang="zh-CN" sz="1400">
                <a:solidFill>
                  <a:schemeClr val="bg1"/>
                </a:solidFill>
                <a:latin typeface="Calibri Light" panose="020F0302020204030204" charset="0"/>
                <a:ea typeface="方正华隶简体" panose="03000509000000000000" charset="-122"/>
                <a:cs typeface="Calibri Light" panose="020F0302020204030204" charset="0"/>
              </a:rPr>
              <a:t>Lorem ipsum dolor sit amet,consecteture </a:t>
            </a:r>
            <a:r>
              <a:rPr lang="en-US" altLang="zh-CN" sz="1400">
                <a:solidFill>
                  <a:schemeClr val="bg1"/>
                </a:solidFill>
                <a:latin typeface="Calibri Light" panose="020F0302020204030204" charset="0"/>
                <a:ea typeface="方正华隶简体" panose="03000509000000000000" charset="-122"/>
                <a:cs typeface="Calibri Light" panose="020F0302020204030204" charset="0"/>
                <a:sym typeface="+mn-ea"/>
              </a:rPr>
              <a:t>Lorem ipsum dolor sit amet,consecteture Lorem ipsum dolor sit amet,consectetureLorem ipsum dolor sit amet,consecteture</a:t>
            </a:r>
            <a:endParaRPr lang="en-US" altLang="zh-CN" sz="1400">
              <a:solidFill>
                <a:schemeClr val="bg1"/>
              </a:solidFill>
              <a:latin typeface="Calibri Light" panose="020F0302020204030204" charset="0"/>
              <a:ea typeface="方正华隶简体" panose="03000509000000000000" charset="-122"/>
              <a:cs typeface="Calibri Light" panose="020F0302020204030204" charset="0"/>
              <a:sym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343150" y="4558665"/>
            <a:ext cx="771779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 fontAlgn="auto">
              <a:lnSpc>
                <a:spcPct val="150000"/>
              </a:lnSpc>
            </a:pPr>
            <a:r>
              <a:rPr lang="en-US" altLang="zh-CN" sz="1400">
                <a:solidFill>
                  <a:schemeClr val="tx1">
                    <a:lumMod val="65000"/>
                    <a:lumOff val="35000"/>
                  </a:schemeClr>
                </a:solidFill>
                <a:latin typeface="Calibri Light" panose="020F0302020204030204" charset="0"/>
                <a:ea typeface="方正华隶简体" panose="03000509000000000000" charset="-122"/>
                <a:cs typeface="Calibri Light" panose="020F0302020204030204" charset="0"/>
              </a:rPr>
              <a:t>Lorem ipsum dolor sit amet,consecteture </a:t>
            </a:r>
            <a:r>
              <a:rPr lang="en-US" altLang="zh-CN" sz="1400">
                <a:solidFill>
                  <a:schemeClr val="tx1">
                    <a:lumMod val="65000"/>
                    <a:lumOff val="35000"/>
                  </a:schemeClr>
                </a:solidFill>
                <a:latin typeface="Calibri Light" panose="020F0302020204030204" charset="0"/>
                <a:ea typeface="方正华隶简体" panose="03000509000000000000" charset="-122"/>
                <a:cs typeface="Calibri Light" panose="020F0302020204030204" charset="0"/>
                <a:sym typeface="+mn-ea"/>
              </a:rPr>
              <a:t>Lorem ipsum dolor sit amet,consecteture Lorem ipsum dolor sit amet,consectetureLorem ipsum dolor sit amet,consecteture</a:t>
            </a:r>
            <a:endParaRPr lang="en-US" altLang="zh-CN" sz="1400">
              <a:solidFill>
                <a:schemeClr val="tx1">
                  <a:lumMod val="65000"/>
                  <a:lumOff val="35000"/>
                </a:schemeClr>
              </a:solidFill>
              <a:latin typeface="Calibri Light" panose="020F0302020204030204" charset="0"/>
              <a:ea typeface="方正华隶简体" panose="03000509000000000000" charset="-122"/>
              <a:cs typeface="Calibri Light" panose="020F0302020204030204" charset="0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209040" y="1527175"/>
            <a:ext cx="3495040" cy="4245610"/>
            <a:chOff x="2777" y="1740"/>
            <a:chExt cx="5907" cy="7175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/>
            <a:srcRect t="9001" r="5223"/>
            <a:stretch>
              <a:fillRect/>
            </a:stretch>
          </p:blipFill>
          <p:spPr>
            <a:xfrm>
              <a:off x="2777" y="1745"/>
              <a:ext cx="5907" cy="7170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3004" y="1740"/>
              <a:ext cx="1635" cy="592"/>
            </a:xfrm>
            <a:prstGeom prst="rect">
              <a:avLst/>
            </a:prstGeom>
            <a:solidFill>
              <a:srgbClr val="FDCD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11" name="01"/>
          <p:cNvSpPr txBox="1"/>
          <p:nvPr/>
        </p:nvSpPr>
        <p:spPr>
          <a:xfrm>
            <a:off x="5132705" y="1691005"/>
            <a:ext cx="384302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4400" b="1" dirty="0" smtClean="0">
                <a:solidFill>
                  <a:srgbClr val="E77770"/>
                </a:solidFill>
                <a:latin typeface="汉仪秀英体简" panose="02010609000101010101" charset="-122"/>
                <a:ea typeface="汉仪秀英体简" panose="02010609000101010101" charset="-122"/>
                <a:cs typeface="阿里巴巴普惠体 M" panose="00020600040101010101" pitchFamily="18" charset="-122"/>
              </a:rPr>
              <a:t>添加标题内容</a:t>
            </a:r>
            <a:endParaRPr lang="zh-CN" altLang="en-US" sz="4400" b="1" dirty="0" smtClean="0">
              <a:solidFill>
                <a:srgbClr val="E77770"/>
              </a:solidFill>
              <a:latin typeface="汉仪秀英体简" panose="02010609000101010101" charset="-122"/>
              <a:ea typeface="汉仪秀英体简" panose="02010609000101010101" charset="-122"/>
              <a:cs typeface="阿里巴巴普惠体 M" panose="00020600040101010101" pitchFamily="18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979035" y="2640330"/>
            <a:ext cx="3328035" cy="2353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auto">
              <a:lnSpc>
                <a:spcPct val="150000"/>
              </a:lnSpc>
            </a:pPr>
            <a:r>
              <a:rPr lang="en-US" altLang="zh-CN" sz="1400">
                <a:solidFill>
                  <a:schemeClr val="tx1">
                    <a:lumMod val="65000"/>
                    <a:lumOff val="35000"/>
                  </a:schemeClr>
                </a:solidFill>
                <a:latin typeface="Calibri Light" panose="020F0302020204030204" charset="0"/>
                <a:ea typeface="方正华隶简体" panose="03000509000000000000" charset="-122"/>
                <a:cs typeface="Calibri Light" panose="020F0302020204030204" charset="0"/>
              </a:rPr>
              <a:t>Lorem ipsum dolor sit amet,consecteture </a:t>
            </a:r>
            <a:r>
              <a:rPr lang="en-US" altLang="zh-CN" sz="1400">
                <a:solidFill>
                  <a:schemeClr val="tx1">
                    <a:lumMod val="65000"/>
                    <a:lumOff val="35000"/>
                  </a:schemeClr>
                </a:solidFill>
                <a:latin typeface="Calibri Light" panose="020F0302020204030204" charset="0"/>
                <a:ea typeface="方正华隶简体" panose="03000509000000000000" charset="-122"/>
                <a:cs typeface="Calibri Light" panose="020F0302020204030204" charset="0"/>
                <a:sym typeface="+mn-ea"/>
              </a:rPr>
              <a:t>Lorem ipsum dolor sit amet,consecteture Lorem ipsum dolor sit amet,consecteture</a:t>
            </a:r>
            <a:r>
              <a:rPr lang="en-US" altLang="zh-CN" sz="1400">
                <a:solidFill>
                  <a:schemeClr val="tx1">
                    <a:lumMod val="65000"/>
                    <a:lumOff val="35000"/>
                  </a:schemeClr>
                </a:solidFill>
                <a:latin typeface="Calibri Light" panose="020F0302020204030204" charset="0"/>
                <a:ea typeface="方正华隶简体" panose="03000509000000000000" charset="-122"/>
                <a:cs typeface="Calibri Light" panose="020F0302020204030204" charset="0"/>
                <a:sym typeface="+mn-ea"/>
              </a:rPr>
              <a:t>Lorem ipsum dolor sit amet,consecteture </a:t>
            </a:r>
            <a:r>
              <a:rPr lang="en-US" altLang="zh-CN" sz="1400">
                <a:solidFill>
                  <a:schemeClr val="tx1">
                    <a:lumMod val="65000"/>
                    <a:lumOff val="35000"/>
                  </a:schemeClr>
                </a:solidFill>
                <a:latin typeface="Calibri Light" panose="020F0302020204030204" charset="0"/>
                <a:ea typeface="方正华隶简体" panose="03000509000000000000" charset="-122"/>
                <a:cs typeface="Calibri Light" panose="020F0302020204030204" charset="0"/>
                <a:sym typeface="+mn-ea"/>
              </a:rPr>
              <a:t>Lorem ipsum dolor sit amet,consecteture Lorem ipsum dolor sit amet,consecteture</a:t>
            </a:r>
            <a:endParaRPr lang="en-US" altLang="zh-CN" sz="1400">
              <a:solidFill>
                <a:schemeClr val="tx1">
                  <a:lumMod val="65000"/>
                  <a:lumOff val="35000"/>
                </a:schemeClr>
              </a:solidFill>
              <a:latin typeface="Calibri Light" panose="020F0302020204030204" charset="0"/>
              <a:ea typeface="方正华隶简体" panose="03000509000000000000" charset="-122"/>
              <a:cs typeface="Calibri Light" panose="020F0302020204030204" charset="0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281670" y="2640330"/>
            <a:ext cx="3328035" cy="2353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auto">
              <a:lnSpc>
                <a:spcPct val="150000"/>
              </a:lnSpc>
            </a:pPr>
            <a:r>
              <a:rPr lang="en-US" altLang="zh-CN" sz="1400">
                <a:solidFill>
                  <a:schemeClr val="tx1">
                    <a:lumMod val="65000"/>
                    <a:lumOff val="35000"/>
                  </a:schemeClr>
                </a:solidFill>
                <a:latin typeface="Calibri Light" panose="020F0302020204030204" charset="0"/>
                <a:ea typeface="方正华隶简体" panose="03000509000000000000" charset="-122"/>
                <a:cs typeface="Calibri Light" panose="020F0302020204030204" charset="0"/>
              </a:rPr>
              <a:t>Lorem ipsum dolor sit amet,consecteture </a:t>
            </a:r>
            <a:r>
              <a:rPr lang="en-US" altLang="zh-CN" sz="1400">
                <a:solidFill>
                  <a:schemeClr val="tx1">
                    <a:lumMod val="65000"/>
                    <a:lumOff val="35000"/>
                  </a:schemeClr>
                </a:solidFill>
                <a:latin typeface="Calibri Light" panose="020F0302020204030204" charset="0"/>
                <a:ea typeface="方正华隶简体" panose="03000509000000000000" charset="-122"/>
                <a:cs typeface="Calibri Light" panose="020F0302020204030204" charset="0"/>
                <a:sym typeface="+mn-ea"/>
              </a:rPr>
              <a:t>Lorem ipsum dolor sit amet,consecteture Lorem ipsum dolor sit amet,consecteture</a:t>
            </a:r>
            <a:r>
              <a:rPr lang="en-US" altLang="zh-CN" sz="1400">
                <a:solidFill>
                  <a:schemeClr val="tx1">
                    <a:lumMod val="65000"/>
                    <a:lumOff val="35000"/>
                  </a:schemeClr>
                </a:solidFill>
                <a:latin typeface="Calibri Light" panose="020F0302020204030204" charset="0"/>
                <a:ea typeface="方正华隶简体" panose="03000509000000000000" charset="-122"/>
                <a:cs typeface="Calibri Light" panose="020F0302020204030204" charset="0"/>
                <a:sym typeface="+mn-ea"/>
              </a:rPr>
              <a:t>Lorem ipsum dolor sit amet,consecteture </a:t>
            </a:r>
            <a:r>
              <a:rPr lang="en-US" altLang="zh-CN" sz="1400">
                <a:solidFill>
                  <a:schemeClr val="tx1">
                    <a:lumMod val="65000"/>
                    <a:lumOff val="35000"/>
                  </a:schemeClr>
                </a:solidFill>
                <a:latin typeface="Calibri Light" panose="020F0302020204030204" charset="0"/>
                <a:ea typeface="方正华隶简体" panose="03000509000000000000" charset="-122"/>
                <a:cs typeface="Calibri Light" panose="020F0302020204030204" charset="0"/>
                <a:sym typeface="+mn-ea"/>
              </a:rPr>
              <a:t>Lorem ipsum dolor sit amet,consecteture Lorem ipsum dolor sit amet,consecteture</a:t>
            </a:r>
            <a:endParaRPr lang="en-US" altLang="zh-CN" sz="1400">
              <a:solidFill>
                <a:schemeClr val="tx1">
                  <a:lumMod val="65000"/>
                  <a:lumOff val="35000"/>
                </a:schemeClr>
              </a:solidFill>
              <a:latin typeface="Calibri Light" panose="020F0302020204030204" charset="0"/>
              <a:ea typeface="方正华隶简体" panose="03000509000000000000" charset="-122"/>
              <a:cs typeface="Calibri Light" panose="020F0302020204030204" charset="0"/>
              <a:sym typeface="+mn-ea"/>
            </a:endParaRPr>
          </a:p>
        </p:txBody>
      </p:sp>
      <p:sp>
        <p:nvSpPr>
          <p:cNvPr id="18" name="01"/>
          <p:cNvSpPr>
            <a:spLocks noEditPoints="1"/>
          </p:cNvSpPr>
          <p:nvPr/>
        </p:nvSpPr>
        <p:spPr bwMode="auto">
          <a:xfrm>
            <a:off x="8687133" y="5116553"/>
            <a:ext cx="352425" cy="517525"/>
          </a:xfrm>
          <a:custGeom>
            <a:avLst/>
            <a:gdLst>
              <a:gd name="T0" fmla="*/ 30 w 111"/>
              <a:gd name="T1" fmla="*/ 125 h 163"/>
              <a:gd name="T2" fmla="*/ 31 w 111"/>
              <a:gd name="T3" fmla="*/ 133 h 163"/>
              <a:gd name="T4" fmla="*/ 56 w 111"/>
              <a:gd name="T5" fmla="*/ 138 h 163"/>
              <a:gd name="T6" fmla="*/ 80 w 111"/>
              <a:gd name="T7" fmla="*/ 133 h 163"/>
              <a:gd name="T8" fmla="*/ 81 w 111"/>
              <a:gd name="T9" fmla="*/ 125 h 163"/>
              <a:gd name="T10" fmla="*/ 56 w 111"/>
              <a:gd name="T11" fmla="*/ 130 h 163"/>
              <a:gd name="T12" fmla="*/ 30 w 111"/>
              <a:gd name="T13" fmla="*/ 125 h 163"/>
              <a:gd name="T14" fmla="*/ 32 w 111"/>
              <a:gd name="T15" fmla="*/ 141 h 163"/>
              <a:gd name="T16" fmla="*/ 33 w 111"/>
              <a:gd name="T17" fmla="*/ 149 h 163"/>
              <a:gd name="T18" fmla="*/ 41 w 111"/>
              <a:gd name="T19" fmla="*/ 154 h 163"/>
              <a:gd name="T20" fmla="*/ 41 w 111"/>
              <a:gd name="T21" fmla="*/ 159 h 163"/>
              <a:gd name="T22" fmla="*/ 56 w 111"/>
              <a:gd name="T23" fmla="*/ 163 h 163"/>
              <a:gd name="T24" fmla="*/ 70 w 111"/>
              <a:gd name="T25" fmla="*/ 159 h 163"/>
              <a:gd name="T26" fmla="*/ 70 w 111"/>
              <a:gd name="T27" fmla="*/ 154 h 163"/>
              <a:gd name="T28" fmla="*/ 78 w 111"/>
              <a:gd name="T29" fmla="*/ 149 h 163"/>
              <a:gd name="T30" fmla="*/ 79 w 111"/>
              <a:gd name="T31" fmla="*/ 141 h 163"/>
              <a:gd name="T32" fmla="*/ 56 w 111"/>
              <a:gd name="T33" fmla="*/ 145 h 163"/>
              <a:gd name="T34" fmla="*/ 32 w 111"/>
              <a:gd name="T35" fmla="*/ 141 h 163"/>
              <a:gd name="T36" fmla="*/ 68 w 111"/>
              <a:gd name="T37" fmla="*/ 77 h 163"/>
              <a:gd name="T38" fmla="*/ 56 w 111"/>
              <a:gd name="T39" fmla="*/ 54 h 163"/>
              <a:gd name="T40" fmla="*/ 43 w 111"/>
              <a:gd name="T41" fmla="*/ 77 h 163"/>
              <a:gd name="T42" fmla="*/ 38 w 111"/>
              <a:gd name="T43" fmla="*/ 66 h 163"/>
              <a:gd name="T44" fmla="*/ 30 w 111"/>
              <a:gd name="T45" fmla="*/ 69 h 163"/>
              <a:gd name="T46" fmla="*/ 43 w 111"/>
              <a:gd name="T47" fmla="*/ 96 h 163"/>
              <a:gd name="T48" fmla="*/ 56 w 111"/>
              <a:gd name="T49" fmla="*/ 72 h 163"/>
              <a:gd name="T50" fmla="*/ 69 w 111"/>
              <a:gd name="T51" fmla="*/ 96 h 163"/>
              <a:gd name="T52" fmla="*/ 81 w 111"/>
              <a:gd name="T53" fmla="*/ 69 h 163"/>
              <a:gd name="T54" fmla="*/ 73 w 111"/>
              <a:gd name="T55" fmla="*/ 66 h 163"/>
              <a:gd name="T56" fmla="*/ 68 w 111"/>
              <a:gd name="T57" fmla="*/ 77 h 163"/>
              <a:gd name="T58" fmla="*/ 56 w 111"/>
              <a:gd name="T59" fmla="*/ 23 h 163"/>
              <a:gd name="T60" fmla="*/ 59 w 111"/>
              <a:gd name="T61" fmla="*/ 20 h 163"/>
              <a:gd name="T62" fmla="*/ 56 w 111"/>
              <a:gd name="T63" fmla="*/ 17 h 163"/>
              <a:gd name="T64" fmla="*/ 17 w 111"/>
              <a:gd name="T65" fmla="*/ 56 h 163"/>
              <a:gd name="T66" fmla="*/ 20 w 111"/>
              <a:gd name="T67" fmla="*/ 59 h 163"/>
              <a:gd name="T68" fmla="*/ 23 w 111"/>
              <a:gd name="T69" fmla="*/ 56 h 163"/>
              <a:gd name="T70" fmla="*/ 56 w 111"/>
              <a:gd name="T71" fmla="*/ 23 h 163"/>
              <a:gd name="T72" fmla="*/ 56 w 111"/>
              <a:gd name="T73" fmla="*/ 0 h 163"/>
              <a:gd name="T74" fmla="*/ 0 w 111"/>
              <a:gd name="T75" fmla="*/ 56 h 163"/>
              <a:gd name="T76" fmla="*/ 27 w 111"/>
              <a:gd name="T77" fmla="*/ 104 h 163"/>
              <a:gd name="T78" fmla="*/ 29 w 111"/>
              <a:gd name="T79" fmla="*/ 118 h 163"/>
              <a:gd name="T80" fmla="*/ 56 w 111"/>
              <a:gd name="T81" fmla="*/ 123 h 163"/>
              <a:gd name="T82" fmla="*/ 82 w 111"/>
              <a:gd name="T83" fmla="*/ 118 h 163"/>
              <a:gd name="T84" fmla="*/ 84 w 111"/>
              <a:gd name="T85" fmla="*/ 104 h 163"/>
              <a:gd name="T86" fmla="*/ 111 w 111"/>
              <a:gd name="T87" fmla="*/ 56 h 163"/>
              <a:gd name="T88" fmla="*/ 56 w 111"/>
              <a:gd name="T89" fmla="*/ 0 h 163"/>
              <a:gd name="T90" fmla="*/ 76 w 111"/>
              <a:gd name="T91" fmla="*/ 97 h 163"/>
              <a:gd name="T92" fmla="*/ 75 w 111"/>
              <a:gd name="T93" fmla="*/ 110 h 163"/>
              <a:gd name="T94" fmla="*/ 56 w 111"/>
              <a:gd name="T95" fmla="*/ 113 h 163"/>
              <a:gd name="T96" fmla="*/ 36 w 111"/>
              <a:gd name="T97" fmla="*/ 110 h 163"/>
              <a:gd name="T98" fmla="*/ 35 w 111"/>
              <a:gd name="T99" fmla="*/ 97 h 163"/>
              <a:gd name="T100" fmla="*/ 10 w 111"/>
              <a:gd name="T101" fmla="*/ 56 h 163"/>
              <a:gd name="T102" fmla="*/ 56 w 111"/>
              <a:gd name="T103" fmla="*/ 10 h 163"/>
              <a:gd name="T104" fmla="*/ 102 w 111"/>
              <a:gd name="T105" fmla="*/ 56 h 163"/>
              <a:gd name="T106" fmla="*/ 76 w 111"/>
              <a:gd name="T107" fmla="*/ 97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11" h="163">
                <a:moveTo>
                  <a:pt x="30" y="125"/>
                </a:moveTo>
                <a:cubicBezTo>
                  <a:pt x="31" y="133"/>
                  <a:pt x="31" y="133"/>
                  <a:pt x="31" y="133"/>
                </a:cubicBezTo>
                <a:cubicBezTo>
                  <a:pt x="38" y="136"/>
                  <a:pt x="47" y="138"/>
                  <a:pt x="56" y="138"/>
                </a:cubicBezTo>
                <a:cubicBezTo>
                  <a:pt x="65" y="138"/>
                  <a:pt x="73" y="136"/>
                  <a:pt x="80" y="133"/>
                </a:cubicBezTo>
                <a:cubicBezTo>
                  <a:pt x="81" y="125"/>
                  <a:pt x="81" y="125"/>
                  <a:pt x="81" y="125"/>
                </a:cubicBezTo>
                <a:cubicBezTo>
                  <a:pt x="74" y="128"/>
                  <a:pt x="65" y="130"/>
                  <a:pt x="56" y="130"/>
                </a:cubicBezTo>
                <a:cubicBezTo>
                  <a:pt x="46" y="130"/>
                  <a:pt x="38" y="128"/>
                  <a:pt x="30" y="125"/>
                </a:cubicBezTo>
                <a:close/>
                <a:moveTo>
                  <a:pt x="32" y="141"/>
                </a:moveTo>
                <a:cubicBezTo>
                  <a:pt x="33" y="149"/>
                  <a:pt x="33" y="149"/>
                  <a:pt x="33" y="149"/>
                </a:cubicBezTo>
                <a:cubicBezTo>
                  <a:pt x="33" y="149"/>
                  <a:pt x="35" y="152"/>
                  <a:pt x="41" y="154"/>
                </a:cubicBezTo>
                <a:cubicBezTo>
                  <a:pt x="41" y="159"/>
                  <a:pt x="41" y="159"/>
                  <a:pt x="41" y="159"/>
                </a:cubicBezTo>
                <a:cubicBezTo>
                  <a:pt x="41" y="159"/>
                  <a:pt x="45" y="163"/>
                  <a:pt x="56" y="163"/>
                </a:cubicBezTo>
                <a:cubicBezTo>
                  <a:pt x="67" y="163"/>
                  <a:pt x="70" y="159"/>
                  <a:pt x="70" y="159"/>
                </a:cubicBezTo>
                <a:cubicBezTo>
                  <a:pt x="70" y="154"/>
                  <a:pt x="70" y="154"/>
                  <a:pt x="70" y="154"/>
                </a:cubicBezTo>
                <a:cubicBezTo>
                  <a:pt x="76" y="152"/>
                  <a:pt x="78" y="149"/>
                  <a:pt x="78" y="149"/>
                </a:cubicBezTo>
                <a:cubicBezTo>
                  <a:pt x="79" y="141"/>
                  <a:pt x="79" y="141"/>
                  <a:pt x="79" y="141"/>
                </a:cubicBezTo>
                <a:cubicBezTo>
                  <a:pt x="72" y="143"/>
                  <a:pt x="64" y="145"/>
                  <a:pt x="56" y="145"/>
                </a:cubicBezTo>
                <a:cubicBezTo>
                  <a:pt x="47" y="145"/>
                  <a:pt x="39" y="143"/>
                  <a:pt x="32" y="141"/>
                </a:cubicBezTo>
                <a:close/>
                <a:moveTo>
                  <a:pt x="68" y="77"/>
                </a:moveTo>
                <a:cubicBezTo>
                  <a:pt x="56" y="54"/>
                  <a:pt x="56" y="54"/>
                  <a:pt x="56" y="54"/>
                </a:cubicBezTo>
                <a:cubicBezTo>
                  <a:pt x="43" y="77"/>
                  <a:pt x="43" y="77"/>
                  <a:pt x="43" y="77"/>
                </a:cubicBezTo>
                <a:cubicBezTo>
                  <a:pt x="38" y="66"/>
                  <a:pt x="38" y="66"/>
                  <a:pt x="38" y="66"/>
                </a:cubicBezTo>
                <a:cubicBezTo>
                  <a:pt x="30" y="69"/>
                  <a:pt x="30" y="69"/>
                  <a:pt x="30" y="69"/>
                </a:cubicBezTo>
                <a:cubicBezTo>
                  <a:pt x="43" y="96"/>
                  <a:pt x="43" y="96"/>
                  <a:pt x="43" y="96"/>
                </a:cubicBezTo>
                <a:cubicBezTo>
                  <a:pt x="56" y="72"/>
                  <a:pt x="56" y="72"/>
                  <a:pt x="56" y="72"/>
                </a:cubicBezTo>
                <a:cubicBezTo>
                  <a:pt x="69" y="96"/>
                  <a:pt x="69" y="96"/>
                  <a:pt x="69" y="96"/>
                </a:cubicBezTo>
                <a:cubicBezTo>
                  <a:pt x="81" y="69"/>
                  <a:pt x="81" y="69"/>
                  <a:pt x="81" y="69"/>
                </a:cubicBezTo>
                <a:cubicBezTo>
                  <a:pt x="73" y="66"/>
                  <a:pt x="73" y="66"/>
                  <a:pt x="73" y="66"/>
                </a:cubicBezTo>
                <a:lnTo>
                  <a:pt x="68" y="77"/>
                </a:lnTo>
                <a:close/>
                <a:moveTo>
                  <a:pt x="56" y="23"/>
                </a:moveTo>
                <a:cubicBezTo>
                  <a:pt x="57" y="23"/>
                  <a:pt x="59" y="22"/>
                  <a:pt x="59" y="20"/>
                </a:cubicBezTo>
                <a:cubicBezTo>
                  <a:pt x="59" y="19"/>
                  <a:pt x="57" y="17"/>
                  <a:pt x="56" y="17"/>
                </a:cubicBezTo>
                <a:cubicBezTo>
                  <a:pt x="34" y="17"/>
                  <a:pt x="17" y="35"/>
                  <a:pt x="17" y="56"/>
                </a:cubicBezTo>
                <a:cubicBezTo>
                  <a:pt x="17" y="58"/>
                  <a:pt x="18" y="59"/>
                  <a:pt x="20" y="59"/>
                </a:cubicBezTo>
                <a:cubicBezTo>
                  <a:pt x="21" y="59"/>
                  <a:pt x="23" y="58"/>
                  <a:pt x="23" y="56"/>
                </a:cubicBezTo>
                <a:cubicBezTo>
                  <a:pt x="23" y="38"/>
                  <a:pt x="38" y="23"/>
                  <a:pt x="56" y="23"/>
                </a:cubicBezTo>
                <a:close/>
                <a:moveTo>
                  <a:pt x="56" y="0"/>
                </a:moveTo>
                <a:cubicBezTo>
                  <a:pt x="25" y="0"/>
                  <a:pt x="0" y="25"/>
                  <a:pt x="0" y="56"/>
                </a:cubicBezTo>
                <a:cubicBezTo>
                  <a:pt x="0" y="76"/>
                  <a:pt x="11" y="94"/>
                  <a:pt x="27" y="104"/>
                </a:cubicBezTo>
                <a:cubicBezTo>
                  <a:pt x="29" y="118"/>
                  <a:pt x="29" y="118"/>
                  <a:pt x="29" y="118"/>
                </a:cubicBezTo>
                <a:cubicBezTo>
                  <a:pt x="37" y="121"/>
                  <a:pt x="46" y="123"/>
                  <a:pt x="56" y="123"/>
                </a:cubicBezTo>
                <a:cubicBezTo>
                  <a:pt x="65" y="123"/>
                  <a:pt x="75" y="121"/>
                  <a:pt x="82" y="118"/>
                </a:cubicBezTo>
                <a:cubicBezTo>
                  <a:pt x="84" y="104"/>
                  <a:pt x="84" y="104"/>
                  <a:pt x="84" y="104"/>
                </a:cubicBezTo>
                <a:cubicBezTo>
                  <a:pt x="101" y="94"/>
                  <a:pt x="111" y="76"/>
                  <a:pt x="111" y="56"/>
                </a:cubicBezTo>
                <a:cubicBezTo>
                  <a:pt x="111" y="25"/>
                  <a:pt x="86" y="0"/>
                  <a:pt x="56" y="0"/>
                </a:cubicBezTo>
                <a:close/>
                <a:moveTo>
                  <a:pt x="76" y="97"/>
                </a:moveTo>
                <a:cubicBezTo>
                  <a:pt x="75" y="110"/>
                  <a:pt x="75" y="110"/>
                  <a:pt x="75" y="110"/>
                </a:cubicBezTo>
                <a:cubicBezTo>
                  <a:pt x="75" y="110"/>
                  <a:pt x="70" y="113"/>
                  <a:pt x="56" y="113"/>
                </a:cubicBezTo>
                <a:cubicBezTo>
                  <a:pt x="41" y="113"/>
                  <a:pt x="36" y="110"/>
                  <a:pt x="36" y="110"/>
                </a:cubicBezTo>
                <a:cubicBezTo>
                  <a:pt x="35" y="97"/>
                  <a:pt x="35" y="97"/>
                  <a:pt x="35" y="97"/>
                </a:cubicBezTo>
                <a:cubicBezTo>
                  <a:pt x="20" y="90"/>
                  <a:pt x="10" y="74"/>
                  <a:pt x="10" y="56"/>
                </a:cubicBezTo>
                <a:cubicBezTo>
                  <a:pt x="10" y="31"/>
                  <a:pt x="30" y="10"/>
                  <a:pt x="56" y="10"/>
                </a:cubicBezTo>
                <a:cubicBezTo>
                  <a:pt x="81" y="10"/>
                  <a:pt x="102" y="31"/>
                  <a:pt x="102" y="56"/>
                </a:cubicBezTo>
                <a:cubicBezTo>
                  <a:pt x="102" y="74"/>
                  <a:pt x="91" y="90"/>
                  <a:pt x="76" y="97"/>
                </a:cubicBezTo>
                <a:close/>
              </a:path>
            </a:pathLst>
          </a:custGeom>
          <a:solidFill>
            <a:srgbClr val="E7777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olidFill>
                <a:srgbClr val="5B7F83"/>
              </a:solidFill>
            </a:endParaRPr>
          </a:p>
        </p:txBody>
      </p:sp>
      <p:sp>
        <p:nvSpPr>
          <p:cNvPr id="19" name="01"/>
          <p:cNvSpPr>
            <a:spLocks noEditPoints="1"/>
          </p:cNvSpPr>
          <p:nvPr/>
        </p:nvSpPr>
        <p:spPr bwMode="auto">
          <a:xfrm>
            <a:off x="5640548" y="5143540"/>
            <a:ext cx="368300" cy="463550"/>
          </a:xfrm>
          <a:custGeom>
            <a:avLst/>
            <a:gdLst>
              <a:gd name="T0" fmla="*/ 166 w 232"/>
              <a:gd name="T1" fmla="*/ 48 h 292"/>
              <a:gd name="T2" fmla="*/ 40 w 232"/>
              <a:gd name="T3" fmla="*/ 48 h 292"/>
              <a:gd name="T4" fmla="*/ 40 w 232"/>
              <a:gd name="T5" fmla="*/ 66 h 292"/>
              <a:gd name="T6" fmla="*/ 166 w 232"/>
              <a:gd name="T7" fmla="*/ 66 h 292"/>
              <a:gd name="T8" fmla="*/ 166 w 232"/>
              <a:gd name="T9" fmla="*/ 48 h 292"/>
              <a:gd name="T10" fmla="*/ 166 w 232"/>
              <a:gd name="T11" fmla="*/ 84 h 292"/>
              <a:gd name="T12" fmla="*/ 40 w 232"/>
              <a:gd name="T13" fmla="*/ 84 h 292"/>
              <a:gd name="T14" fmla="*/ 40 w 232"/>
              <a:gd name="T15" fmla="*/ 102 h 292"/>
              <a:gd name="T16" fmla="*/ 166 w 232"/>
              <a:gd name="T17" fmla="*/ 102 h 292"/>
              <a:gd name="T18" fmla="*/ 166 w 232"/>
              <a:gd name="T19" fmla="*/ 84 h 292"/>
              <a:gd name="T20" fmla="*/ 40 w 232"/>
              <a:gd name="T21" fmla="*/ 174 h 292"/>
              <a:gd name="T22" fmla="*/ 104 w 232"/>
              <a:gd name="T23" fmla="*/ 174 h 292"/>
              <a:gd name="T24" fmla="*/ 104 w 232"/>
              <a:gd name="T25" fmla="*/ 156 h 292"/>
              <a:gd name="T26" fmla="*/ 40 w 232"/>
              <a:gd name="T27" fmla="*/ 156 h 292"/>
              <a:gd name="T28" fmla="*/ 40 w 232"/>
              <a:gd name="T29" fmla="*/ 174 h 292"/>
              <a:gd name="T30" fmla="*/ 166 w 232"/>
              <a:gd name="T31" fmla="*/ 120 h 292"/>
              <a:gd name="T32" fmla="*/ 40 w 232"/>
              <a:gd name="T33" fmla="*/ 120 h 292"/>
              <a:gd name="T34" fmla="*/ 40 w 232"/>
              <a:gd name="T35" fmla="*/ 138 h 292"/>
              <a:gd name="T36" fmla="*/ 166 w 232"/>
              <a:gd name="T37" fmla="*/ 138 h 292"/>
              <a:gd name="T38" fmla="*/ 166 w 232"/>
              <a:gd name="T39" fmla="*/ 120 h 292"/>
              <a:gd name="T40" fmla="*/ 206 w 232"/>
              <a:gd name="T41" fmla="*/ 26 h 292"/>
              <a:gd name="T42" fmla="*/ 206 w 232"/>
              <a:gd name="T43" fmla="*/ 0 h 292"/>
              <a:gd name="T44" fmla="*/ 0 w 232"/>
              <a:gd name="T45" fmla="*/ 0 h 292"/>
              <a:gd name="T46" fmla="*/ 0 w 232"/>
              <a:gd name="T47" fmla="*/ 266 h 292"/>
              <a:gd name="T48" fmla="*/ 26 w 232"/>
              <a:gd name="T49" fmla="*/ 266 h 292"/>
              <a:gd name="T50" fmla="*/ 26 w 232"/>
              <a:gd name="T51" fmla="*/ 292 h 292"/>
              <a:gd name="T52" fmla="*/ 232 w 232"/>
              <a:gd name="T53" fmla="*/ 292 h 292"/>
              <a:gd name="T54" fmla="*/ 232 w 232"/>
              <a:gd name="T55" fmla="*/ 26 h 292"/>
              <a:gd name="T56" fmla="*/ 206 w 232"/>
              <a:gd name="T57" fmla="*/ 26 h 292"/>
              <a:gd name="T58" fmla="*/ 14 w 232"/>
              <a:gd name="T59" fmla="*/ 252 h 292"/>
              <a:gd name="T60" fmla="*/ 14 w 232"/>
              <a:gd name="T61" fmla="*/ 14 h 292"/>
              <a:gd name="T62" fmla="*/ 192 w 232"/>
              <a:gd name="T63" fmla="*/ 14 h 292"/>
              <a:gd name="T64" fmla="*/ 192 w 232"/>
              <a:gd name="T65" fmla="*/ 192 h 292"/>
              <a:gd name="T66" fmla="*/ 132 w 232"/>
              <a:gd name="T67" fmla="*/ 192 h 292"/>
              <a:gd name="T68" fmla="*/ 132 w 232"/>
              <a:gd name="T69" fmla="*/ 252 h 292"/>
              <a:gd name="T70" fmla="*/ 14 w 232"/>
              <a:gd name="T71" fmla="*/ 252 h 292"/>
              <a:gd name="T72" fmla="*/ 218 w 232"/>
              <a:gd name="T73" fmla="*/ 278 h 292"/>
              <a:gd name="T74" fmla="*/ 40 w 232"/>
              <a:gd name="T75" fmla="*/ 278 h 292"/>
              <a:gd name="T76" fmla="*/ 40 w 232"/>
              <a:gd name="T77" fmla="*/ 266 h 292"/>
              <a:gd name="T78" fmla="*/ 138 w 232"/>
              <a:gd name="T79" fmla="*/ 266 h 292"/>
              <a:gd name="T80" fmla="*/ 206 w 232"/>
              <a:gd name="T81" fmla="*/ 198 h 292"/>
              <a:gd name="T82" fmla="*/ 206 w 232"/>
              <a:gd name="T83" fmla="*/ 40 h 292"/>
              <a:gd name="T84" fmla="*/ 218 w 232"/>
              <a:gd name="T85" fmla="*/ 40 h 292"/>
              <a:gd name="T86" fmla="*/ 218 w 232"/>
              <a:gd name="T87" fmla="*/ 278 h 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32" h="292">
                <a:moveTo>
                  <a:pt x="166" y="48"/>
                </a:moveTo>
                <a:lnTo>
                  <a:pt x="40" y="48"/>
                </a:lnTo>
                <a:lnTo>
                  <a:pt x="40" y="66"/>
                </a:lnTo>
                <a:lnTo>
                  <a:pt x="166" y="66"/>
                </a:lnTo>
                <a:lnTo>
                  <a:pt x="166" y="48"/>
                </a:lnTo>
                <a:close/>
                <a:moveTo>
                  <a:pt x="166" y="84"/>
                </a:moveTo>
                <a:lnTo>
                  <a:pt x="40" y="84"/>
                </a:lnTo>
                <a:lnTo>
                  <a:pt x="40" y="102"/>
                </a:lnTo>
                <a:lnTo>
                  <a:pt x="166" y="102"/>
                </a:lnTo>
                <a:lnTo>
                  <a:pt x="166" y="84"/>
                </a:lnTo>
                <a:close/>
                <a:moveTo>
                  <a:pt x="40" y="174"/>
                </a:moveTo>
                <a:lnTo>
                  <a:pt x="104" y="174"/>
                </a:lnTo>
                <a:lnTo>
                  <a:pt x="104" y="156"/>
                </a:lnTo>
                <a:lnTo>
                  <a:pt x="40" y="156"/>
                </a:lnTo>
                <a:lnTo>
                  <a:pt x="40" y="174"/>
                </a:lnTo>
                <a:close/>
                <a:moveTo>
                  <a:pt x="166" y="120"/>
                </a:moveTo>
                <a:lnTo>
                  <a:pt x="40" y="120"/>
                </a:lnTo>
                <a:lnTo>
                  <a:pt x="40" y="138"/>
                </a:lnTo>
                <a:lnTo>
                  <a:pt x="166" y="138"/>
                </a:lnTo>
                <a:lnTo>
                  <a:pt x="166" y="120"/>
                </a:lnTo>
                <a:close/>
                <a:moveTo>
                  <a:pt x="206" y="26"/>
                </a:moveTo>
                <a:lnTo>
                  <a:pt x="206" y="0"/>
                </a:lnTo>
                <a:lnTo>
                  <a:pt x="0" y="0"/>
                </a:lnTo>
                <a:lnTo>
                  <a:pt x="0" y="266"/>
                </a:lnTo>
                <a:lnTo>
                  <a:pt x="26" y="266"/>
                </a:lnTo>
                <a:lnTo>
                  <a:pt x="26" y="292"/>
                </a:lnTo>
                <a:lnTo>
                  <a:pt x="232" y="292"/>
                </a:lnTo>
                <a:lnTo>
                  <a:pt x="232" y="26"/>
                </a:lnTo>
                <a:lnTo>
                  <a:pt x="206" y="26"/>
                </a:lnTo>
                <a:close/>
                <a:moveTo>
                  <a:pt x="14" y="252"/>
                </a:moveTo>
                <a:lnTo>
                  <a:pt x="14" y="14"/>
                </a:lnTo>
                <a:lnTo>
                  <a:pt x="192" y="14"/>
                </a:lnTo>
                <a:lnTo>
                  <a:pt x="192" y="192"/>
                </a:lnTo>
                <a:lnTo>
                  <a:pt x="132" y="192"/>
                </a:lnTo>
                <a:lnTo>
                  <a:pt x="132" y="252"/>
                </a:lnTo>
                <a:lnTo>
                  <a:pt x="14" y="252"/>
                </a:lnTo>
                <a:close/>
                <a:moveTo>
                  <a:pt x="218" y="278"/>
                </a:moveTo>
                <a:lnTo>
                  <a:pt x="40" y="278"/>
                </a:lnTo>
                <a:lnTo>
                  <a:pt x="40" y="266"/>
                </a:lnTo>
                <a:lnTo>
                  <a:pt x="138" y="266"/>
                </a:lnTo>
                <a:lnTo>
                  <a:pt x="206" y="198"/>
                </a:lnTo>
                <a:lnTo>
                  <a:pt x="206" y="40"/>
                </a:lnTo>
                <a:lnTo>
                  <a:pt x="218" y="40"/>
                </a:lnTo>
                <a:lnTo>
                  <a:pt x="218" y="278"/>
                </a:lnTo>
                <a:close/>
              </a:path>
            </a:pathLst>
          </a:custGeom>
          <a:solidFill>
            <a:srgbClr val="E7777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olidFill>
                <a:srgbClr val="5B7F83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149340" y="5191125"/>
            <a:ext cx="14338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>
                <a:solidFill>
                  <a:srgbClr val="E77770"/>
                </a:solidFill>
                <a:latin typeface="+mj-ea"/>
                <a:ea typeface="+mj-ea"/>
              </a:rPr>
              <a:t>关键字</a:t>
            </a:r>
            <a:endParaRPr lang="zh-CN" altLang="zh-CN">
              <a:solidFill>
                <a:srgbClr val="E77770"/>
              </a:solidFill>
              <a:latin typeface="+mj-ea"/>
              <a:ea typeface="+mj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171305" y="5191125"/>
            <a:ext cx="14338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>
                <a:solidFill>
                  <a:srgbClr val="E77770"/>
                </a:solidFill>
                <a:latin typeface="+mj-ea"/>
                <a:ea typeface="+mj-ea"/>
              </a:rPr>
              <a:t>关键字</a:t>
            </a:r>
            <a:endParaRPr lang="zh-CN" altLang="zh-CN">
              <a:solidFill>
                <a:srgbClr val="E77770"/>
              </a:solidFill>
              <a:latin typeface="+mj-ea"/>
              <a:ea typeface="+mj-ea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569085" y="1618615"/>
            <a:ext cx="4301490" cy="1483360"/>
          </a:xfrm>
          <a:prstGeom prst="rect">
            <a:avLst/>
          </a:prstGeom>
          <a:noFill/>
          <a:ln w="15875">
            <a:solidFill>
              <a:srgbClr val="E7777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 descr="ccbcbca5a84e813675a4a63640a6996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4441825" y="1910715"/>
            <a:ext cx="1618615" cy="135636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404620" y="1986915"/>
            <a:ext cx="3328035" cy="1060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 fontAlgn="auto">
              <a:lnSpc>
                <a:spcPct val="150000"/>
              </a:lnSpc>
            </a:pPr>
            <a:r>
              <a:rPr lang="en-US" altLang="zh-CN" sz="1400">
                <a:solidFill>
                  <a:schemeClr val="tx1">
                    <a:lumMod val="65000"/>
                    <a:lumOff val="35000"/>
                  </a:schemeClr>
                </a:solidFill>
                <a:latin typeface="Calibri Light" panose="020F0302020204030204" charset="0"/>
                <a:ea typeface="方正华隶简体" panose="03000509000000000000" charset="-122"/>
                <a:cs typeface="Calibri Light" panose="020F0302020204030204" charset="0"/>
              </a:rPr>
              <a:t>Lorem ipsum dolor sit amet,consecteture </a:t>
            </a:r>
            <a:r>
              <a:rPr lang="en-US" altLang="zh-CN" sz="1400">
                <a:solidFill>
                  <a:schemeClr val="tx1">
                    <a:lumMod val="65000"/>
                    <a:lumOff val="35000"/>
                  </a:schemeClr>
                </a:solidFill>
                <a:latin typeface="Calibri Light" panose="020F0302020204030204" charset="0"/>
                <a:ea typeface="方正华隶简体" panose="03000509000000000000" charset="-122"/>
                <a:cs typeface="Calibri Light" panose="020F0302020204030204" charset="0"/>
                <a:sym typeface="+mn-ea"/>
              </a:rPr>
              <a:t>Lorem ipsum dolor sit amet,consecteture Lorem ipsum dolor sit amet,consecteture</a:t>
            </a:r>
            <a:endParaRPr lang="en-US" altLang="zh-CN" sz="1400">
              <a:solidFill>
                <a:schemeClr val="tx1">
                  <a:lumMod val="65000"/>
                  <a:lumOff val="35000"/>
                </a:schemeClr>
              </a:solidFill>
              <a:latin typeface="Calibri Light" panose="020F0302020204030204" charset="0"/>
              <a:ea typeface="方正华隶简体" panose="03000509000000000000" charset="-122"/>
              <a:cs typeface="Calibri Light" panose="020F0302020204030204" charset="0"/>
              <a:sym typeface="+mn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575435" y="1713865"/>
            <a:ext cx="19723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zh-CN" sz="2800">
                <a:solidFill>
                  <a:srgbClr val="E77770"/>
                </a:solidFill>
                <a:effectLst/>
                <a:latin typeface="汉仪秀英体简" panose="02010609000101010101" charset="-122"/>
                <a:ea typeface="汉仪秀英体简" panose="02010609000101010101" charset="-122"/>
                <a:cs typeface="华康娃娃体W5(P)" panose="040B0500000000000000" charset="-122"/>
                <a:sym typeface="+mn-ea"/>
              </a:rPr>
              <a:t>标题内容</a:t>
            </a:r>
            <a:endParaRPr lang="zh-CN" altLang="zh-CN" sz="2800" b="1">
              <a:solidFill>
                <a:srgbClr val="E77770"/>
              </a:solidFill>
              <a:effectLst/>
              <a:latin typeface="汉仪秀英体简" panose="02010609000101010101" charset="-122"/>
              <a:ea typeface="汉仪秀英体简" panose="02010609000101010101" charset="-122"/>
              <a:cs typeface="华康娃娃体W5(P)" panose="040B0500000000000000" charset="-122"/>
              <a:sym typeface="+mn-ea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404620" y="3816350"/>
            <a:ext cx="4655820" cy="1648460"/>
            <a:chOff x="3150" y="3437"/>
            <a:chExt cx="7332" cy="2596"/>
          </a:xfrm>
        </p:grpSpPr>
        <p:sp>
          <p:nvSpPr>
            <p:cNvPr id="12" name="矩形 11"/>
            <p:cNvSpPr/>
            <p:nvPr/>
          </p:nvSpPr>
          <p:spPr>
            <a:xfrm>
              <a:off x="3409" y="3437"/>
              <a:ext cx="6774" cy="2336"/>
            </a:xfrm>
            <a:prstGeom prst="rect">
              <a:avLst/>
            </a:prstGeom>
            <a:noFill/>
            <a:ln w="15875">
              <a:solidFill>
                <a:srgbClr val="E777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pic>
          <p:nvPicPr>
            <p:cNvPr id="13" name="图片 12" descr="ccbcbca5a84e813675a4a63640a6996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flipH="1">
              <a:off x="7933" y="3897"/>
              <a:ext cx="2549" cy="2136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3150" y="4017"/>
              <a:ext cx="5241" cy="16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r" fontAlgn="auto">
                <a:lnSpc>
                  <a:spcPct val="150000"/>
                </a:lnSpc>
              </a:pPr>
              <a:r>
                <a:rPr lang="en-US" altLang="zh-CN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charset="0"/>
                  <a:ea typeface="方正华隶简体" panose="03000509000000000000" charset="-122"/>
                  <a:cs typeface="Calibri Light" panose="020F0302020204030204" charset="0"/>
                </a:rPr>
                <a:t>Lorem ipsum dolor sit amet,consecteture </a:t>
              </a:r>
              <a:r>
                <a:rPr lang="en-US" altLang="zh-CN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charset="0"/>
                  <a:ea typeface="方正华隶简体" panose="03000509000000000000" charset="-122"/>
                  <a:cs typeface="Calibri Light" panose="020F0302020204030204" charset="0"/>
                  <a:sym typeface="+mn-ea"/>
                </a:rPr>
                <a:t>Lorem ipsum dolor sit amet,consecteture Lorem ipsum dolor sit amet,consecteture</a:t>
              </a:r>
              <a:endParaRPr lang="en-US" altLang="zh-CN" sz="1400">
                <a:solidFill>
                  <a:schemeClr val="tx1">
                    <a:lumMod val="65000"/>
                    <a:lumOff val="35000"/>
                  </a:schemeClr>
                </a:solidFill>
                <a:latin typeface="Calibri Light" panose="020F0302020204030204" charset="0"/>
                <a:ea typeface="方正华隶简体" panose="03000509000000000000" charset="-122"/>
                <a:cs typeface="Calibri Light" panose="020F0302020204030204" charset="0"/>
                <a:sym typeface="+mn-ea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419" y="3587"/>
              <a:ext cx="3106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zh-CN" sz="2800">
                  <a:solidFill>
                    <a:srgbClr val="E77770"/>
                  </a:solidFill>
                  <a:effectLst/>
                  <a:latin typeface="汉仪秀英体简" panose="02010609000101010101" charset="-122"/>
                  <a:ea typeface="汉仪秀英体简" panose="02010609000101010101" charset="-122"/>
                  <a:cs typeface="华康娃娃体W5(P)" panose="040B0500000000000000" charset="-122"/>
                  <a:sym typeface="+mn-ea"/>
                </a:rPr>
                <a:t>标题内容</a:t>
              </a:r>
              <a:endParaRPr lang="zh-CN" altLang="zh-CN" sz="2800" b="1">
                <a:solidFill>
                  <a:srgbClr val="E77770"/>
                </a:solidFill>
                <a:effectLst/>
                <a:latin typeface="汉仪秀英体简" panose="02010609000101010101" charset="-122"/>
                <a:ea typeface="汉仪秀英体简" panose="02010609000101010101" charset="-122"/>
                <a:cs typeface="华康娃娃体W5(P)" panose="040B0500000000000000" charset="-122"/>
                <a:sym typeface="+mn-ea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318885" y="1618615"/>
            <a:ext cx="4655820" cy="1648460"/>
            <a:chOff x="3150" y="3437"/>
            <a:chExt cx="7332" cy="2596"/>
          </a:xfrm>
        </p:grpSpPr>
        <p:sp>
          <p:nvSpPr>
            <p:cNvPr id="17" name="矩形 16"/>
            <p:cNvSpPr/>
            <p:nvPr/>
          </p:nvSpPr>
          <p:spPr>
            <a:xfrm>
              <a:off x="3409" y="3437"/>
              <a:ext cx="6774" cy="2336"/>
            </a:xfrm>
            <a:prstGeom prst="rect">
              <a:avLst/>
            </a:prstGeom>
            <a:noFill/>
            <a:ln w="15875">
              <a:solidFill>
                <a:srgbClr val="E777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pic>
          <p:nvPicPr>
            <p:cNvPr id="18" name="图片 17" descr="ccbcbca5a84e813675a4a63640a6996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flipH="1">
              <a:off x="7933" y="3897"/>
              <a:ext cx="2549" cy="2136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3150" y="4017"/>
              <a:ext cx="5241" cy="16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r" fontAlgn="auto">
                <a:lnSpc>
                  <a:spcPct val="150000"/>
                </a:lnSpc>
              </a:pPr>
              <a:r>
                <a:rPr lang="en-US" altLang="zh-CN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charset="0"/>
                  <a:ea typeface="方正华隶简体" panose="03000509000000000000" charset="-122"/>
                  <a:cs typeface="Calibri Light" panose="020F0302020204030204" charset="0"/>
                </a:rPr>
                <a:t>Lorem ipsum dolor sit amet,consecteture </a:t>
              </a:r>
              <a:r>
                <a:rPr lang="en-US" altLang="zh-CN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charset="0"/>
                  <a:ea typeface="方正华隶简体" panose="03000509000000000000" charset="-122"/>
                  <a:cs typeface="Calibri Light" panose="020F0302020204030204" charset="0"/>
                  <a:sym typeface="+mn-ea"/>
                </a:rPr>
                <a:t>Lorem ipsum dolor sit amet,consecteture Lorem ipsum dolor sit amet,consecteture</a:t>
              </a:r>
              <a:endParaRPr lang="en-US" altLang="zh-CN" sz="1400">
                <a:solidFill>
                  <a:schemeClr val="tx1">
                    <a:lumMod val="65000"/>
                    <a:lumOff val="35000"/>
                  </a:schemeClr>
                </a:solidFill>
                <a:latin typeface="Calibri Light" panose="020F0302020204030204" charset="0"/>
                <a:ea typeface="方正华隶简体" panose="03000509000000000000" charset="-122"/>
                <a:cs typeface="Calibri Light" panose="020F0302020204030204" charset="0"/>
                <a:sym typeface="+mn-ea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3419" y="3587"/>
              <a:ext cx="3106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zh-CN" sz="2800">
                  <a:solidFill>
                    <a:srgbClr val="E77770"/>
                  </a:solidFill>
                  <a:effectLst/>
                  <a:latin typeface="汉仪秀英体简" panose="02010609000101010101" charset="-122"/>
                  <a:ea typeface="汉仪秀英体简" panose="02010609000101010101" charset="-122"/>
                  <a:cs typeface="华康娃娃体W5(P)" panose="040B0500000000000000" charset="-122"/>
                  <a:sym typeface="+mn-ea"/>
                </a:rPr>
                <a:t>标题内容</a:t>
              </a:r>
              <a:endParaRPr lang="zh-CN" altLang="zh-CN" sz="2800" b="1">
                <a:solidFill>
                  <a:srgbClr val="E77770"/>
                </a:solidFill>
                <a:effectLst/>
                <a:latin typeface="汉仪秀英体简" panose="02010609000101010101" charset="-122"/>
                <a:ea typeface="汉仪秀英体简" panose="02010609000101010101" charset="-122"/>
                <a:cs typeface="华康娃娃体W5(P)" panose="040B0500000000000000" charset="-122"/>
                <a:sym typeface="+mn-ea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318885" y="3816350"/>
            <a:ext cx="4655820" cy="1648460"/>
            <a:chOff x="3150" y="3437"/>
            <a:chExt cx="7332" cy="2596"/>
          </a:xfrm>
        </p:grpSpPr>
        <p:sp>
          <p:nvSpPr>
            <p:cNvPr id="22" name="矩形 21"/>
            <p:cNvSpPr/>
            <p:nvPr/>
          </p:nvSpPr>
          <p:spPr>
            <a:xfrm>
              <a:off x="3409" y="3437"/>
              <a:ext cx="6774" cy="2336"/>
            </a:xfrm>
            <a:prstGeom prst="rect">
              <a:avLst/>
            </a:prstGeom>
            <a:noFill/>
            <a:ln w="15875">
              <a:solidFill>
                <a:srgbClr val="E777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pic>
          <p:nvPicPr>
            <p:cNvPr id="23" name="图片 22" descr="ccbcbca5a84e813675a4a63640a6996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flipH="1">
              <a:off x="7933" y="3897"/>
              <a:ext cx="2549" cy="2136"/>
            </a:xfrm>
            <a:prstGeom prst="rect">
              <a:avLst/>
            </a:prstGeom>
          </p:spPr>
        </p:pic>
        <p:sp>
          <p:nvSpPr>
            <p:cNvPr id="24" name="文本框 23"/>
            <p:cNvSpPr txBox="1"/>
            <p:nvPr/>
          </p:nvSpPr>
          <p:spPr>
            <a:xfrm>
              <a:off x="3150" y="4017"/>
              <a:ext cx="5241" cy="16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r" fontAlgn="auto">
                <a:lnSpc>
                  <a:spcPct val="150000"/>
                </a:lnSpc>
              </a:pPr>
              <a:r>
                <a:rPr lang="en-US" altLang="zh-CN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charset="0"/>
                  <a:ea typeface="方正华隶简体" panose="03000509000000000000" charset="-122"/>
                  <a:cs typeface="Calibri Light" panose="020F0302020204030204" charset="0"/>
                </a:rPr>
                <a:t>Lorem ipsum dolor sit amet,consecteture </a:t>
              </a:r>
              <a:r>
                <a:rPr lang="en-US" altLang="zh-CN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charset="0"/>
                  <a:ea typeface="方正华隶简体" panose="03000509000000000000" charset="-122"/>
                  <a:cs typeface="Calibri Light" panose="020F0302020204030204" charset="0"/>
                  <a:sym typeface="+mn-ea"/>
                </a:rPr>
                <a:t>Lorem ipsum dolor sit amet,consecteture Lorem ipsum dolor sit amet,consecteture</a:t>
              </a:r>
              <a:endParaRPr lang="en-US" altLang="zh-CN" sz="1400">
                <a:solidFill>
                  <a:schemeClr val="tx1">
                    <a:lumMod val="65000"/>
                    <a:lumOff val="35000"/>
                  </a:schemeClr>
                </a:solidFill>
                <a:latin typeface="Calibri Light" panose="020F0302020204030204" charset="0"/>
                <a:ea typeface="方正华隶简体" panose="03000509000000000000" charset="-122"/>
                <a:cs typeface="Calibri Light" panose="020F0302020204030204" charset="0"/>
                <a:sym typeface="+mn-ea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3419" y="3587"/>
              <a:ext cx="3106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zh-CN" sz="2800">
                  <a:solidFill>
                    <a:srgbClr val="E77770"/>
                  </a:solidFill>
                  <a:effectLst/>
                  <a:latin typeface="汉仪秀英体简" panose="02010609000101010101" charset="-122"/>
                  <a:ea typeface="汉仪秀英体简" panose="02010609000101010101" charset="-122"/>
                  <a:cs typeface="华康娃娃体W5(P)" panose="040B0500000000000000" charset="-122"/>
                  <a:sym typeface="+mn-ea"/>
                </a:rPr>
                <a:t>标题内容</a:t>
              </a:r>
              <a:endParaRPr lang="zh-CN" altLang="zh-CN" sz="2800" b="1">
                <a:solidFill>
                  <a:srgbClr val="E77770"/>
                </a:solidFill>
                <a:effectLst/>
                <a:latin typeface="汉仪秀英体简" panose="02010609000101010101" charset="-122"/>
                <a:ea typeface="汉仪秀英体简" panose="02010609000101010101" charset="-122"/>
                <a:cs typeface="华康娃娃体W5(P)" panose="040B0500000000000000" charset="-122"/>
                <a:sym typeface="+mn-ea"/>
              </a:endParaRPr>
            </a:p>
          </p:txBody>
        </p:sp>
      </p:grpSp>
    </p:spTree>
    <p:custDataLst>
      <p:tags r:id="rId3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238308" y="1459230"/>
            <a:ext cx="4791710" cy="3122295"/>
            <a:chOff x="4835" y="2330"/>
            <a:chExt cx="7546" cy="4917"/>
          </a:xfrm>
        </p:grpSpPr>
        <p:sp>
          <p:nvSpPr>
            <p:cNvPr id="3" name="文本框 2"/>
            <p:cNvSpPr txBox="1"/>
            <p:nvPr/>
          </p:nvSpPr>
          <p:spPr>
            <a:xfrm>
              <a:off x="4835" y="5030"/>
              <a:ext cx="7546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2800" b="1" spc="2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 algn="ctr"/>
              <a:r>
                <a:rPr lang="zh-CN" altLang="en-US" sz="4000" b="0" dirty="0">
                  <a:solidFill>
                    <a:srgbClr val="E77770"/>
                  </a:solidFill>
                  <a:latin typeface="造字工房朗倩（非商用）常规体" charset="-122"/>
                  <a:ea typeface="造字工房朗倩（非商用）常规体" charset="-122"/>
                </a:rPr>
                <a:t>添加您的标题内容</a:t>
              </a:r>
              <a:endParaRPr lang="zh-CN" altLang="en-US" sz="4000" b="0" dirty="0">
                <a:solidFill>
                  <a:srgbClr val="E77770"/>
                </a:solidFill>
                <a:latin typeface="造字工房朗倩（非商用）常规体" charset="-122"/>
                <a:ea typeface="造字工房朗倩（非商用）常规体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7065" y="2330"/>
              <a:ext cx="3086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dirty="0">
                  <a:solidFill>
                    <a:srgbClr val="E77770"/>
                  </a:solidFill>
                  <a:ea typeface="造字工房朗倩（非商用）常规体" charset="-122"/>
                  <a:cs typeface="+mn-lt"/>
                </a:rPr>
                <a:t>02</a:t>
              </a:r>
              <a:endParaRPr lang="en-US" altLang="zh-CN" sz="8000" dirty="0">
                <a:solidFill>
                  <a:srgbClr val="E77770"/>
                </a:solidFill>
                <a:ea typeface="造字工房朗倩（非商用）常规体" charset="-122"/>
                <a:cs typeface="+mn-lt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5095" y="6086"/>
              <a:ext cx="6907" cy="11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 fontAlgn="auto">
                <a:lnSpc>
                  <a:spcPct val="150000"/>
                </a:lnSpc>
              </a:pPr>
              <a:r>
                <a:rPr lang="en-US" altLang="zh-CN" sz="1400">
                  <a:solidFill>
                    <a:srgbClr val="E77770"/>
                  </a:solidFill>
                  <a:latin typeface="Calibri Light" panose="020F0302020204030204" charset="0"/>
                  <a:ea typeface="方正华隶简体" panose="03000509000000000000" charset="-122"/>
                  <a:cs typeface="Calibri Light" panose="020F0302020204030204" charset="0"/>
                </a:rPr>
                <a:t>Lorem ipsum dolor sit amet,consecteture</a:t>
              </a:r>
              <a:r>
                <a:rPr lang="en-US" altLang="zh-CN" sz="1400">
                  <a:solidFill>
                    <a:srgbClr val="E77770"/>
                  </a:solidFill>
                  <a:latin typeface="Calibri Light" panose="020F0302020204030204" charset="0"/>
                  <a:ea typeface="方正华隶简体" panose="03000509000000000000" charset="-122"/>
                  <a:cs typeface="Calibri Light" panose="020F0302020204030204" charset="0"/>
                  <a:sym typeface="+mn-ea"/>
                </a:rPr>
                <a:t>Lorem ipsum dolor sit amet,consecteture</a:t>
              </a:r>
              <a:endParaRPr lang="en-US" altLang="zh-CN" sz="1400">
                <a:solidFill>
                  <a:srgbClr val="E77770"/>
                </a:solidFill>
                <a:latin typeface="Calibri Light" panose="020F0302020204030204" charset="0"/>
                <a:ea typeface="方正华隶简体" panose="03000509000000000000" charset="-122"/>
                <a:cs typeface="Calibri Light" panose="020F0302020204030204" charset="0"/>
                <a:sym typeface="+mn-ea"/>
              </a:endParaRPr>
            </a:p>
          </p:txBody>
        </p:sp>
        <p:pic>
          <p:nvPicPr>
            <p:cNvPr id="5" name="图片 4" descr="e541684c94280bf9ca526be7b68ad4d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flipV="1">
              <a:off x="6425" y="3670"/>
              <a:ext cx="4367" cy="1465"/>
            </a:xfrm>
            <a:prstGeom prst="rect">
              <a:avLst/>
            </a:prstGeom>
          </p:spPr>
        </p:pic>
      </p:grpSp>
    </p:spTree>
    <p:custDataLst>
      <p:tags r:id="rId3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" name="Group 4"/>
          <p:cNvGrpSpPr>
            <a:grpSpLocks noChangeAspect="1"/>
          </p:cNvGrpSpPr>
          <p:nvPr/>
        </p:nvGrpSpPr>
        <p:grpSpPr bwMode="auto">
          <a:xfrm rot="5400000" flipV="1">
            <a:off x="5203190" y="1977390"/>
            <a:ext cx="2633980" cy="2674620"/>
            <a:chOff x="1860" y="1090"/>
            <a:chExt cx="1651" cy="1676"/>
          </a:xfrm>
          <a:solidFill>
            <a:srgbClr val="E77770"/>
          </a:solidFill>
          <a:effectLst/>
        </p:grpSpPr>
        <p:sp>
          <p:nvSpPr>
            <p:cNvPr id="66" name="Freeform 5"/>
            <p:cNvSpPr/>
            <p:nvPr/>
          </p:nvSpPr>
          <p:spPr bwMode="auto">
            <a:xfrm>
              <a:off x="1860" y="1897"/>
              <a:ext cx="869" cy="869"/>
            </a:xfrm>
            <a:custGeom>
              <a:avLst/>
              <a:gdLst>
                <a:gd name="T0" fmla="*/ 222 w 365"/>
                <a:gd name="T1" fmla="*/ 144 h 365"/>
                <a:gd name="T2" fmla="*/ 150 w 365"/>
                <a:gd name="T3" fmla="*/ 0 h 365"/>
                <a:gd name="T4" fmla="*/ 0 w 365"/>
                <a:gd name="T5" fmla="*/ 0 h 365"/>
                <a:gd name="T6" fmla="*/ 116 w 365"/>
                <a:gd name="T7" fmla="*/ 249 h 365"/>
                <a:gd name="T8" fmla="*/ 365 w 365"/>
                <a:gd name="T9" fmla="*/ 365 h 365"/>
                <a:gd name="T10" fmla="*/ 365 w 365"/>
                <a:gd name="T11" fmla="*/ 215 h 365"/>
                <a:gd name="T12" fmla="*/ 222 w 365"/>
                <a:gd name="T13" fmla="*/ 144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5" h="365">
                  <a:moveTo>
                    <a:pt x="222" y="144"/>
                  </a:moveTo>
                  <a:cubicBezTo>
                    <a:pt x="181" y="103"/>
                    <a:pt x="158" y="53"/>
                    <a:pt x="15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91"/>
                    <a:pt x="47" y="180"/>
                    <a:pt x="116" y="249"/>
                  </a:cubicBezTo>
                  <a:cubicBezTo>
                    <a:pt x="186" y="318"/>
                    <a:pt x="274" y="357"/>
                    <a:pt x="365" y="365"/>
                  </a:cubicBezTo>
                  <a:cubicBezTo>
                    <a:pt x="365" y="215"/>
                    <a:pt x="365" y="215"/>
                    <a:pt x="365" y="215"/>
                  </a:cubicBezTo>
                  <a:cubicBezTo>
                    <a:pt x="312" y="208"/>
                    <a:pt x="262" y="184"/>
                    <a:pt x="222" y="1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6"/>
            <p:cNvSpPr/>
            <p:nvPr/>
          </p:nvSpPr>
          <p:spPr bwMode="auto">
            <a:xfrm>
              <a:off x="1956" y="2233"/>
              <a:ext cx="439" cy="43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6"/>
            <p:cNvSpPr/>
            <p:nvPr/>
          </p:nvSpPr>
          <p:spPr bwMode="auto">
            <a:xfrm>
              <a:off x="3072" y="1090"/>
              <a:ext cx="439" cy="439"/>
            </a:xfrm>
            <a:prstGeom prst="ellipse">
              <a:avLst/>
            </a:prstGeom>
            <a:solidFill>
              <a:srgbClr val="E777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</p:grpSp>
      <p:sp>
        <p:nvSpPr>
          <p:cNvPr id="69" name="Freeform 5"/>
          <p:cNvSpPr/>
          <p:nvPr/>
        </p:nvSpPr>
        <p:spPr bwMode="auto">
          <a:xfrm flipV="1">
            <a:off x="4998720" y="1997710"/>
            <a:ext cx="1386840" cy="1386205"/>
          </a:xfrm>
          <a:custGeom>
            <a:avLst/>
            <a:gdLst>
              <a:gd name="T0" fmla="*/ 222 w 365"/>
              <a:gd name="T1" fmla="*/ 144 h 365"/>
              <a:gd name="T2" fmla="*/ 150 w 365"/>
              <a:gd name="T3" fmla="*/ 0 h 365"/>
              <a:gd name="T4" fmla="*/ 0 w 365"/>
              <a:gd name="T5" fmla="*/ 0 h 365"/>
              <a:gd name="T6" fmla="*/ 116 w 365"/>
              <a:gd name="T7" fmla="*/ 249 h 365"/>
              <a:gd name="T8" fmla="*/ 365 w 365"/>
              <a:gd name="T9" fmla="*/ 365 h 365"/>
              <a:gd name="T10" fmla="*/ 365 w 365"/>
              <a:gd name="T11" fmla="*/ 215 h 365"/>
              <a:gd name="T12" fmla="*/ 222 w 365"/>
              <a:gd name="T13" fmla="*/ 144 h 3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5" h="365">
                <a:moveTo>
                  <a:pt x="222" y="144"/>
                </a:moveTo>
                <a:cubicBezTo>
                  <a:pt x="181" y="103"/>
                  <a:pt x="158" y="53"/>
                  <a:pt x="150" y="0"/>
                </a:cubicBezTo>
                <a:cubicBezTo>
                  <a:pt x="0" y="0"/>
                  <a:pt x="0" y="0"/>
                  <a:pt x="0" y="0"/>
                </a:cubicBezTo>
                <a:cubicBezTo>
                  <a:pt x="8" y="91"/>
                  <a:pt x="47" y="180"/>
                  <a:pt x="116" y="249"/>
                </a:cubicBezTo>
                <a:cubicBezTo>
                  <a:pt x="186" y="318"/>
                  <a:pt x="274" y="357"/>
                  <a:pt x="365" y="365"/>
                </a:cubicBezTo>
                <a:cubicBezTo>
                  <a:pt x="365" y="215"/>
                  <a:pt x="365" y="215"/>
                  <a:pt x="365" y="215"/>
                </a:cubicBezTo>
                <a:cubicBezTo>
                  <a:pt x="312" y="208"/>
                  <a:pt x="262" y="184"/>
                  <a:pt x="222" y="144"/>
                </a:cubicBezTo>
                <a:close/>
              </a:path>
            </a:pathLst>
          </a:custGeom>
          <a:solidFill>
            <a:srgbClr val="3DA87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2" name="Freeform 5"/>
          <p:cNvSpPr/>
          <p:nvPr/>
        </p:nvSpPr>
        <p:spPr bwMode="auto">
          <a:xfrm rot="16200000">
            <a:off x="6470015" y="3437255"/>
            <a:ext cx="1385570" cy="1386840"/>
          </a:xfrm>
          <a:custGeom>
            <a:avLst/>
            <a:gdLst>
              <a:gd name="T0" fmla="*/ 222 w 365"/>
              <a:gd name="T1" fmla="*/ 144 h 365"/>
              <a:gd name="T2" fmla="*/ 150 w 365"/>
              <a:gd name="T3" fmla="*/ 0 h 365"/>
              <a:gd name="T4" fmla="*/ 0 w 365"/>
              <a:gd name="T5" fmla="*/ 0 h 365"/>
              <a:gd name="T6" fmla="*/ 116 w 365"/>
              <a:gd name="T7" fmla="*/ 249 h 365"/>
              <a:gd name="T8" fmla="*/ 365 w 365"/>
              <a:gd name="T9" fmla="*/ 365 h 365"/>
              <a:gd name="T10" fmla="*/ 365 w 365"/>
              <a:gd name="T11" fmla="*/ 215 h 365"/>
              <a:gd name="T12" fmla="*/ 222 w 365"/>
              <a:gd name="T13" fmla="*/ 144 h 3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5" h="365">
                <a:moveTo>
                  <a:pt x="222" y="144"/>
                </a:moveTo>
                <a:cubicBezTo>
                  <a:pt x="181" y="103"/>
                  <a:pt x="158" y="53"/>
                  <a:pt x="150" y="0"/>
                </a:cubicBezTo>
                <a:cubicBezTo>
                  <a:pt x="0" y="0"/>
                  <a:pt x="0" y="0"/>
                  <a:pt x="0" y="0"/>
                </a:cubicBezTo>
                <a:cubicBezTo>
                  <a:pt x="8" y="91"/>
                  <a:pt x="47" y="180"/>
                  <a:pt x="116" y="249"/>
                </a:cubicBezTo>
                <a:cubicBezTo>
                  <a:pt x="186" y="318"/>
                  <a:pt x="274" y="357"/>
                  <a:pt x="365" y="365"/>
                </a:cubicBezTo>
                <a:cubicBezTo>
                  <a:pt x="365" y="215"/>
                  <a:pt x="365" y="215"/>
                  <a:pt x="365" y="215"/>
                </a:cubicBezTo>
                <a:cubicBezTo>
                  <a:pt x="312" y="208"/>
                  <a:pt x="262" y="184"/>
                  <a:pt x="222" y="144"/>
                </a:cubicBezTo>
                <a:close/>
              </a:path>
            </a:pathLst>
          </a:custGeom>
          <a:solidFill>
            <a:srgbClr val="3DA87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3" name="Freeform 6"/>
          <p:cNvSpPr/>
          <p:nvPr/>
        </p:nvSpPr>
        <p:spPr bwMode="auto">
          <a:xfrm rot="16200000">
            <a:off x="7050405" y="3961765"/>
            <a:ext cx="679450" cy="678180"/>
          </a:xfrm>
          <a:prstGeom prst="ellipse">
            <a:avLst/>
          </a:prstGeom>
          <a:solidFill>
            <a:srgbClr val="3DA87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2" name="Freeform 6"/>
          <p:cNvSpPr/>
          <p:nvPr/>
        </p:nvSpPr>
        <p:spPr bwMode="auto">
          <a:xfrm rot="16200000">
            <a:off x="5205730" y="2258060"/>
            <a:ext cx="679450" cy="678180"/>
          </a:xfrm>
          <a:prstGeom prst="ellipse">
            <a:avLst/>
          </a:prstGeom>
          <a:solidFill>
            <a:srgbClr val="3DA87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zh-CN" altLang="en-US"/>
          </a:p>
        </p:txBody>
      </p:sp>
      <p:sp>
        <p:nvSpPr>
          <p:cNvPr id="75" name="Freeform 5"/>
          <p:cNvSpPr/>
          <p:nvPr/>
        </p:nvSpPr>
        <p:spPr bwMode="auto">
          <a:xfrm>
            <a:off x="4998720" y="3437890"/>
            <a:ext cx="1386840" cy="1386205"/>
          </a:xfrm>
          <a:custGeom>
            <a:avLst/>
            <a:gdLst>
              <a:gd name="T0" fmla="*/ 222 w 365"/>
              <a:gd name="T1" fmla="*/ 144 h 365"/>
              <a:gd name="T2" fmla="*/ 150 w 365"/>
              <a:gd name="T3" fmla="*/ 0 h 365"/>
              <a:gd name="T4" fmla="*/ 0 w 365"/>
              <a:gd name="T5" fmla="*/ 0 h 365"/>
              <a:gd name="T6" fmla="*/ 116 w 365"/>
              <a:gd name="T7" fmla="*/ 249 h 365"/>
              <a:gd name="T8" fmla="*/ 365 w 365"/>
              <a:gd name="T9" fmla="*/ 365 h 365"/>
              <a:gd name="T10" fmla="*/ 365 w 365"/>
              <a:gd name="T11" fmla="*/ 215 h 365"/>
              <a:gd name="T12" fmla="*/ 222 w 365"/>
              <a:gd name="T13" fmla="*/ 144 h 3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5" h="365">
                <a:moveTo>
                  <a:pt x="222" y="144"/>
                </a:moveTo>
                <a:cubicBezTo>
                  <a:pt x="181" y="103"/>
                  <a:pt x="158" y="53"/>
                  <a:pt x="150" y="0"/>
                </a:cubicBezTo>
                <a:cubicBezTo>
                  <a:pt x="0" y="0"/>
                  <a:pt x="0" y="0"/>
                  <a:pt x="0" y="0"/>
                </a:cubicBezTo>
                <a:cubicBezTo>
                  <a:pt x="8" y="91"/>
                  <a:pt x="47" y="180"/>
                  <a:pt x="116" y="249"/>
                </a:cubicBezTo>
                <a:cubicBezTo>
                  <a:pt x="186" y="318"/>
                  <a:pt x="274" y="357"/>
                  <a:pt x="365" y="365"/>
                </a:cubicBezTo>
                <a:cubicBezTo>
                  <a:pt x="365" y="215"/>
                  <a:pt x="365" y="215"/>
                  <a:pt x="365" y="215"/>
                </a:cubicBezTo>
                <a:cubicBezTo>
                  <a:pt x="312" y="208"/>
                  <a:pt x="262" y="184"/>
                  <a:pt x="222" y="144"/>
                </a:cubicBezTo>
                <a:close/>
              </a:path>
            </a:pathLst>
          </a:custGeom>
          <a:solidFill>
            <a:srgbClr val="E7777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6" name="Freeform 218"/>
          <p:cNvSpPr/>
          <p:nvPr/>
        </p:nvSpPr>
        <p:spPr bwMode="auto">
          <a:xfrm>
            <a:off x="7432040" y="4363720"/>
            <a:ext cx="76835" cy="79375"/>
          </a:xfrm>
          <a:custGeom>
            <a:avLst/>
            <a:gdLst>
              <a:gd name="T0" fmla="*/ 13 w 105"/>
              <a:gd name="T1" fmla="*/ 20 h 108"/>
              <a:gd name="T2" fmla="*/ 27 w 105"/>
              <a:gd name="T3" fmla="*/ 9 h 108"/>
              <a:gd name="T4" fmla="*/ 65 w 105"/>
              <a:gd name="T5" fmla="*/ 13 h 108"/>
              <a:gd name="T6" fmla="*/ 105 w 105"/>
              <a:gd name="T7" fmla="*/ 64 h 108"/>
              <a:gd name="T8" fmla="*/ 49 w 105"/>
              <a:gd name="T9" fmla="*/ 108 h 108"/>
              <a:gd name="T10" fmla="*/ 9 w 105"/>
              <a:gd name="T11" fmla="*/ 57 h 108"/>
              <a:gd name="T12" fmla="*/ 13 w 105"/>
              <a:gd name="T13" fmla="*/ 20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5" h="108">
                <a:moveTo>
                  <a:pt x="13" y="20"/>
                </a:moveTo>
                <a:cubicBezTo>
                  <a:pt x="27" y="9"/>
                  <a:pt x="27" y="9"/>
                  <a:pt x="27" y="9"/>
                </a:cubicBezTo>
                <a:cubicBezTo>
                  <a:pt x="39" y="0"/>
                  <a:pt x="56" y="2"/>
                  <a:pt x="65" y="13"/>
                </a:cubicBezTo>
                <a:cubicBezTo>
                  <a:pt x="105" y="64"/>
                  <a:pt x="105" y="64"/>
                  <a:pt x="105" y="64"/>
                </a:cubicBezTo>
                <a:cubicBezTo>
                  <a:pt x="49" y="108"/>
                  <a:pt x="49" y="108"/>
                  <a:pt x="49" y="108"/>
                </a:cubicBezTo>
                <a:cubicBezTo>
                  <a:pt x="9" y="57"/>
                  <a:pt x="9" y="57"/>
                  <a:pt x="9" y="57"/>
                </a:cubicBezTo>
                <a:cubicBezTo>
                  <a:pt x="0" y="46"/>
                  <a:pt x="2" y="29"/>
                  <a:pt x="13" y="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defTabSz="914400">
              <a:defRPr/>
            </a:pPr>
            <a:endParaRPr lang="en-AU" sz="1800" kern="0">
              <a:solidFill>
                <a:srgbClr val="000000"/>
              </a:solidFill>
              <a:latin typeface="微软雅黑" panose="020B0503020204020204" charset="-122"/>
              <a:ea typeface="Microsoft YaHei UI"/>
            </a:endParaRPr>
          </a:p>
        </p:txBody>
      </p:sp>
      <p:sp>
        <p:nvSpPr>
          <p:cNvPr id="107" name="Freeform 219"/>
          <p:cNvSpPr>
            <a:spLocks noEditPoints="1"/>
          </p:cNvSpPr>
          <p:nvPr/>
        </p:nvSpPr>
        <p:spPr bwMode="auto">
          <a:xfrm>
            <a:off x="7148195" y="4045585"/>
            <a:ext cx="381635" cy="379730"/>
          </a:xfrm>
          <a:custGeom>
            <a:avLst/>
            <a:gdLst>
              <a:gd name="T0" fmla="*/ 445 w 524"/>
              <a:gd name="T1" fmla="*/ 119 h 523"/>
              <a:gd name="T2" fmla="*/ 119 w 524"/>
              <a:gd name="T3" fmla="*/ 79 h 523"/>
              <a:gd name="T4" fmla="*/ 79 w 524"/>
              <a:gd name="T5" fmla="*/ 404 h 523"/>
              <a:gd name="T6" fmla="*/ 405 w 524"/>
              <a:gd name="T7" fmla="*/ 444 h 523"/>
              <a:gd name="T8" fmla="*/ 445 w 524"/>
              <a:gd name="T9" fmla="*/ 119 h 523"/>
              <a:gd name="T10" fmla="*/ 373 w 524"/>
              <a:gd name="T11" fmla="*/ 404 h 523"/>
              <a:gd name="T12" fmla="*/ 119 w 524"/>
              <a:gd name="T13" fmla="*/ 373 h 523"/>
              <a:gd name="T14" fmla="*/ 151 w 524"/>
              <a:gd name="T15" fmla="*/ 119 h 523"/>
              <a:gd name="T16" fmla="*/ 404 w 524"/>
              <a:gd name="T17" fmla="*/ 150 h 523"/>
              <a:gd name="T18" fmla="*/ 373 w 524"/>
              <a:gd name="T19" fmla="*/ 404 h 5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24" h="523">
                <a:moveTo>
                  <a:pt x="445" y="119"/>
                </a:moveTo>
                <a:cubicBezTo>
                  <a:pt x="366" y="18"/>
                  <a:pt x="220" y="0"/>
                  <a:pt x="119" y="79"/>
                </a:cubicBezTo>
                <a:cubicBezTo>
                  <a:pt x="18" y="157"/>
                  <a:pt x="0" y="303"/>
                  <a:pt x="79" y="404"/>
                </a:cubicBezTo>
                <a:cubicBezTo>
                  <a:pt x="158" y="505"/>
                  <a:pt x="304" y="523"/>
                  <a:pt x="405" y="444"/>
                </a:cubicBezTo>
                <a:cubicBezTo>
                  <a:pt x="506" y="366"/>
                  <a:pt x="524" y="220"/>
                  <a:pt x="445" y="119"/>
                </a:cubicBezTo>
                <a:close/>
                <a:moveTo>
                  <a:pt x="373" y="404"/>
                </a:moveTo>
                <a:cubicBezTo>
                  <a:pt x="294" y="465"/>
                  <a:pt x="181" y="451"/>
                  <a:pt x="119" y="373"/>
                </a:cubicBezTo>
                <a:cubicBezTo>
                  <a:pt x="58" y="294"/>
                  <a:pt x="72" y="180"/>
                  <a:pt x="151" y="119"/>
                </a:cubicBezTo>
                <a:cubicBezTo>
                  <a:pt x="229" y="58"/>
                  <a:pt x="343" y="72"/>
                  <a:pt x="404" y="150"/>
                </a:cubicBezTo>
                <a:cubicBezTo>
                  <a:pt x="466" y="229"/>
                  <a:pt x="452" y="343"/>
                  <a:pt x="373" y="40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defTabSz="914400">
              <a:defRPr/>
            </a:pPr>
            <a:endParaRPr lang="en-AU" sz="1800" kern="0">
              <a:solidFill>
                <a:srgbClr val="000000"/>
              </a:solidFill>
              <a:latin typeface="微软雅黑" panose="020B0503020204020204" charset="-122"/>
              <a:ea typeface="Microsoft YaHei UI"/>
            </a:endParaRPr>
          </a:p>
        </p:txBody>
      </p:sp>
      <p:sp>
        <p:nvSpPr>
          <p:cNvPr id="108" name="Freeform 220"/>
          <p:cNvSpPr/>
          <p:nvPr/>
        </p:nvSpPr>
        <p:spPr bwMode="auto">
          <a:xfrm>
            <a:off x="7479030" y="4424045"/>
            <a:ext cx="67310" cy="67310"/>
          </a:xfrm>
          <a:custGeom>
            <a:avLst/>
            <a:gdLst>
              <a:gd name="T0" fmla="*/ 78 w 92"/>
              <a:gd name="T1" fmla="*/ 72 h 92"/>
              <a:gd name="T2" fmla="*/ 64 w 92"/>
              <a:gd name="T3" fmla="*/ 83 h 92"/>
              <a:gd name="T4" fmla="*/ 27 w 92"/>
              <a:gd name="T5" fmla="*/ 78 h 92"/>
              <a:gd name="T6" fmla="*/ 0 w 92"/>
              <a:gd name="T7" fmla="*/ 44 h 92"/>
              <a:gd name="T8" fmla="*/ 56 w 92"/>
              <a:gd name="T9" fmla="*/ 0 h 92"/>
              <a:gd name="T10" fmla="*/ 83 w 92"/>
              <a:gd name="T11" fmla="*/ 34 h 92"/>
              <a:gd name="T12" fmla="*/ 78 w 92"/>
              <a:gd name="T13" fmla="*/ 72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2" h="92">
                <a:moveTo>
                  <a:pt x="78" y="72"/>
                </a:moveTo>
                <a:cubicBezTo>
                  <a:pt x="64" y="83"/>
                  <a:pt x="64" y="83"/>
                  <a:pt x="64" y="83"/>
                </a:cubicBezTo>
                <a:cubicBezTo>
                  <a:pt x="53" y="92"/>
                  <a:pt x="36" y="90"/>
                  <a:pt x="27" y="78"/>
                </a:cubicBezTo>
                <a:cubicBezTo>
                  <a:pt x="0" y="44"/>
                  <a:pt x="0" y="44"/>
                  <a:pt x="0" y="44"/>
                </a:cubicBezTo>
                <a:cubicBezTo>
                  <a:pt x="56" y="0"/>
                  <a:pt x="56" y="0"/>
                  <a:pt x="56" y="0"/>
                </a:cubicBezTo>
                <a:cubicBezTo>
                  <a:pt x="83" y="34"/>
                  <a:pt x="83" y="34"/>
                  <a:pt x="83" y="34"/>
                </a:cubicBezTo>
                <a:cubicBezTo>
                  <a:pt x="92" y="46"/>
                  <a:pt x="90" y="63"/>
                  <a:pt x="78" y="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defTabSz="914400">
              <a:defRPr/>
            </a:pPr>
            <a:endParaRPr lang="en-AU" sz="1800" kern="0">
              <a:solidFill>
                <a:srgbClr val="000000"/>
              </a:solidFill>
              <a:latin typeface="微软雅黑" panose="020B0503020204020204" charset="-122"/>
              <a:ea typeface="Microsoft YaHei UI"/>
            </a:endParaRPr>
          </a:p>
        </p:txBody>
      </p:sp>
      <p:sp>
        <p:nvSpPr>
          <p:cNvPr id="114" name="Freeform 248"/>
          <p:cNvSpPr>
            <a:spLocks noEditPoints="1"/>
          </p:cNvSpPr>
          <p:nvPr/>
        </p:nvSpPr>
        <p:spPr bwMode="auto">
          <a:xfrm>
            <a:off x="5394325" y="4039235"/>
            <a:ext cx="290830" cy="319405"/>
          </a:xfrm>
          <a:custGeom>
            <a:avLst/>
            <a:gdLst>
              <a:gd name="T0" fmla="*/ 227 w 401"/>
              <a:gd name="T1" fmla="*/ 250 h 440"/>
              <a:gd name="T2" fmla="*/ 215 w 401"/>
              <a:gd name="T3" fmla="*/ 251 h 440"/>
              <a:gd name="T4" fmla="*/ 224 w 401"/>
              <a:gd name="T5" fmla="*/ 283 h 440"/>
              <a:gd name="T6" fmla="*/ 200 w 401"/>
              <a:gd name="T7" fmla="*/ 329 h 440"/>
              <a:gd name="T8" fmla="*/ 175 w 401"/>
              <a:gd name="T9" fmla="*/ 283 h 440"/>
              <a:gd name="T10" fmla="*/ 187 w 401"/>
              <a:gd name="T11" fmla="*/ 251 h 440"/>
              <a:gd name="T12" fmla="*/ 181 w 401"/>
              <a:gd name="T13" fmla="*/ 250 h 440"/>
              <a:gd name="T14" fmla="*/ 148 w 401"/>
              <a:gd name="T15" fmla="*/ 283 h 440"/>
              <a:gd name="T16" fmla="*/ 148 w 401"/>
              <a:gd name="T17" fmla="*/ 440 h 440"/>
              <a:gd name="T18" fmla="*/ 254 w 401"/>
              <a:gd name="T19" fmla="*/ 440 h 440"/>
              <a:gd name="T20" fmla="*/ 254 w 401"/>
              <a:gd name="T21" fmla="*/ 280 h 440"/>
              <a:gd name="T22" fmla="*/ 227 w 401"/>
              <a:gd name="T23" fmla="*/ 250 h 440"/>
              <a:gd name="T24" fmla="*/ 401 w 401"/>
              <a:gd name="T25" fmla="*/ 201 h 440"/>
              <a:gd name="T26" fmla="*/ 200 w 401"/>
              <a:gd name="T27" fmla="*/ 0 h 440"/>
              <a:gd name="T28" fmla="*/ 0 w 401"/>
              <a:gd name="T29" fmla="*/ 201 h 440"/>
              <a:gd name="T30" fmla="*/ 0 w 401"/>
              <a:gd name="T31" fmla="*/ 211 h 440"/>
              <a:gd name="T32" fmla="*/ 0 w 401"/>
              <a:gd name="T33" fmla="*/ 220 h 440"/>
              <a:gd name="T34" fmla="*/ 84 w 401"/>
              <a:gd name="T35" fmla="*/ 375 h 440"/>
              <a:gd name="T36" fmla="*/ 113 w 401"/>
              <a:gd name="T37" fmla="*/ 440 h 440"/>
              <a:gd name="T38" fmla="*/ 113 w 401"/>
              <a:gd name="T39" fmla="*/ 440 h 440"/>
              <a:gd name="T40" fmla="*/ 131 w 401"/>
              <a:gd name="T41" fmla="*/ 440 h 440"/>
              <a:gd name="T42" fmla="*/ 131 w 401"/>
              <a:gd name="T43" fmla="*/ 283 h 440"/>
              <a:gd name="T44" fmla="*/ 181 w 401"/>
              <a:gd name="T45" fmla="*/ 234 h 440"/>
              <a:gd name="T46" fmla="*/ 202 w 401"/>
              <a:gd name="T47" fmla="*/ 239 h 440"/>
              <a:gd name="T48" fmla="*/ 227 w 401"/>
              <a:gd name="T49" fmla="*/ 233 h 440"/>
              <a:gd name="T50" fmla="*/ 271 w 401"/>
              <a:gd name="T51" fmla="*/ 280 h 440"/>
              <a:gd name="T52" fmla="*/ 271 w 401"/>
              <a:gd name="T53" fmla="*/ 440 h 440"/>
              <a:gd name="T54" fmla="*/ 288 w 401"/>
              <a:gd name="T55" fmla="*/ 440 h 440"/>
              <a:gd name="T56" fmla="*/ 288 w 401"/>
              <a:gd name="T57" fmla="*/ 440 h 440"/>
              <a:gd name="T58" fmla="*/ 317 w 401"/>
              <a:gd name="T59" fmla="*/ 375 h 440"/>
              <a:gd name="T60" fmla="*/ 401 w 401"/>
              <a:gd name="T61" fmla="*/ 220 h 440"/>
              <a:gd name="T62" fmla="*/ 401 w 401"/>
              <a:gd name="T63" fmla="*/ 211 h 440"/>
              <a:gd name="T64" fmla="*/ 401 w 401"/>
              <a:gd name="T65" fmla="*/ 201 h 440"/>
              <a:gd name="T66" fmla="*/ 208 w 401"/>
              <a:gd name="T67" fmla="*/ 283 h 440"/>
              <a:gd name="T68" fmla="*/ 201 w 401"/>
              <a:gd name="T69" fmla="*/ 260 h 440"/>
              <a:gd name="T70" fmla="*/ 192 w 401"/>
              <a:gd name="T71" fmla="*/ 283 h 440"/>
              <a:gd name="T72" fmla="*/ 200 w 401"/>
              <a:gd name="T73" fmla="*/ 313 h 440"/>
              <a:gd name="T74" fmla="*/ 208 w 401"/>
              <a:gd name="T75" fmla="*/ 283 h 4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01" h="440">
                <a:moveTo>
                  <a:pt x="227" y="250"/>
                </a:moveTo>
                <a:cubicBezTo>
                  <a:pt x="223" y="250"/>
                  <a:pt x="219" y="250"/>
                  <a:pt x="215" y="251"/>
                </a:cubicBezTo>
                <a:cubicBezTo>
                  <a:pt x="221" y="260"/>
                  <a:pt x="224" y="270"/>
                  <a:pt x="224" y="283"/>
                </a:cubicBezTo>
                <a:cubicBezTo>
                  <a:pt x="224" y="317"/>
                  <a:pt x="211" y="329"/>
                  <a:pt x="200" y="329"/>
                </a:cubicBezTo>
                <a:cubicBezTo>
                  <a:pt x="188" y="329"/>
                  <a:pt x="175" y="315"/>
                  <a:pt x="175" y="283"/>
                </a:cubicBezTo>
                <a:cubicBezTo>
                  <a:pt x="175" y="270"/>
                  <a:pt x="180" y="259"/>
                  <a:pt x="187" y="251"/>
                </a:cubicBezTo>
                <a:cubicBezTo>
                  <a:pt x="185" y="250"/>
                  <a:pt x="183" y="250"/>
                  <a:pt x="181" y="250"/>
                </a:cubicBezTo>
                <a:cubicBezTo>
                  <a:pt x="165" y="250"/>
                  <a:pt x="148" y="262"/>
                  <a:pt x="148" y="283"/>
                </a:cubicBezTo>
                <a:cubicBezTo>
                  <a:pt x="148" y="440"/>
                  <a:pt x="148" y="440"/>
                  <a:pt x="148" y="440"/>
                </a:cubicBezTo>
                <a:cubicBezTo>
                  <a:pt x="254" y="440"/>
                  <a:pt x="254" y="440"/>
                  <a:pt x="254" y="440"/>
                </a:cubicBezTo>
                <a:cubicBezTo>
                  <a:pt x="254" y="280"/>
                  <a:pt x="254" y="280"/>
                  <a:pt x="254" y="280"/>
                </a:cubicBezTo>
                <a:cubicBezTo>
                  <a:pt x="254" y="252"/>
                  <a:pt x="233" y="250"/>
                  <a:pt x="227" y="250"/>
                </a:cubicBezTo>
                <a:close/>
                <a:moveTo>
                  <a:pt x="401" y="201"/>
                </a:moveTo>
                <a:cubicBezTo>
                  <a:pt x="401" y="90"/>
                  <a:pt x="311" y="0"/>
                  <a:pt x="200" y="0"/>
                </a:cubicBezTo>
                <a:cubicBezTo>
                  <a:pt x="89" y="0"/>
                  <a:pt x="0" y="90"/>
                  <a:pt x="0" y="201"/>
                </a:cubicBezTo>
                <a:cubicBezTo>
                  <a:pt x="0" y="204"/>
                  <a:pt x="0" y="208"/>
                  <a:pt x="0" y="211"/>
                </a:cubicBezTo>
                <a:cubicBezTo>
                  <a:pt x="0" y="214"/>
                  <a:pt x="0" y="217"/>
                  <a:pt x="0" y="220"/>
                </a:cubicBezTo>
                <a:cubicBezTo>
                  <a:pt x="0" y="300"/>
                  <a:pt x="84" y="375"/>
                  <a:pt x="84" y="375"/>
                </a:cubicBezTo>
                <a:cubicBezTo>
                  <a:pt x="100" y="390"/>
                  <a:pt x="113" y="419"/>
                  <a:pt x="113" y="440"/>
                </a:cubicBezTo>
                <a:cubicBezTo>
                  <a:pt x="113" y="440"/>
                  <a:pt x="113" y="440"/>
                  <a:pt x="113" y="440"/>
                </a:cubicBezTo>
                <a:cubicBezTo>
                  <a:pt x="131" y="440"/>
                  <a:pt x="131" y="440"/>
                  <a:pt x="131" y="440"/>
                </a:cubicBezTo>
                <a:cubicBezTo>
                  <a:pt x="131" y="283"/>
                  <a:pt x="131" y="283"/>
                  <a:pt x="131" y="283"/>
                </a:cubicBezTo>
                <a:cubicBezTo>
                  <a:pt x="131" y="252"/>
                  <a:pt x="156" y="234"/>
                  <a:pt x="181" y="234"/>
                </a:cubicBezTo>
                <a:cubicBezTo>
                  <a:pt x="189" y="234"/>
                  <a:pt x="196" y="236"/>
                  <a:pt x="202" y="239"/>
                </a:cubicBezTo>
                <a:cubicBezTo>
                  <a:pt x="210" y="235"/>
                  <a:pt x="218" y="233"/>
                  <a:pt x="227" y="233"/>
                </a:cubicBezTo>
                <a:cubicBezTo>
                  <a:pt x="249" y="233"/>
                  <a:pt x="271" y="248"/>
                  <a:pt x="271" y="280"/>
                </a:cubicBezTo>
                <a:cubicBezTo>
                  <a:pt x="271" y="440"/>
                  <a:pt x="271" y="440"/>
                  <a:pt x="271" y="440"/>
                </a:cubicBezTo>
                <a:cubicBezTo>
                  <a:pt x="288" y="440"/>
                  <a:pt x="288" y="440"/>
                  <a:pt x="288" y="440"/>
                </a:cubicBezTo>
                <a:cubicBezTo>
                  <a:pt x="288" y="440"/>
                  <a:pt x="288" y="440"/>
                  <a:pt x="288" y="440"/>
                </a:cubicBezTo>
                <a:cubicBezTo>
                  <a:pt x="288" y="419"/>
                  <a:pt x="301" y="390"/>
                  <a:pt x="317" y="375"/>
                </a:cubicBezTo>
                <a:cubicBezTo>
                  <a:pt x="317" y="375"/>
                  <a:pt x="401" y="300"/>
                  <a:pt x="401" y="220"/>
                </a:cubicBezTo>
                <a:cubicBezTo>
                  <a:pt x="401" y="217"/>
                  <a:pt x="401" y="214"/>
                  <a:pt x="401" y="211"/>
                </a:cubicBezTo>
                <a:cubicBezTo>
                  <a:pt x="401" y="208"/>
                  <a:pt x="401" y="204"/>
                  <a:pt x="401" y="201"/>
                </a:cubicBezTo>
                <a:close/>
                <a:moveTo>
                  <a:pt x="208" y="283"/>
                </a:moveTo>
                <a:cubicBezTo>
                  <a:pt x="208" y="272"/>
                  <a:pt x="205" y="265"/>
                  <a:pt x="201" y="260"/>
                </a:cubicBezTo>
                <a:cubicBezTo>
                  <a:pt x="195" y="265"/>
                  <a:pt x="192" y="273"/>
                  <a:pt x="192" y="283"/>
                </a:cubicBezTo>
                <a:cubicBezTo>
                  <a:pt x="192" y="304"/>
                  <a:pt x="198" y="312"/>
                  <a:pt x="200" y="313"/>
                </a:cubicBezTo>
                <a:cubicBezTo>
                  <a:pt x="201" y="312"/>
                  <a:pt x="208" y="306"/>
                  <a:pt x="208" y="28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defTabSz="914400">
              <a:defRPr/>
            </a:pPr>
            <a:endParaRPr lang="en-AU" sz="1800" kern="0">
              <a:solidFill>
                <a:srgbClr val="000000"/>
              </a:solidFill>
              <a:latin typeface="微软雅黑" panose="020B0503020204020204" charset="-122"/>
              <a:ea typeface="Microsoft YaHei UI"/>
            </a:endParaRPr>
          </a:p>
        </p:txBody>
      </p:sp>
      <p:sp>
        <p:nvSpPr>
          <p:cNvPr id="115" name="Freeform 249"/>
          <p:cNvSpPr/>
          <p:nvPr/>
        </p:nvSpPr>
        <p:spPr bwMode="auto">
          <a:xfrm>
            <a:off x="5482590" y="4376420"/>
            <a:ext cx="112395" cy="24130"/>
          </a:xfrm>
          <a:custGeom>
            <a:avLst/>
            <a:gdLst>
              <a:gd name="T0" fmla="*/ 145 w 154"/>
              <a:gd name="T1" fmla="*/ 33 h 33"/>
              <a:gd name="T2" fmla="*/ 154 w 154"/>
              <a:gd name="T3" fmla="*/ 23 h 33"/>
              <a:gd name="T4" fmla="*/ 154 w 154"/>
              <a:gd name="T5" fmla="*/ 10 h 33"/>
              <a:gd name="T6" fmla="*/ 145 w 154"/>
              <a:gd name="T7" fmla="*/ 0 h 33"/>
              <a:gd name="T8" fmla="*/ 9 w 154"/>
              <a:gd name="T9" fmla="*/ 0 h 33"/>
              <a:gd name="T10" fmla="*/ 0 w 154"/>
              <a:gd name="T11" fmla="*/ 10 h 33"/>
              <a:gd name="T12" fmla="*/ 0 w 154"/>
              <a:gd name="T13" fmla="*/ 23 h 33"/>
              <a:gd name="T14" fmla="*/ 9 w 154"/>
              <a:gd name="T15" fmla="*/ 33 h 33"/>
              <a:gd name="T16" fmla="*/ 145 w 154"/>
              <a:gd name="T17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4" h="33">
                <a:moveTo>
                  <a:pt x="145" y="33"/>
                </a:moveTo>
                <a:cubicBezTo>
                  <a:pt x="150" y="33"/>
                  <a:pt x="154" y="28"/>
                  <a:pt x="154" y="23"/>
                </a:cubicBezTo>
                <a:cubicBezTo>
                  <a:pt x="154" y="10"/>
                  <a:pt x="154" y="10"/>
                  <a:pt x="154" y="10"/>
                </a:cubicBezTo>
                <a:cubicBezTo>
                  <a:pt x="154" y="4"/>
                  <a:pt x="150" y="0"/>
                  <a:pt x="145" y="0"/>
                </a:cubicBez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8"/>
                  <a:pt x="4" y="33"/>
                  <a:pt x="9" y="33"/>
                </a:cubicBezTo>
                <a:lnTo>
                  <a:pt x="145" y="3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defTabSz="914400">
              <a:defRPr/>
            </a:pPr>
            <a:endParaRPr lang="en-AU" sz="1800" kern="0">
              <a:solidFill>
                <a:srgbClr val="000000"/>
              </a:solidFill>
              <a:latin typeface="微软雅黑" panose="020B0503020204020204" charset="-122"/>
              <a:ea typeface="Microsoft YaHei UI"/>
            </a:endParaRPr>
          </a:p>
        </p:txBody>
      </p:sp>
      <p:sp>
        <p:nvSpPr>
          <p:cNvPr id="116" name="Freeform 250"/>
          <p:cNvSpPr/>
          <p:nvPr/>
        </p:nvSpPr>
        <p:spPr bwMode="auto">
          <a:xfrm>
            <a:off x="5482590" y="4410710"/>
            <a:ext cx="112395" cy="24130"/>
          </a:xfrm>
          <a:custGeom>
            <a:avLst/>
            <a:gdLst>
              <a:gd name="T0" fmla="*/ 145 w 154"/>
              <a:gd name="T1" fmla="*/ 33 h 33"/>
              <a:gd name="T2" fmla="*/ 154 w 154"/>
              <a:gd name="T3" fmla="*/ 23 h 33"/>
              <a:gd name="T4" fmla="*/ 154 w 154"/>
              <a:gd name="T5" fmla="*/ 10 h 33"/>
              <a:gd name="T6" fmla="*/ 145 w 154"/>
              <a:gd name="T7" fmla="*/ 0 h 33"/>
              <a:gd name="T8" fmla="*/ 9 w 154"/>
              <a:gd name="T9" fmla="*/ 0 h 33"/>
              <a:gd name="T10" fmla="*/ 0 w 154"/>
              <a:gd name="T11" fmla="*/ 10 h 33"/>
              <a:gd name="T12" fmla="*/ 0 w 154"/>
              <a:gd name="T13" fmla="*/ 23 h 33"/>
              <a:gd name="T14" fmla="*/ 9 w 154"/>
              <a:gd name="T15" fmla="*/ 33 h 33"/>
              <a:gd name="T16" fmla="*/ 145 w 154"/>
              <a:gd name="T17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4" h="33">
                <a:moveTo>
                  <a:pt x="145" y="33"/>
                </a:moveTo>
                <a:cubicBezTo>
                  <a:pt x="150" y="33"/>
                  <a:pt x="154" y="29"/>
                  <a:pt x="154" y="23"/>
                </a:cubicBezTo>
                <a:cubicBezTo>
                  <a:pt x="154" y="10"/>
                  <a:pt x="154" y="10"/>
                  <a:pt x="154" y="10"/>
                </a:cubicBezTo>
                <a:cubicBezTo>
                  <a:pt x="154" y="5"/>
                  <a:pt x="150" y="0"/>
                  <a:pt x="145" y="0"/>
                </a:cubicBez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5"/>
                  <a:pt x="0" y="10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9"/>
                  <a:pt x="4" y="33"/>
                  <a:pt x="9" y="33"/>
                </a:cubicBezTo>
                <a:lnTo>
                  <a:pt x="145" y="3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defTabSz="914400">
              <a:defRPr/>
            </a:pPr>
            <a:endParaRPr lang="en-AU" sz="1800" kern="0">
              <a:solidFill>
                <a:srgbClr val="000000"/>
              </a:solidFill>
              <a:latin typeface="微软雅黑" panose="020B0503020204020204" charset="-122"/>
              <a:ea typeface="Microsoft YaHei UI"/>
            </a:endParaRPr>
          </a:p>
        </p:txBody>
      </p:sp>
      <p:sp>
        <p:nvSpPr>
          <p:cNvPr id="117" name="Freeform 251"/>
          <p:cNvSpPr/>
          <p:nvPr/>
        </p:nvSpPr>
        <p:spPr bwMode="auto">
          <a:xfrm>
            <a:off x="5482590" y="4445635"/>
            <a:ext cx="112395" cy="24130"/>
          </a:xfrm>
          <a:custGeom>
            <a:avLst/>
            <a:gdLst>
              <a:gd name="T0" fmla="*/ 145 w 154"/>
              <a:gd name="T1" fmla="*/ 33 h 33"/>
              <a:gd name="T2" fmla="*/ 154 w 154"/>
              <a:gd name="T3" fmla="*/ 23 h 33"/>
              <a:gd name="T4" fmla="*/ 154 w 154"/>
              <a:gd name="T5" fmla="*/ 10 h 33"/>
              <a:gd name="T6" fmla="*/ 145 w 154"/>
              <a:gd name="T7" fmla="*/ 0 h 33"/>
              <a:gd name="T8" fmla="*/ 9 w 154"/>
              <a:gd name="T9" fmla="*/ 0 h 33"/>
              <a:gd name="T10" fmla="*/ 0 w 154"/>
              <a:gd name="T11" fmla="*/ 10 h 33"/>
              <a:gd name="T12" fmla="*/ 0 w 154"/>
              <a:gd name="T13" fmla="*/ 23 h 33"/>
              <a:gd name="T14" fmla="*/ 9 w 154"/>
              <a:gd name="T15" fmla="*/ 33 h 33"/>
              <a:gd name="T16" fmla="*/ 145 w 154"/>
              <a:gd name="T17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4" h="33">
                <a:moveTo>
                  <a:pt x="145" y="33"/>
                </a:moveTo>
                <a:cubicBezTo>
                  <a:pt x="150" y="33"/>
                  <a:pt x="154" y="28"/>
                  <a:pt x="154" y="23"/>
                </a:cubicBezTo>
                <a:cubicBezTo>
                  <a:pt x="154" y="10"/>
                  <a:pt x="154" y="10"/>
                  <a:pt x="154" y="10"/>
                </a:cubicBezTo>
                <a:cubicBezTo>
                  <a:pt x="154" y="4"/>
                  <a:pt x="150" y="0"/>
                  <a:pt x="145" y="0"/>
                </a:cubicBez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8"/>
                  <a:pt x="4" y="33"/>
                  <a:pt x="9" y="33"/>
                </a:cubicBezTo>
                <a:lnTo>
                  <a:pt x="145" y="3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defTabSz="914400">
              <a:defRPr/>
            </a:pPr>
            <a:endParaRPr lang="en-AU" sz="1800" kern="0">
              <a:solidFill>
                <a:srgbClr val="000000"/>
              </a:solidFill>
              <a:latin typeface="微软雅黑" panose="020B0503020204020204" charset="-122"/>
              <a:ea typeface="Microsoft YaHei UI"/>
            </a:endParaRPr>
          </a:p>
        </p:txBody>
      </p:sp>
      <p:sp>
        <p:nvSpPr>
          <p:cNvPr id="118" name="Freeform 252"/>
          <p:cNvSpPr/>
          <p:nvPr/>
        </p:nvSpPr>
        <p:spPr bwMode="auto">
          <a:xfrm>
            <a:off x="5506720" y="4479925"/>
            <a:ext cx="64770" cy="20955"/>
          </a:xfrm>
          <a:custGeom>
            <a:avLst/>
            <a:gdLst>
              <a:gd name="T0" fmla="*/ 0 w 90"/>
              <a:gd name="T1" fmla="*/ 0 h 29"/>
              <a:gd name="T2" fmla="*/ 45 w 90"/>
              <a:gd name="T3" fmla="*/ 29 h 29"/>
              <a:gd name="T4" fmla="*/ 90 w 90"/>
              <a:gd name="T5" fmla="*/ 0 h 29"/>
              <a:gd name="T6" fmla="*/ 0 w 90"/>
              <a:gd name="T7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0" h="29">
                <a:moveTo>
                  <a:pt x="0" y="0"/>
                </a:moveTo>
                <a:cubicBezTo>
                  <a:pt x="9" y="17"/>
                  <a:pt x="26" y="29"/>
                  <a:pt x="45" y="29"/>
                </a:cubicBezTo>
                <a:cubicBezTo>
                  <a:pt x="65" y="29"/>
                  <a:pt x="82" y="17"/>
                  <a:pt x="90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defTabSz="914400">
              <a:defRPr/>
            </a:pPr>
            <a:endParaRPr lang="en-AU" sz="1800" kern="0">
              <a:solidFill>
                <a:srgbClr val="000000"/>
              </a:solidFill>
              <a:latin typeface="微软雅黑" panose="020B0503020204020204" charset="-122"/>
              <a:ea typeface="Microsoft YaHei UI"/>
            </a:endParaRPr>
          </a:p>
        </p:txBody>
      </p:sp>
      <p:sp>
        <p:nvSpPr>
          <p:cNvPr id="121" name="01"/>
          <p:cNvSpPr/>
          <p:nvPr/>
        </p:nvSpPr>
        <p:spPr bwMode="auto">
          <a:xfrm>
            <a:off x="5408930" y="2418715"/>
            <a:ext cx="428625" cy="418465"/>
          </a:xfrm>
          <a:custGeom>
            <a:avLst/>
            <a:gdLst>
              <a:gd name="T0" fmla="*/ 70 w 140"/>
              <a:gd name="T1" fmla="*/ 0 h 137"/>
              <a:gd name="T2" fmla="*/ 0 w 140"/>
              <a:gd name="T3" fmla="*/ 60 h 137"/>
              <a:gd name="T4" fmla="*/ 30 w 140"/>
              <a:gd name="T5" fmla="*/ 109 h 137"/>
              <a:gd name="T6" fmla="*/ 18 w 140"/>
              <a:gd name="T7" fmla="*/ 137 h 137"/>
              <a:gd name="T8" fmla="*/ 54 w 140"/>
              <a:gd name="T9" fmla="*/ 119 h 137"/>
              <a:gd name="T10" fmla="*/ 70 w 140"/>
              <a:gd name="T11" fmla="*/ 120 h 137"/>
              <a:gd name="T12" fmla="*/ 140 w 140"/>
              <a:gd name="T13" fmla="*/ 60 h 137"/>
              <a:gd name="T14" fmla="*/ 70 w 140"/>
              <a:gd name="T15" fmla="*/ 0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0" h="137">
                <a:moveTo>
                  <a:pt x="70" y="0"/>
                </a:moveTo>
                <a:cubicBezTo>
                  <a:pt x="31" y="0"/>
                  <a:pt x="0" y="27"/>
                  <a:pt x="0" y="60"/>
                </a:cubicBezTo>
                <a:cubicBezTo>
                  <a:pt x="0" y="81"/>
                  <a:pt x="12" y="99"/>
                  <a:pt x="30" y="109"/>
                </a:cubicBezTo>
                <a:cubicBezTo>
                  <a:pt x="25" y="119"/>
                  <a:pt x="17" y="137"/>
                  <a:pt x="18" y="137"/>
                </a:cubicBezTo>
                <a:cubicBezTo>
                  <a:pt x="18" y="137"/>
                  <a:pt x="42" y="125"/>
                  <a:pt x="54" y="119"/>
                </a:cubicBezTo>
                <a:cubicBezTo>
                  <a:pt x="59" y="120"/>
                  <a:pt x="65" y="120"/>
                  <a:pt x="70" y="120"/>
                </a:cubicBezTo>
                <a:cubicBezTo>
                  <a:pt x="109" y="120"/>
                  <a:pt x="140" y="93"/>
                  <a:pt x="140" y="60"/>
                </a:cubicBezTo>
                <a:cubicBezTo>
                  <a:pt x="140" y="27"/>
                  <a:pt x="109" y="0"/>
                  <a:pt x="70" y="0"/>
                </a:cubicBezTo>
                <a:close/>
              </a:path>
            </a:pathLst>
          </a:custGeom>
          <a:noFill/>
          <a:ln w="38100" cap="rnd">
            <a:solidFill>
              <a:schemeClr val="bg1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22" name="01"/>
          <p:cNvSpPr>
            <a:spLocks noChangeArrowheads="1"/>
          </p:cNvSpPr>
          <p:nvPr/>
        </p:nvSpPr>
        <p:spPr bwMode="auto">
          <a:xfrm>
            <a:off x="5504815" y="2580640"/>
            <a:ext cx="57785" cy="57785"/>
          </a:xfrm>
          <a:prstGeom prst="ellipse">
            <a:avLst/>
          </a:prstGeom>
          <a:noFill/>
          <a:ln w="38100" cap="rnd">
            <a:solidFill>
              <a:schemeClr val="bg1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23" name="01"/>
          <p:cNvSpPr>
            <a:spLocks noChangeArrowheads="1"/>
          </p:cNvSpPr>
          <p:nvPr/>
        </p:nvSpPr>
        <p:spPr bwMode="auto">
          <a:xfrm>
            <a:off x="5593715" y="2580640"/>
            <a:ext cx="60960" cy="57785"/>
          </a:xfrm>
          <a:prstGeom prst="ellipse">
            <a:avLst/>
          </a:prstGeom>
          <a:noFill/>
          <a:ln w="38100" cap="rnd">
            <a:solidFill>
              <a:schemeClr val="bg1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24" name="01"/>
          <p:cNvSpPr>
            <a:spLocks noChangeArrowheads="1"/>
          </p:cNvSpPr>
          <p:nvPr/>
        </p:nvSpPr>
        <p:spPr bwMode="auto">
          <a:xfrm>
            <a:off x="5685155" y="2580640"/>
            <a:ext cx="57785" cy="57785"/>
          </a:xfrm>
          <a:prstGeom prst="ellipse">
            <a:avLst/>
          </a:prstGeom>
          <a:noFill/>
          <a:ln w="38100" cap="rnd">
            <a:solidFill>
              <a:schemeClr val="bg1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26" name="01"/>
          <p:cNvSpPr/>
          <p:nvPr/>
        </p:nvSpPr>
        <p:spPr bwMode="auto">
          <a:xfrm>
            <a:off x="7273290" y="2371090"/>
            <a:ext cx="250190" cy="243840"/>
          </a:xfrm>
          <a:custGeom>
            <a:avLst/>
            <a:gdLst>
              <a:gd name="T0" fmla="*/ 12 w 82"/>
              <a:gd name="T1" fmla="*/ 80 h 80"/>
              <a:gd name="T2" fmla="*/ 10 w 82"/>
              <a:gd name="T3" fmla="*/ 78 h 80"/>
              <a:gd name="T4" fmla="*/ 16 w 82"/>
              <a:gd name="T5" fmla="*/ 63 h 80"/>
              <a:gd name="T6" fmla="*/ 0 w 82"/>
              <a:gd name="T7" fmla="*/ 35 h 80"/>
              <a:gd name="T8" fmla="*/ 41 w 82"/>
              <a:gd name="T9" fmla="*/ 0 h 80"/>
              <a:gd name="T10" fmla="*/ 82 w 82"/>
              <a:gd name="T11" fmla="*/ 35 h 80"/>
              <a:gd name="T12" fmla="*/ 41 w 82"/>
              <a:gd name="T13" fmla="*/ 71 h 80"/>
              <a:gd name="T14" fmla="*/ 33 w 82"/>
              <a:gd name="T15" fmla="*/ 70 h 80"/>
              <a:gd name="T16" fmla="*/ 13 w 82"/>
              <a:gd name="T17" fmla="*/ 79 h 80"/>
              <a:gd name="T18" fmla="*/ 12 w 82"/>
              <a:gd name="T19" fmla="*/ 8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2" h="80">
                <a:moveTo>
                  <a:pt x="12" y="80"/>
                </a:moveTo>
                <a:cubicBezTo>
                  <a:pt x="12" y="80"/>
                  <a:pt x="11" y="79"/>
                  <a:pt x="10" y="78"/>
                </a:cubicBezTo>
                <a:cubicBezTo>
                  <a:pt x="10" y="77"/>
                  <a:pt x="10" y="77"/>
                  <a:pt x="16" y="63"/>
                </a:cubicBezTo>
                <a:cubicBezTo>
                  <a:pt x="6" y="56"/>
                  <a:pt x="0" y="46"/>
                  <a:pt x="0" y="35"/>
                </a:cubicBezTo>
                <a:cubicBezTo>
                  <a:pt x="0" y="16"/>
                  <a:pt x="19" y="0"/>
                  <a:pt x="41" y="0"/>
                </a:cubicBezTo>
                <a:cubicBezTo>
                  <a:pt x="64" y="0"/>
                  <a:pt x="82" y="16"/>
                  <a:pt x="82" y="35"/>
                </a:cubicBezTo>
                <a:cubicBezTo>
                  <a:pt x="82" y="55"/>
                  <a:pt x="64" y="71"/>
                  <a:pt x="41" y="71"/>
                </a:cubicBezTo>
                <a:cubicBezTo>
                  <a:pt x="38" y="71"/>
                  <a:pt x="36" y="70"/>
                  <a:pt x="33" y="70"/>
                </a:cubicBezTo>
                <a:cubicBezTo>
                  <a:pt x="14" y="79"/>
                  <a:pt x="13" y="79"/>
                  <a:pt x="13" y="79"/>
                </a:cubicBezTo>
                <a:cubicBezTo>
                  <a:pt x="13" y="80"/>
                  <a:pt x="13" y="80"/>
                  <a:pt x="12" y="80"/>
                </a:cubicBezTo>
                <a:close/>
              </a:path>
            </a:pathLst>
          </a:custGeom>
          <a:noFill/>
          <a:ln w="38100" cap="rnd">
            <a:solidFill>
              <a:schemeClr val="bg1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27" name="01"/>
          <p:cNvSpPr/>
          <p:nvPr/>
        </p:nvSpPr>
        <p:spPr bwMode="auto">
          <a:xfrm>
            <a:off x="7101205" y="2496185"/>
            <a:ext cx="330835" cy="329565"/>
          </a:xfrm>
          <a:custGeom>
            <a:avLst/>
            <a:gdLst>
              <a:gd name="T0" fmla="*/ 10 w 108"/>
              <a:gd name="T1" fmla="*/ 16 h 108"/>
              <a:gd name="T2" fmla="*/ 32 w 108"/>
              <a:gd name="T3" fmla="*/ 76 h 108"/>
              <a:gd name="T4" fmla="*/ 92 w 108"/>
              <a:gd name="T5" fmla="*/ 98 h 108"/>
              <a:gd name="T6" fmla="*/ 102 w 108"/>
              <a:gd name="T7" fmla="*/ 79 h 108"/>
              <a:gd name="T8" fmla="*/ 80 w 108"/>
              <a:gd name="T9" fmla="*/ 66 h 108"/>
              <a:gd name="T10" fmla="*/ 46 w 108"/>
              <a:gd name="T11" fmla="*/ 62 h 108"/>
              <a:gd name="T12" fmla="*/ 42 w 108"/>
              <a:gd name="T13" fmla="*/ 28 h 108"/>
              <a:gd name="T14" fmla="*/ 29 w 108"/>
              <a:gd name="T15" fmla="*/ 6 h 108"/>
              <a:gd name="T16" fmla="*/ 10 w 108"/>
              <a:gd name="T17" fmla="*/ 16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8" h="108">
                <a:moveTo>
                  <a:pt x="10" y="16"/>
                </a:moveTo>
                <a:cubicBezTo>
                  <a:pt x="0" y="44"/>
                  <a:pt x="32" y="76"/>
                  <a:pt x="32" y="76"/>
                </a:cubicBezTo>
                <a:cubicBezTo>
                  <a:pt x="32" y="76"/>
                  <a:pt x="64" y="108"/>
                  <a:pt x="92" y="98"/>
                </a:cubicBezTo>
                <a:cubicBezTo>
                  <a:pt x="104" y="94"/>
                  <a:pt x="108" y="85"/>
                  <a:pt x="102" y="79"/>
                </a:cubicBezTo>
                <a:cubicBezTo>
                  <a:pt x="96" y="73"/>
                  <a:pt x="85" y="61"/>
                  <a:pt x="80" y="66"/>
                </a:cubicBezTo>
                <a:cubicBezTo>
                  <a:pt x="74" y="71"/>
                  <a:pt x="66" y="83"/>
                  <a:pt x="46" y="62"/>
                </a:cubicBezTo>
                <a:cubicBezTo>
                  <a:pt x="25" y="42"/>
                  <a:pt x="37" y="34"/>
                  <a:pt x="42" y="28"/>
                </a:cubicBezTo>
                <a:cubicBezTo>
                  <a:pt x="47" y="23"/>
                  <a:pt x="35" y="12"/>
                  <a:pt x="29" y="6"/>
                </a:cubicBezTo>
                <a:cubicBezTo>
                  <a:pt x="23" y="0"/>
                  <a:pt x="14" y="4"/>
                  <a:pt x="10" y="16"/>
                </a:cubicBezTo>
                <a:close/>
              </a:path>
            </a:pathLst>
          </a:custGeom>
          <a:noFill/>
          <a:ln w="38100" cap="rnd">
            <a:solidFill>
              <a:schemeClr val="bg1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28" name="01"/>
          <p:cNvSpPr/>
          <p:nvPr/>
        </p:nvSpPr>
        <p:spPr bwMode="auto">
          <a:xfrm>
            <a:off x="7328535" y="2428875"/>
            <a:ext cx="57785" cy="91440"/>
          </a:xfrm>
          <a:custGeom>
            <a:avLst/>
            <a:gdLst>
              <a:gd name="T0" fmla="*/ 0 w 19"/>
              <a:gd name="T1" fmla="*/ 3 h 30"/>
              <a:gd name="T2" fmla="*/ 9 w 19"/>
              <a:gd name="T3" fmla="*/ 0 h 30"/>
              <a:gd name="T4" fmla="*/ 10 w 19"/>
              <a:gd name="T5" fmla="*/ 20 h 30"/>
              <a:gd name="T6" fmla="*/ 0 w 19"/>
              <a:gd name="T7" fmla="*/ 30 h 30"/>
              <a:gd name="T8" fmla="*/ 16 w 19"/>
              <a:gd name="T9" fmla="*/ 3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" h="30">
                <a:moveTo>
                  <a:pt x="0" y="3"/>
                </a:moveTo>
                <a:cubicBezTo>
                  <a:pt x="0" y="3"/>
                  <a:pt x="3" y="0"/>
                  <a:pt x="9" y="0"/>
                </a:cubicBezTo>
                <a:cubicBezTo>
                  <a:pt x="15" y="0"/>
                  <a:pt x="19" y="11"/>
                  <a:pt x="10" y="20"/>
                </a:cubicBezTo>
                <a:cubicBezTo>
                  <a:pt x="0" y="28"/>
                  <a:pt x="0" y="30"/>
                  <a:pt x="0" y="30"/>
                </a:cubicBezTo>
                <a:cubicBezTo>
                  <a:pt x="16" y="30"/>
                  <a:pt x="16" y="30"/>
                  <a:pt x="16" y="30"/>
                </a:cubicBezTo>
              </a:path>
            </a:pathLst>
          </a:custGeom>
          <a:noFill/>
          <a:ln w="38100" cap="rnd">
            <a:solidFill>
              <a:schemeClr val="bg1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29" name="01"/>
          <p:cNvSpPr>
            <a:spLocks noChangeShapeType="1"/>
          </p:cNvSpPr>
          <p:nvPr/>
        </p:nvSpPr>
        <p:spPr bwMode="auto">
          <a:xfrm flipV="1">
            <a:off x="7450455" y="2428875"/>
            <a:ext cx="0" cy="91440"/>
          </a:xfrm>
          <a:prstGeom prst="line">
            <a:avLst/>
          </a:prstGeom>
          <a:noFill/>
          <a:ln w="38100" cap="rnd">
            <a:solidFill>
              <a:schemeClr val="bg1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30" name="01"/>
          <p:cNvSpPr>
            <a:spLocks noChangeShapeType="1"/>
          </p:cNvSpPr>
          <p:nvPr/>
        </p:nvSpPr>
        <p:spPr bwMode="auto">
          <a:xfrm flipH="1">
            <a:off x="7404735" y="2428875"/>
            <a:ext cx="45720" cy="64135"/>
          </a:xfrm>
          <a:prstGeom prst="line">
            <a:avLst/>
          </a:prstGeom>
          <a:noFill/>
          <a:ln w="38100" cap="rnd">
            <a:solidFill>
              <a:schemeClr val="bg1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31" name="01"/>
          <p:cNvSpPr>
            <a:spLocks noChangeShapeType="1"/>
          </p:cNvSpPr>
          <p:nvPr/>
        </p:nvSpPr>
        <p:spPr bwMode="auto">
          <a:xfrm>
            <a:off x="7404735" y="2493010"/>
            <a:ext cx="64135" cy="0"/>
          </a:xfrm>
          <a:prstGeom prst="line">
            <a:avLst/>
          </a:prstGeom>
          <a:noFill/>
          <a:ln w="38100" cap="rnd">
            <a:solidFill>
              <a:schemeClr val="bg1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35" name="01"/>
          <p:cNvSpPr txBox="1"/>
          <p:nvPr/>
        </p:nvSpPr>
        <p:spPr>
          <a:xfrm>
            <a:off x="5699760" y="2937510"/>
            <a:ext cx="140144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dirty="0" smtClean="0">
                <a:solidFill>
                  <a:srgbClr val="E77770"/>
                </a:solidFill>
                <a:latin typeface="汉仪秀英体简" panose="02010609000101010101" charset="-122"/>
                <a:ea typeface="汉仪秀英体简" panose="02010609000101010101" charset="-122"/>
                <a:cs typeface="阿里巴巴普惠体 M" panose="00020600040101010101" pitchFamily="18" charset="-122"/>
              </a:rPr>
              <a:t>添加标题内容</a:t>
            </a:r>
            <a:endParaRPr lang="zh-CN" altLang="en-US" sz="2800" b="1" dirty="0" smtClean="0">
              <a:solidFill>
                <a:srgbClr val="E77770"/>
              </a:solidFill>
              <a:latin typeface="汉仪秀英体简" panose="02010609000101010101" charset="-122"/>
              <a:ea typeface="汉仪秀英体简" panose="02010609000101010101" charset="-122"/>
              <a:cs typeface="阿里巴巴普惠体 M" panose="00020600040101010101" pitchFamily="18" charset="-122"/>
            </a:endParaRPr>
          </a:p>
        </p:txBody>
      </p:sp>
      <p:sp>
        <p:nvSpPr>
          <p:cNvPr id="136" name="文本框 135"/>
          <p:cNvSpPr txBox="1"/>
          <p:nvPr/>
        </p:nvSpPr>
        <p:spPr>
          <a:xfrm>
            <a:off x="7856855" y="1786890"/>
            <a:ext cx="3328035" cy="1060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auto">
              <a:lnSpc>
                <a:spcPct val="150000"/>
              </a:lnSpc>
            </a:pPr>
            <a:r>
              <a:rPr lang="en-US" altLang="zh-CN" sz="1400">
                <a:solidFill>
                  <a:schemeClr val="tx1">
                    <a:lumMod val="65000"/>
                    <a:lumOff val="35000"/>
                  </a:schemeClr>
                </a:solidFill>
                <a:latin typeface="Calibri Light" panose="020F0302020204030204" charset="0"/>
                <a:ea typeface="方正华隶简体" panose="03000509000000000000" charset="-122"/>
                <a:cs typeface="Calibri Light" panose="020F0302020204030204" charset="0"/>
              </a:rPr>
              <a:t>Lorem ipsum dolor sit amet,consecteture </a:t>
            </a:r>
            <a:r>
              <a:rPr lang="en-US" altLang="zh-CN" sz="1400">
                <a:solidFill>
                  <a:schemeClr val="tx1">
                    <a:lumMod val="65000"/>
                    <a:lumOff val="35000"/>
                  </a:schemeClr>
                </a:solidFill>
                <a:latin typeface="Calibri Light" panose="020F0302020204030204" charset="0"/>
                <a:ea typeface="方正华隶简体" panose="03000509000000000000" charset="-122"/>
                <a:cs typeface="Calibri Light" panose="020F0302020204030204" charset="0"/>
                <a:sym typeface="+mn-ea"/>
              </a:rPr>
              <a:t>Lorem ipsum dolor sit amet,consecteture Lorem ipsum dolor sit amet,consecteture</a:t>
            </a:r>
            <a:endParaRPr lang="en-US" altLang="zh-CN" sz="1400">
              <a:solidFill>
                <a:schemeClr val="tx1">
                  <a:lumMod val="65000"/>
                  <a:lumOff val="35000"/>
                </a:schemeClr>
              </a:solidFill>
              <a:latin typeface="Calibri Light" panose="020F0302020204030204" charset="0"/>
              <a:ea typeface="方正华隶简体" panose="03000509000000000000" charset="-122"/>
              <a:cs typeface="Calibri Light" panose="020F0302020204030204" charset="0"/>
              <a:sym typeface="+mn-ea"/>
            </a:endParaRPr>
          </a:p>
        </p:txBody>
      </p:sp>
      <p:sp>
        <p:nvSpPr>
          <p:cNvPr id="137" name="文本框 136"/>
          <p:cNvSpPr txBox="1"/>
          <p:nvPr/>
        </p:nvSpPr>
        <p:spPr>
          <a:xfrm>
            <a:off x="7856855" y="4173220"/>
            <a:ext cx="3328035" cy="1060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auto">
              <a:lnSpc>
                <a:spcPct val="150000"/>
              </a:lnSpc>
            </a:pPr>
            <a:r>
              <a:rPr lang="en-US" altLang="zh-CN" sz="1400">
                <a:solidFill>
                  <a:schemeClr val="tx1">
                    <a:lumMod val="65000"/>
                    <a:lumOff val="35000"/>
                  </a:schemeClr>
                </a:solidFill>
                <a:latin typeface="Calibri Light" panose="020F0302020204030204" charset="0"/>
                <a:ea typeface="方正华隶简体" panose="03000509000000000000" charset="-122"/>
                <a:cs typeface="Calibri Light" panose="020F0302020204030204" charset="0"/>
              </a:rPr>
              <a:t>Lorem ipsum dolor sit amet,consecteture </a:t>
            </a:r>
            <a:r>
              <a:rPr lang="en-US" altLang="zh-CN" sz="1400">
                <a:solidFill>
                  <a:schemeClr val="tx1">
                    <a:lumMod val="65000"/>
                    <a:lumOff val="35000"/>
                  </a:schemeClr>
                </a:solidFill>
                <a:latin typeface="Calibri Light" panose="020F0302020204030204" charset="0"/>
                <a:ea typeface="方正华隶简体" panose="03000509000000000000" charset="-122"/>
                <a:cs typeface="Calibri Light" panose="020F0302020204030204" charset="0"/>
                <a:sym typeface="+mn-ea"/>
              </a:rPr>
              <a:t>Lorem ipsum dolor sit amet,consecteture Lorem ipsum dolor sit amet,consecteture</a:t>
            </a:r>
            <a:endParaRPr lang="en-US" altLang="zh-CN" sz="1400">
              <a:solidFill>
                <a:schemeClr val="tx1">
                  <a:lumMod val="65000"/>
                  <a:lumOff val="35000"/>
                </a:schemeClr>
              </a:solidFill>
              <a:latin typeface="Calibri Light" panose="020F0302020204030204" charset="0"/>
              <a:ea typeface="方正华隶简体" panose="03000509000000000000" charset="-122"/>
              <a:cs typeface="Calibri Light" panose="020F0302020204030204" charset="0"/>
              <a:sym typeface="+mn-ea"/>
            </a:endParaRPr>
          </a:p>
        </p:txBody>
      </p:sp>
      <p:sp>
        <p:nvSpPr>
          <p:cNvPr id="138" name="文本框 137"/>
          <p:cNvSpPr txBox="1"/>
          <p:nvPr/>
        </p:nvSpPr>
        <p:spPr>
          <a:xfrm>
            <a:off x="1612900" y="1786890"/>
            <a:ext cx="3328035" cy="1060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 fontAlgn="auto">
              <a:lnSpc>
                <a:spcPct val="150000"/>
              </a:lnSpc>
            </a:pPr>
            <a:r>
              <a:rPr lang="en-US" altLang="zh-CN" sz="1400">
                <a:solidFill>
                  <a:schemeClr val="tx1">
                    <a:lumMod val="65000"/>
                    <a:lumOff val="35000"/>
                  </a:schemeClr>
                </a:solidFill>
                <a:latin typeface="Calibri Light" panose="020F0302020204030204" charset="0"/>
                <a:ea typeface="方正华隶简体" panose="03000509000000000000" charset="-122"/>
                <a:cs typeface="Calibri Light" panose="020F0302020204030204" charset="0"/>
              </a:rPr>
              <a:t>Lorem ipsum dolor sit amet,consecteture </a:t>
            </a:r>
            <a:r>
              <a:rPr lang="en-US" altLang="zh-CN" sz="1400">
                <a:solidFill>
                  <a:schemeClr val="tx1">
                    <a:lumMod val="65000"/>
                    <a:lumOff val="35000"/>
                  </a:schemeClr>
                </a:solidFill>
                <a:latin typeface="Calibri Light" panose="020F0302020204030204" charset="0"/>
                <a:ea typeface="方正华隶简体" panose="03000509000000000000" charset="-122"/>
                <a:cs typeface="Calibri Light" panose="020F0302020204030204" charset="0"/>
                <a:sym typeface="+mn-ea"/>
              </a:rPr>
              <a:t>Lorem ipsum dolor sit amet,consecteture Lorem ipsum dolor sit amet,consecteture</a:t>
            </a:r>
            <a:endParaRPr lang="en-US" altLang="zh-CN" sz="1400">
              <a:solidFill>
                <a:schemeClr val="tx1">
                  <a:lumMod val="65000"/>
                  <a:lumOff val="35000"/>
                </a:schemeClr>
              </a:solidFill>
              <a:latin typeface="Calibri Light" panose="020F0302020204030204" charset="0"/>
              <a:ea typeface="方正华隶简体" panose="03000509000000000000" charset="-122"/>
              <a:cs typeface="Calibri Light" panose="020F0302020204030204" charset="0"/>
              <a:sym typeface="+mn-ea"/>
            </a:endParaRPr>
          </a:p>
        </p:txBody>
      </p:sp>
      <p:sp>
        <p:nvSpPr>
          <p:cNvPr id="139" name="文本框 138"/>
          <p:cNvSpPr txBox="1"/>
          <p:nvPr/>
        </p:nvSpPr>
        <p:spPr>
          <a:xfrm>
            <a:off x="1612900" y="4173220"/>
            <a:ext cx="3328035" cy="1060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 fontAlgn="auto">
              <a:lnSpc>
                <a:spcPct val="150000"/>
              </a:lnSpc>
            </a:pPr>
            <a:r>
              <a:rPr lang="en-US" altLang="zh-CN" sz="1400">
                <a:solidFill>
                  <a:schemeClr val="tx1">
                    <a:lumMod val="65000"/>
                    <a:lumOff val="35000"/>
                  </a:schemeClr>
                </a:solidFill>
                <a:latin typeface="Calibri Light" panose="020F0302020204030204" charset="0"/>
                <a:ea typeface="方正华隶简体" panose="03000509000000000000" charset="-122"/>
                <a:cs typeface="Calibri Light" panose="020F0302020204030204" charset="0"/>
              </a:rPr>
              <a:t>Lorem ipsum dolor sit amet,consecteture </a:t>
            </a:r>
            <a:r>
              <a:rPr lang="en-US" altLang="zh-CN" sz="1400">
                <a:solidFill>
                  <a:schemeClr val="tx1">
                    <a:lumMod val="65000"/>
                    <a:lumOff val="35000"/>
                  </a:schemeClr>
                </a:solidFill>
                <a:latin typeface="Calibri Light" panose="020F0302020204030204" charset="0"/>
                <a:ea typeface="方正华隶简体" panose="03000509000000000000" charset="-122"/>
                <a:cs typeface="Calibri Light" panose="020F0302020204030204" charset="0"/>
                <a:sym typeface="+mn-ea"/>
              </a:rPr>
              <a:t>Lorem ipsum dolor sit amet,consecteture Lorem ipsum dolor sit amet,consecteture</a:t>
            </a:r>
            <a:endParaRPr lang="en-US" altLang="zh-CN" sz="1400">
              <a:solidFill>
                <a:schemeClr val="tx1">
                  <a:lumMod val="65000"/>
                  <a:lumOff val="35000"/>
                </a:schemeClr>
              </a:solidFill>
              <a:latin typeface="Calibri Light" panose="020F0302020204030204" charset="0"/>
              <a:ea typeface="方正华隶简体" panose="03000509000000000000" charset="-122"/>
              <a:cs typeface="Calibri Light" panose="020F0302020204030204" charset="0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2010410" y="1953260"/>
            <a:ext cx="880110" cy="880110"/>
          </a:xfrm>
          <a:prstGeom prst="ellipse">
            <a:avLst/>
          </a:prstGeom>
          <a:solidFill>
            <a:srgbClr val="E777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15" name="组合 14" descr="e7d195523061f1c09e9d68d7cf438b91ef959ecb14fc25d26BBA7F7DBC18E55DFF4014AF651F0BF2569D4B6C1DA7F1A4683A481403BD872FC687266AD13265C1DE7C373772FD8728ABDD69ADD03BFF5BE2862BC891DBB79EABDD2FD90BF9D514418EA01B355C3CB971B6F477ACD009FD9970D432301F4CA032AD45966C5BF6A7902AE484615499860F5DD83FD3C88182"/>
          <p:cNvGrpSpPr/>
          <p:nvPr/>
        </p:nvGrpSpPr>
        <p:grpSpPr>
          <a:xfrm rot="0">
            <a:off x="2220595" y="2164080"/>
            <a:ext cx="459105" cy="459105"/>
            <a:chOff x="3191434" y="2145028"/>
            <a:chExt cx="359165" cy="359165"/>
          </a:xfrm>
          <a:solidFill>
            <a:schemeClr val="bg1"/>
          </a:solidFill>
        </p:grpSpPr>
        <p:sp>
          <p:nvSpPr>
            <p:cNvPr id="16" name="AutoShape 123"/>
            <p:cNvSpPr/>
            <p:nvPr/>
          </p:nvSpPr>
          <p:spPr bwMode="auto">
            <a:xfrm>
              <a:off x="319143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180" y="12132"/>
                  </a:moveTo>
                  <a:cubicBezTo>
                    <a:pt x="17710" y="12226"/>
                    <a:pt x="17327" y="12561"/>
                    <a:pt x="17170" y="13012"/>
                  </a:cubicBezTo>
                  <a:cubicBezTo>
                    <a:pt x="17083" y="13261"/>
                    <a:pt x="16981" y="13503"/>
                    <a:pt x="16868" y="13738"/>
                  </a:cubicBezTo>
                  <a:cubicBezTo>
                    <a:pt x="16658" y="14169"/>
                    <a:pt x="16694" y="14677"/>
                    <a:pt x="16959" y="15075"/>
                  </a:cubicBezTo>
                  <a:lnTo>
                    <a:pt x="18131" y="16833"/>
                  </a:lnTo>
                  <a:lnTo>
                    <a:pt x="16832" y="18132"/>
                  </a:lnTo>
                  <a:lnTo>
                    <a:pt x="15075" y="16960"/>
                  </a:lnTo>
                  <a:cubicBezTo>
                    <a:pt x="14850" y="16810"/>
                    <a:pt x="14589" y="16733"/>
                    <a:pt x="14326" y="16733"/>
                  </a:cubicBezTo>
                  <a:cubicBezTo>
                    <a:pt x="14126" y="16733"/>
                    <a:pt x="13924" y="16778"/>
                    <a:pt x="13738" y="16868"/>
                  </a:cubicBezTo>
                  <a:cubicBezTo>
                    <a:pt x="13504" y="16981"/>
                    <a:pt x="13262" y="17083"/>
                    <a:pt x="13012" y="17170"/>
                  </a:cubicBezTo>
                  <a:cubicBezTo>
                    <a:pt x="12561" y="17327"/>
                    <a:pt x="12226" y="17712"/>
                    <a:pt x="12133" y="18180"/>
                  </a:cubicBezTo>
                  <a:lnTo>
                    <a:pt x="11717" y="20249"/>
                  </a:lnTo>
                  <a:lnTo>
                    <a:pt x="9881" y="20249"/>
                  </a:lnTo>
                  <a:lnTo>
                    <a:pt x="9467" y="18180"/>
                  </a:lnTo>
                  <a:cubicBezTo>
                    <a:pt x="9373" y="17712"/>
                    <a:pt x="9039" y="17327"/>
                    <a:pt x="8588" y="17170"/>
                  </a:cubicBezTo>
                  <a:cubicBezTo>
                    <a:pt x="8339" y="17083"/>
                    <a:pt x="8096" y="16983"/>
                    <a:pt x="7861" y="16869"/>
                  </a:cubicBezTo>
                  <a:cubicBezTo>
                    <a:pt x="7675" y="16778"/>
                    <a:pt x="7474" y="16733"/>
                    <a:pt x="7273" y="16733"/>
                  </a:cubicBezTo>
                  <a:cubicBezTo>
                    <a:pt x="7011" y="16733"/>
                    <a:pt x="6750" y="16810"/>
                    <a:pt x="6525" y="16960"/>
                  </a:cubicBezTo>
                  <a:lnTo>
                    <a:pt x="4767" y="18132"/>
                  </a:lnTo>
                  <a:lnTo>
                    <a:pt x="3468" y="16833"/>
                  </a:lnTo>
                  <a:lnTo>
                    <a:pt x="4639" y="15075"/>
                  </a:lnTo>
                  <a:cubicBezTo>
                    <a:pt x="4904" y="14677"/>
                    <a:pt x="4939" y="14169"/>
                    <a:pt x="4732" y="13738"/>
                  </a:cubicBezTo>
                  <a:cubicBezTo>
                    <a:pt x="4618" y="13504"/>
                    <a:pt x="4516" y="13263"/>
                    <a:pt x="4429" y="13013"/>
                  </a:cubicBezTo>
                  <a:cubicBezTo>
                    <a:pt x="4273" y="12561"/>
                    <a:pt x="3888" y="12227"/>
                    <a:pt x="3419" y="12133"/>
                  </a:cubicBezTo>
                  <a:lnTo>
                    <a:pt x="1350" y="11718"/>
                  </a:lnTo>
                  <a:lnTo>
                    <a:pt x="1349" y="9882"/>
                  </a:lnTo>
                  <a:lnTo>
                    <a:pt x="3419" y="9468"/>
                  </a:lnTo>
                  <a:cubicBezTo>
                    <a:pt x="3888" y="9374"/>
                    <a:pt x="4273" y="9039"/>
                    <a:pt x="4429" y="8588"/>
                  </a:cubicBezTo>
                  <a:cubicBezTo>
                    <a:pt x="4516" y="8338"/>
                    <a:pt x="4617" y="8096"/>
                    <a:pt x="4731" y="7862"/>
                  </a:cubicBezTo>
                  <a:cubicBezTo>
                    <a:pt x="4940" y="7431"/>
                    <a:pt x="4905" y="6923"/>
                    <a:pt x="4639" y="6524"/>
                  </a:cubicBezTo>
                  <a:lnTo>
                    <a:pt x="3468" y="4767"/>
                  </a:lnTo>
                  <a:lnTo>
                    <a:pt x="4767" y="3468"/>
                  </a:lnTo>
                  <a:lnTo>
                    <a:pt x="6525" y="4639"/>
                  </a:lnTo>
                  <a:cubicBezTo>
                    <a:pt x="6750" y="4790"/>
                    <a:pt x="7011" y="4866"/>
                    <a:pt x="7273" y="4866"/>
                  </a:cubicBezTo>
                  <a:cubicBezTo>
                    <a:pt x="7474" y="4866"/>
                    <a:pt x="7674" y="4822"/>
                    <a:pt x="7861" y="4732"/>
                  </a:cubicBezTo>
                  <a:cubicBezTo>
                    <a:pt x="8095" y="4619"/>
                    <a:pt x="8337" y="4517"/>
                    <a:pt x="8586" y="4430"/>
                  </a:cubicBezTo>
                  <a:cubicBezTo>
                    <a:pt x="9039" y="4272"/>
                    <a:pt x="9373" y="3888"/>
                    <a:pt x="9467" y="3420"/>
                  </a:cubicBezTo>
                  <a:lnTo>
                    <a:pt x="9881" y="1350"/>
                  </a:lnTo>
                  <a:lnTo>
                    <a:pt x="11717" y="1350"/>
                  </a:lnTo>
                  <a:lnTo>
                    <a:pt x="12131" y="3420"/>
                  </a:lnTo>
                  <a:cubicBezTo>
                    <a:pt x="12225" y="3888"/>
                    <a:pt x="12560" y="4272"/>
                    <a:pt x="13012" y="4430"/>
                  </a:cubicBezTo>
                  <a:cubicBezTo>
                    <a:pt x="13261" y="4517"/>
                    <a:pt x="13502" y="4617"/>
                    <a:pt x="13737" y="4731"/>
                  </a:cubicBezTo>
                  <a:cubicBezTo>
                    <a:pt x="13924" y="4822"/>
                    <a:pt x="14125" y="4866"/>
                    <a:pt x="14326" y="4866"/>
                  </a:cubicBezTo>
                  <a:cubicBezTo>
                    <a:pt x="14589" y="4866"/>
                    <a:pt x="14850" y="4790"/>
                    <a:pt x="15075" y="4639"/>
                  </a:cubicBezTo>
                  <a:lnTo>
                    <a:pt x="16832" y="3468"/>
                  </a:lnTo>
                  <a:lnTo>
                    <a:pt x="18131" y="4767"/>
                  </a:lnTo>
                  <a:lnTo>
                    <a:pt x="16959" y="6524"/>
                  </a:lnTo>
                  <a:cubicBezTo>
                    <a:pt x="16694" y="6923"/>
                    <a:pt x="16660" y="7431"/>
                    <a:pt x="16867" y="7861"/>
                  </a:cubicBezTo>
                  <a:cubicBezTo>
                    <a:pt x="16980" y="8096"/>
                    <a:pt x="17083" y="8337"/>
                    <a:pt x="17170" y="8587"/>
                  </a:cubicBezTo>
                  <a:cubicBezTo>
                    <a:pt x="17327" y="9039"/>
                    <a:pt x="17710" y="9373"/>
                    <a:pt x="18180" y="9467"/>
                  </a:cubicBezTo>
                  <a:lnTo>
                    <a:pt x="20248" y="9882"/>
                  </a:lnTo>
                  <a:lnTo>
                    <a:pt x="20250" y="11718"/>
                  </a:lnTo>
                  <a:cubicBezTo>
                    <a:pt x="20250" y="11718"/>
                    <a:pt x="18180" y="12132"/>
                    <a:pt x="18180" y="12132"/>
                  </a:cubicBezTo>
                  <a:close/>
                  <a:moveTo>
                    <a:pt x="20513" y="8558"/>
                  </a:moveTo>
                  <a:lnTo>
                    <a:pt x="18445" y="8143"/>
                  </a:lnTo>
                  <a:cubicBezTo>
                    <a:pt x="18341" y="7844"/>
                    <a:pt x="18218" y="7554"/>
                    <a:pt x="18082" y="7273"/>
                  </a:cubicBezTo>
                  <a:lnTo>
                    <a:pt x="19254" y="5516"/>
                  </a:lnTo>
                  <a:cubicBezTo>
                    <a:pt x="19611" y="4980"/>
                    <a:pt x="19540" y="4268"/>
                    <a:pt x="19085" y="3813"/>
                  </a:cubicBezTo>
                  <a:lnTo>
                    <a:pt x="17787" y="2514"/>
                  </a:lnTo>
                  <a:cubicBezTo>
                    <a:pt x="17526" y="2253"/>
                    <a:pt x="17181" y="2118"/>
                    <a:pt x="16831" y="2118"/>
                  </a:cubicBezTo>
                  <a:cubicBezTo>
                    <a:pt x="16573" y="2118"/>
                    <a:pt x="16312" y="2193"/>
                    <a:pt x="16084" y="2345"/>
                  </a:cubicBezTo>
                  <a:lnTo>
                    <a:pt x="14326" y="3516"/>
                  </a:lnTo>
                  <a:cubicBezTo>
                    <a:pt x="14044" y="3380"/>
                    <a:pt x="13754" y="3258"/>
                    <a:pt x="13455" y="3155"/>
                  </a:cubicBezTo>
                  <a:lnTo>
                    <a:pt x="13041" y="1085"/>
                  </a:lnTo>
                  <a:cubicBezTo>
                    <a:pt x="12916" y="454"/>
                    <a:pt x="12361" y="0"/>
                    <a:pt x="11717" y="0"/>
                  </a:cubicBezTo>
                  <a:lnTo>
                    <a:pt x="9881" y="0"/>
                  </a:lnTo>
                  <a:cubicBezTo>
                    <a:pt x="9238" y="0"/>
                    <a:pt x="8684" y="454"/>
                    <a:pt x="8557" y="1085"/>
                  </a:cubicBezTo>
                  <a:lnTo>
                    <a:pt x="8143" y="3155"/>
                  </a:lnTo>
                  <a:cubicBezTo>
                    <a:pt x="7843" y="3258"/>
                    <a:pt x="7554" y="3381"/>
                    <a:pt x="7273" y="3516"/>
                  </a:cubicBezTo>
                  <a:lnTo>
                    <a:pt x="5516" y="2345"/>
                  </a:lnTo>
                  <a:cubicBezTo>
                    <a:pt x="5287" y="2193"/>
                    <a:pt x="5026" y="2118"/>
                    <a:pt x="4767" y="2118"/>
                  </a:cubicBezTo>
                  <a:cubicBezTo>
                    <a:pt x="4419" y="2118"/>
                    <a:pt x="4073" y="2253"/>
                    <a:pt x="3812" y="2514"/>
                  </a:cubicBezTo>
                  <a:lnTo>
                    <a:pt x="2514" y="3813"/>
                  </a:lnTo>
                  <a:cubicBezTo>
                    <a:pt x="2059" y="4268"/>
                    <a:pt x="1988" y="4980"/>
                    <a:pt x="2345" y="5516"/>
                  </a:cubicBezTo>
                  <a:lnTo>
                    <a:pt x="3516" y="7273"/>
                  </a:lnTo>
                  <a:cubicBezTo>
                    <a:pt x="3380" y="7555"/>
                    <a:pt x="3258" y="7844"/>
                    <a:pt x="3154" y="8144"/>
                  </a:cubicBezTo>
                  <a:lnTo>
                    <a:pt x="1085" y="8558"/>
                  </a:lnTo>
                  <a:cubicBezTo>
                    <a:pt x="454" y="8684"/>
                    <a:pt x="0" y="9238"/>
                    <a:pt x="0" y="9882"/>
                  </a:cubicBezTo>
                  <a:lnTo>
                    <a:pt x="0" y="11718"/>
                  </a:lnTo>
                  <a:cubicBezTo>
                    <a:pt x="0" y="12361"/>
                    <a:pt x="454" y="12916"/>
                    <a:pt x="1085" y="13042"/>
                  </a:cubicBezTo>
                  <a:lnTo>
                    <a:pt x="3154" y="13456"/>
                  </a:lnTo>
                  <a:cubicBezTo>
                    <a:pt x="3258" y="13755"/>
                    <a:pt x="3380" y="14046"/>
                    <a:pt x="3516" y="14326"/>
                  </a:cubicBezTo>
                  <a:lnTo>
                    <a:pt x="2345" y="16083"/>
                  </a:lnTo>
                  <a:cubicBezTo>
                    <a:pt x="1988" y="16619"/>
                    <a:pt x="2059" y="17332"/>
                    <a:pt x="2514" y="17787"/>
                  </a:cubicBezTo>
                  <a:lnTo>
                    <a:pt x="3812" y="19086"/>
                  </a:lnTo>
                  <a:cubicBezTo>
                    <a:pt x="4073" y="19346"/>
                    <a:pt x="4419" y="19482"/>
                    <a:pt x="4767" y="19482"/>
                  </a:cubicBezTo>
                  <a:cubicBezTo>
                    <a:pt x="5026" y="19482"/>
                    <a:pt x="5287" y="19406"/>
                    <a:pt x="5516" y="19254"/>
                  </a:cubicBezTo>
                  <a:lnTo>
                    <a:pt x="7273" y="18083"/>
                  </a:lnTo>
                  <a:cubicBezTo>
                    <a:pt x="7554" y="18220"/>
                    <a:pt x="7843" y="18341"/>
                    <a:pt x="8143" y="18445"/>
                  </a:cubicBezTo>
                  <a:lnTo>
                    <a:pt x="8557" y="20514"/>
                  </a:lnTo>
                  <a:cubicBezTo>
                    <a:pt x="8684" y="21146"/>
                    <a:pt x="9238" y="21599"/>
                    <a:pt x="9881" y="21599"/>
                  </a:cubicBezTo>
                  <a:lnTo>
                    <a:pt x="11717" y="21599"/>
                  </a:lnTo>
                  <a:cubicBezTo>
                    <a:pt x="12361" y="21599"/>
                    <a:pt x="12916" y="21146"/>
                    <a:pt x="13041" y="20514"/>
                  </a:cubicBezTo>
                  <a:lnTo>
                    <a:pt x="13456" y="18445"/>
                  </a:lnTo>
                  <a:cubicBezTo>
                    <a:pt x="13755" y="18341"/>
                    <a:pt x="14046" y="18219"/>
                    <a:pt x="14326" y="18083"/>
                  </a:cubicBezTo>
                  <a:lnTo>
                    <a:pt x="16084" y="19254"/>
                  </a:lnTo>
                  <a:cubicBezTo>
                    <a:pt x="16312" y="19406"/>
                    <a:pt x="16573" y="19482"/>
                    <a:pt x="16831" y="19482"/>
                  </a:cubicBezTo>
                  <a:cubicBezTo>
                    <a:pt x="17181" y="19482"/>
                    <a:pt x="17526" y="19346"/>
                    <a:pt x="17787" y="19086"/>
                  </a:cubicBezTo>
                  <a:lnTo>
                    <a:pt x="19085" y="17787"/>
                  </a:lnTo>
                  <a:cubicBezTo>
                    <a:pt x="19540" y="17332"/>
                    <a:pt x="19611" y="16619"/>
                    <a:pt x="19254" y="16083"/>
                  </a:cubicBezTo>
                  <a:lnTo>
                    <a:pt x="18082" y="14326"/>
                  </a:lnTo>
                  <a:cubicBezTo>
                    <a:pt x="18219" y="14045"/>
                    <a:pt x="18341" y="13755"/>
                    <a:pt x="18445" y="13456"/>
                  </a:cubicBezTo>
                  <a:lnTo>
                    <a:pt x="20513" y="13042"/>
                  </a:lnTo>
                  <a:cubicBezTo>
                    <a:pt x="21145" y="12916"/>
                    <a:pt x="21599" y="12361"/>
                    <a:pt x="21599" y="11718"/>
                  </a:cubicBezTo>
                  <a:lnTo>
                    <a:pt x="21599" y="9882"/>
                  </a:lnTo>
                  <a:cubicBezTo>
                    <a:pt x="21599" y="9238"/>
                    <a:pt x="21145" y="8684"/>
                    <a:pt x="20513" y="855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" panose="020B0503020204020204" charset="-122"/>
                <a:cs typeface="+mn-cs"/>
                <a:sym typeface="Gill Sans" charset="0"/>
              </a:endParaRPr>
            </a:p>
          </p:txBody>
        </p:sp>
        <p:sp>
          <p:nvSpPr>
            <p:cNvPr id="17" name="AutoShape 124"/>
            <p:cNvSpPr/>
            <p:nvPr/>
          </p:nvSpPr>
          <p:spPr bwMode="auto">
            <a:xfrm>
              <a:off x="3292736" y="2245717"/>
              <a:ext cx="157173" cy="15717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250"/>
                  </a:moveTo>
                  <a:cubicBezTo>
                    <a:pt x="5580" y="20250"/>
                    <a:pt x="1350" y="16017"/>
                    <a:pt x="1350" y="10800"/>
                  </a:cubicBezTo>
                  <a:cubicBezTo>
                    <a:pt x="1350" y="5582"/>
                    <a:pt x="5580" y="1349"/>
                    <a:pt x="10800" y="1349"/>
                  </a:cubicBezTo>
                  <a:cubicBezTo>
                    <a:pt x="16016" y="1349"/>
                    <a:pt x="20250" y="5582"/>
                    <a:pt x="20250" y="10800"/>
                  </a:cubicBezTo>
                  <a:cubicBezTo>
                    <a:pt x="20250" y="16017"/>
                    <a:pt x="16016" y="20250"/>
                    <a:pt x="10800" y="20250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3"/>
                    <a:pt x="4836" y="21600"/>
                    <a:pt x="10800" y="21600"/>
                  </a:cubicBezTo>
                  <a:cubicBezTo>
                    <a:pt x="16763" y="21600"/>
                    <a:pt x="21599" y="16763"/>
                    <a:pt x="21599" y="10800"/>
                  </a:cubicBezTo>
                  <a:cubicBezTo>
                    <a:pt x="21599" y="4836"/>
                    <a:pt x="16763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" panose="020B0503020204020204" charset="-122"/>
                <a:cs typeface="+mn-cs"/>
                <a:sym typeface="Gill Sans" charset="0"/>
              </a:endParaRPr>
            </a:p>
          </p:txBody>
        </p:sp>
        <p:sp>
          <p:nvSpPr>
            <p:cNvPr id="18" name="AutoShape 125"/>
            <p:cNvSpPr/>
            <p:nvPr/>
          </p:nvSpPr>
          <p:spPr bwMode="auto">
            <a:xfrm>
              <a:off x="3325891" y="2279484"/>
              <a:ext cx="90253" cy="9025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900"/>
                  </a:moveTo>
                  <a:cubicBezTo>
                    <a:pt x="6328" y="18900"/>
                    <a:pt x="2699" y="15271"/>
                    <a:pt x="2699" y="10800"/>
                  </a:cubicBezTo>
                  <a:cubicBezTo>
                    <a:pt x="2699" y="6329"/>
                    <a:pt x="6328" y="2700"/>
                    <a:pt x="10800" y="2700"/>
                  </a:cubicBezTo>
                  <a:cubicBezTo>
                    <a:pt x="15271" y="2700"/>
                    <a:pt x="18899" y="6329"/>
                    <a:pt x="18899" y="10800"/>
                  </a:cubicBezTo>
                  <a:cubicBezTo>
                    <a:pt x="18899" y="15271"/>
                    <a:pt x="15271" y="18900"/>
                    <a:pt x="10800" y="18900"/>
                  </a:cubicBezTo>
                  <a:moveTo>
                    <a:pt x="10800" y="0"/>
                  </a:moveTo>
                  <a:cubicBezTo>
                    <a:pt x="4830" y="0"/>
                    <a:pt x="0" y="4833"/>
                    <a:pt x="0" y="10800"/>
                  </a:cubicBezTo>
                  <a:cubicBezTo>
                    <a:pt x="0" y="16766"/>
                    <a:pt x="4830" y="21599"/>
                    <a:pt x="10800" y="21599"/>
                  </a:cubicBezTo>
                  <a:cubicBezTo>
                    <a:pt x="16764" y="21599"/>
                    <a:pt x="21600" y="16766"/>
                    <a:pt x="21600" y="10800"/>
                  </a:cubicBezTo>
                  <a:cubicBezTo>
                    <a:pt x="21600" y="4833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" panose="020B0503020204020204" charset="-122"/>
                <a:cs typeface="+mn-cs"/>
                <a:sym typeface="Gill Sans" charset="0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2961640" y="2205355"/>
            <a:ext cx="3328035" cy="1060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 fontAlgn="auto">
              <a:lnSpc>
                <a:spcPct val="150000"/>
              </a:lnSpc>
            </a:pPr>
            <a:r>
              <a:rPr lang="en-US" altLang="zh-CN" sz="1400">
                <a:solidFill>
                  <a:schemeClr val="tx1">
                    <a:lumMod val="65000"/>
                    <a:lumOff val="35000"/>
                  </a:schemeClr>
                </a:solidFill>
                <a:latin typeface="Calibri Light" panose="020F0302020204030204" charset="0"/>
                <a:ea typeface="方正华隶简体" panose="03000509000000000000" charset="-122"/>
                <a:cs typeface="Calibri Light" panose="020F0302020204030204" charset="0"/>
              </a:rPr>
              <a:t>Lorem ipsum dolor sit amet,consecteture </a:t>
            </a:r>
            <a:r>
              <a:rPr lang="en-US" altLang="zh-CN" sz="1400">
                <a:solidFill>
                  <a:schemeClr val="tx1">
                    <a:lumMod val="65000"/>
                    <a:lumOff val="35000"/>
                  </a:schemeClr>
                </a:solidFill>
                <a:latin typeface="Calibri Light" panose="020F0302020204030204" charset="0"/>
                <a:ea typeface="方正华隶简体" panose="03000509000000000000" charset="-122"/>
                <a:cs typeface="Calibri Light" panose="020F0302020204030204" charset="0"/>
                <a:sym typeface="+mn-ea"/>
              </a:rPr>
              <a:t>Lorem ipsum dolor sit amet,consecteture Lorem ipsum dolor sit amet,consecteture</a:t>
            </a:r>
            <a:endParaRPr lang="en-US" altLang="zh-CN" sz="1400">
              <a:solidFill>
                <a:schemeClr val="tx1">
                  <a:lumMod val="65000"/>
                  <a:lumOff val="35000"/>
                </a:schemeClr>
              </a:solidFill>
              <a:latin typeface="Calibri Light" panose="020F0302020204030204" charset="0"/>
              <a:ea typeface="方正华隶简体" panose="03000509000000000000" charset="-122"/>
              <a:cs typeface="Calibri Light" panose="020F0302020204030204" charset="0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114040" y="1827530"/>
            <a:ext cx="21539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zh-CN" sz="2400">
                <a:solidFill>
                  <a:srgbClr val="E77770"/>
                </a:solidFill>
                <a:effectLst/>
                <a:latin typeface="汉仪秀英体简" panose="02010609000101010101" charset="-122"/>
                <a:ea typeface="汉仪秀英体简" panose="02010609000101010101" charset="-122"/>
                <a:cs typeface="华康娃娃体W5(P)" panose="040B0500000000000000" charset="-122"/>
                <a:sym typeface="+mn-ea"/>
              </a:rPr>
              <a:t>标题内容</a:t>
            </a:r>
            <a:endParaRPr lang="zh-CN" altLang="zh-CN" sz="2400" b="1">
              <a:solidFill>
                <a:srgbClr val="E77770"/>
              </a:solidFill>
              <a:effectLst/>
              <a:latin typeface="汉仪秀英体简" panose="02010609000101010101" charset="-122"/>
              <a:ea typeface="汉仪秀英体简" panose="02010609000101010101" charset="-122"/>
              <a:cs typeface="华康娃娃体W5(P)" panose="040B0500000000000000" charset="-122"/>
              <a:sym typeface="+mn-ea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2009775" y="4051935"/>
            <a:ext cx="880110" cy="880110"/>
          </a:xfrm>
          <a:prstGeom prst="ellipse">
            <a:avLst/>
          </a:prstGeom>
          <a:solidFill>
            <a:srgbClr val="3DA8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2961005" y="4304030"/>
            <a:ext cx="3328035" cy="1060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 fontAlgn="auto">
              <a:lnSpc>
                <a:spcPct val="150000"/>
              </a:lnSpc>
            </a:pPr>
            <a:r>
              <a:rPr lang="en-US" altLang="zh-CN" sz="1400">
                <a:solidFill>
                  <a:schemeClr val="tx1">
                    <a:lumMod val="65000"/>
                    <a:lumOff val="35000"/>
                  </a:schemeClr>
                </a:solidFill>
                <a:latin typeface="Calibri Light" panose="020F0302020204030204" charset="0"/>
                <a:ea typeface="方正华隶简体" panose="03000509000000000000" charset="-122"/>
                <a:cs typeface="Calibri Light" panose="020F0302020204030204" charset="0"/>
              </a:rPr>
              <a:t>Lorem ipsum dolor sit amet,consecteture </a:t>
            </a:r>
            <a:r>
              <a:rPr lang="en-US" altLang="zh-CN" sz="1400">
                <a:solidFill>
                  <a:schemeClr val="tx1">
                    <a:lumMod val="65000"/>
                    <a:lumOff val="35000"/>
                  </a:schemeClr>
                </a:solidFill>
                <a:latin typeface="Calibri Light" panose="020F0302020204030204" charset="0"/>
                <a:ea typeface="方正华隶简体" panose="03000509000000000000" charset="-122"/>
                <a:cs typeface="Calibri Light" panose="020F0302020204030204" charset="0"/>
                <a:sym typeface="+mn-ea"/>
              </a:rPr>
              <a:t>Lorem ipsum dolor sit amet,consecteture Lorem ipsum dolor sit amet,consecteture</a:t>
            </a:r>
            <a:endParaRPr lang="en-US" altLang="zh-CN" sz="1400">
              <a:solidFill>
                <a:schemeClr val="tx1">
                  <a:lumMod val="65000"/>
                  <a:lumOff val="35000"/>
                </a:schemeClr>
              </a:solidFill>
              <a:latin typeface="Calibri Light" panose="020F0302020204030204" charset="0"/>
              <a:ea typeface="方正华隶简体" panose="03000509000000000000" charset="-122"/>
              <a:cs typeface="Calibri Light" panose="020F0302020204030204" charset="0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113405" y="3926205"/>
            <a:ext cx="21539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zh-CN" sz="2400">
                <a:solidFill>
                  <a:srgbClr val="3DA878"/>
                </a:solidFill>
                <a:effectLst/>
                <a:latin typeface="汉仪秀英体简" panose="02010609000101010101" charset="-122"/>
                <a:ea typeface="汉仪秀英体简" panose="02010609000101010101" charset="-122"/>
                <a:cs typeface="华康娃娃体W5(P)" panose="040B0500000000000000" charset="-122"/>
                <a:sym typeface="+mn-ea"/>
              </a:rPr>
              <a:t>标题内容</a:t>
            </a:r>
            <a:endParaRPr lang="zh-CN" altLang="zh-CN" sz="2400" b="1">
              <a:solidFill>
                <a:srgbClr val="3DA878"/>
              </a:solidFill>
              <a:effectLst/>
              <a:latin typeface="汉仪秀英体简" panose="02010609000101010101" charset="-122"/>
              <a:ea typeface="汉仪秀英体简" panose="02010609000101010101" charset="-122"/>
              <a:cs typeface="华康娃娃体W5(P)" panose="040B0500000000000000" charset="-122"/>
              <a:sym typeface="+mn-ea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6539230" y="1953260"/>
            <a:ext cx="880110" cy="880110"/>
          </a:xfrm>
          <a:prstGeom prst="ellipse">
            <a:avLst/>
          </a:prstGeom>
          <a:solidFill>
            <a:srgbClr val="3DA8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7490460" y="2205355"/>
            <a:ext cx="3328035" cy="1060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 fontAlgn="auto">
              <a:lnSpc>
                <a:spcPct val="150000"/>
              </a:lnSpc>
            </a:pPr>
            <a:r>
              <a:rPr lang="en-US" altLang="zh-CN" sz="1400">
                <a:solidFill>
                  <a:schemeClr val="tx1">
                    <a:lumMod val="65000"/>
                    <a:lumOff val="35000"/>
                  </a:schemeClr>
                </a:solidFill>
                <a:latin typeface="Calibri Light" panose="020F0302020204030204" charset="0"/>
                <a:ea typeface="方正华隶简体" panose="03000509000000000000" charset="-122"/>
                <a:cs typeface="Calibri Light" panose="020F0302020204030204" charset="0"/>
              </a:rPr>
              <a:t>Lorem ipsum dolor sit amet,consecteture </a:t>
            </a:r>
            <a:r>
              <a:rPr lang="en-US" altLang="zh-CN" sz="1400">
                <a:solidFill>
                  <a:schemeClr val="tx1">
                    <a:lumMod val="65000"/>
                    <a:lumOff val="35000"/>
                  </a:schemeClr>
                </a:solidFill>
                <a:latin typeface="Calibri Light" panose="020F0302020204030204" charset="0"/>
                <a:ea typeface="方正华隶简体" panose="03000509000000000000" charset="-122"/>
                <a:cs typeface="Calibri Light" panose="020F0302020204030204" charset="0"/>
                <a:sym typeface="+mn-ea"/>
              </a:rPr>
              <a:t>Lorem ipsum dolor sit amet,consecteture Lorem ipsum dolor sit amet,consecteture</a:t>
            </a:r>
            <a:endParaRPr lang="en-US" altLang="zh-CN" sz="1400">
              <a:solidFill>
                <a:schemeClr val="tx1">
                  <a:lumMod val="65000"/>
                  <a:lumOff val="35000"/>
                </a:schemeClr>
              </a:solidFill>
              <a:latin typeface="Calibri Light" panose="020F0302020204030204" charset="0"/>
              <a:ea typeface="方正华隶简体" panose="03000509000000000000" charset="-122"/>
              <a:cs typeface="Calibri Light" panose="020F0302020204030204" charset="0"/>
              <a:sym typeface="+mn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642860" y="1827530"/>
            <a:ext cx="21539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zh-CN" sz="2400">
                <a:solidFill>
                  <a:srgbClr val="3DA878"/>
                </a:solidFill>
                <a:effectLst/>
                <a:latin typeface="汉仪秀英体简" panose="02010609000101010101" charset="-122"/>
                <a:ea typeface="汉仪秀英体简" panose="02010609000101010101" charset="-122"/>
                <a:cs typeface="华康娃娃体W5(P)" panose="040B0500000000000000" charset="-122"/>
                <a:sym typeface="+mn-ea"/>
              </a:rPr>
              <a:t>标题内容</a:t>
            </a:r>
            <a:endParaRPr lang="zh-CN" altLang="zh-CN" sz="2400" b="1">
              <a:solidFill>
                <a:srgbClr val="3DA878"/>
              </a:solidFill>
              <a:effectLst/>
              <a:latin typeface="汉仪秀英体简" panose="02010609000101010101" charset="-122"/>
              <a:ea typeface="汉仪秀英体简" panose="02010609000101010101" charset="-122"/>
              <a:cs typeface="华康娃娃体W5(P)" panose="040B0500000000000000" charset="-122"/>
              <a:sym typeface="+mn-ea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6539230" y="4051935"/>
            <a:ext cx="880110" cy="880110"/>
          </a:xfrm>
          <a:prstGeom prst="ellipse">
            <a:avLst/>
          </a:prstGeom>
          <a:solidFill>
            <a:srgbClr val="E777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7490460" y="4304030"/>
            <a:ext cx="3328035" cy="1060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 fontAlgn="auto">
              <a:lnSpc>
                <a:spcPct val="150000"/>
              </a:lnSpc>
            </a:pPr>
            <a:r>
              <a:rPr lang="en-US" altLang="zh-CN" sz="1400">
                <a:solidFill>
                  <a:schemeClr val="tx1">
                    <a:lumMod val="65000"/>
                    <a:lumOff val="35000"/>
                  </a:schemeClr>
                </a:solidFill>
                <a:latin typeface="Calibri Light" panose="020F0302020204030204" charset="0"/>
                <a:ea typeface="方正华隶简体" panose="03000509000000000000" charset="-122"/>
                <a:cs typeface="Calibri Light" panose="020F0302020204030204" charset="0"/>
              </a:rPr>
              <a:t>Lorem ipsum dolor sit amet,consecteture </a:t>
            </a:r>
            <a:r>
              <a:rPr lang="en-US" altLang="zh-CN" sz="1400">
                <a:solidFill>
                  <a:schemeClr val="tx1">
                    <a:lumMod val="65000"/>
                    <a:lumOff val="35000"/>
                  </a:schemeClr>
                </a:solidFill>
                <a:latin typeface="Calibri Light" panose="020F0302020204030204" charset="0"/>
                <a:ea typeface="方正华隶简体" panose="03000509000000000000" charset="-122"/>
                <a:cs typeface="Calibri Light" panose="020F0302020204030204" charset="0"/>
                <a:sym typeface="+mn-ea"/>
              </a:rPr>
              <a:t>Lorem ipsum dolor sit amet,consecteture Lorem ipsum dolor sit amet,consecteture</a:t>
            </a:r>
            <a:endParaRPr lang="en-US" altLang="zh-CN" sz="1400">
              <a:solidFill>
                <a:schemeClr val="tx1">
                  <a:lumMod val="65000"/>
                  <a:lumOff val="35000"/>
                </a:schemeClr>
              </a:solidFill>
              <a:latin typeface="Calibri Light" panose="020F0302020204030204" charset="0"/>
              <a:ea typeface="方正华隶简体" panose="03000509000000000000" charset="-122"/>
              <a:cs typeface="Calibri Light" panose="020F0302020204030204" charset="0"/>
              <a:sym typeface="+mn-ea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7642860" y="3926205"/>
            <a:ext cx="21539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zh-CN" sz="2400">
                <a:solidFill>
                  <a:srgbClr val="E77770"/>
                </a:solidFill>
                <a:effectLst/>
                <a:latin typeface="汉仪秀英体简" panose="02010609000101010101" charset="-122"/>
                <a:ea typeface="汉仪秀英体简" panose="02010609000101010101" charset="-122"/>
                <a:cs typeface="华康娃娃体W5(P)" panose="040B0500000000000000" charset="-122"/>
                <a:sym typeface="+mn-ea"/>
              </a:rPr>
              <a:t>标题内容</a:t>
            </a:r>
            <a:endParaRPr lang="zh-CN" altLang="zh-CN" sz="2400" b="1">
              <a:solidFill>
                <a:srgbClr val="E77770"/>
              </a:solidFill>
              <a:effectLst/>
              <a:latin typeface="汉仪秀英体简" panose="02010609000101010101" charset="-122"/>
              <a:ea typeface="汉仪秀英体简" panose="02010609000101010101" charset="-122"/>
              <a:cs typeface="华康娃娃体W5(P)" panose="040B0500000000000000" charset="-122"/>
              <a:sym typeface="+mn-ea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6783705" y="2156460"/>
            <a:ext cx="395605" cy="525780"/>
            <a:chOff x="361950" y="3582988"/>
            <a:chExt cx="269875" cy="358775"/>
          </a:xfrm>
          <a:solidFill>
            <a:schemeClr val="bg1"/>
          </a:solidFill>
        </p:grpSpPr>
        <p:sp>
          <p:nvSpPr>
            <p:cNvPr id="37" name="AutoShape 108"/>
            <p:cNvSpPr/>
            <p:nvPr/>
          </p:nvSpPr>
          <p:spPr bwMode="auto">
            <a:xfrm>
              <a:off x="428625" y="3649663"/>
              <a:ext cx="134938" cy="1349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00"/>
                  </a:moveTo>
                  <a:cubicBezTo>
                    <a:pt x="15764" y="1800"/>
                    <a:pt x="19800" y="5835"/>
                    <a:pt x="19800" y="10800"/>
                  </a:cubicBezTo>
                  <a:cubicBezTo>
                    <a:pt x="19800" y="15764"/>
                    <a:pt x="15764" y="19800"/>
                    <a:pt x="10800" y="19800"/>
                  </a:cubicBezTo>
                  <a:cubicBezTo>
                    <a:pt x="5835" y="19800"/>
                    <a:pt x="1800" y="15764"/>
                    <a:pt x="1800" y="10800"/>
                  </a:cubicBezTo>
                  <a:cubicBezTo>
                    <a:pt x="1800" y="5835"/>
                    <a:pt x="5835" y="1800"/>
                    <a:pt x="10800" y="1800"/>
                  </a:cubicBezTo>
                  <a:moveTo>
                    <a:pt x="10800" y="21599"/>
                  </a:moveTo>
                  <a:cubicBezTo>
                    <a:pt x="16756" y="21599"/>
                    <a:pt x="21600" y="16756"/>
                    <a:pt x="21600" y="10800"/>
                  </a:cubicBezTo>
                  <a:cubicBezTo>
                    <a:pt x="21600" y="4843"/>
                    <a:pt x="16756" y="0"/>
                    <a:pt x="10800" y="0"/>
                  </a:cubicBezTo>
                  <a:cubicBezTo>
                    <a:pt x="4843" y="0"/>
                    <a:pt x="0" y="4843"/>
                    <a:pt x="0" y="10800"/>
                  </a:cubicBezTo>
                  <a:cubicBezTo>
                    <a:pt x="0" y="16756"/>
                    <a:pt x="4843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38" name="AutoShape 109"/>
            <p:cNvSpPr/>
            <p:nvPr/>
          </p:nvSpPr>
          <p:spPr bwMode="auto">
            <a:xfrm>
              <a:off x="361950" y="3582988"/>
              <a:ext cx="269875" cy="358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904" y="20170"/>
                  </a:moveTo>
                  <a:cubicBezTo>
                    <a:pt x="10885" y="20184"/>
                    <a:pt x="10830" y="20215"/>
                    <a:pt x="10782" y="20237"/>
                  </a:cubicBezTo>
                  <a:cubicBezTo>
                    <a:pt x="10774" y="20218"/>
                    <a:pt x="10707" y="20178"/>
                    <a:pt x="10666" y="20147"/>
                  </a:cubicBezTo>
                  <a:cubicBezTo>
                    <a:pt x="7368" y="17300"/>
                    <a:pt x="1799" y="12497"/>
                    <a:pt x="1799" y="8101"/>
                  </a:cubicBezTo>
                  <a:cubicBezTo>
                    <a:pt x="1799" y="4378"/>
                    <a:pt x="5838" y="1350"/>
                    <a:pt x="10800" y="1350"/>
                  </a:cubicBezTo>
                  <a:cubicBezTo>
                    <a:pt x="15762" y="1350"/>
                    <a:pt x="19800" y="4378"/>
                    <a:pt x="19800" y="8101"/>
                  </a:cubicBezTo>
                  <a:cubicBezTo>
                    <a:pt x="19800" y="12497"/>
                    <a:pt x="14231" y="17300"/>
                    <a:pt x="10904" y="20170"/>
                  </a:cubicBezTo>
                  <a:moveTo>
                    <a:pt x="10800" y="0"/>
                  </a:moveTo>
                  <a:cubicBezTo>
                    <a:pt x="4844" y="0"/>
                    <a:pt x="0" y="3588"/>
                    <a:pt x="0" y="8101"/>
                  </a:cubicBezTo>
                  <a:cubicBezTo>
                    <a:pt x="0" y="12826"/>
                    <a:pt x="5400" y="17660"/>
                    <a:pt x="9337" y="21056"/>
                  </a:cubicBezTo>
                  <a:cubicBezTo>
                    <a:pt x="9352" y="21070"/>
                    <a:pt x="9984" y="21599"/>
                    <a:pt x="10766" y="21599"/>
                  </a:cubicBezTo>
                  <a:lnTo>
                    <a:pt x="10834" y="21599"/>
                  </a:lnTo>
                  <a:cubicBezTo>
                    <a:pt x="11615" y="21599"/>
                    <a:pt x="12247" y="21070"/>
                    <a:pt x="12262" y="21056"/>
                  </a:cubicBezTo>
                  <a:cubicBezTo>
                    <a:pt x="16200" y="17660"/>
                    <a:pt x="21599" y="12826"/>
                    <a:pt x="21599" y="8101"/>
                  </a:cubicBezTo>
                  <a:cubicBezTo>
                    <a:pt x="21599" y="3588"/>
                    <a:pt x="16755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sp>
        <p:nvSpPr>
          <p:cNvPr id="41" name="01"/>
          <p:cNvSpPr>
            <a:spLocks noEditPoints="1"/>
          </p:cNvSpPr>
          <p:nvPr/>
        </p:nvSpPr>
        <p:spPr bwMode="auto">
          <a:xfrm>
            <a:off x="2287905" y="4262755"/>
            <a:ext cx="325120" cy="408305"/>
          </a:xfrm>
          <a:custGeom>
            <a:avLst/>
            <a:gdLst>
              <a:gd name="T0" fmla="*/ 118 w 164"/>
              <a:gd name="T1" fmla="*/ 34 h 206"/>
              <a:gd name="T2" fmla="*/ 28 w 164"/>
              <a:gd name="T3" fmla="*/ 34 h 206"/>
              <a:gd name="T4" fmla="*/ 28 w 164"/>
              <a:gd name="T5" fmla="*/ 46 h 206"/>
              <a:gd name="T6" fmla="*/ 118 w 164"/>
              <a:gd name="T7" fmla="*/ 46 h 206"/>
              <a:gd name="T8" fmla="*/ 118 w 164"/>
              <a:gd name="T9" fmla="*/ 34 h 206"/>
              <a:gd name="T10" fmla="*/ 146 w 164"/>
              <a:gd name="T11" fmla="*/ 18 h 206"/>
              <a:gd name="T12" fmla="*/ 146 w 164"/>
              <a:gd name="T13" fmla="*/ 0 h 206"/>
              <a:gd name="T14" fmla="*/ 0 w 164"/>
              <a:gd name="T15" fmla="*/ 0 h 206"/>
              <a:gd name="T16" fmla="*/ 0 w 164"/>
              <a:gd name="T17" fmla="*/ 188 h 206"/>
              <a:gd name="T18" fmla="*/ 18 w 164"/>
              <a:gd name="T19" fmla="*/ 188 h 206"/>
              <a:gd name="T20" fmla="*/ 18 w 164"/>
              <a:gd name="T21" fmla="*/ 206 h 206"/>
              <a:gd name="T22" fmla="*/ 164 w 164"/>
              <a:gd name="T23" fmla="*/ 206 h 206"/>
              <a:gd name="T24" fmla="*/ 164 w 164"/>
              <a:gd name="T25" fmla="*/ 18 h 206"/>
              <a:gd name="T26" fmla="*/ 146 w 164"/>
              <a:gd name="T27" fmla="*/ 18 h 206"/>
              <a:gd name="T28" fmla="*/ 10 w 164"/>
              <a:gd name="T29" fmla="*/ 178 h 206"/>
              <a:gd name="T30" fmla="*/ 10 w 164"/>
              <a:gd name="T31" fmla="*/ 10 h 206"/>
              <a:gd name="T32" fmla="*/ 136 w 164"/>
              <a:gd name="T33" fmla="*/ 10 h 206"/>
              <a:gd name="T34" fmla="*/ 136 w 164"/>
              <a:gd name="T35" fmla="*/ 136 h 206"/>
              <a:gd name="T36" fmla="*/ 94 w 164"/>
              <a:gd name="T37" fmla="*/ 136 h 206"/>
              <a:gd name="T38" fmla="*/ 94 w 164"/>
              <a:gd name="T39" fmla="*/ 178 h 206"/>
              <a:gd name="T40" fmla="*/ 10 w 164"/>
              <a:gd name="T41" fmla="*/ 178 h 206"/>
              <a:gd name="T42" fmla="*/ 154 w 164"/>
              <a:gd name="T43" fmla="*/ 196 h 206"/>
              <a:gd name="T44" fmla="*/ 28 w 164"/>
              <a:gd name="T45" fmla="*/ 196 h 206"/>
              <a:gd name="T46" fmla="*/ 28 w 164"/>
              <a:gd name="T47" fmla="*/ 188 h 206"/>
              <a:gd name="T48" fmla="*/ 98 w 164"/>
              <a:gd name="T49" fmla="*/ 188 h 206"/>
              <a:gd name="T50" fmla="*/ 146 w 164"/>
              <a:gd name="T51" fmla="*/ 140 h 206"/>
              <a:gd name="T52" fmla="*/ 146 w 164"/>
              <a:gd name="T53" fmla="*/ 28 h 206"/>
              <a:gd name="T54" fmla="*/ 154 w 164"/>
              <a:gd name="T55" fmla="*/ 28 h 206"/>
              <a:gd name="T56" fmla="*/ 154 w 164"/>
              <a:gd name="T57" fmla="*/ 196 h 206"/>
              <a:gd name="T58" fmla="*/ 118 w 164"/>
              <a:gd name="T59" fmla="*/ 60 h 206"/>
              <a:gd name="T60" fmla="*/ 28 w 164"/>
              <a:gd name="T61" fmla="*/ 60 h 206"/>
              <a:gd name="T62" fmla="*/ 28 w 164"/>
              <a:gd name="T63" fmla="*/ 72 h 206"/>
              <a:gd name="T64" fmla="*/ 118 w 164"/>
              <a:gd name="T65" fmla="*/ 72 h 206"/>
              <a:gd name="T66" fmla="*/ 118 w 164"/>
              <a:gd name="T67" fmla="*/ 60 h 206"/>
              <a:gd name="T68" fmla="*/ 28 w 164"/>
              <a:gd name="T69" fmla="*/ 122 h 206"/>
              <a:gd name="T70" fmla="*/ 74 w 164"/>
              <a:gd name="T71" fmla="*/ 122 h 206"/>
              <a:gd name="T72" fmla="*/ 74 w 164"/>
              <a:gd name="T73" fmla="*/ 110 h 206"/>
              <a:gd name="T74" fmla="*/ 28 w 164"/>
              <a:gd name="T75" fmla="*/ 110 h 206"/>
              <a:gd name="T76" fmla="*/ 28 w 164"/>
              <a:gd name="T77" fmla="*/ 122 h 206"/>
              <a:gd name="T78" fmla="*/ 118 w 164"/>
              <a:gd name="T79" fmla="*/ 84 h 206"/>
              <a:gd name="T80" fmla="*/ 28 w 164"/>
              <a:gd name="T81" fmla="*/ 84 h 206"/>
              <a:gd name="T82" fmla="*/ 28 w 164"/>
              <a:gd name="T83" fmla="*/ 98 h 206"/>
              <a:gd name="T84" fmla="*/ 118 w 164"/>
              <a:gd name="T85" fmla="*/ 98 h 206"/>
              <a:gd name="T86" fmla="*/ 118 w 164"/>
              <a:gd name="T87" fmla="*/ 84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64" h="206">
                <a:moveTo>
                  <a:pt x="118" y="34"/>
                </a:moveTo>
                <a:lnTo>
                  <a:pt x="28" y="34"/>
                </a:lnTo>
                <a:lnTo>
                  <a:pt x="28" y="46"/>
                </a:lnTo>
                <a:lnTo>
                  <a:pt x="118" y="46"/>
                </a:lnTo>
                <a:lnTo>
                  <a:pt x="118" y="34"/>
                </a:lnTo>
                <a:close/>
                <a:moveTo>
                  <a:pt x="146" y="18"/>
                </a:moveTo>
                <a:lnTo>
                  <a:pt x="146" y="0"/>
                </a:lnTo>
                <a:lnTo>
                  <a:pt x="0" y="0"/>
                </a:lnTo>
                <a:lnTo>
                  <a:pt x="0" y="188"/>
                </a:lnTo>
                <a:lnTo>
                  <a:pt x="18" y="188"/>
                </a:lnTo>
                <a:lnTo>
                  <a:pt x="18" y="206"/>
                </a:lnTo>
                <a:lnTo>
                  <a:pt x="164" y="206"/>
                </a:lnTo>
                <a:lnTo>
                  <a:pt x="164" y="18"/>
                </a:lnTo>
                <a:lnTo>
                  <a:pt x="146" y="18"/>
                </a:lnTo>
                <a:close/>
                <a:moveTo>
                  <a:pt x="10" y="178"/>
                </a:moveTo>
                <a:lnTo>
                  <a:pt x="10" y="10"/>
                </a:lnTo>
                <a:lnTo>
                  <a:pt x="136" y="10"/>
                </a:lnTo>
                <a:lnTo>
                  <a:pt x="136" y="136"/>
                </a:lnTo>
                <a:lnTo>
                  <a:pt x="94" y="136"/>
                </a:lnTo>
                <a:lnTo>
                  <a:pt x="94" y="178"/>
                </a:lnTo>
                <a:lnTo>
                  <a:pt x="10" y="178"/>
                </a:lnTo>
                <a:close/>
                <a:moveTo>
                  <a:pt x="154" y="196"/>
                </a:moveTo>
                <a:lnTo>
                  <a:pt x="28" y="196"/>
                </a:lnTo>
                <a:lnTo>
                  <a:pt x="28" y="188"/>
                </a:lnTo>
                <a:lnTo>
                  <a:pt x="98" y="188"/>
                </a:lnTo>
                <a:lnTo>
                  <a:pt x="146" y="140"/>
                </a:lnTo>
                <a:lnTo>
                  <a:pt x="146" y="28"/>
                </a:lnTo>
                <a:lnTo>
                  <a:pt x="154" y="28"/>
                </a:lnTo>
                <a:lnTo>
                  <a:pt x="154" y="196"/>
                </a:lnTo>
                <a:close/>
                <a:moveTo>
                  <a:pt x="118" y="60"/>
                </a:moveTo>
                <a:lnTo>
                  <a:pt x="28" y="60"/>
                </a:lnTo>
                <a:lnTo>
                  <a:pt x="28" y="72"/>
                </a:lnTo>
                <a:lnTo>
                  <a:pt x="118" y="72"/>
                </a:lnTo>
                <a:lnTo>
                  <a:pt x="118" y="60"/>
                </a:lnTo>
                <a:close/>
                <a:moveTo>
                  <a:pt x="28" y="122"/>
                </a:moveTo>
                <a:lnTo>
                  <a:pt x="74" y="122"/>
                </a:lnTo>
                <a:lnTo>
                  <a:pt x="74" y="110"/>
                </a:lnTo>
                <a:lnTo>
                  <a:pt x="28" y="110"/>
                </a:lnTo>
                <a:lnTo>
                  <a:pt x="28" y="122"/>
                </a:lnTo>
                <a:close/>
                <a:moveTo>
                  <a:pt x="118" y="84"/>
                </a:moveTo>
                <a:lnTo>
                  <a:pt x="28" y="84"/>
                </a:lnTo>
                <a:lnTo>
                  <a:pt x="28" y="98"/>
                </a:lnTo>
                <a:lnTo>
                  <a:pt x="118" y="98"/>
                </a:lnTo>
                <a:lnTo>
                  <a:pt x="118" y="8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42" name="01"/>
          <p:cNvSpPr>
            <a:spLocks noEditPoints="1"/>
          </p:cNvSpPr>
          <p:nvPr/>
        </p:nvSpPr>
        <p:spPr bwMode="auto">
          <a:xfrm>
            <a:off x="6805930" y="4254500"/>
            <a:ext cx="373380" cy="416560"/>
          </a:xfrm>
          <a:custGeom>
            <a:avLst/>
            <a:gdLst>
              <a:gd name="T0" fmla="*/ 56 w 104"/>
              <a:gd name="T1" fmla="*/ 65 h 116"/>
              <a:gd name="T2" fmla="*/ 57 w 104"/>
              <a:gd name="T3" fmla="*/ 64 h 116"/>
              <a:gd name="T4" fmla="*/ 57 w 104"/>
              <a:gd name="T5" fmla="*/ 40 h 116"/>
              <a:gd name="T6" fmla="*/ 52 w 104"/>
              <a:gd name="T7" fmla="*/ 36 h 116"/>
              <a:gd name="T8" fmla="*/ 47 w 104"/>
              <a:gd name="T9" fmla="*/ 40 h 116"/>
              <a:gd name="T10" fmla="*/ 47 w 104"/>
              <a:gd name="T11" fmla="*/ 64 h 116"/>
              <a:gd name="T12" fmla="*/ 52 w 104"/>
              <a:gd name="T13" fmla="*/ 68 h 116"/>
              <a:gd name="T14" fmla="*/ 53 w 104"/>
              <a:gd name="T15" fmla="*/ 68 h 116"/>
              <a:gd name="T16" fmla="*/ 73 w 104"/>
              <a:gd name="T17" fmla="*/ 89 h 116"/>
              <a:gd name="T18" fmla="*/ 75 w 104"/>
              <a:gd name="T19" fmla="*/ 90 h 116"/>
              <a:gd name="T20" fmla="*/ 77 w 104"/>
              <a:gd name="T21" fmla="*/ 89 h 116"/>
              <a:gd name="T22" fmla="*/ 77 w 104"/>
              <a:gd name="T23" fmla="*/ 85 h 116"/>
              <a:gd name="T24" fmla="*/ 56 w 104"/>
              <a:gd name="T25" fmla="*/ 65 h 116"/>
              <a:gd name="T26" fmla="*/ 84 w 104"/>
              <a:gd name="T27" fmla="*/ 23 h 116"/>
              <a:gd name="T28" fmla="*/ 87 w 104"/>
              <a:gd name="T29" fmla="*/ 18 h 116"/>
              <a:gd name="T30" fmla="*/ 88 w 104"/>
              <a:gd name="T31" fmla="*/ 19 h 116"/>
              <a:gd name="T32" fmla="*/ 91 w 104"/>
              <a:gd name="T33" fmla="*/ 19 h 116"/>
              <a:gd name="T34" fmla="*/ 93 w 104"/>
              <a:gd name="T35" fmla="*/ 17 h 116"/>
              <a:gd name="T36" fmla="*/ 95 w 104"/>
              <a:gd name="T37" fmla="*/ 14 h 116"/>
              <a:gd name="T38" fmla="*/ 94 w 104"/>
              <a:gd name="T39" fmla="*/ 9 h 116"/>
              <a:gd name="T40" fmla="*/ 79 w 104"/>
              <a:gd name="T41" fmla="*/ 1 h 116"/>
              <a:gd name="T42" fmla="*/ 75 w 104"/>
              <a:gd name="T43" fmla="*/ 2 h 116"/>
              <a:gd name="T44" fmla="*/ 73 w 104"/>
              <a:gd name="T45" fmla="*/ 6 h 116"/>
              <a:gd name="T46" fmla="*/ 72 w 104"/>
              <a:gd name="T47" fmla="*/ 8 h 116"/>
              <a:gd name="T48" fmla="*/ 74 w 104"/>
              <a:gd name="T49" fmla="*/ 10 h 116"/>
              <a:gd name="T50" fmla="*/ 75 w 104"/>
              <a:gd name="T51" fmla="*/ 11 h 116"/>
              <a:gd name="T52" fmla="*/ 72 w 104"/>
              <a:gd name="T53" fmla="*/ 16 h 116"/>
              <a:gd name="T54" fmla="*/ 52 w 104"/>
              <a:gd name="T55" fmla="*/ 12 h 116"/>
              <a:gd name="T56" fmla="*/ 32 w 104"/>
              <a:gd name="T57" fmla="*/ 16 h 116"/>
              <a:gd name="T58" fmla="*/ 29 w 104"/>
              <a:gd name="T59" fmla="*/ 11 h 116"/>
              <a:gd name="T60" fmla="*/ 30 w 104"/>
              <a:gd name="T61" fmla="*/ 10 h 116"/>
              <a:gd name="T62" fmla="*/ 32 w 104"/>
              <a:gd name="T63" fmla="*/ 8 h 116"/>
              <a:gd name="T64" fmla="*/ 31 w 104"/>
              <a:gd name="T65" fmla="*/ 6 h 116"/>
              <a:gd name="T66" fmla="*/ 29 w 104"/>
              <a:gd name="T67" fmla="*/ 2 h 116"/>
              <a:gd name="T68" fmla="*/ 25 w 104"/>
              <a:gd name="T69" fmla="*/ 1 h 116"/>
              <a:gd name="T70" fmla="*/ 10 w 104"/>
              <a:gd name="T71" fmla="*/ 9 h 116"/>
              <a:gd name="T72" fmla="*/ 9 w 104"/>
              <a:gd name="T73" fmla="*/ 14 h 116"/>
              <a:gd name="T74" fmla="*/ 11 w 104"/>
              <a:gd name="T75" fmla="*/ 17 h 116"/>
              <a:gd name="T76" fmla="*/ 13 w 104"/>
              <a:gd name="T77" fmla="*/ 19 h 116"/>
              <a:gd name="T78" fmla="*/ 16 w 104"/>
              <a:gd name="T79" fmla="*/ 19 h 116"/>
              <a:gd name="T80" fmla="*/ 17 w 104"/>
              <a:gd name="T81" fmla="*/ 18 h 116"/>
              <a:gd name="T82" fmla="*/ 20 w 104"/>
              <a:gd name="T83" fmla="*/ 23 h 116"/>
              <a:gd name="T84" fmla="*/ 0 w 104"/>
              <a:gd name="T85" fmla="*/ 64 h 116"/>
              <a:gd name="T86" fmla="*/ 52 w 104"/>
              <a:gd name="T87" fmla="*/ 116 h 116"/>
              <a:gd name="T88" fmla="*/ 104 w 104"/>
              <a:gd name="T89" fmla="*/ 64 h 116"/>
              <a:gd name="T90" fmla="*/ 84 w 104"/>
              <a:gd name="T91" fmla="*/ 23 h 116"/>
              <a:gd name="T92" fmla="*/ 52 w 104"/>
              <a:gd name="T93" fmla="*/ 106 h 116"/>
              <a:gd name="T94" fmla="*/ 10 w 104"/>
              <a:gd name="T95" fmla="*/ 64 h 116"/>
              <a:gd name="T96" fmla="*/ 52 w 104"/>
              <a:gd name="T97" fmla="*/ 22 h 116"/>
              <a:gd name="T98" fmla="*/ 94 w 104"/>
              <a:gd name="T99" fmla="*/ 64 h 116"/>
              <a:gd name="T100" fmla="*/ 52 w 104"/>
              <a:gd name="T101" fmla="*/ 106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04" h="116">
                <a:moveTo>
                  <a:pt x="56" y="65"/>
                </a:moveTo>
                <a:cubicBezTo>
                  <a:pt x="56" y="64"/>
                  <a:pt x="57" y="64"/>
                  <a:pt x="57" y="64"/>
                </a:cubicBezTo>
                <a:cubicBezTo>
                  <a:pt x="57" y="40"/>
                  <a:pt x="57" y="40"/>
                  <a:pt x="57" y="40"/>
                </a:cubicBezTo>
                <a:cubicBezTo>
                  <a:pt x="57" y="38"/>
                  <a:pt x="54" y="36"/>
                  <a:pt x="52" y="36"/>
                </a:cubicBezTo>
                <a:cubicBezTo>
                  <a:pt x="49" y="36"/>
                  <a:pt x="47" y="38"/>
                  <a:pt x="47" y="40"/>
                </a:cubicBezTo>
                <a:cubicBezTo>
                  <a:pt x="47" y="64"/>
                  <a:pt x="47" y="64"/>
                  <a:pt x="47" y="64"/>
                </a:cubicBezTo>
                <a:cubicBezTo>
                  <a:pt x="47" y="66"/>
                  <a:pt x="49" y="68"/>
                  <a:pt x="52" y="68"/>
                </a:cubicBezTo>
                <a:cubicBezTo>
                  <a:pt x="52" y="68"/>
                  <a:pt x="52" y="68"/>
                  <a:pt x="53" y="68"/>
                </a:cubicBezTo>
                <a:cubicBezTo>
                  <a:pt x="73" y="89"/>
                  <a:pt x="73" y="89"/>
                  <a:pt x="73" y="89"/>
                </a:cubicBezTo>
                <a:cubicBezTo>
                  <a:pt x="74" y="90"/>
                  <a:pt x="75" y="90"/>
                  <a:pt x="75" y="90"/>
                </a:cubicBezTo>
                <a:cubicBezTo>
                  <a:pt x="76" y="90"/>
                  <a:pt x="77" y="90"/>
                  <a:pt x="77" y="89"/>
                </a:cubicBezTo>
                <a:cubicBezTo>
                  <a:pt x="78" y="88"/>
                  <a:pt x="78" y="86"/>
                  <a:pt x="77" y="85"/>
                </a:cubicBezTo>
                <a:lnTo>
                  <a:pt x="56" y="65"/>
                </a:lnTo>
                <a:close/>
                <a:moveTo>
                  <a:pt x="84" y="23"/>
                </a:moveTo>
                <a:cubicBezTo>
                  <a:pt x="87" y="18"/>
                  <a:pt x="87" y="18"/>
                  <a:pt x="87" y="18"/>
                </a:cubicBezTo>
                <a:cubicBezTo>
                  <a:pt x="88" y="19"/>
                  <a:pt x="88" y="19"/>
                  <a:pt x="88" y="19"/>
                </a:cubicBezTo>
                <a:cubicBezTo>
                  <a:pt x="89" y="19"/>
                  <a:pt x="90" y="19"/>
                  <a:pt x="91" y="19"/>
                </a:cubicBezTo>
                <a:cubicBezTo>
                  <a:pt x="92" y="19"/>
                  <a:pt x="92" y="18"/>
                  <a:pt x="93" y="17"/>
                </a:cubicBezTo>
                <a:cubicBezTo>
                  <a:pt x="95" y="14"/>
                  <a:pt x="95" y="14"/>
                  <a:pt x="95" y="14"/>
                </a:cubicBezTo>
                <a:cubicBezTo>
                  <a:pt x="96" y="12"/>
                  <a:pt x="95" y="10"/>
                  <a:pt x="94" y="9"/>
                </a:cubicBezTo>
                <a:cubicBezTo>
                  <a:pt x="79" y="1"/>
                  <a:pt x="79" y="1"/>
                  <a:pt x="79" y="1"/>
                </a:cubicBezTo>
                <a:cubicBezTo>
                  <a:pt x="78" y="0"/>
                  <a:pt x="76" y="0"/>
                  <a:pt x="75" y="2"/>
                </a:cubicBezTo>
                <a:cubicBezTo>
                  <a:pt x="73" y="6"/>
                  <a:pt x="73" y="6"/>
                  <a:pt x="73" y="6"/>
                </a:cubicBezTo>
                <a:cubicBezTo>
                  <a:pt x="72" y="6"/>
                  <a:pt x="72" y="7"/>
                  <a:pt x="72" y="8"/>
                </a:cubicBezTo>
                <a:cubicBezTo>
                  <a:pt x="73" y="9"/>
                  <a:pt x="73" y="10"/>
                  <a:pt x="74" y="10"/>
                </a:cubicBezTo>
                <a:cubicBezTo>
                  <a:pt x="75" y="11"/>
                  <a:pt x="75" y="11"/>
                  <a:pt x="75" y="11"/>
                </a:cubicBezTo>
                <a:cubicBezTo>
                  <a:pt x="72" y="16"/>
                  <a:pt x="72" y="16"/>
                  <a:pt x="72" y="16"/>
                </a:cubicBezTo>
                <a:cubicBezTo>
                  <a:pt x="66" y="13"/>
                  <a:pt x="59" y="12"/>
                  <a:pt x="52" y="12"/>
                </a:cubicBezTo>
                <a:cubicBezTo>
                  <a:pt x="45" y="12"/>
                  <a:pt x="38" y="13"/>
                  <a:pt x="32" y="16"/>
                </a:cubicBezTo>
                <a:cubicBezTo>
                  <a:pt x="29" y="11"/>
                  <a:pt x="29" y="11"/>
                  <a:pt x="29" y="11"/>
                </a:cubicBezTo>
                <a:cubicBezTo>
                  <a:pt x="30" y="10"/>
                  <a:pt x="30" y="10"/>
                  <a:pt x="30" y="10"/>
                </a:cubicBezTo>
                <a:cubicBezTo>
                  <a:pt x="31" y="10"/>
                  <a:pt x="31" y="9"/>
                  <a:pt x="32" y="8"/>
                </a:cubicBezTo>
                <a:cubicBezTo>
                  <a:pt x="32" y="7"/>
                  <a:pt x="32" y="6"/>
                  <a:pt x="31" y="6"/>
                </a:cubicBezTo>
                <a:cubicBezTo>
                  <a:pt x="29" y="2"/>
                  <a:pt x="29" y="2"/>
                  <a:pt x="29" y="2"/>
                </a:cubicBezTo>
                <a:cubicBezTo>
                  <a:pt x="28" y="0"/>
                  <a:pt x="26" y="0"/>
                  <a:pt x="25" y="1"/>
                </a:cubicBezTo>
                <a:cubicBezTo>
                  <a:pt x="10" y="9"/>
                  <a:pt x="10" y="9"/>
                  <a:pt x="10" y="9"/>
                </a:cubicBezTo>
                <a:cubicBezTo>
                  <a:pt x="9" y="10"/>
                  <a:pt x="8" y="12"/>
                  <a:pt x="9" y="14"/>
                </a:cubicBezTo>
                <a:cubicBezTo>
                  <a:pt x="11" y="17"/>
                  <a:pt x="11" y="17"/>
                  <a:pt x="11" y="17"/>
                </a:cubicBezTo>
                <a:cubicBezTo>
                  <a:pt x="12" y="18"/>
                  <a:pt x="12" y="19"/>
                  <a:pt x="13" y="19"/>
                </a:cubicBezTo>
                <a:cubicBezTo>
                  <a:pt x="14" y="19"/>
                  <a:pt x="15" y="19"/>
                  <a:pt x="16" y="19"/>
                </a:cubicBezTo>
                <a:cubicBezTo>
                  <a:pt x="17" y="18"/>
                  <a:pt x="17" y="18"/>
                  <a:pt x="17" y="18"/>
                </a:cubicBezTo>
                <a:cubicBezTo>
                  <a:pt x="20" y="23"/>
                  <a:pt x="20" y="23"/>
                  <a:pt x="20" y="23"/>
                </a:cubicBezTo>
                <a:cubicBezTo>
                  <a:pt x="8" y="33"/>
                  <a:pt x="0" y="47"/>
                  <a:pt x="0" y="64"/>
                </a:cubicBezTo>
                <a:cubicBezTo>
                  <a:pt x="0" y="93"/>
                  <a:pt x="23" y="116"/>
                  <a:pt x="52" y="116"/>
                </a:cubicBezTo>
                <a:cubicBezTo>
                  <a:pt x="81" y="116"/>
                  <a:pt x="104" y="93"/>
                  <a:pt x="104" y="64"/>
                </a:cubicBezTo>
                <a:cubicBezTo>
                  <a:pt x="104" y="47"/>
                  <a:pt x="96" y="33"/>
                  <a:pt x="84" y="23"/>
                </a:cubicBezTo>
                <a:close/>
                <a:moveTo>
                  <a:pt x="52" y="106"/>
                </a:moveTo>
                <a:cubicBezTo>
                  <a:pt x="29" y="106"/>
                  <a:pt x="10" y="87"/>
                  <a:pt x="10" y="64"/>
                </a:cubicBezTo>
                <a:cubicBezTo>
                  <a:pt x="10" y="41"/>
                  <a:pt x="29" y="22"/>
                  <a:pt x="52" y="22"/>
                </a:cubicBezTo>
                <a:cubicBezTo>
                  <a:pt x="75" y="22"/>
                  <a:pt x="94" y="41"/>
                  <a:pt x="94" y="64"/>
                </a:cubicBezTo>
                <a:cubicBezTo>
                  <a:pt x="94" y="87"/>
                  <a:pt x="75" y="106"/>
                  <a:pt x="52" y="10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</p:spTree>
    <p:custDataLst>
      <p:tags r:id="rId2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62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63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64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65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66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67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68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69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71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72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73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74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75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76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77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78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4625</Words>
  <Application>WPS 演示</Application>
  <PresentationFormat>宽屏</PresentationFormat>
  <Paragraphs>186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5" baseType="lpstr">
      <vt:lpstr>Arial</vt:lpstr>
      <vt:lpstr>宋体</vt:lpstr>
      <vt:lpstr>Wingdings</vt:lpstr>
      <vt:lpstr>微软雅黑</vt:lpstr>
      <vt:lpstr>汉仪秀英体简</vt:lpstr>
      <vt:lpstr>Calibri Light</vt:lpstr>
      <vt:lpstr>方正华隶简体</vt:lpstr>
      <vt:lpstr>造字工房朗倩（非商用）常规体</vt:lpstr>
      <vt:lpstr>华康娃娃体W5(P)</vt:lpstr>
      <vt:lpstr>阿里巴巴普惠体 M</vt:lpstr>
      <vt:lpstr>Microsoft YaHei UI</vt:lpstr>
      <vt:lpstr>Gill Sans</vt:lpstr>
      <vt:lpstr>Gill Sans</vt:lpstr>
      <vt:lpstr>思源黑体 Bold</vt:lpstr>
      <vt:lpstr>Arial Unicode MS</vt:lpstr>
      <vt:lpstr>A bite</vt:lpstr>
      <vt:lpstr>黑体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30</cp:revision>
  <dcterms:created xsi:type="dcterms:W3CDTF">2019-06-19T02:08:00Z</dcterms:created>
  <dcterms:modified xsi:type="dcterms:W3CDTF">2020-07-28T06:03:55Z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2052-11.1.0.9739</vt:lpwstr>
  </property>
  <property fmtid="{D5CDD505-2E9C-101B-9397-08002B2CF9AE}" pid="3" name="KSOTemplateUUID">
    <vt:lpwstr>v1.0_mb_tW80lSIY5Zx0OlMXRCwORw==</vt:lpwstr>
  </property>
</Properties>
</file>