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notesMaster+xml" PartName="/ppt/notesMasters/notesMaster1.xml"/>
  <Override ContentType="application/vnd.openxmlformats-officedocument.presentationml.tags+xml" PartName="/ppt/tags/tag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tags+xml" PartName="/ppt/tags/tag2.xml"/>
  <Override ContentType="application/vnd.openxmlformats-officedocument.presentationml.tags+xml" PartName="/ppt/tags/tag3.xml"/>
  <Override ContentType="application/vnd.openxmlformats-officedocument.presentationml.tags+xml" PartName="/ppt/tags/tag4.xml"/>
  <Override ContentType="application/vnd.openxmlformats-officedocument.presentationml.tags+xml" PartName="/ppt/tags/tag5.xml"/>
  <Override ContentType="application/vnd.openxmlformats-officedocument.presentationml.tags+xml" PartName="/ppt/tags/tag6.xml"/>
  <Override ContentType="application/vnd.openxmlformats-officedocument.presentationml.tags+xml" PartName="/ppt/tags/tag7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1" r:id="rId2"/>
    <p:sldId id="286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5" r:id="rId15"/>
    <p:sldId id="313" r:id="rId16"/>
    <p:sldId id="314" r:id="rId17"/>
    <p:sldId id="316" r:id="rId18"/>
    <p:sldId id="317" r:id="rId19"/>
    <p:sldId id="319" r:id="rId20"/>
    <p:sldId id="318" r:id="rId21"/>
    <p:sldId id="320" r:id="rId22"/>
    <p:sldId id="321" r:id="rId23"/>
    <p:sldId id="322" r:id="rId24"/>
    <p:sldId id="323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3541"/>
    <a:srgbClr val="B7471F"/>
    <a:srgbClr val="EB533A"/>
    <a:srgbClr val="2FB4AC"/>
    <a:srgbClr val="FEF6E7"/>
    <a:srgbClr val="FD6760"/>
    <a:srgbClr val="DD6236"/>
    <a:srgbClr val="F8B95D"/>
    <a:srgbClr val="73455F"/>
    <a:srgbClr val="EB68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157" autoAdjust="0"/>
    <p:restoredTop sz="94565"/>
  </p:normalViewPr>
  <p:slideViewPr>
    <p:cSldViewPr snapToGrid="0">
      <p:cViewPr>
        <p:scale>
          <a:sx n="100" d="100"/>
          <a:sy n="100" d="100"/>
        </p:scale>
        <p:origin x="72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375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E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F6248E9-2DD0-460C-8929-BD67C1A093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0547"/>
            <a:ext cx="3121988" cy="41729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9C9A91A-39AC-4A4F-883F-4E77F1A8BDC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895" y="65312"/>
            <a:ext cx="1327191" cy="104534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799EF76-7397-4306-BC50-45D8B21757D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134" y="453445"/>
            <a:ext cx="656521" cy="5171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C615484-FE37-454A-91B0-2D846D2B574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074" y="950266"/>
            <a:ext cx="982296" cy="77369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13BBA9F-A3C9-440B-A4D7-108BA932905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357" y="2679030"/>
            <a:ext cx="2328111" cy="232811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EBF9D51-3C55-4DA4-8066-F829B35F84F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49" y="3938679"/>
            <a:ext cx="657225" cy="6518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4FB6C1E-33F0-4366-B993-C3C31618F19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261" y="3732678"/>
            <a:ext cx="302385" cy="299906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056CCB8-4FFA-4888-8031-991A03F52D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024" y="474822"/>
            <a:ext cx="657225" cy="65183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A5406C6-5DF8-4FC8-88A1-AD2786BD83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52" y="361521"/>
            <a:ext cx="980518" cy="99262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C5A823B-8B58-4443-9095-E9F118CD666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747401" y="1233883"/>
            <a:ext cx="401235" cy="3715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C382389-3D1F-4713-824C-FFE45114DD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52"/>
          <a:stretch/>
        </p:blipFill>
        <p:spPr>
          <a:xfrm>
            <a:off x="0" y="3909616"/>
            <a:ext cx="9144000" cy="1233883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E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rgbClr val="FE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E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transition spd="slow" advClick="0" advTm="2000">
    <p:comb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3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11" Type="http://schemas.openxmlformats.org/officeDocument/2006/relationships/image" Target="../media/image21.png"/><Relationship Id="rId5" Type="http://schemas.openxmlformats.org/officeDocument/2006/relationships/image" Target="../media/image17.pn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0.png"/><Relationship Id="rId1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C42505D-1727-4320-9C43-DD143C83EC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0" y="1229254"/>
            <a:ext cx="3955215" cy="268499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AE0BB9E-D2D6-4FC7-BCD7-AC30C88D4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24" y="-1"/>
            <a:ext cx="3848101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1C2DFA1-0BA5-45D1-82A4-7491C4F029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67" b="31481"/>
          <a:stretch/>
        </p:blipFill>
        <p:spPr>
          <a:xfrm>
            <a:off x="3952875" y="686918"/>
            <a:ext cx="4591049" cy="215099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810F0A8-B158-4C7A-AFFF-67192CA40A0B}"/>
              </a:ext>
            </a:extLst>
          </p:cNvPr>
          <p:cNvSpPr txBox="1"/>
          <p:nvPr/>
        </p:nvSpPr>
        <p:spPr>
          <a:xfrm>
            <a:off x="4078575" y="2837910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B35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ZPangWa-M18S" charset="-122"/>
                <a:ea typeface="FZPangWa-M18S" charset="-122"/>
                <a:cs typeface="FZPangWa-M18S" charset="-122"/>
                <a:sym typeface="+mn-lt"/>
              </a:rPr>
              <a:t>三八妇女节主题班会</a:t>
            </a:r>
            <a:endParaRPr lang="zh-CN" altLang="en-US" sz="3600" dirty="0">
              <a:solidFill>
                <a:srgbClr val="EB354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ZPangWa-M18S" charset="-122"/>
              <a:ea typeface="FZPangWa-M18S" charset="-122"/>
              <a:cs typeface="FZPangWa-M18S" charset="-122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EFC19B-9C25-4A65-B29B-4A228B4EA5C3}"/>
              </a:ext>
            </a:extLst>
          </p:cNvPr>
          <p:cNvSpPr txBox="1"/>
          <p:nvPr/>
        </p:nvSpPr>
        <p:spPr>
          <a:xfrm>
            <a:off x="4916527" y="3578952"/>
            <a:ext cx="274947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</a:rPr>
              <a:t>适用于母亲节 </a:t>
            </a:r>
            <a:r>
              <a:rPr kumimoji="1" lang="en-US" altLang="zh-CN" dirty="0">
                <a:solidFill>
                  <a:srgbClr val="FF0000"/>
                </a:solidFill>
              </a:rPr>
              <a:t>|</a:t>
            </a:r>
            <a:r>
              <a:rPr kumimoji="1" lang="zh-CN" altLang="en-US" dirty="0">
                <a:solidFill>
                  <a:srgbClr val="FF0000"/>
                </a:solidFill>
              </a:rPr>
              <a:t> 妇女节等班会通用</a:t>
            </a:r>
          </a:p>
        </p:txBody>
      </p:sp>
    </p:spTree>
    <p:extLst>
      <p:ext uri="{BB962C8B-B14F-4D97-AF65-F5344CB8AC3E}">
        <p14:creationId xmlns:p14="http://schemas.microsoft.com/office/powerpoint/2010/main" val="378986608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013" y="499073"/>
            <a:ext cx="31597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妇女节的简介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sp>
        <p:nvSpPr>
          <p:cNvPr id="27" name="矩形 1">
            <a:extLst>
              <a:ext uri="{FF2B5EF4-FFF2-40B4-BE49-F238E27FC236}">
                <a16:creationId xmlns:a16="http://schemas.microsoft.com/office/drawing/2014/main" id="{C3DD9EDD-41C9-40D2-872C-953A80695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4779" y="1822279"/>
            <a:ext cx="5328592" cy="48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913765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根据国务院发布的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《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全国年节及纪念日放假办法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》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第三条规定：妇女节（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8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日）属于部分公民放假的节日及纪念日，妇女放假半天。 </a:t>
            </a:r>
          </a:p>
        </p:txBody>
      </p:sp>
      <p:sp>
        <p:nvSpPr>
          <p:cNvPr id="28" name="矩形 1">
            <a:extLst>
              <a:ext uri="{FF2B5EF4-FFF2-40B4-BE49-F238E27FC236}">
                <a16:creationId xmlns:a16="http://schemas.microsoft.com/office/drawing/2014/main" id="{98A7A200-E6B8-4540-857F-EC78557D4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4779" y="2527069"/>
            <a:ext cx="4752528" cy="48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913765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国际劳动妇女节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(International Working Women‘s Day) 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又称“合国妇女权益和国际和平日”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 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或“三八”妇女节。</a:t>
            </a:r>
          </a:p>
        </p:txBody>
      </p:sp>
      <p:sp>
        <p:nvSpPr>
          <p:cNvPr id="29" name="矩形 1">
            <a:extLst>
              <a:ext uri="{FF2B5EF4-FFF2-40B4-BE49-F238E27FC236}">
                <a16:creationId xmlns:a16="http://schemas.microsoft.com/office/drawing/2014/main" id="{3FD04845-7EFC-43F8-9FC8-54009D62E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6699" y="3231447"/>
            <a:ext cx="4392488" cy="277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913765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“三八”妇女节是全世界劳动妇女团结战斗的光辉节日。</a:t>
            </a:r>
          </a:p>
        </p:txBody>
      </p:sp>
      <p:sp>
        <p:nvSpPr>
          <p:cNvPr id="30" name="矩形 1">
            <a:extLst>
              <a:ext uri="{FF2B5EF4-FFF2-40B4-BE49-F238E27FC236}">
                <a16:creationId xmlns:a16="http://schemas.microsoft.com/office/drawing/2014/main" id="{85A876F4-2CF3-488B-A7D9-95E1DC31D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4779" y="3672661"/>
            <a:ext cx="4392488" cy="48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913765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在这一天，世界各大洲的妇女，不分国籍、种族、语言、文化、经济和政治的差异，共同关注妇女的人权。</a:t>
            </a:r>
          </a:p>
        </p:txBody>
      </p:sp>
      <p:sp>
        <p:nvSpPr>
          <p:cNvPr id="31" name="心形 30">
            <a:extLst>
              <a:ext uri="{FF2B5EF4-FFF2-40B4-BE49-F238E27FC236}">
                <a16:creationId xmlns:a16="http://schemas.microsoft.com/office/drawing/2014/main" id="{91DE3DA6-047D-487A-9093-400595DC1551}"/>
              </a:ext>
            </a:extLst>
          </p:cNvPr>
          <p:cNvSpPr/>
          <p:nvPr/>
        </p:nvSpPr>
        <p:spPr>
          <a:xfrm>
            <a:off x="775257" y="1907361"/>
            <a:ext cx="517514" cy="432048"/>
          </a:xfrm>
          <a:prstGeom prst="heart">
            <a:avLst/>
          </a:prstGeom>
          <a:solidFill>
            <a:srgbClr val="EB3541"/>
          </a:solidFill>
          <a:ln w="25400" cap="flat" cmpd="sng" algn="ctr">
            <a:solidFill>
              <a:srgbClr val="EB354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  <a:sym typeface="迷你简卡通" panose="03000509000000000000" pitchFamily="65" charset="-122"/>
              </a:rPr>
              <a:t>A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  <p:sp>
        <p:nvSpPr>
          <p:cNvPr id="32" name="心形 31">
            <a:extLst>
              <a:ext uri="{FF2B5EF4-FFF2-40B4-BE49-F238E27FC236}">
                <a16:creationId xmlns:a16="http://schemas.microsoft.com/office/drawing/2014/main" id="{FADE7C8B-AC62-44D2-8EF2-A4FDF50EA583}"/>
              </a:ext>
            </a:extLst>
          </p:cNvPr>
          <p:cNvSpPr/>
          <p:nvPr/>
        </p:nvSpPr>
        <p:spPr>
          <a:xfrm>
            <a:off x="775257" y="2555006"/>
            <a:ext cx="517514" cy="432048"/>
          </a:xfrm>
          <a:prstGeom prst="heart">
            <a:avLst/>
          </a:prstGeom>
          <a:solidFill>
            <a:srgbClr val="EB3541"/>
          </a:solidFill>
          <a:ln w="25400" cap="flat" cmpd="sng" algn="ctr">
            <a:solidFill>
              <a:srgbClr val="EB354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  <a:sym typeface="迷你简卡通" panose="03000509000000000000" pitchFamily="65" charset="-122"/>
              </a:rPr>
              <a:t>B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  <p:sp>
        <p:nvSpPr>
          <p:cNvPr id="33" name="心形 32">
            <a:extLst>
              <a:ext uri="{FF2B5EF4-FFF2-40B4-BE49-F238E27FC236}">
                <a16:creationId xmlns:a16="http://schemas.microsoft.com/office/drawing/2014/main" id="{3241DBD8-9E6F-45D4-9540-9C2712E19C9D}"/>
              </a:ext>
            </a:extLst>
          </p:cNvPr>
          <p:cNvSpPr/>
          <p:nvPr/>
        </p:nvSpPr>
        <p:spPr>
          <a:xfrm>
            <a:off x="761193" y="3155901"/>
            <a:ext cx="517514" cy="432048"/>
          </a:xfrm>
          <a:prstGeom prst="heart">
            <a:avLst/>
          </a:prstGeom>
          <a:solidFill>
            <a:srgbClr val="EB3541"/>
          </a:solidFill>
          <a:ln w="25400" cap="flat" cmpd="sng" algn="ctr">
            <a:solidFill>
              <a:srgbClr val="EB354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  <a:sym typeface="迷你简卡通" panose="03000509000000000000" pitchFamily="65" charset="-122"/>
              </a:rPr>
              <a:t>C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  <p:sp>
        <p:nvSpPr>
          <p:cNvPr id="34" name="心形 33">
            <a:extLst>
              <a:ext uri="{FF2B5EF4-FFF2-40B4-BE49-F238E27FC236}">
                <a16:creationId xmlns:a16="http://schemas.microsoft.com/office/drawing/2014/main" id="{5FBEC2C1-77D3-4B47-9680-03833B1886BD}"/>
              </a:ext>
            </a:extLst>
          </p:cNvPr>
          <p:cNvSpPr/>
          <p:nvPr/>
        </p:nvSpPr>
        <p:spPr>
          <a:xfrm>
            <a:off x="775257" y="3756796"/>
            <a:ext cx="517514" cy="432048"/>
          </a:xfrm>
          <a:prstGeom prst="heart">
            <a:avLst/>
          </a:prstGeom>
          <a:solidFill>
            <a:srgbClr val="EB3541"/>
          </a:solidFill>
          <a:ln w="25400" cap="flat" cmpd="sng" algn="ctr">
            <a:solidFill>
              <a:srgbClr val="EB354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  <a:sym typeface="迷你简卡通" panose="03000509000000000000" pitchFamily="65" charset="-122"/>
              </a:rPr>
              <a:t>D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  <p:sp>
        <p:nvSpPr>
          <p:cNvPr id="35" name="任意多边形 31">
            <a:extLst>
              <a:ext uri="{FF2B5EF4-FFF2-40B4-BE49-F238E27FC236}">
                <a16:creationId xmlns:a16="http://schemas.microsoft.com/office/drawing/2014/main" id="{44C9EDCD-1F2A-48EB-A7C9-A608156449F1}"/>
              </a:ext>
            </a:extLst>
          </p:cNvPr>
          <p:cNvSpPr/>
          <p:nvPr/>
        </p:nvSpPr>
        <p:spPr>
          <a:xfrm>
            <a:off x="1300039" y="2374855"/>
            <a:ext cx="4641708" cy="59141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solidFill>
            <a:srgbClr val="EB3541"/>
          </a:solidFill>
          <a:ln w="19050" cap="flat" cmpd="sng" algn="ctr">
            <a:solidFill>
              <a:srgbClr val="F5B6CB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  <p:sp>
        <p:nvSpPr>
          <p:cNvPr id="36" name="任意多边形 32">
            <a:extLst>
              <a:ext uri="{FF2B5EF4-FFF2-40B4-BE49-F238E27FC236}">
                <a16:creationId xmlns:a16="http://schemas.microsoft.com/office/drawing/2014/main" id="{3FB278E8-BD57-42A3-8703-23026C806180}"/>
              </a:ext>
            </a:extLst>
          </p:cNvPr>
          <p:cNvSpPr/>
          <p:nvPr/>
        </p:nvSpPr>
        <p:spPr>
          <a:xfrm>
            <a:off x="1300039" y="3062189"/>
            <a:ext cx="4641708" cy="59141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solidFill>
            <a:srgbClr val="EB3541"/>
          </a:solidFill>
          <a:ln w="19050" cap="flat" cmpd="sng" algn="ctr">
            <a:solidFill>
              <a:srgbClr val="F5B6CB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  <p:sp>
        <p:nvSpPr>
          <p:cNvPr id="37" name="任意多边形 33">
            <a:extLst>
              <a:ext uri="{FF2B5EF4-FFF2-40B4-BE49-F238E27FC236}">
                <a16:creationId xmlns:a16="http://schemas.microsoft.com/office/drawing/2014/main" id="{88186558-FE46-4E1E-A840-081A104A26AE}"/>
              </a:ext>
            </a:extLst>
          </p:cNvPr>
          <p:cNvSpPr/>
          <p:nvPr/>
        </p:nvSpPr>
        <p:spPr>
          <a:xfrm>
            <a:off x="1300039" y="3558378"/>
            <a:ext cx="4641708" cy="59141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solidFill>
            <a:srgbClr val="EB3541"/>
          </a:solidFill>
          <a:ln w="19050" cap="flat" cmpd="sng" algn="ctr">
            <a:solidFill>
              <a:srgbClr val="F5B6CB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  <p:sp>
        <p:nvSpPr>
          <p:cNvPr id="38" name="任意多边形 34">
            <a:extLst>
              <a:ext uri="{FF2B5EF4-FFF2-40B4-BE49-F238E27FC236}">
                <a16:creationId xmlns:a16="http://schemas.microsoft.com/office/drawing/2014/main" id="{934FEC13-7B2E-414C-B664-D4D0372B8458}"/>
              </a:ext>
            </a:extLst>
          </p:cNvPr>
          <p:cNvSpPr/>
          <p:nvPr/>
        </p:nvSpPr>
        <p:spPr>
          <a:xfrm>
            <a:off x="1319089" y="4208192"/>
            <a:ext cx="4641708" cy="59141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solidFill>
            <a:srgbClr val="EB3541"/>
          </a:solidFill>
          <a:ln w="19050" cap="flat" cmpd="sng" algn="ctr">
            <a:solidFill>
              <a:srgbClr val="F5B6CB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9ABE97E-1FD0-4FF5-BF55-B0F5C2A31D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755" y="1670377"/>
            <a:ext cx="35242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093921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013" y="499073"/>
            <a:ext cx="31597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妇女节的简介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grpSp>
        <p:nvGrpSpPr>
          <p:cNvPr id="16" name="组合 22">
            <a:extLst>
              <a:ext uri="{FF2B5EF4-FFF2-40B4-BE49-F238E27FC236}">
                <a16:creationId xmlns:a16="http://schemas.microsoft.com/office/drawing/2014/main" id="{C5B2455D-E389-4FF1-8656-D50E4E9C6C59}"/>
              </a:ext>
            </a:extLst>
          </p:cNvPr>
          <p:cNvGrpSpPr/>
          <p:nvPr/>
        </p:nvGrpSpPr>
        <p:grpSpPr>
          <a:xfrm>
            <a:off x="1400597" y="1697217"/>
            <a:ext cx="4411109" cy="858579"/>
            <a:chOff x="6987001" y="1261270"/>
            <a:chExt cx="5881478" cy="1144772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5683888-AFDA-497F-9BB9-17889AAA49AE}"/>
                </a:ext>
              </a:extLst>
            </p:cNvPr>
            <p:cNvSpPr/>
            <p:nvPr/>
          </p:nvSpPr>
          <p:spPr>
            <a:xfrm>
              <a:off x="7006640" y="1765525"/>
              <a:ext cx="5861839" cy="640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3765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sym typeface="迷你简卡通" panose="03000509000000000000" pitchFamily="65" charset="-122"/>
                </a:rPr>
                <a:t>近几十年来，联合国的四次全球性会议加强了国际妇女运动，随着国际妇女运动的成长，妇女节取得了全球性的意义。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88A6C42-671D-4E24-AD7B-4B59E980B073}"/>
                </a:ext>
              </a:extLst>
            </p:cNvPr>
            <p:cNvSpPr/>
            <p:nvPr/>
          </p:nvSpPr>
          <p:spPr>
            <a:xfrm>
              <a:off x="6987001" y="1261270"/>
              <a:ext cx="2597486" cy="436957"/>
            </a:xfrm>
            <a:prstGeom prst="rect">
              <a:avLst/>
            </a:prstGeom>
            <a:solidFill>
              <a:srgbClr val="EB3541"/>
            </a:solidFill>
          </p:spPr>
          <p:txBody>
            <a:bodyPr wrap="square">
              <a:spAutoFit/>
            </a:bodyPr>
            <a:lstStyle/>
            <a:p>
              <a:pPr algn="ctr" defTabSz="913765">
                <a:lnSpc>
                  <a:spcPct val="120000"/>
                </a:lnSpc>
              </a:pPr>
              <a:r>
                <a:rPr lang="zh-CN" altLang="en-US" sz="1400" b="1" dirty="0">
                  <a:solidFill>
                    <a:prstClr val="white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sym typeface="迷你简卡通" panose="03000509000000000000" pitchFamily="65" charset="-122"/>
                </a:rPr>
                <a:t>国际妇女运动</a:t>
              </a:r>
            </a:p>
          </p:txBody>
        </p:sp>
      </p:grpSp>
      <p:grpSp>
        <p:nvGrpSpPr>
          <p:cNvPr id="19" name="组合 25">
            <a:extLst>
              <a:ext uri="{FF2B5EF4-FFF2-40B4-BE49-F238E27FC236}">
                <a16:creationId xmlns:a16="http://schemas.microsoft.com/office/drawing/2014/main" id="{F0BCD1F4-99EE-44BE-AA55-69D36F9CFB0A}"/>
              </a:ext>
            </a:extLst>
          </p:cNvPr>
          <p:cNvGrpSpPr/>
          <p:nvPr/>
        </p:nvGrpSpPr>
        <p:grpSpPr>
          <a:xfrm>
            <a:off x="1400597" y="2764475"/>
            <a:ext cx="4396379" cy="1069697"/>
            <a:chOff x="7014778" y="1197268"/>
            <a:chExt cx="5861839" cy="1426261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CC58D5-6D62-48C8-81C2-333960C8AC0A}"/>
                </a:ext>
              </a:extLst>
            </p:cNvPr>
            <p:cNvSpPr/>
            <p:nvPr/>
          </p:nvSpPr>
          <p:spPr>
            <a:xfrm>
              <a:off x="7014778" y="1712170"/>
              <a:ext cx="5861839" cy="9113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sym typeface="迷你简卡通" panose="03000509000000000000" pitchFamily="65" charset="-122"/>
                </a:rPr>
                <a:t>这些进展使国际妇女节成为团结一致、协调努力要求归还妇女权利和参与政治、经济和社会生活的权利的日子。 妇女节是国际妇女斗争的纪念日。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B04537C-0576-491D-9D48-9EEF46EFB61A}"/>
                </a:ext>
              </a:extLst>
            </p:cNvPr>
            <p:cNvSpPr/>
            <p:nvPr/>
          </p:nvSpPr>
          <p:spPr>
            <a:xfrm>
              <a:off x="7040382" y="1197268"/>
              <a:ext cx="2552244" cy="436957"/>
            </a:xfrm>
            <a:prstGeom prst="rect">
              <a:avLst/>
            </a:prstGeom>
            <a:solidFill>
              <a:srgbClr val="EB3541"/>
            </a:solidFill>
          </p:spPr>
          <p:txBody>
            <a:bodyPr wrap="square">
              <a:spAutoFit/>
            </a:bodyPr>
            <a:lstStyle/>
            <a:p>
              <a:pPr algn="r" defTabSz="913765">
                <a:lnSpc>
                  <a:spcPct val="120000"/>
                </a:lnSpc>
              </a:pPr>
              <a:r>
                <a:rPr lang="zh-CN" altLang="en-US" sz="1400" b="1" dirty="0">
                  <a:solidFill>
                    <a:prstClr val="white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sym typeface="迷你简卡通" panose="03000509000000000000" pitchFamily="65" charset="-122"/>
                </a:rPr>
                <a:t>国际妇女斗争纪念日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BA4B501-708A-4C9C-A9B4-7C6982D35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290" y="1568086"/>
            <a:ext cx="3048213" cy="304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741183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013" y="499073"/>
            <a:ext cx="31597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妇女节的简介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grpSp>
        <p:nvGrpSpPr>
          <p:cNvPr id="11" name="Group 58">
            <a:extLst>
              <a:ext uri="{FF2B5EF4-FFF2-40B4-BE49-F238E27FC236}">
                <a16:creationId xmlns:a16="http://schemas.microsoft.com/office/drawing/2014/main" id="{3295D4E9-BEC3-4A17-BC5A-84B9040391AB}"/>
              </a:ext>
            </a:extLst>
          </p:cNvPr>
          <p:cNvGrpSpPr/>
          <p:nvPr/>
        </p:nvGrpSpPr>
        <p:grpSpPr>
          <a:xfrm>
            <a:off x="1833649" y="3252062"/>
            <a:ext cx="1724430" cy="617803"/>
            <a:chOff x="793990" y="1227225"/>
            <a:chExt cx="2299240" cy="823737"/>
          </a:xfrm>
        </p:grpSpPr>
        <p:sp>
          <p:nvSpPr>
            <p:cNvPr id="12" name="TextBox 59">
              <a:extLst>
                <a:ext uri="{FF2B5EF4-FFF2-40B4-BE49-F238E27FC236}">
                  <a16:creationId xmlns:a16="http://schemas.microsoft.com/office/drawing/2014/main" id="{915C38B1-D4AD-4F43-A911-EB76EA318F8B}"/>
                </a:ext>
              </a:extLst>
            </p:cNvPr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Autofit/>
            </a:bodyPr>
            <a:lstStyle/>
            <a:p>
              <a:pPr algn="r" defTabSz="913765"/>
              <a:r>
                <a:rPr lang="en-US" altLang="zh-CN" sz="1600" b="1" dirty="0">
                  <a:solidFill>
                    <a:srgbClr val="EB354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sym typeface="迷你简卡通" panose="03000509000000000000" pitchFamily="65" charset="-122"/>
                </a:rPr>
                <a:t>Tears</a:t>
              </a:r>
              <a:endParaRPr lang="zh-CN" altLang="en-US" sz="1600" b="1" dirty="0">
                <a:solidFill>
                  <a:srgbClr val="EB354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迷你简卡通" panose="03000509000000000000" pitchFamily="65" charset="-122"/>
              </a:endParaRPr>
            </a:p>
          </p:txBody>
        </p:sp>
        <p:sp>
          <p:nvSpPr>
            <p:cNvPr id="13" name="TextBox 60">
              <a:extLst>
                <a:ext uri="{FF2B5EF4-FFF2-40B4-BE49-F238E27FC236}">
                  <a16:creationId xmlns:a16="http://schemas.microsoft.com/office/drawing/2014/main" id="{F4EF7C4E-66FD-44FA-AB1E-0D0DA1ADDC32}"/>
                </a:ext>
              </a:extLst>
            </p:cNvPr>
            <p:cNvSpPr txBox="1"/>
            <p:nvPr/>
          </p:nvSpPr>
          <p:spPr bwMode="auto">
            <a:xfrm>
              <a:off x="793990" y="1494784"/>
              <a:ext cx="2299240" cy="556178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Autofit/>
            </a:bodyPr>
            <a:lstStyle/>
            <a:p>
              <a:pPr algn="r" defTabSz="913765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sym typeface="迷你简卡通" panose="03000509000000000000" pitchFamily="65" charset="-122"/>
                </a:rPr>
                <a:t>您为我流过不少泪</a:t>
              </a:r>
            </a:p>
          </p:txBody>
        </p:sp>
      </p:grpSp>
      <p:grpSp>
        <p:nvGrpSpPr>
          <p:cNvPr id="14" name="Group 61">
            <a:extLst>
              <a:ext uri="{FF2B5EF4-FFF2-40B4-BE49-F238E27FC236}">
                <a16:creationId xmlns:a16="http://schemas.microsoft.com/office/drawing/2014/main" id="{672D2A2E-28C8-4509-87FE-8B5CD37806C2}"/>
              </a:ext>
            </a:extLst>
          </p:cNvPr>
          <p:cNvGrpSpPr/>
          <p:nvPr/>
        </p:nvGrpSpPr>
        <p:grpSpPr>
          <a:xfrm>
            <a:off x="1767760" y="1730868"/>
            <a:ext cx="1829331" cy="563180"/>
            <a:chOff x="674614" y="1227225"/>
            <a:chExt cx="2439108" cy="750906"/>
          </a:xfrm>
        </p:grpSpPr>
        <p:sp>
          <p:nvSpPr>
            <p:cNvPr id="15" name="TextBox 62">
              <a:extLst>
                <a:ext uri="{FF2B5EF4-FFF2-40B4-BE49-F238E27FC236}">
                  <a16:creationId xmlns:a16="http://schemas.microsoft.com/office/drawing/2014/main" id="{4940A778-01DE-4A7A-BC2C-65A7958E6039}"/>
                </a:ext>
              </a:extLst>
            </p:cNvPr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432000" bIns="0" anchor="ctr" anchorCtr="0">
              <a:noAutofit/>
            </a:bodyPr>
            <a:lstStyle/>
            <a:p>
              <a:pPr algn="r" defTabSz="913765"/>
              <a:r>
                <a:rPr lang="en-US" altLang="zh-CN" sz="1600" b="1" dirty="0">
                  <a:solidFill>
                    <a:srgbClr val="EB354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sym typeface="迷你简卡通" panose="03000509000000000000" pitchFamily="65" charset="-122"/>
                </a:rPr>
                <a:t>Many</a:t>
              </a:r>
              <a:endParaRPr lang="zh-CN" altLang="en-US" sz="1600" b="1" dirty="0">
                <a:solidFill>
                  <a:srgbClr val="EB354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迷你简卡通" panose="03000509000000000000" pitchFamily="65" charset="-122"/>
              </a:endParaRPr>
            </a:p>
          </p:txBody>
        </p:sp>
        <p:sp>
          <p:nvSpPr>
            <p:cNvPr id="22" name="TextBox 63">
              <a:extLst>
                <a:ext uri="{FF2B5EF4-FFF2-40B4-BE49-F238E27FC236}">
                  <a16:creationId xmlns:a16="http://schemas.microsoft.com/office/drawing/2014/main" id="{3A42383F-1381-4AA2-A919-C731C877E12D}"/>
                </a:ext>
              </a:extLst>
            </p:cNvPr>
            <p:cNvSpPr txBox="1"/>
            <p:nvPr/>
          </p:nvSpPr>
          <p:spPr bwMode="auto">
            <a:xfrm>
              <a:off x="674614" y="1421953"/>
              <a:ext cx="2439108" cy="556178"/>
            </a:xfrm>
            <a:prstGeom prst="rect">
              <a:avLst/>
            </a:prstGeom>
            <a:noFill/>
          </p:spPr>
          <p:txBody>
            <a:bodyPr wrap="square" lIns="0" tIns="0" rIns="432000" bIns="0" anchor="ctr" anchorCtr="0">
              <a:noAutofit/>
            </a:bodyPr>
            <a:lstStyle/>
            <a:p>
              <a:pPr algn="r" defTabSz="913765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sym typeface="迷你简卡通" panose="03000509000000000000" pitchFamily="65" charset="-122"/>
                </a:rPr>
                <a:t>妈妈给了我很多很多 </a:t>
              </a:r>
            </a:p>
          </p:txBody>
        </p:sp>
      </p:grpSp>
      <p:grpSp>
        <p:nvGrpSpPr>
          <p:cNvPr id="23" name="Group 64">
            <a:extLst>
              <a:ext uri="{FF2B5EF4-FFF2-40B4-BE49-F238E27FC236}">
                <a16:creationId xmlns:a16="http://schemas.microsoft.com/office/drawing/2014/main" id="{A16F8696-E633-493E-98A8-B5882490C062}"/>
              </a:ext>
            </a:extLst>
          </p:cNvPr>
          <p:cNvGrpSpPr/>
          <p:nvPr/>
        </p:nvGrpSpPr>
        <p:grpSpPr>
          <a:xfrm>
            <a:off x="1408383" y="2425882"/>
            <a:ext cx="1724430" cy="649603"/>
            <a:chOff x="793990" y="1227225"/>
            <a:chExt cx="2299240" cy="866137"/>
          </a:xfrm>
        </p:grpSpPr>
        <p:sp>
          <p:nvSpPr>
            <p:cNvPr id="24" name="TextBox 65">
              <a:extLst>
                <a:ext uri="{FF2B5EF4-FFF2-40B4-BE49-F238E27FC236}">
                  <a16:creationId xmlns:a16="http://schemas.microsoft.com/office/drawing/2014/main" id="{65EC0F2C-1CB7-4A3A-BB6A-31450BF984C5}"/>
                </a:ext>
              </a:extLst>
            </p:cNvPr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432000" bIns="0" anchor="ctr" anchorCtr="0">
              <a:noAutofit/>
            </a:bodyPr>
            <a:lstStyle/>
            <a:p>
              <a:pPr algn="r" defTabSz="913765"/>
              <a:r>
                <a:rPr lang="en-US" altLang="zh-CN" sz="1600" b="1" dirty="0">
                  <a:solidFill>
                    <a:srgbClr val="EB354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sym typeface="迷你简卡通" panose="03000509000000000000" pitchFamily="65" charset="-122"/>
                </a:rPr>
                <a:t>Old</a:t>
              </a:r>
              <a:endParaRPr lang="zh-CN" altLang="en-US" sz="1600" b="1" dirty="0">
                <a:solidFill>
                  <a:srgbClr val="EB354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迷你简卡通" panose="03000509000000000000" pitchFamily="65" charset="-122"/>
              </a:endParaRPr>
            </a:p>
          </p:txBody>
        </p:sp>
        <p:sp>
          <p:nvSpPr>
            <p:cNvPr id="25" name="TextBox 66">
              <a:extLst>
                <a:ext uri="{FF2B5EF4-FFF2-40B4-BE49-F238E27FC236}">
                  <a16:creationId xmlns:a16="http://schemas.microsoft.com/office/drawing/2014/main" id="{BB998E1F-B5DE-49C6-97B2-8EDB1354F4B6}"/>
                </a:ext>
              </a:extLst>
            </p:cNvPr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432000" bIns="0" anchor="ctr" anchorCtr="0">
              <a:noAutofit/>
            </a:bodyPr>
            <a:lstStyle/>
            <a:p>
              <a:pPr algn="r" defTabSz="913765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sym typeface="迷你简卡通" panose="03000509000000000000" pitchFamily="65" charset="-122"/>
                </a:rPr>
                <a:t>妈妈为我操心，白发已爬上了您的头 </a:t>
              </a:r>
            </a:p>
          </p:txBody>
        </p:sp>
      </p:grpSp>
      <p:grpSp>
        <p:nvGrpSpPr>
          <p:cNvPr id="26" name="Group 121">
            <a:extLst>
              <a:ext uri="{FF2B5EF4-FFF2-40B4-BE49-F238E27FC236}">
                <a16:creationId xmlns:a16="http://schemas.microsoft.com/office/drawing/2014/main" id="{A5AD212E-D130-4A76-894B-E932D948BDA0}"/>
              </a:ext>
            </a:extLst>
          </p:cNvPr>
          <p:cNvGrpSpPr/>
          <p:nvPr/>
        </p:nvGrpSpPr>
        <p:grpSpPr>
          <a:xfrm>
            <a:off x="4941365" y="1695860"/>
            <a:ext cx="2049200" cy="574211"/>
            <a:chOff x="1415480" y="1651350"/>
            <a:chExt cx="2913191" cy="765615"/>
          </a:xfrm>
        </p:grpSpPr>
        <p:sp>
          <p:nvSpPr>
            <p:cNvPr id="27" name="TextBox 122">
              <a:extLst>
                <a:ext uri="{FF2B5EF4-FFF2-40B4-BE49-F238E27FC236}">
                  <a16:creationId xmlns:a16="http://schemas.microsoft.com/office/drawing/2014/main" id="{88F96F08-17A2-48F2-92C9-CE470D1F3939}"/>
                </a:ext>
              </a:extLst>
            </p:cNvPr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Autofit/>
            </a:bodyPr>
            <a:lstStyle/>
            <a:p>
              <a:pPr defTabSz="913765"/>
              <a:r>
                <a:rPr lang="en-US" altLang="zh-CN" sz="1600" b="1" dirty="0">
                  <a:solidFill>
                    <a:srgbClr val="EB354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sym typeface="迷你简卡通" panose="03000509000000000000" pitchFamily="65" charset="-122"/>
                </a:rPr>
                <a:t>Heart</a:t>
              </a:r>
              <a:endParaRPr lang="zh-CN" altLang="en-US" sz="1600" b="1" dirty="0">
                <a:solidFill>
                  <a:srgbClr val="EB354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迷你简卡通" panose="03000509000000000000" pitchFamily="65" charset="-122"/>
              </a:endParaRPr>
            </a:p>
          </p:txBody>
        </p:sp>
        <p:sp>
          <p:nvSpPr>
            <p:cNvPr id="28" name="TextBox 123">
              <a:extLst>
                <a:ext uri="{FF2B5EF4-FFF2-40B4-BE49-F238E27FC236}">
                  <a16:creationId xmlns:a16="http://schemas.microsoft.com/office/drawing/2014/main" id="{F3242906-BDD0-4FF8-892C-83AD5BD44F8F}"/>
                </a:ext>
              </a:extLst>
            </p:cNvPr>
            <p:cNvSpPr txBox="1"/>
            <p:nvPr/>
          </p:nvSpPr>
          <p:spPr bwMode="auto">
            <a:xfrm>
              <a:off x="1415480" y="1860787"/>
              <a:ext cx="2913191" cy="556178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sym typeface="迷你简卡通" panose="03000509000000000000" pitchFamily="65" charset="-122"/>
                </a:rPr>
                <a:t>您有一颗慈祥温暖的心 </a:t>
              </a:r>
            </a:p>
          </p:txBody>
        </p:sp>
      </p:grpSp>
      <p:grpSp>
        <p:nvGrpSpPr>
          <p:cNvPr id="29" name="Group 124">
            <a:extLst>
              <a:ext uri="{FF2B5EF4-FFF2-40B4-BE49-F238E27FC236}">
                <a16:creationId xmlns:a16="http://schemas.microsoft.com/office/drawing/2014/main" id="{B1E8C918-1274-4446-AFC6-DB46E95697D6}"/>
              </a:ext>
            </a:extLst>
          </p:cNvPr>
          <p:cNvGrpSpPr/>
          <p:nvPr/>
        </p:nvGrpSpPr>
        <p:grpSpPr>
          <a:xfrm>
            <a:off x="5437707" y="2425882"/>
            <a:ext cx="2450364" cy="625590"/>
            <a:chOff x="1399975" y="1651350"/>
            <a:chExt cx="2928696" cy="834120"/>
          </a:xfrm>
        </p:grpSpPr>
        <p:sp>
          <p:nvSpPr>
            <p:cNvPr id="30" name="TextBox 125">
              <a:extLst>
                <a:ext uri="{FF2B5EF4-FFF2-40B4-BE49-F238E27FC236}">
                  <a16:creationId xmlns:a16="http://schemas.microsoft.com/office/drawing/2014/main" id="{48E52D84-73CF-49B2-9995-7D8CCF36C7B5}"/>
                </a:ext>
              </a:extLst>
            </p:cNvPr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Autofit/>
            </a:bodyPr>
            <a:lstStyle/>
            <a:p>
              <a:pPr defTabSz="913765"/>
              <a:r>
                <a:rPr lang="en-US" altLang="zh-CN" sz="1600" b="1" dirty="0">
                  <a:solidFill>
                    <a:srgbClr val="EB354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sym typeface="迷你简卡通" panose="03000509000000000000" pitchFamily="65" charset="-122"/>
                </a:rPr>
                <a:t>Eyes</a:t>
              </a:r>
              <a:endParaRPr lang="zh-CN" altLang="en-US" sz="1600" b="1" dirty="0">
                <a:solidFill>
                  <a:srgbClr val="EB354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迷你简卡通" panose="03000509000000000000" pitchFamily="65" charset="-122"/>
              </a:endParaRPr>
            </a:p>
          </p:txBody>
        </p:sp>
        <p:sp>
          <p:nvSpPr>
            <p:cNvPr id="31" name="TextBox 126">
              <a:extLst>
                <a:ext uri="{FF2B5EF4-FFF2-40B4-BE49-F238E27FC236}">
                  <a16:creationId xmlns:a16="http://schemas.microsoft.com/office/drawing/2014/main" id="{C54B77DD-B0E4-4997-8E0C-D5A75F110E85}"/>
                </a:ext>
              </a:extLst>
            </p:cNvPr>
            <p:cNvSpPr txBox="1"/>
            <p:nvPr/>
          </p:nvSpPr>
          <p:spPr bwMode="auto">
            <a:xfrm>
              <a:off x="1399975" y="1929292"/>
              <a:ext cx="2913191" cy="556178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913765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sym typeface="迷你简卡通" panose="03000509000000000000" pitchFamily="65" charset="-122"/>
                </a:rPr>
                <a:t>您注视我的目光总是充满着爱</a:t>
              </a:r>
            </a:p>
          </p:txBody>
        </p:sp>
      </p:grpSp>
      <p:grpSp>
        <p:nvGrpSpPr>
          <p:cNvPr id="32" name="Group 127">
            <a:extLst>
              <a:ext uri="{FF2B5EF4-FFF2-40B4-BE49-F238E27FC236}">
                <a16:creationId xmlns:a16="http://schemas.microsoft.com/office/drawing/2014/main" id="{7DEEB8AF-49DD-4499-9DA2-528D75A4B1AC}"/>
              </a:ext>
            </a:extLst>
          </p:cNvPr>
          <p:cNvGrpSpPr/>
          <p:nvPr/>
        </p:nvGrpSpPr>
        <p:grpSpPr>
          <a:xfrm>
            <a:off x="5265509" y="3259930"/>
            <a:ext cx="2609589" cy="701164"/>
            <a:chOff x="1415480" y="1651350"/>
            <a:chExt cx="3167119" cy="934885"/>
          </a:xfrm>
        </p:grpSpPr>
        <p:sp>
          <p:nvSpPr>
            <p:cNvPr id="33" name="TextBox 128">
              <a:extLst>
                <a:ext uri="{FF2B5EF4-FFF2-40B4-BE49-F238E27FC236}">
                  <a16:creationId xmlns:a16="http://schemas.microsoft.com/office/drawing/2014/main" id="{7E9C1F86-B5A5-4867-AB69-6A8F99EC504B}"/>
                </a:ext>
              </a:extLst>
            </p:cNvPr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Autofit/>
            </a:bodyPr>
            <a:lstStyle/>
            <a:p>
              <a:pPr defTabSz="913765"/>
              <a:r>
                <a:rPr lang="en-US" altLang="zh-CN" sz="1600" b="1" dirty="0">
                  <a:solidFill>
                    <a:srgbClr val="EB354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sym typeface="迷你简卡通" panose="03000509000000000000" pitchFamily="65" charset="-122"/>
                </a:rPr>
                <a:t>Right</a:t>
              </a:r>
              <a:endParaRPr lang="zh-CN" altLang="en-US" sz="1600" b="1" dirty="0">
                <a:solidFill>
                  <a:srgbClr val="EB354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迷你简卡通" panose="03000509000000000000" pitchFamily="65" charset="-122"/>
              </a:endParaRPr>
            </a:p>
          </p:txBody>
        </p:sp>
        <p:sp>
          <p:nvSpPr>
            <p:cNvPr id="34" name="TextBox 129">
              <a:extLst>
                <a:ext uri="{FF2B5EF4-FFF2-40B4-BE49-F238E27FC236}">
                  <a16:creationId xmlns:a16="http://schemas.microsoft.com/office/drawing/2014/main" id="{55E874FD-EFB9-41DB-8AF9-F016F5BEE7ED}"/>
                </a:ext>
              </a:extLst>
            </p:cNvPr>
            <p:cNvSpPr txBox="1"/>
            <p:nvPr/>
          </p:nvSpPr>
          <p:spPr bwMode="auto">
            <a:xfrm>
              <a:off x="1415480" y="2030057"/>
              <a:ext cx="3167119" cy="556178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Autofit/>
            </a:bodyPr>
            <a:lstStyle/>
            <a:p>
              <a:pPr defTabSz="913765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sym typeface="迷你简卡通" panose="03000509000000000000" pitchFamily="65" charset="-122"/>
                </a:rPr>
                <a:t>您从不欺骗我们，教导我们去做正确的事情 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BCFC096E-A1AC-4DDB-B823-372693E8F593}"/>
              </a:ext>
            </a:extLst>
          </p:cNvPr>
          <p:cNvSpPr txBox="1"/>
          <p:nvPr/>
        </p:nvSpPr>
        <p:spPr>
          <a:xfrm>
            <a:off x="3657537" y="17484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800" b="1" dirty="0">
                <a:solidFill>
                  <a:srgbClr val="EB354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迷你简卡通" panose="03000509000000000000" pitchFamily="65" charset="-122"/>
              </a:rPr>
              <a:t>母亲的诠释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E1049B9-DE7D-4C84-B983-93743BC16C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13" y="2015884"/>
            <a:ext cx="25717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67410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8288" y="575273"/>
            <a:ext cx="479676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你知道什么花代表妇女节吗？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BBEDA41-29CF-4E3A-B4A5-151DE67B3B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1600200"/>
            <a:ext cx="2057401" cy="205740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E28CEE5-B167-4C6A-B70D-4A637FF0D0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49" y="1600200"/>
            <a:ext cx="2057401" cy="205740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CBB48C4-5B11-4912-B0A6-3953311F4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699" y="1600200"/>
            <a:ext cx="2057401" cy="20574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DF08B7-F62B-46C3-9CF2-12C532D91D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50" y="1600200"/>
            <a:ext cx="2057401" cy="2057401"/>
          </a:xfrm>
          <a:prstGeom prst="rect">
            <a:avLst/>
          </a:prstGeom>
        </p:spPr>
      </p:pic>
      <p:sp>
        <p:nvSpPr>
          <p:cNvPr id="10" name="Rectangle 91">
            <a:extLst>
              <a:ext uri="{FF2B5EF4-FFF2-40B4-BE49-F238E27FC236}">
                <a16:creationId xmlns:a16="http://schemas.microsoft.com/office/drawing/2014/main" id="{56D196A2-F59F-480E-ADBE-6AFBFD660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978" y="2347396"/>
            <a:ext cx="1197442" cy="68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913765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EB3541"/>
                </a:solidFill>
                <a:latin typeface="FZKaTong-M19S" charset="-122"/>
                <a:ea typeface="FZKaTong-M19S" charset="-122"/>
              </a:rPr>
              <a:t>康乃馨</a:t>
            </a:r>
            <a:endParaRPr lang="en-US" altLang="zh-CN" sz="1600" dirty="0">
              <a:solidFill>
                <a:srgbClr val="EB3541"/>
              </a:solidFill>
              <a:latin typeface="FZKaTong-M19S" charset="-122"/>
              <a:ea typeface="FZKaTong-M19S" charset="-122"/>
            </a:endParaRPr>
          </a:p>
          <a:p>
            <a:pPr defTabSz="913765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</a:rPr>
              <a:t>伟大、神圣、慈祥的母亲 </a:t>
            </a:r>
          </a:p>
        </p:txBody>
      </p:sp>
      <p:sp>
        <p:nvSpPr>
          <p:cNvPr id="11" name="Rectangle 92">
            <a:extLst>
              <a:ext uri="{FF2B5EF4-FFF2-40B4-BE49-F238E27FC236}">
                <a16:creationId xmlns:a16="http://schemas.microsoft.com/office/drawing/2014/main" id="{63AF19BE-FEA5-468F-8596-5EA1FA8CF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5238" y="2448962"/>
            <a:ext cx="1197442" cy="48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913765">
              <a:lnSpc>
                <a:spcPct val="120000"/>
              </a:lnSpc>
            </a:pPr>
            <a:r>
              <a:rPr lang="zh-CN" altLang="en-US" sz="1600" dirty="0">
                <a:solidFill>
                  <a:srgbClr val="EB3541"/>
                </a:solidFill>
                <a:latin typeface="FZKaTong-M19S" charset="-122"/>
                <a:ea typeface="FZKaTong-M19S" charset="-122"/>
              </a:rPr>
              <a:t>康乃馨（红</a:t>
            </a:r>
            <a:r>
              <a:rPr lang="zh-CN" altLang="en-US" sz="1600">
                <a:solidFill>
                  <a:srgbClr val="EB3541"/>
                </a:solidFill>
                <a:latin typeface="FZKaTong-M19S" charset="-122"/>
                <a:ea typeface="FZKaTong-M19S" charset="-122"/>
              </a:rPr>
              <a:t>） </a:t>
            </a:r>
            <a:endParaRPr lang="en-US" altLang="zh-CN" sz="1600" dirty="0">
              <a:solidFill>
                <a:srgbClr val="EB3541"/>
              </a:solidFill>
              <a:latin typeface="FZKaTong-M19S" charset="-122"/>
              <a:ea typeface="FZKaTong-M19S" charset="-122"/>
            </a:endParaRPr>
          </a:p>
          <a:p>
            <a:pPr defTabSz="913765">
              <a:lnSpc>
                <a:spcPct val="120000"/>
              </a:lnSpc>
              <a:buFontTx/>
              <a:buNone/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</a:rPr>
              <a:t>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</a:rPr>
              <a:t>母亲健康长寿 </a:t>
            </a:r>
          </a:p>
        </p:txBody>
      </p:sp>
      <p:sp>
        <p:nvSpPr>
          <p:cNvPr id="12" name="Rectangle 93">
            <a:extLst>
              <a:ext uri="{FF2B5EF4-FFF2-40B4-BE49-F238E27FC236}">
                <a16:creationId xmlns:a16="http://schemas.microsoft.com/office/drawing/2014/main" id="{D2C9B59D-2443-49E7-9D2A-7F85320D5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3588" y="2393563"/>
            <a:ext cx="1293052" cy="68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913765">
              <a:lnSpc>
                <a:spcPct val="120000"/>
              </a:lnSpc>
            </a:pPr>
            <a:r>
              <a:rPr lang="zh-CN" altLang="en-US" sz="1600" dirty="0">
                <a:solidFill>
                  <a:srgbClr val="EB3541"/>
                </a:solidFill>
                <a:latin typeface="FZKaTong-M19S" charset="-122"/>
                <a:ea typeface="FZKaTong-M19S" charset="-122"/>
              </a:rPr>
              <a:t>康乃馨（粉</a:t>
            </a:r>
            <a:r>
              <a:rPr lang="zh-CN" altLang="en-US" sz="1600">
                <a:solidFill>
                  <a:srgbClr val="EB3541"/>
                </a:solidFill>
                <a:latin typeface="FZKaTong-M19S" charset="-122"/>
                <a:ea typeface="FZKaTong-M19S" charset="-122"/>
              </a:rPr>
              <a:t>） </a:t>
            </a:r>
            <a:endParaRPr lang="en-US" altLang="zh-CN" sz="1600" dirty="0">
              <a:solidFill>
                <a:srgbClr val="EB3541"/>
              </a:solidFill>
              <a:latin typeface="FZKaTong-M19S" charset="-122"/>
              <a:ea typeface="FZKaTong-M19S" charset="-122"/>
            </a:endParaRPr>
          </a:p>
          <a:p>
            <a:pPr defTabSz="913765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</a:rPr>
              <a:t>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</a:rPr>
              <a:t>母亲永远年轻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</a:rPr>
              <a:t>、美丽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</a:endParaRPr>
          </a:p>
        </p:txBody>
      </p:sp>
      <p:sp>
        <p:nvSpPr>
          <p:cNvPr id="13" name="Rectangle 93">
            <a:extLst>
              <a:ext uri="{FF2B5EF4-FFF2-40B4-BE49-F238E27FC236}">
                <a16:creationId xmlns:a16="http://schemas.microsoft.com/office/drawing/2014/main" id="{567B55A7-982B-4591-8231-8CECFCCC3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1938" y="2393563"/>
            <a:ext cx="1197442" cy="68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913765">
              <a:lnSpc>
                <a:spcPct val="120000"/>
              </a:lnSpc>
            </a:pPr>
            <a:r>
              <a:rPr lang="zh-CN" altLang="en-US" sz="1600" dirty="0">
                <a:solidFill>
                  <a:srgbClr val="EB3541"/>
                </a:solidFill>
                <a:latin typeface="FZKaTong-M19S" charset="-122"/>
                <a:ea typeface="FZKaTong-M19S" charset="-122"/>
              </a:rPr>
              <a:t>康乃馨（黄</a:t>
            </a:r>
            <a:r>
              <a:rPr lang="zh-CN" altLang="en-US" sz="1600">
                <a:solidFill>
                  <a:srgbClr val="EB3541"/>
                </a:solidFill>
                <a:latin typeface="FZKaTong-M19S" charset="-122"/>
                <a:ea typeface="FZKaTong-M19S" charset="-122"/>
              </a:rPr>
              <a:t>） </a:t>
            </a:r>
            <a:endParaRPr lang="en-US" altLang="zh-CN" sz="1600" dirty="0">
              <a:solidFill>
                <a:srgbClr val="EB3541"/>
              </a:solidFill>
              <a:latin typeface="FZKaTong-M19S" charset="-122"/>
              <a:ea typeface="FZKaTong-M19S" charset="-122"/>
            </a:endParaRPr>
          </a:p>
          <a:p>
            <a:pPr defTabSz="913765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</a:rPr>
              <a:t>代表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</a:rPr>
              <a:t>对母亲的感激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</a:rPr>
              <a:t>之情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</a:endParaRPr>
          </a:p>
        </p:txBody>
      </p:sp>
      <p:sp>
        <p:nvSpPr>
          <p:cNvPr id="14" name="Rectangle 96">
            <a:extLst>
              <a:ext uri="{FF2B5EF4-FFF2-40B4-BE49-F238E27FC236}">
                <a16:creationId xmlns:a16="http://schemas.microsoft.com/office/drawing/2014/main" id="{730246AC-B3BF-46BB-A5D1-9D817797A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078" y="3723833"/>
            <a:ext cx="73935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Tx/>
              <a:buNone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康乃馨象征三八妇女节，三八妇女节的节日送康乃馨代表对辛苦妇女的问候和祝福。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694625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7">
            <a:extLst>
              <a:ext uri="{FF2B5EF4-FFF2-40B4-BE49-F238E27FC236}">
                <a16:creationId xmlns:a16="http://schemas.microsoft.com/office/drawing/2014/main" id="{523278D1-F0DB-4665-9F6E-A5E6D2339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275" y="1660663"/>
            <a:ext cx="195797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EB3541"/>
                </a:solidFill>
                <a:effectLst/>
                <a:uLnTx/>
                <a:uFillTx/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  <a:sym typeface="Arial" panose="020B0604020202020204" pitchFamily="34" charset="0"/>
              </a:rPr>
              <a:t>第</a:t>
            </a:r>
            <a:r>
              <a:rPr lang="zh-CN" altLang="en-US" sz="4000">
                <a:solidFill>
                  <a:srgbClr val="EB3541"/>
                </a:solidFill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  <a:sym typeface="Arial" panose="020B0604020202020204" pitchFamily="34" charset="0"/>
              </a:rPr>
              <a:t>三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EB3541"/>
                </a:solidFill>
                <a:effectLst/>
                <a:uLnTx/>
                <a:uFillTx/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  <a:sym typeface="Arial" panose="020B0604020202020204" pitchFamily="34" charset="0"/>
              </a:rPr>
              <a:t>章</a:t>
            </a:r>
            <a:endParaRPr kumimoji="0" lang="en-US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EB3541"/>
              </a:solidFill>
              <a:effectLst/>
              <a:uLnTx/>
              <a:uFillTx/>
              <a:latin typeface="FZPangWa-M18S" panose="03000509000000000000" pitchFamily="65" charset="-122"/>
              <a:ea typeface="FZPangWa-M18S" panose="03000509000000000000" pitchFamily="65" charset="-122"/>
              <a:cs typeface="FZShaoEr-M11S" charset="-122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37CA372-4570-4F4D-BFBB-C3E637605AAC}"/>
              </a:ext>
            </a:extLst>
          </p:cNvPr>
          <p:cNvSpPr/>
          <p:nvPr/>
        </p:nvSpPr>
        <p:spPr>
          <a:xfrm>
            <a:off x="4008332" y="2430721"/>
            <a:ext cx="2749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EB3541"/>
                </a:solidFill>
                <a:effectLst/>
                <a:uLnTx/>
                <a:uFillTx/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</a:rPr>
              <a:t>温情小故事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EB3541"/>
              </a:solidFill>
              <a:effectLst/>
              <a:uLnTx/>
              <a:uFillTx/>
              <a:latin typeface="FZPangWa-M18S" panose="03000509000000000000" pitchFamily="65" charset="-122"/>
              <a:ea typeface="FZPangWa-M18S" panose="03000509000000000000" pitchFamily="65" charset="-122"/>
              <a:cs typeface="FZShaoEr-M11S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437388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763" y="518123"/>
            <a:ext cx="31597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我被感动着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grpSp>
        <p:nvGrpSpPr>
          <p:cNvPr id="3" name="组 24">
            <a:extLst>
              <a:ext uri="{FF2B5EF4-FFF2-40B4-BE49-F238E27FC236}">
                <a16:creationId xmlns:a16="http://schemas.microsoft.com/office/drawing/2014/main" id="{832387AD-F0A8-4573-B426-1EE686C812E9}"/>
              </a:ext>
            </a:extLst>
          </p:cNvPr>
          <p:cNvGrpSpPr/>
          <p:nvPr/>
        </p:nvGrpSpPr>
        <p:grpSpPr>
          <a:xfrm>
            <a:off x="651385" y="1424974"/>
            <a:ext cx="2353420" cy="2873045"/>
            <a:chOff x="651385" y="1424974"/>
            <a:chExt cx="2353420" cy="287304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3DB07DE-F4E0-4893-9F34-3E14EE5F3F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49" b="13557"/>
            <a:stretch/>
          </p:blipFill>
          <p:spPr>
            <a:xfrm>
              <a:off x="651385" y="1901634"/>
              <a:ext cx="2353420" cy="1279572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7F0A13-D92B-41DD-8B28-9745D8D08DA9}"/>
                </a:ext>
              </a:extLst>
            </p:cNvPr>
            <p:cNvGrpSpPr/>
            <p:nvPr/>
          </p:nvGrpSpPr>
          <p:grpSpPr>
            <a:xfrm>
              <a:off x="651385" y="1424974"/>
              <a:ext cx="2353420" cy="352425"/>
              <a:chOff x="851580" y="4130911"/>
              <a:chExt cx="2630250" cy="469900"/>
            </a:xfrm>
            <a:solidFill>
              <a:srgbClr val="EB533A"/>
            </a:solidFill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047AF33-32C2-4BE0-A19C-1FD17C9DE7D3}"/>
                  </a:ext>
                </a:extLst>
              </p:cNvPr>
              <p:cNvSpPr/>
              <p:nvPr/>
            </p:nvSpPr>
            <p:spPr bwMode="auto">
              <a:xfrm>
                <a:off x="1027283" y="4130911"/>
                <a:ext cx="2454547" cy="469900"/>
              </a:xfrm>
              <a:prstGeom prst="rect">
                <a:avLst/>
              </a:prstGeom>
              <a:solidFill>
                <a:srgbClr val="EB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FZShaoEr-M11S" charset="-122"/>
                    <a:ea typeface="FZShaoEr-M11S" charset="-122"/>
                    <a:cs typeface="FZShaoEr-M11S" charset="-122"/>
                  </a:rPr>
                  <a:t>古老而永恒的丰碑</a:t>
                </a:r>
                <a:endParaRPr lang="zh-CN" altLang="en-US" noProof="1">
                  <a:solidFill>
                    <a:schemeClr val="bg1"/>
                  </a:solidFill>
                  <a:latin typeface="FZShaoEr-M11S" charset="-122"/>
                  <a:ea typeface="FZShaoEr-M11S" charset="-122"/>
                  <a:cs typeface="FZShaoEr-M11S" charset="-122"/>
                  <a:sym typeface="+mn-ea"/>
                </a:endParaRPr>
              </a:p>
            </p:txBody>
          </p:sp>
          <p:sp>
            <p:nvSpPr>
              <p:cNvPr id="8" name="直角三角形 7">
                <a:extLst>
                  <a:ext uri="{FF2B5EF4-FFF2-40B4-BE49-F238E27FC236}">
                    <a16:creationId xmlns:a16="http://schemas.microsoft.com/office/drawing/2014/main" id="{8ABF3121-C994-4109-8D70-C1291F50D36E}"/>
                  </a:ext>
                </a:extLst>
              </p:cNvPr>
              <p:cNvSpPr/>
              <p:nvPr/>
            </p:nvSpPr>
            <p:spPr bwMode="auto">
              <a:xfrm rot="16200000">
                <a:off x="826786" y="4156182"/>
                <a:ext cx="234950" cy="185361"/>
              </a:xfrm>
              <a:prstGeom prst="rtTriangle">
                <a:avLst/>
              </a:prstGeom>
              <a:solidFill>
                <a:srgbClr val="B747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文本框 2">
              <a:extLst>
                <a:ext uri="{FF2B5EF4-FFF2-40B4-BE49-F238E27FC236}">
                  <a16:creationId xmlns:a16="http://schemas.microsoft.com/office/drawing/2014/main" id="{83558AF5-A656-4620-9867-9C11DDD6ABFC}"/>
                </a:ext>
              </a:extLst>
            </p:cNvPr>
            <p:cNvSpPr txBox="1"/>
            <p:nvPr/>
          </p:nvSpPr>
          <p:spPr>
            <a:xfrm>
              <a:off x="651385" y="3305440"/>
              <a:ext cx="2353420" cy="9925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buFont typeface="Symbol" charset="2"/>
                <a:buNone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在贵州发生的缆车事故中，缆车以疯狂的速度下坠，在撞击地面的一瞬间，一对夫妇同时举起两岁半的儿子结果夫妻双双遇难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而儿子却安然无恙。</a:t>
              </a:r>
            </a:p>
          </p:txBody>
        </p:sp>
      </p:grpSp>
      <p:grpSp>
        <p:nvGrpSpPr>
          <p:cNvPr id="9" name="组 25">
            <a:extLst>
              <a:ext uri="{FF2B5EF4-FFF2-40B4-BE49-F238E27FC236}">
                <a16:creationId xmlns:a16="http://schemas.microsoft.com/office/drawing/2014/main" id="{ABF425EC-05F2-4BBB-9015-F143890DEBE3}"/>
              </a:ext>
            </a:extLst>
          </p:cNvPr>
          <p:cNvGrpSpPr/>
          <p:nvPr/>
        </p:nvGrpSpPr>
        <p:grpSpPr>
          <a:xfrm>
            <a:off x="3376233" y="1424974"/>
            <a:ext cx="2369490" cy="2959929"/>
            <a:chOff x="3376233" y="1424974"/>
            <a:chExt cx="2369490" cy="2959929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C69891C-DBB7-45C3-B315-40A6A5FB40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512"/>
            <a:stretch/>
          </p:blipFill>
          <p:spPr>
            <a:xfrm>
              <a:off x="3376233" y="1878185"/>
              <a:ext cx="2369490" cy="1303020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4EB7922-5B5B-4276-BED4-73A8976D70DE}"/>
                </a:ext>
              </a:extLst>
            </p:cNvPr>
            <p:cNvGrpSpPr/>
            <p:nvPr/>
          </p:nvGrpSpPr>
          <p:grpSpPr>
            <a:xfrm>
              <a:off x="3376233" y="1424974"/>
              <a:ext cx="2353420" cy="352425"/>
              <a:chOff x="4484710" y="4130911"/>
              <a:chExt cx="2630250" cy="469900"/>
            </a:xfrm>
            <a:solidFill>
              <a:srgbClr val="2FB4AC"/>
            </a:solidFill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19E46D3C-BB22-42BA-9085-04AADB6C3AB3}"/>
                  </a:ext>
                </a:extLst>
              </p:cNvPr>
              <p:cNvSpPr/>
              <p:nvPr/>
            </p:nvSpPr>
            <p:spPr bwMode="auto">
              <a:xfrm>
                <a:off x="4660413" y="4130911"/>
                <a:ext cx="2454547" cy="469900"/>
              </a:xfrm>
              <a:prstGeom prst="rect">
                <a:avLst/>
              </a:prstGeom>
              <a:solidFill>
                <a:srgbClr val="EB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FZShaoEr-M11S" charset="-122"/>
                    <a:ea typeface="FZShaoEr-M11S" charset="-122"/>
                    <a:cs typeface="FZShaoEr-M11S" charset="-122"/>
                  </a:rPr>
                  <a:t>古老而永恒的丰碑</a:t>
                </a:r>
                <a:endParaRPr lang="zh-CN" altLang="en-US" noProof="1">
                  <a:solidFill>
                    <a:schemeClr val="bg1"/>
                  </a:solidFill>
                  <a:latin typeface="FZShaoEr-M11S" charset="-122"/>
                  <a:ea typeface="FZShaoEr-M11S" charset="-122"/>
                  <a:cs typeface="FZShaoEr-M11S" charset="-122"/>
                  <a:sym typeface="+mn-ea"/>
                </a:endParaRPr>
              </a:p>
            </p:txBody>
          </p:sp>
          <p:sp>
            <p:nvSpPr>
              <p:cNvPr id="14" name="直角三角形 13">
                <a:extLst>
                  <a:ext uri="{FF2B5EF4-FFF2-40B4-BE49-F238E27FC236}">
                    <a16:creationId xmlns:a16="http://schemas.microsoft.com/office/drawing/2014/main" id="{AD4F5C71-1A37-4369-8E56-74315925C0E4}"/>
                  </a:ext>
                </a:extLst>
              </p:cNvPr>
              <p:cNvSpPr/>
              <p:nvPr/>
            </p:nvSpPr>
            <p:spPr bwMode="auto">
              <a:xfrm rot="16200000">
                <a:off x="4459916" y="4156182"/>
                <a:ext cx="234950" cy="185361"/>
              </a:xfrm>
              <a:prstGeom prst="rtTriangle">
                <a:avLst/>
              </a:prstGeom>
              <a:solidFill>
                <a:srgbClr val="B747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文本框 2">
              <a:extLst>
                <a:ext uri="{FF2B5EF4-FFF2-40B4-BE49-F238E27FC236}">
                  <a16:creationId xmlns:a16="http://schemas.microsoft.com/office/drawing/2014/main" id="{E6E52874-DE4E-4107-B647-522BD292E5F7}"/>
                </a:ext>
              </a:extLst>
            </p:cNvPr>
            <p:cNvSpPr txBox="1"/>
            <p:nvPr/>
          </p:nvSpPr>
          <p:spPr>
            <a:xfrm>
              <a:off x="3376233" y="3305440"/>
              <a:ext cx="2353420" cy="10794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ts val="164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在汶川地震中，抢救人员发现她的时候，她已经死了，是被垮下的房子压死的，看到她死亡的姿势，双膝跪着，整个上身向前匍匐着，双手扶着地支撑着身体</a:t>
              </a:r>
              <a:endParaRPr lang="en-US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 26">
            <a:extLst>
              <a:ext uri="{FF2B5EF4-FFF2-40B4-BE49-F238E27FC236}">
                <a16:creationId xmlns:a16="http://schemas.microsoft.com/office/drawing/2014/main" id="{2E8C9579-8BED-4EFE-9737-72AB9DAB5E1B}"/>
              </a:ext>
            </a:extLst>
          </p:cNvPr>
          <p:cNvGrpSpPr/>
          <p:nvPr/>
        </p:nvGrpSpPr>
        <p:grpSpPr>
          <a:xfrm>
            <a:off x="6173107" y="1424974"/>
            <a:ext cx="2353420" cy="2503714"/>
            <a:chOff x="6173107" y="1424974"/>
            <a:chExt cx="2353420" cy="250371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CC66250-E8C0-467F-99DB-A99503EB43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655" b="28849"/>
            <a:stretch/>
          </p:blipFill>
          <p:spPr>
            <a:xfrm>
              <a:off x="6173107" y="1878186"/>
              <a:ext cx="2353420" cy="1303020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9158D62-79D0-4E23-9C97-480CFD26059E}"/>
                </a:ext>
              </a:extLst>
            </p:cNvPr>
            <p:cNvGrpSpPr/>
            <p:nvPr/>
          </p:nvGrpSpPr>
          <p:grpSpPr>
            <a:xfrm>
              <a:off x="6173107" y="1424974"/>
              <a:ext cx="2353420" cy="352425"/>
              <a:chOff x="8213876" y="4130911"/>
              <a:chExt cx="2630250" cy="469900"/>
            </a:xfrm>
            <a:solidFill>
              <a:srgbClr val="EB533A"/>
            </a:solidFill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70DC714C-89BC-4EB4-BB9E-87A63762FC63}"/>
                  </a:ext>
                </a:extLst>
              </p:cNvPr>
              <p:cNvSpPr/>
              <p:nvPr/>
            </p:nvSpPr>
            <p:spPr bwMode="auto">
              <a:xfrm>
                <a:off x="8389579" y="4130911"/>
                <a:ext cx="2454547" cy="469900"/>
              </a:xfrm>
              <a:prstGeom prst="rect">
                <a:avLst/>
              </a:prstGeom>
              <a:solidFill>
                <a:srgbClr val="EB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FZShaoEr-M11S" charset="-122"/>
                    <a:ea typeface="FZShaoEr-M11S" charset="-122"/>
                    <a:cs typeface="FZShaoEr-M11S" charset="-122"/>
                  </a:rPr>
                  <a:t>古老而永恒的丰碑</a:t>
                </a:r>
                <a:endParaRPr lang="zh-CN" altLang="en-US" noProof="1">
                  <a:solidFill>
                    <a:schemeClr val="bg1"/>
                  </a:solidFill>
                  <a:latin typeface="FZShaoEr-M11S" charset="-122"/>
                  <a:ea typeface="FZShaoEr-M11S" charset="-122"/>
                  <a:cs typeface="FZShaoEr-M11S" charset="-122"/>
                  <a:sym typeface="+mn-ea"/>
                </a:endParaRPr>
              </a:p>
            </p:txBody>
          </p:sp>
          <p:sp>
            <p:nvSpPr>
              <p:cNvPr id="20" name="直角三角形 19">
                <a:extLst>
                  <a:ext uri="{FF2B5EF4-FFF2-40B4-BE49-F238E27FC236}">
                    <a16:creationId xmlns:a16="http://schemas.microsoft.com/office/drawing/2014/main" id="{DB0B486D-99A2-4C92-AA0A-95CB255F82F6}"/>
                  </a:ext>
                </a:extLst>
              </p:cNvPr>
              <p:cNvSpPr/>
              <p:nvPr/>
            </p:nvSpPr>
            <p:spPr bwMode="auto">
              <a:xfrm rot="16200000">
                <a:off x="8189082" y="4156182"/>
                <a:ext cx="234950" cy="185361"/>
              </a:xfrm>
              <a:prstGeom prst="rtTriangle">
                <a:avLst/>
              </a:prstGeom>
              <a:solidFill>
                <a:srgbClr val="B747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文本框 2">
              <a:extLst>
                <a:ext uri="{FF2B5EF4-FFF2-40B4-BE49-F238E27FC236}">
                  <a16:creationId xmlns:a16="http://schemas.microsoft.com/office/drawing/2014/main" id="{07AFFF47-C4C1-4B15-997E-7C0834188B01}"/>
                </a:ext>
              </a:extLst>
            </p:cNvPr>
            <p:cNvSpPr txBox="1"/>
            <p:nvPr/>
          </p:nvSpPr>
          <p:spPr>
            <a:xfrm>
              <a:off x="6173107" y="3305440"/>
              <a:ext cx="2353420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buFont typeface="Symbol" charset="2"/>
                <a:buNone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当年唐山大地震中，人们在清理废墟时，发现一位母亲割破血管用热血哺育怀中的婴儿。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5640282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3063" y="613373"/>
            <a:ext cx="411096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说一说我所了解的母亲节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46D21E8-E973-4F87-8E9F-31311AB1386E}"/>
              </a:ext>
            </a:extLst>
          </p:cNvPr>
          <p:cNvGrpSpPr/>
          <p:nvPr/>
        </p:nvGrpSpPr>
        <p:grpSpPr>
          <a:xfrm>
            <a:off x="819150" y="1571625"/>
            <a:ext cx="1672982" cy="1304926"/>
            <a:chOff x="819150" y="1571625"/>
            <a:chExt cx="1672982" cy="130492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9A88737-C1C6-479B-A780-1153333FA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150" y="1571625"/>
              <a:ext cx="1672982" cy="1304926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93EA879-AB78-44E9-99AA-16EC114B35B1}"/>
                </a:ext>
              </a:extLst>
            </p:cNvPr>
            <p:cNvSpPr/>
            <p:nvPr/>
          </p:nvSpPr>
          <p:spPr>
            <a:xfrm>
              <a:off x="1009540" y="1971288"/>
              <a:ext cx="146706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妈妈的生日</a:t>
              </a:r>
              <a:endParaRPr lang="en-US" altLang="zh-CN" sz="2000" dirty="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2AE9A4C-977F-44C4-B91C-4061C04C7CBB}"/>
              </a:ext>
            </a:extLst>
          </p:cNvPr>
          <p:cNvGrpSpPr/>
          <p:nvPr/>
        </p:nvGrpSpPr>
        <p:grpSpPr>
          <a:xfrm>
            <a:off x="2666999" y="1571625"/>
            <a:ext cx="1672982" cy="1304926"/>
            <a:chOff x="819150" y="1571625"/>
            <a:chExt cx="1672982" cy="130492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B94E678-2850-4532-B94A-B8A21B803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150" y="1571625"/>
              <a:ext cx="1672982" cy="1304926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F976814-D179-49FC-AFF6-4ADCCCC470EA}"/>
                </a:ext>
              </a:extLst>
            </p:cNvPr>
            <p:cNvSpPr/>
            <p:nvPr/>
          </p:nvSpPr>
          <p:spPr>
            <a:xfrm>
              <a:off x="1009540" y="1971288"/>
              <a:ext cx="146706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妈妈的理想</a:t>
              </a:r>
              <a:endParaRPr lang="en-US" altLang="zh-CN" sz="2000" dirty="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4D8E1A8-C706-4ABA-83BE-1F2F64BD92D3}"/>
              </a:ext>
            </a:extLst>
          </p:cNvPr>
          <p:cNvGrpSpPr/>
          <p:nvPr/>
        </p:nvGrpSpPr>
        <p:grpSpPr>
          <a:xfrm>
            <a:off x="4478401" y="1571625"/>
            <a:ext cx="1708755" cy="1304926"/>
            <a:chOff x="819150" y="1571625"/>
            <a:chExt cx="1708755" cy="1304926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170902E-EB76-4737-8448-6C428B4CA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150" y="1571625"/>
              <a:ext cx="1672982" cy="1304926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704BFF3-8E2F-4448-ADB3-238FBE264B1B}"/>
                </a:ext>
              </a:extLst>
            </p:cNvPr>
            <p:cNvSpPr/>
            <p:nvPr/>
          </p:nvSpPr>
          <p:spPr>
            <a:xfrm>
              <a:off x="958245" y="197128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妈妈最爱吃的</a:t>
              </a:r>
              <a:endParaRPr lang="en-US" altLang="zh-CN" sz="1800" dirty="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E59591B-06D8-452B-BFE4-11E6377A0A1E}"/>
              </a:ext>
            </a:extLst>
          </p:cNvPr>
          <p:cNvGrpSpPr/>
          <p:nvPr/>
        </p:nvGrpSpPr>
        <p:grpSpPr>
          <a:xfrm>
            <a:off x="6326250" y="1571625"/>
            <a:ext cx="1672982" cy="1304926"/>
            <a:chOff x="819150" y="1571625"/>
            <a:chExt cx="1672982" cy="1304926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9204AF72-E8D6-4C91-A066-1DAA483CD4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150" y="1571625"/>
              <a:ext cx="1672982" cy="1304926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A49B3A4-B123-48C9-B0C3-BA5B76A084FB}"/>
                </a:ext>
              </a:extLst>
            </p:cNvPr>
            <p:cNvSpPr/>
            <p:nvPr/>
          </p:nvSpPr>
          <p:spPr>
            <a:xfrm>
              <a:off x="1009543" y="1971288"/>
              <a:ext cx="146706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妈妈最得意</a:t>
              </a:r>
              <a:endParaRPr lang="en-US" altLang="zh-CN" sz="200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的事</a:t>
              </a:r>
              <a:endParaRPr lang="en-US" altLang="zh-CN" sz="2000" dirty="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1E2E07-0268-47EF-8D69-B24E1F336CC1}"/>
              </a:ext>
            </a:extLst>
          </p:cNvPr>
          <p:cNvGrpSpPr/>
          <p:nvPr/>
        </p:nvGrpSpPr>
        <p:grpSpPr>
          <a:xfrm>
            <a:off x="803627" y="2895214"/>
            <a:ext cx="1672982" cy="1304926"/>
            <a:chOff x="819150" y="1571625"/>
            <a:chExt cx="1672982" cy="1304926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D0D96634-E4DD-428C-AFB9-3DD03DA49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150" y="1571625"/>
              <a:ext cx="1672982" cy="1304926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B6E57EC-1ADA-4C85-83C5-B684D6B64AAF}"/>
                </a:ext>
              </a:extLst>
            </p:cNvPr>
            <p:cNvSpPr/>
            <p:nvPr/>
          </p:nvSpPr>
          <p:spPr>
            <a:xfrm>
              <a:off x="1009540" y="197128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妈妈的鞋码</a:t>
              </a:r>
              <a:endParaRPr lang="en-US" altLang="zh-CN" sz="2000" dirty="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D888D45-7AAF-4814-8D99-0B83C0442616}"/>
              </a:ext>
            </a:extLst>
          </p:cNvPr>
          <p:cNvGrpSpPr/>
          <p:nvPr/>
        </p:nvGrpSpPr>
        <p:grpSpPr>
          <a:xfrm>
            <a:off x="2651476" y="2895214"/>
            <a:ext cx="1672982" cy="1304926"/>
            <a:chOff x="819150" y="1571625"/>
            <a:chExt cx="1672982" cy="1304926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3ECA8BF2-8CFA-4F82-80FC-1AE54A531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150" y="1571625"/>
              <a:ext cx="1672982" cy="1304926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1242614-FCCC-4ED6-AA08-5D5DB1EA9508}"/>
                </a:ext>
              </a:extLst>
            </p:cNvPr>
            <p:cNvSpPr/>
            <p:nvPr/>
          </p:nvSpPr>
          <p:spPr>
            <a:xfrm>
              <a:off x="1009542" y="1971288"/>
              <a:ext cx="146706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妈妈的最后</a:t>
              </a:r>
              <a:endParaRPr lang="en-US" altLang="zh-CN" sz="200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悔的事</a:t>
              </a:r>
              <a:endParaRPr lang="en-US" altLang="zh-CN" sz="2000" dirty="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A8249B2-45C5-4132-83F7-766A26D3C792}"/>
              </a:ext>
            </a:extLst>
          </p:cNvPr>
          <p:cNvGrpSpPr/>
          <p:nvPr/>
        </p:nvGrpSpPr>
        <p:grpSpPr>
          <a:xfrm>
            <a:off x="4462878" y="2895214"/>
            <a:ext cx="1672982" cy="1304926"/>
            <a:chOff x="819150" y="1571625"/>
            <a:chExt cx="1672982" cy="1304926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C7F4544B-727B-43E8-AA00-7C9640F9D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150" y="1571625"/>
              <a:ext cx="1672982" cy="1304926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792BD0A-EAB7-4D92-BFA1-96E137D274FF}"/>
                </a:ext>
              </a:extLst>
            </p:cNvPr>
            <p:cNvSpPr/>
            <p:nvPr/>
          </p:nvSpPr>
          <p:spPr>
            <a:xfrm>
              <a:off x="1009541" y="1971288"/>
              <a:ext cx="146706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妈妈的兴趣</a:t>
              </a:r>
              <a:endParaRPr lang="en-US" altLang="zh-CN" sz="200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爱好</a:t>
              </a:r>
              <a:endParaRPr lang="en-US" altLang="zh-CN" sz="2000" dirty="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153495A-9829-42CE-BAA3-B31C5652C66F}"/>
              </a:ext>
            </a:extLst>
          </p:cNvPr>
          <p:cNvGrpSpPr/>
          <p:nvPr/>
        </p:nvGrpSpPr>
        <p:grpSpPr>
          <a:xfrm>
            <a:off x="6310727" y="2895214"/>
            <a:ext cx="1672982" cy="1304926"/>
            <a:chOff x="819150" y="1571625"/>
            <a:chExt cx="1672982" cy="1304926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95CFB3C7-1EC6-4066-9700-12E1080E51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150" y="1571625"/>
              <a:ext cx="1672982" cy="1304926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002CBF6-BD54-4341-A0A9-7FAB64FDB3E8}"/>
                </a:ext>
              </a:extLst>
            </p:cNvPr>
            <p:cNvSpPr/>
            <p:nvPr/>
          </p:nvSpPr>
          <p:spPr>
            <a:xfrm>
              <a:off x="1009541" y="1971288"/>
              <a:ext cx="146706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妈妈的对我</a:t>
              </a:r>
              <a:endParaRPr lang="en-US" altLang="zh-CN" sz="200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  <a:p>
              <a:pPr algn="ctr"/>
              <a:r>
                <a:rPr lang="zh-CN" altLang="en-US" sz="2000">
                  <a:solidFill>
                    <a:srgbClr val="EB3541"/>
                  </a:solidFill>
                  <a:latin typeface="FZShaoEr-M11S" charset="-122"/>
                  <a:ea typeface="FZShaoEr-M11S" charset="-122"/>
                  <a:sym typeface="迷你简卡通" panose="03000509000000000000" pitchFamily="65" charset="-122"/>
                </a:rPr>
                <a:t>的期望</a:t>
              </a:r>
              <a:endParaRPr lang="en-US" altLang="zh-CN" sz="2000" dirty="0">
                <a:solidFill>
                  <a:srgbClr val="EB3541"/>
                </a:solidFill>
                <a:latin typeface="FZShaoEr-M11S" charset="-122"/>
                <a:ea typeface="FZShaoEr-M11S" charset="-122"/>
                <a:sym typeface="迷你简卡通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0598395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8813" y="603848"/>
            <a:ext cx="411096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诗朗诵：妈妈的爱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2EB7DE57-A3C9-45C8-9F55-CFFDE1875B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5" y="228599"/>
            <a:ext cx="6286500" cy="5724525"/>
          </a:xfrm>
          <a:prstGeom prst="rect">
            <a:avLst/>
          </a:prstGeom>
        </p:spPr>
      </p:pic>
      <p:sp>
        <p:nvSpPr>
          <p:cNvPr id="37" name="TextBox 3">
            <a:extLst>
              <a:ext uri="{FF2B5EF4-FFF2-40B4-BE49-F238E27FC236}">
                <a16:creationId xmlns:a16="http://schemas.microsoft.com/office/drawing/2014/main" id="{DA8D117D-5F18-4E2F-BA89-ED3B20CCAF09}"/>
              </a:ext>
            </a:extLst>
          </p:cNvPr>
          <p:cNvSpPr txBox="1"/>
          <p:nvPr/>
        </p:nvSpPr>
        <p:spPr>
          <a:xfrm>
            <a:off x="1632613" y="2027658"/>
            <a:ext cx="4692093" cy="10881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是您，将我带到人间。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　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迷你简卡通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教会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我在成长中，如何走过沟沟坎坎。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　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迷你简卡通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是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您，领我认识世界。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　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迷你简卡通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天寒地冻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时，将我双手放入怀中温暖。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　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迷你简卡通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用爱心穿引的线，那一针一线，都是您的爱在悄悄蔓延。</a:t>
            </a:r>
          </a:p>
        </p:txBody>
      </p:sp>
      <p:sp>
        <p:nvSpPr>
          <p:cNvPr id="38" name="TextBox 3">
            <a:extLst>
              <a:ext uri="{FF2B5EF4-FFF2-40B4-BE49-F238E27FC236}">
                <a16:creationId xmlns:a16="http://schemas.microsoft.com/office/drawing/2014/main" id="{0C05E530-A432-4A32-818C-A7397FC47E7E}"/>
              </a:ext>
            </a:extLst>
          </p:cNvPr>
          <p:cNvSpPr txBox="1"/>
          <p:nvPr/>
        </p:nvSpPr>
        <p:spPr>
          <a:xfrm>
            <a:off x="1632613" y="3268920"/>
            <a:ext cx="4492812" cy="10881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如果我是风筝，您就是拉动风筝的线；如果我是一条船，您就是灯塔是港湾；　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　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迷你简卡通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这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就是母亲的爱，这就是母亲的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情。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迷你简卡通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鲜花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可以枯萎，沧海可变桑田。　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　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迷你简卡通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但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母亲的爱，却永远留在我们的心间！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26770EFD-3D78-4650-8D03-38296F7CC9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425" y="1189080"/>
            <a:ext cx="3120413" cy="372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19758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763" y="613373"/>
            <a:ext cx="411096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问问妈妈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7EA0E6D-870E-4EA8-A6CA-F5778F318096}"/>
              </a:ext>
            </a:extLst>
          </p:cNvPr>
          <p:cNvGrpSpPr/>
          <p:nvPr/>
        </p:nvGrpSpPr>
        <p:grpSpPr>
          <a:xfrm>
            <a:off x="4185266" y="1471120"/>
            <a:ext cx="3699822" cy="523220"/>
            <a:chOff x="5289029" y="1539122"/>
            <a:chExt cx="2618186" cy="52322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08BFB4-2A8E-40E8-96DF-9E2C04196A2A}"/>
                </a:ext>
              </a:extLst>
            </p:cNvPr>
            <p:cNvSpPr/>
            <p:nvPr/>
          </p:nvSpPr>
          <p:spPr>
            <a:xfrm>
              <a:off x="5289029" y="1647181"/>
              <a:ext cx="112709" cy="162432"/>
            </a:xfrm>
            <a:prstGeom prst="ellipse">
              <a:avLst/>
            </a:prstGeom>
            <a:solidFill>
              <a:srgbClr val="EB35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+mn-lt"/>
              </a:endParaRPr>
            </a:p>
          </p:txBody>
        </p:sp>
        <p:sp>
          <p:nvSpPr>
            <p:cNvPr id="33" name="Rectangle 22">
              <a:extLst>
                <a:ext uri="{FF2B5EF4-FFF2-40B4-BE49-F238E27FC236}">
                  <a16:creationId xmlns:a16="http://schemas.microsoft.com/office/drawing/2014/main" id="{D68D538A-59BB-4CFA-B3E9-EAC84C1EE59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495032" y="1539122"/>
              <a:ext cx="24121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  <a:sym typeface="宋体" charset="-122"/>
                </a:rPr>
                <a:t>问问妈妈，自己是怎样降临到这世界上的，妈妈在怀着我的时候“我”。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0C6FFE1-43C9-48B2-8B21-FAE566F7BB76}"/>
              </a:ext>
            </a:extLst>
          </p:cNvPr>
          <p:cNvGrpSpPr/>
          <p:nvPr/>
        </p:nvGrpSpPr>
        <p:grpSpPr>
          <a:xfrm>
            <a:off x="4185263" y="2074668"/>
            <a:ext cx="3742378" cy="523220"/>
            <a:chOff x="5289028" y="2511889"/>
            <a:chExt cx="3742378" cy="52322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F21E6D5-D0EB-4BF6-9DA6-30079583857E}"/>
                </a:ext>
              </a:extLst>
            </p:cNvPr>
            <p:cNvSpPr/>
            <p:nvPr/>
          </p:nvSpPr>
          <p:spPr>
            <a:xfrm>
              <a:off x="5289028" y="2609824"/>
              <a:ext cx="159272" cy="159272"/>
            </a:xfrm>
            <a:prstGeom prst="ellipse">
              <a:avLst/>
            </a:prstGeom>
            <a:solidFill>
              <a:srgbClr val="EB3541"/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22">
              <a:extLst>
                <a:ext uri="{FF2B5EF4-FFF2-40B4-BE49-F238E27FC236}">
                  <a16:creationId xmlns:a16="http://schemas.microsoft.com/office/drawing/2014/main" id="{4E2E415A-4864-4C01-BC08-6AAE46F4F76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537585" y="2511889"/>
              <a:ext cx="34938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  <a:sym typeface="宋体" charset="-122"/>
                </a:rPr>
                <a:t>问问妈妈，自己是怎样降临到这世界上的，妈妈在怀着我的时候“我”。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C70B989-E53E-4DC4-A0F1-8B629AD376C5}"/>
              </a:ext>
            </a:extLst>
          </p:cNvPr>
          <p:cNvGrpSpPr/>
          <p:nvPr/>
        </p:nvGrpSpPr>
        <p:grpSpPr>
          <a:xfrm>
            <a:off x="4210663" y="2649380"/>
            <a:ext cx="3742378" cy="523220"/>
            <a:chOff x="5289028" y="3301374"/>
            <a:chExt cx="3742378" cy="52322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EFC60B26-2580-4638-A160-DBACFE3B6E9A}"/>
                </a:ext>
              </a:extLst>
            </p:cNvPr>
            <p:cNvSpPr/>
            <p:nvPr/>
          </p:nvSpPr>
          <p:spPr>
            <a:xfrm>
              <a:off x="5289028" y="3401026"/>
              <a:ext cx="159272" cy="159272"/>
            </a:xfrm>
            <a:prstGeom prst="ellipse">
              <a:avLst/>
            </a:prstGeom>
            <a:solidFill>
              <a:srgbClr val="EB3541"/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22">
              <a:extLst>
                <a:ext uri="{FF2B5EF4-FFF2-40B4-BE49-F238E27FC236}">
                  <a16:creationId xmlns:a16="http://schemas.microsoft.com/office/drawing/2014/main" id="{BD62FE8B-E96C-4B6B-AF39-ABE2742BAA7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495032" y="3301374"/>
              <a:ext cx="35363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  <a:sym typeface="宋体" charset="-122"/>
                </a:rPr>
                <a:t>问问妈妈，自己是怎样降临到这世界上的，妈妈在怀着我的时候“我”。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1196B0C-2B6E-46EF-9158-F9AA30EA65C3}"/>
              </a:ext>
            </a:extLst>
          </p:cNvPr>
          <p:cNvGrpSpPr/>
          <p:nvPr/>
        </p:nvGrpSpPr>
        <p:grpSpPr>
          <a:xfrm>
            <a:off x="4185263" y="3263910"/>
            <a:ext cx="3742378" cy="523220"/>
            <a:chOff x="5289028" y="4236323"/>
            <a:chExt cx="3742378" cy="52322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6FDB36F-4857-439D-8196-B3664A1EE8C8}"/>
                </a:ext>
              </a:extLst>
            </p:cNvPr>
            <p:cNvSpPr/>
            <p:nvPr/>
          </p:nvSpPr>
          <p:spPr>
            <a:xfrm>
              <a:off x="5289028" y="4323275"/>
              <a:ext cx="159272" cy="159272"/>
            </a:xfrm>
            <a:prstGeom prst="ellipse">
              <a:avLst/>
            </a:prstGeom>
            <a:solidFill>
              <a:srgbClr val="EB3541"/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22">
              <a:extLst>
                <a:ext uri="{FF2B5EF4-FFF2-40B4-BE49-F238E27FC236}">
                  <a16:creationId xmlns:a16="http://schemas.microsoft.com/office/drawing/2014/main" id="{E63E382D-DF3E-4FD2-B1DD-18E76438461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495032" y="4236323"/>
              <a:ext cx="35363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  <a:sym typeface="宋体" charset="-122"/>
                </a:rPr>
                <a:t>问问妈妈，自己是怎样降临到这世界上的，妈妈在怀着我的时候“我”。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ABD0E63-04DA-4686-8DF8-E36969319754}"/>
              </a:ext>
            </a:extLst>
          </p:cNvPr>
          <p:cNvGrpSpPr/>
          <p:nvPr/>
        </p:nvGrpSpPr>
        <p:grpSpPr>
          <a:xfrm>
            <a:off x="4172563" y="3878439"/>
            <a:ext cx="3699825" cy="523220"/>
            <a:chOff x="5289028" y="4755525"/>
            <a:chExt cx="3699825" cy="52322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5F782EE-1CDC-4DE1-BCEB-BD541DFBC539}"/>
                </a:ext>
              </a:extLst>
            </p:cNvPr>
            <p:cNvSpPr/>
            <p:nvPr/>
          </p:nvSpPr>
          <p:spPr>
            <a:xfrm>
              <a:off x="5289028" y="4829777"/>
              <a:ext cx="159272" cy="159272"/>
            </a:xfrm>
            <a:prstGeom prst="ellipse">
              <a:avLst/>
            </a:prstGeom>
            <a:solidFill>
              <a:srgbClr val="EB3541"/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22">
              <a:extLst>
                <a:ext uri="{FF2B5EF4-FFF2-40B4-BE49-F238E27FC236}">
                  <a16:creationId xmlns:a16="http://schemas.microsoft.com/office/drawing/2014/main" id="{214D1135-8CD8-461F-B5DD-09D1AA5ED91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495032" y="4755525"/>
              <a:ext cx="34938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  <a:sym typeface="宋体" charset="-122"/>
                </a:rPr>
                <a:t>问问妈妈，自己是怎样降临到这世界上的，妈妈在怀着我的时候“我”。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+mn-lt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2E350C68-AC4E-4736-8A9F-8F7B85813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15" y="1032538"/>
            <a:ext cx="4110962" cy="411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3021"/>
      </p:ext>
    </p:extLst>
  </p:cSld>
  <p:clrMapOvr>
    <a:masterClrMapping/>
  </p:clrMapOvr>
  <p:transition spd="slow" advClick="0" advTm="2000">
    <p:comb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 p14:presetBounceEnd="5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5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 p14:presetBounceEnd="5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7">
            <a:extLst>
              <a:ext uri="{FF2B5EF4-FFF2-40B4-BE49-F238E27FC236}">
                <a16:creationId xmlns:a16="http://schemas.microsoft.com/office/drawing/2014/main" id="{523278D1-F0DB-4665-9F6E-A5E6D2339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275" y="1660663"/>
            <a:ext cx="195797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EB3541"/>
                </a:solidFill>
                <a:effectLst/>
                <a:uLnTx/>
                <a:uFillTx/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  <a:sym typeface="Arial" panose="020B0604020202020204" pitchFamily="34" charset="0"/>
              </a:rPr>
              <a:t>第四章</a:t>
            </a:r>
            <a:endParaRPr kumimoji="0" lang="en-US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EB3541"/>
              </a:solidFill>
              <a:effectLst/>
              <a:uLnTx/>
              <a:uFillTx/>
              <a:latin typeface="FZPangWa-M18S" panose="03000509000000000000" pitchFamily="65" charset="-122"/>
              <a:ea typeface="FZPangWa-M18S" panose="03000509000000000000" pitchFamily="65" charset="-122"/>
              <a:cs typeface="FZShaoEr-M11S" charset="-122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37CA372-4570-4F4D-BFBB-C3E637605AAC}"/>
              </a:ext>
            </a:extLst>
          </p:cNvPr>
          <p:cNvSpPr/>
          <p:nvPr/>
        </p:nvSpPr>
        <p:spPr>
          <a:xfrm>
            <a:off x="4264813" y="243072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EB3541"/>
                </a:solidFill>
                <a:effectLst/>
                <a:uLnTx/>
                <a:uFillTx/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</a:rPr>
              <a:t>班会互动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EB3541"/>
              </a:solidFill>
              <a:effectLst/>
              <a:uLnTx/>
              <a:uFillTx/>
              <a:latin typeface="FZPangWa-M18S" panose="03000509000000000000" pitchFamily="65" charset="-122"/>
              <a:ea typeface="FZPangWa-M18S" panose="03000509000000000000" pitchFamily="65" charset="-122"/>
              <a:cs typeface="FZShaoEr-M11S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8223200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F4DF96F7-094B-4335-9906-920AC2D1F1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3814" y="0"/>
            <a:ext cx="2091577" cy="2091577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A0EB58EC-4AD8-4C27-8939-FE185709BE4B}"/>
              </a:ext>
            </a:extLst>
          </p:cNvPr>
          <p:cNvGrpSpPr/>
          <p:nvPr/>
        </p:nvGrpSpPr>
        <p:grpSpPr>
          <a:xfrm>
            <a:off x="295700" y="1804256"/>
            <a:ext cx="2117114" cy="1634330"/>
            <a:chOff x="714631" y="2335679"/>
            <a:chExt cx="3107213" cy="2398648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E3485AB8-8AF0-4D0E-A017-5FA6F8993C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96900">
              <a:off x="1260846" y="2335679"/>
              <a:ext cx="1771214" cy="1669665"/>
            </a:xfrm>
            <a:prstGeom prst="rect">
              <a:avLst/>
            </a:prstGeom>
          </p:spPr>
        </p:pic>
        <p:sp>
          <p:nvSpPr>
            <p:cNvPr id="18" name="TextBox 1">
              <a:extLst>
                <a:ext uri="{FF2B5EF4-FFF2-40B4-BE49-F238E27FC236}">
                  <a16:creationId xmlns:a16="http://schemas.microsoft.com/office/drawing/2014/main" id="{63311375-320A-4B7C-89C8-8C7D595C2C03}"/>
                </a:ext>
              </a:extLst>
            </p:cNvPr>
            <p:cNvSpPr txBox="1"/>
            <p:nvPr/>
          </p:nvSpPr>
          <p:spPr>
            <a:xfrm>
              <a:off x="714631" y="4147100"/>
              <a:ext cx="3107213" cy="58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EB3541"/>
                  </a:solidFill>
                  <a:latin typeface="FZPangWa-M18S" panose="03000509000000000000" pitchFamily="65" charset="-122"/>
                  <a:ea typeface="FZPangWa-M18S" panose="03000509000000000000" pitchFamily="65" charset="-122"/>
                </a:rPr>
                <a:t>妇女节的由来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785F38F-1284-4B7E-86C0-F88FF6B0D2C1}"/>
              </a:ext>
            </a:extLst>
          </p:cNvPr>
          <p:cNvGrpSpPr/>
          <p:nvPr/>
        </p:nvGrpSpPr>
        <p:grpSpPr>
          <a:xfrm>
            <a:off x="2164033" y="2543202"/>
            <a:ext cx="1924438" cy="1640605"/>
            <a:chOff x="6002479" y="2432379"/>
            <a:chExt cx="2824429" cy="2407856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E275DED-5BBE-4DE1-A195-707273EF7A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5546" y="2432379"/>
              <a:ext cx="1747428" cy="1647241"/>
            </a:xfrm>
            <a:prstGeom prst="rect">
              <a:avLst/>
            </a:prstGeom>
          </p:spPr>
        </p:pic>
        <p:sp>
          <p:nvSpPr>
            <p:cNvPr id="23" name="TextBox 1">
              <a:extLst>
                <a:ext uri="{FF2B5EF4-FFF2-40B4-BE49-F238E27FC236}">
                  <a16:creationId xmlns:a16="http://schemas.microsoft.com/office/drawing/2014/main" id="{FEED51E0-A039-4257-B965-828FE31C7AE4}"/>
                </a:ext>
              </a:extLst>
            </p:cNvPr>
            <p:cNvSpPr txBox="1"/>
            <p:nvPr/>
          </p:nvSpPr>
          <p:spPr>
            <a:xfrm rot="21358640">
              <a:off x="6002479" y="4253008"/>
              <a:ext cx="2824429" cy="58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EB3541"/>
                  </a:solidFill>
                  <a:latin typeface="FZPangWa-M18S" charset="-122"/>
                  <a:ea typeface="FZPangWa-M18S" charset="-122"/>
                  <a:cs typeface="FZPangWa-M18S" charset="-122"/>
                </a:rPr>
                <a:t>妇女节的简介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8ADAB93-AFE1-4321-9FCB-5961953558B2}"/>
              </a:ext>
            </a:extLst>
          </p:cNvPr>
          <p:cNvGrpSpPr/>
          <p:nvPr/>
        </p:nvGrpSpPr>
        <p:grpSpPr>
          <a:xfrm>
            <a:off x="4745422" y="2009888"/>
            <a:ext cx="2287274" cy="1674895"/>
            <a:chOff x="1023037" y="4167470"/>
            <a:chExt cx="3095329" cy="2266605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9BE8CA96-9E02-4264-9DDE-DF1BB0C6F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1105">
              <a:off x="1198906" y="4167470"/>
              <a:ext cx="1716844" cy="1564476"/>
            </a:xfrm>
            <a:prstGeom prst="rect">
              <a:avLst/>
            </a:prstGeom>
          </p:spPr>
        </p:pic>
        <p:sp>
          <p:nvSpPr>
            <p:cNvPr id="28" name="TextBox 1">
              <a:extLst>
                <a:ext uri="{FF2B5EF4-FFF2-40B4-BE49-F238E27FC236}">
                  <a16:creationId xmlns:a16="http://schemas.microsoft.com/office/drawing/2014/main" id="{847E02DD-A989-45B1-B011-BEEDF5D8BBC5}"/>
                </a:ext>
              </a:extLst>
            </p:cNvPr>
            <p:cNvSpPr txBox="1"/>
            <p:nvPr/>
          </p:nvSpPr>
          <p:spPr>
            <a:xfrm rot="248355">
              <a:off x="1023037" y="5892614"/>
              <a:ext cx="3095329" cy="541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>
                <a:defRPr/>
              </a:pPr>
              <a:r>
                <a:rPr lang="zh-CN" altLang="en-US" sz="2000">
                  <a:solidFill>
                    <a:srgbClr val="EB3541"/>
                  </a:solidFill>
                  <a:latin typeface="FZPangWa-M18S" charset="-122"/>
                  <a:ea typeface="FZPangWa-M18S" charset="-122"/>
                  <a:cs typeface="FZPangWa-M18S" charset="-122"/>
                </a:rPr>
                <a:t>温情小故事</a:t>
              </a:r>
              <a:endParaRPr lang="zh-CN" altLang="en-US" sz="2000" spc="225" dirty="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B5CA4CC-6A82-4EFA-BC22-E245F6F21139}"/>
              </a:ext>
            </a:extLst>
          </p:cNvPr>
          <p:cNvGrpSpPr/>
          <p:nvPr/>
        </p:nvGrpSpPr>
        <p:grpSpPr>
          <a:xfrm>
            <a:off x="6703918" y="2308607"/>
            <a:ext cx="2084372" cy="1727758"/>
            <a:chOff x="5888724" y="3888214"/>
            <a:chExt cx="3059160" cy="2535771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6E3F29B0-5CCA-430B-95C8-0A8478FEDB3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54077">
              <a:off x="6245127" y="3888214"/>
              <a:ext cx="1836677" cy="1809740"/>
            </a:xfrm>
            <a:prstGeom prst="rect">
              <a:avLst/>
            </a:prstGeom>
          </p:spPr>
        </p:pic>
        <p:sp>
          <p:nvSpPr>
            <p:cNvPr id="33" name="TextBox 1">
              <a:extLst>
                <a:ext uri="{FF2B5EF4-FFF2-40B4-BE49-F238E27FC236}">
                  <a16:creationId xmlns:a16="http://schemas.microsoft.com/office/drawing/2014/main" id="{094B57F0-D6D0-4BA5-9191-7BEB12468376}"/>
                </a:ext>
              </a:extLst>
            </p:cNvPr>
            <p:cNvSpPr txBox="1"/>
            <p:nvPr/>
          </p:nvSpPr>
          <p:spPr>
            <a:xfrm rot="21374184">
              <a:off x="5888724" y="5836757"/>
              <a:ext cx="3059160" cy="587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algn="ctr">
                <a:defRPr/>
              </a:pPr>
              <a:r>
                <a:rPr lang="zh-CN" altLang="en-US" sz="2000" kern="10" dirty="0">
                  <a:solidFill>
                    <a:srgbClr val="EB3541"/>
                  </a:solidFill>
                  <a:latin typeface="FZPangWa-M18S" panose="03000509000000000000" pitchFamily="65" charset="-122"/>
                  <a:ea typeface="FZPangWa-M18S" panose="03000509000000000000" pitchFamily="65" charset="-122"/>
                  <a:cs typeface="FZShaoEr-M11S" charset="-122"/>
                </a:rPr>
                <a:t>妇女节祝福语</a:t>
              </a:r>
              <a:endParaRPr lang="zh-CN" altLang="en-US" sz="2000" spc="225" dirty="0">
                <a:solidFill>
                  <a:srgbClr val="EB3541"/>
                </a:solidFill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</a:endParaRPr>
            </a:p>
          </p:txBody>
        </p:sp>
      </p:grpSp>
      <p:sp>
        <p:nvSpPr>
          <p:cNvPr id="35" name="TextBox 1">
            <a:extLst>
              <a:ext uri="{FF2B5EF4-FFF2-40B4-BE49-F238E27FC236}">
                <a16:creationId xmlns:a16="http://schemas.microsoft.com/office/drawing/2014/main" id="{C934601B-5D2F-489D-84D0-8E06D7FDE577}"/>
              </a:ext>
            </a:extLst>
          </p:cNvPr>
          <p:cNvSpPr txBox="1"/>
          <p:nvPr/>
        </p:nvSpPr>
        <p:spPr>
          <a:xfrm>
            <a:off x="3900231" y="488501"/>
            <a:ext cx="1756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defRPr/>
            </a:pPr>
            <a:endParaRPr lang="zh-CN" altLang="en-US" sz="1800" b="1" spc="225" dirty="0">
              <a:solidFill>
                <a:srgbClr val="EB533A"/>
              </a:solidFill>
              <a:latin typeface="+mj-ea"/>
              <a:ea typeface="+mj-ea"/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3317554" y="857833"/>
            <a:ext cx="2357127" cy="1138008"/>
            <a:chOff x="3596655" y="893978"/>
            <a:chExt cx="1767267" cy="853227"/>
          </a:xfrm>
        </p:grpSpPr>
        <p:sp>
          <p:nvSpPr>
            <p:cNvPr id="2" name="云形 1"/>
            <p:cNvSpPr/>
            <p:nvPr/>
          </p:nvSpPr>
          <p:spPr>
            <a:xfrm>
              <a:off x="3596655" y="893978"/>
              <a:ext cx="1767267" cy="853227"/>
            </a:xfrm>
            <a:prstGeom prst="cloud">
              <a:avLst/>
            </a:prstGeom>
            <a:solidFill>
              <a:schemeClr val="bg1"/>
            </a:solidFill>
            <a:ln>
              <a:solidFill>
                <a:srgbClr val="EB35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TextBox 1">
              <a:extLst>
                <a:ext uri="{FF2B5EF4-FFF2-40B4-BE49-F238E27FC236}">
                  <a16:creationId xmlns:a16="http://schemas.microsoft.com/office/drawing/2014/main" id="{63474212-36D9-4742-A4AB-6C44268C82BA}"/>
                </a:ext>
              </a:extLst>
            </p:cNvPr>
            <p:cNvSpPr txBox="1"/>
            <p:nvPr/>
          </p:nvSpPr>
          <p:spPr>
            <a:xfrm>
              <a:off x="3900362" y="1085044"/>
              <a:ext cx="1207877" cy="438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algn="ctr">
                <a:defRPr/>
              </a:pPr>
              <a:r>
                <a:rPr lang="zh-CN" altLang="en-US" sz="3200" b="1" spc="225" dirty="0">
                  <a:solidFill>
                    <a:srgbClr val="EB3541"/>
                  </a:solidFill>
                  <a:latin typeface="FZShaoEr-M11S" charset="-122"/>
                  <a:ea typeface="FZShaoEr-M11S" charset="-122"/>
                  <a:cs typeface="FZShaoEr-M11S" charset="-122"/>
                </a:rPr>
                <a:t>目录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A2575010-2678-4F54-B74D-11F867BC99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024" y="474822"/>
            <a:ext cx="657225" cy="65183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7B8E9B8-1C82-41AE-B3CF-458A3EA4EC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52" y="361521"/>
            <a:ext cx="980518" cy="99262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D9239AE-E748-4445-AD0B-448AC7710EE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296" y="4395499"/>
            <a:ext cx="669566" cy="71614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F4C5AA8-AEE0-42DA-9867-ED8171C4074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6477"/>
            <a:ext cx="1514102" cy="148227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E424F59-7C99-47E2-82D9-734AB9029DE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641" y="1575223"/>
            <a:ext cx="343769" cy="23387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C9F743D-ED96-480A-BBA6-FF8B97C6C4F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814" y="1679093"/>
            <a:ext cx="376111" cy="230945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01202886-4444-4107-A1E6-EA02FF05637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64625" y="1203714"/>
            <a:ext cx="401235" cy="44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2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763" y="613373"/>
            <a:ext cx="411096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班会互动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EC800B8-35F8-4881-B526-EAAE10A332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763" y="1508865"/>
            <a:ext cx="5349498" cy="2830620"/>
          </a:xfrm>
          <a:prstGeom prst="rect">
            <a:avLst/>
          </a:prstGeom>
        </p:spPr>
      </p:pic>
      <p:sp>
        <p:nvSpPr>
          <p:cNvPr id="21" name="TextBox 12">
            <a:extLst>
              <a:ext uri="{FF2B5EF4-FFF2-40B4-BE49-F238E27FC236}">
                <a16:creationId xmlns:a16="http://schemas.microsoft.com/office/drawing/2014/main" id="{E4AA2F24-4FF7-4247-8FA1-F7769756DB72}"/>
              </a:ext>
            </a:extLst>
          </p:cNvPr>
          <p:cNvSpPr txBox="1"/>
          <p:nvPr/>
        </p:nvSpPr>
        <p:spPr>
          <a:xfrm rot="21384973">
            <a:off x="2334792" y="2385565"/>
            <a:ext cx="415013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B3541"/>
                </a:solidFill>
                <a:latin typeface="FZKaTong-M19S" charset="-122"/>
                <a:ea typeface="FZKaTong-M19S" charset="-122"/>
                <a:sym typeface="迷你简卡通" panose="03000509000000000000" pitchFamily="65" charset="-122"/>
              </a:rPr>
              <a:t>在这个特殊的节</a:t>
            </a:r>
            <a:r>
              <a:rPr lang="zh-CN" altLang="en-US" sz="3200" b="1">
                <a:solidFill>
                  <a:srgbClr val="EB3541"/>
                </a:solidFill>
                <a:latin typeface="FZKaTong-M19S" charset="-122"/>
                <a:ea typeface="FZKaTong-M19S" charset="-122"/>
                <a:sym typeface="迷你简卡通" panose="03000509000000000000" pitchFamily="65" charset="-122"/>
              </a:rPr>
              <a:t>日里，</a:t>
            </a:r>
            <a:endParaRPr lang="en-US" altLang="zh-CN" sz="3200" b="1" dirty="0">
              <a:solidFill>
                <a:srgbClr val="EB3541"/>
              </a:solidFill>
              <a:latin typeface="FZKaTong-M19S" charset="-122"/>
              <a:ea typeface="FZKaTong-M19S" charset="-122"/>
              <a:sym typeface="迷你简卡通" panose="03000509000000000000" pitchFamily="65" charset="-122"/>
            </a:endParaRPr>
          </a:p>
          <a:p>
            <a:pPr algn="ctr"/>
            <a:r>
              <a:rPr lang="zh-CN" altLang="en-US" sz="3200" b="1" dirty="0">
                <a:solidFill>
                  <a:srgbClr val="EB3541"/>
                </a:solidFill>
                <a:latin typeface="FZKaTong-M19S" charset="-122"/>
                <a:ea typeface="FZKaTong-M19S" charset="-122"/>
                <a:sym typeface="迷你简卡通" panose="03000509000000000000" pitchFamily="65" charset="-122"/>
              </a:rPr>
              <a:t>如何表达对她们的爱？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3D03C74-8007-4EBB-A77E-4E369FCF8F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6" y="1578798"/>
            <a:ext cx="3402777" cy="34027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9D302BD-87F7-4299-B562-217BE2902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342" y="1217504"/>
            <a:ext cx="38766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31352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763" y="613373"/>
            <a:ext cx="411096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班会互动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sp>
        <p:nvSpPr>
          <p:cNvPr id="4" name="文本框 37">
            <a:extLst>
              <a:ext uri="{FF2B5EF4-FFF2-40B4-BE49-F238E27FC236}">
                <a16:creationId xmlns:a16="http://schemas.microsoft.com/office/drawing/2014/main" id="{54BFC861-C415-4379-8906-14B973650DE4}"/>
              </a:ext>
            </a:extLst>
          </p:cNvPr>
          <p:cNvSpPr txBox="1"/>
          <p:nvPr/>
        </p:nvSpPr>
        <p:spPr>
          <a:xfrm>
            <a:off x="1297045" y="1646485"/>
            <a:ext cx="3654936" cy="5280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defTabSz="913765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问问妈妈，自己是怎样降临到这世界上的，妈妈在怀着我的时候“我”有没有“调皮”</a:t>
            </a: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B489683E-CE37-4247-9772-39839E14EADF}"/>
              </a:ext>
            </a:extLst>
          </p:cNvPr>
          <p:cNvSpPr txBox="1"/>
          <p:nvPr/>
        </p:nvSpPr>
        <p:spPr>
          <a:xfrm>
            <a:off x="1293704" y="2463636"/>
            <a:ext cx="3608203" cy="40164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3765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和全家人一起看看小时候的照片，请爸爸妈妈讲讲“我”小时候的故事。</a:t>
            </a:r>
          </a:p>
        </p:txBody>
      </p:sp>
      <p:sp>
        <p:nvSpPr>
          <p:cNvPr id="6" name="文本框 39">
            <a:extLst>
              <a:ext uri="{FF2B5EF4-FFF2-40B4-BE49-F238E27FC236}">
                <a16:creationId xmlns:a16="http://schemas.microsoft.com/office/drawing/2014/main" id="{F1C5A72A-9E23-4470-B2DD-F8606FEF1D46}"/>
              </a:ext>
            </a:extLst>
          </p:cNvPr>
          <p:cNvSpPr txBox="1"/>
          <p:nvPr/>
        </p:nvSpPr>
        <p:spPr>
          <a:xfrm>
            <a:off x="1318182" y="3264148"/>
            <a:ext cx="3160180" cy="40164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3765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让孩子说说记忆中父母做出的最让自己感动的事情。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D4C887-F8D7-403D-90E1-37B786FBDFB6}"/>
              </a:ext>
            </a:extLst>
          </p:cNvPr>
          <p:cNvGrpSpPr/>
          <p:nvPr/>
        </p:nvGrpSpPr>
        <p:grpSpPr>
          <a:xfrm rot="21311935">
            <a:off x="4771627" y="990156"/>
            <a:ext cx="2949525" cy="3173198"/>
            <a:chOff x="4987254" y="1042838"/>
            <a:chExt cx="2861791" cy="3236535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52A3A8D-FC98-4DF5-B5C2-43174D413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7254" y="1042838"/>
              <a:ext cx="2861791" cy="323653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AB7686E-A183-4A9A-AD63-DBFFAF17A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10923">
              <a:off x="5793353" y="1864056"/>
              <a:ext cx="1410400" cy="1625948"/>
            </a:xfrm>
            <a:prstGeom prst="rect">
              <a:avLst/>
            </a:prstGeom>
          </p:spPr>
        </p:pic>
      </p:grpSp>
      <p:sp>
        <p:nvSpPr>
          <p:cNvPr id="10" name="任意多边形 16">
            <a:extLst>
              <a:ext uri="{FF2B5EF4-FFF2-40B4-BE49-F238E27FC236}">
                <a16:creationId xmlns:a16="http://schemas.microsoft.com/office/drawing/2014/main" id="{1DCC52EE-09CF-4D5C-9545-511952F4AA5B}"/>
              </a:ext>
            </a:extLst>
          </p:cNvPr>
          <p:cNvSpPr/>
          <p:nvPr/>
        </p:nvSpPr>
        <p:spPr>
          <a:xfrm>
            <a:off x="1306967" y="2281440"/>
            <a:ext cx="3267075" cy="104818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solidFill>
            <a:srgbClr val="EB3541"/>
          </a:solidFill>
          <a:ln w="19050" cap="flat" cmpd="sng" algn="ctr">
            <a:solidFill>
              <a:srgbClr val="EB354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  <p:sp>
        <p:nvSpPr>
          <p:cNvPr id="11" name="任意多边形 56">
            <a:extLst>
              <a:ext uri="{FF2B5EF4-FFF2-40B4-BE49-F238E27FC236}">
                <a16:creationId xmlns:a16="http://schemas.microsoft.com/office/drawing/2014/main" id="{309FF11F-4286-4E51-911A-03DA4EE7837F}"/>
              </a:ext>
            </a:extLst>
          </p:cNvPr>
          <p:cNvSpPr/>
          <p:nvPr/>
        </p:nvSpPr>
        <p:spPr>
          <a:xfrm>
            <a:off x="1275360" y="3084000"/>
            <a:ext cx="3267075" cy="104818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solidFill>
            <a:srgbClr val="EB3541"/>
          </a:solidFill>
          <a:ln w="19050" cap="flat" cmpd="sng" algn="ctr">
            <a:solidFill>
              <a:srgbClr val="EB354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  <p:sp>
        <p:nvSpPr>
          <p:cNvPr id="12" name="任意多边形 57">
            <a:extLst>
              <a:ext uri="{FF2B5EF4-FFF2-40B4-BE49-F238E27FC236}">
                <a16:creationId xmlns:a16="http://schemas.microsoft.com/office/drawing/2014/main" id="{F4F35DEE-47C6-48EE-A8FD-E3975141D7AE}"/>
              </a:ext>
            </a:extLst>
          </p:cNvPr>
          <p:cNvSpPr/>
          <p:nvPr/>
        </p:nvSpPr>
        <p:spPr>
          <a:xfrm>
            <a:off x="1288019" y="3869819"/>
            <a:ext cx="3267075" cy="104818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solidFill>
            <a:srgbClr val="EB3541"/>
          </a:solidFill>
          <a:ln w="19050" cap="flat" cmpd="sng" algn="ctr">
            <a:solidFill>
              <a:srgbClr val="EB354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  <a:sym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2810907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763" y="613373"/>
            <a:ext cx="411096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班会互动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D17C4B4-FFAB-4269-812A-61E3A0DE7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247649"/>
            <a:ext cx="5734050" cy="562927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4046A16-8C66-4D4F-95E4-775777C8EE34}"/>
              </a:ext>
            </a:extLst>
          </p:cNvPr>
          <p:cNvSpPr/>
          <p:nvPr/>
        </p:nvSpPr>
        <p:spPr>
          <a:xfrm>
            <a:off x="1314949" y="2119230"/>
            <a:ext cx="4406555" cy="515709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亲爱的妈妈，平时您做家务挺累的，今天好好休息休息一下，让我为您分担一点家务吧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F595233-32DE-4AD1-ABA3-BF65F7F6F4F1}"/>
              </a:ext>
            </a:extLst>
          </p:cNvPr>
          <p:cNvSpPr/>
          <p:nvPr/>
        </p:nvSpPr>
        <p:spPr>
          <a:xfrm>
            <a:off x="1295373" y="2629508"/>
            <a:ext cx="4249178" cy="515709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可敬的母亲，您上班辛苦了！让我为您洗洗脚，为您洗去一身的疲惫吧！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13C7BB9-BB25-4C4B-B83F-BB0799A7979F}"/>
              </a:ext>
            </a:extLst>
          </p:cNvPr>
          <p:cNvSpPr/>
          <p:nvPr/>
        </p:nvSpPr>
        <p:spPr>
          <a:xfrm>
            <a:off x="1280862" y="3161897"/>
            <a:ext cx="4176464" cy="294109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婆婆、外婆你们无微不致的关心我，今天让我给您捶捶背吧！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5E92AD3-2B0E-44EB-90DB-F6D79942F826}"/>
              </a:ext>
            </a:extLst>
          </p:cNvPr>
          <p:cNvSpPr/>
          <p:nvPr/>
        </p:nvSpPr>
        <p:spPr>
          <a:xfrm>
            <a:off x="1274093" y="3461056"/>
            <a:ext cx="4176464" cy="515709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迷你简卡通" panose="03000509000000000000" pitchFamily="65" charset="-122"/>
              </a:rPr>
              <a:t>亲爱的老师，您知道我有多爱您吗，今天，让我把心中感激的话说给您听，好吗？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E9A0D54-8FE8-4ACF-8D38-73F324344D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557" y="555615"/>
            <a:ext cx="3930547" cy="458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81629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763" y="613373"/>
            <a:ext cx="411096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班会互动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F2D87EA-10AD-4D29-8075-276AE084BA14}"/>
              </a:ext>
            </a:extLst>
          </p:cNvPr>
          <p:cNvGrpSpPr/>
          <p:nvPr/>
        </p:nvGrpSpPr>
        <p:grpSpPr>
          <a:xfrm>
            <a:off x="4893436" y="1195007"/>
            <a:ext cx="1272881" cy="3750515"/>
            <a:chOff x="4893436" y="1195007"/>
            <a:chExt cx="1272881" cy="3750515"/>
          </a:xfrm>
        </p:grpSpPr>
        <p:sp>
          <p:nvSpPr>
            <p:cNvPr id="4" name="Freeform 22">
              <a:extLst>
                <a:ext uri="{FF2B5EF4-FFF2-40B4-BE49-F238E27FC236}">
                  <a16:creationId xmlns:a16="http://schemas.microsoft.com/office/drawing/2014/main" id="{C941F389-59F7-4F9C-B060-AF1DE263176C}"/>
                </a:ext>
              </a:extLst>
            </p:cNvPr>
            <p:cNvSpPr/>
            <p:nvPr/>
          </p:nvSpPr>
          <p:spPr bwMode="auto">
            <a:xfrm>
              <a:off x="4893436" y="2253023"/>
              <a:ext cx="308612" cy="2692499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530" y="2"/>
                </a:cxn>
                <a:cxn ang="0">
                  <a:pos x="511" y="46"/>
                </a:cxn>
                <a:cxn ang="0">
                  <a:pos x="492" y="105"/>
                </a:cxn>
                <a:cxn ang="0">
                  <a:pos x="469" y="177"/>
                </a:cxn>
                <a:cxn ang="0">
                  <a:pos x="446" y="263"/>
                </a:cxn>
                <a:cxn ang="0">
                  <a:pos x="420" y="364"/>
                </a:cxn>
                <a:cxn ang="0">
                  <a:pos x="393" y="478"/>
                </a:cxn>
                <a:cxn ang="0">
                  <a:pos x="366" y="604"/>
                </a:cxn>
                <a:cxn ang="0">
                  <a:pos x="338" y="743"/>
                </a:cxn>
                <a:cxn ang="0">
                  <a:pos x="311" y="896"/>
                </a:cxn>
                <a:cxn ang="0">
                  <a:pos x="282" y="1060"/>
                </a:cxn>
                <a:cxn ang="0">
                  <a:pos x="254" y="1239"/>
                </a:cxn>
                <a:cxn ang="0">
                  <a:pos x="227" y="1429"/>
                </a:cxn>
                <a:cxn ang="0">
                  <a:pos x="200" y="1631"/>
                </a:cxn>
                <a:cxn ang="0">
                  <a:pos x="172" y="1847"/>
                </a:cxn>
                <a:cxn ang="0">
                  <a:pos x="147" y="2072"/>
                </a:cxn>
                <a:cxn ang="0">
                  <a:pos x="122" y="2312"/>
                </a:cxn>
                <a:cxn ang="0">
                  <a:pos x="101" y="2562"/>
                </a:cxn>
                <a:cxn ang="0">
                  <a:pos x="80" y="2823"/>
                </a:cxn>
                <a:cxn ang="0">
                  <a:pos x="61" y="3097"/>
                </a:cxn>
                <a:cxn ang="0">
                  <a:pos x="44" y="3381"/>
                </a:cxn>
                <a:cxn ang="0">
                  <a:pos x="29" y="3675"/>
                </a:cxn>
                <a:cxn ang="0">
                  <a:pos x="19" y="3980"/>
                </a:cxn>
                <a:cxn ang="0">
                  <a:pos x="10" y="4298"/>
                </a:cxn>
                <a:cxn ang="0">
                  <a:pos x="6" y="4624"/>
                </a:cxn>
                <a:cxn ang="0">
                  <a:pos x="0" y="4624"/>
                </a:cxn>
                <a:cxn ang="0">
                  <a:pos x="4" y="4298"/>
                </a:cxn>
                <a:cxn ang="0">
                  <a:pos x="12" y="3980"/>
                </a:cxn>
                <a:cxn ang="0">
                  <a:pos x="23" y="3675"/>
                </a:cxn>
                <a:cxn ang="0">
                  <a:pos x="37" y="3381"/>
                </a:cxn>
                <a:cxn ang="0">
                  <a:pos x="54" y="3095"/>
                </a:cxn>
                <a:cxn ang="0">
                  <a:pos x="73" y="2823"/>
                </a:cxn>
                <a:cxn ang="0">
                  <a:pos x="94" y="2560"/>
                </a:cxn>
                <a:cxn ang="0">
                  <a:pos x="115" y="2310"/>
                </a:cxn>
                <a:cxn ang="0">
                  <a:pos x="141" y="2072"/>
                </a:cxn>
                <a:cxn ang="0">
                  <a:pos x="166" y="1845"/>
                </a:cxn>
                <a:cxn ang="0">
                  <a:pos x="193" y="1631"/>
                </a:cxn>
                <a:cxn ang="0">
                  <a:pos x="221" y="1429"/>
                </a:cxn>
                <a:cxn ang="0">
                  <a:pos x="248" y="1237"/>
                </a:cxn>
                <a:cxn ang="0">
                  <a:pos x="275" y="1058"/>
                </a:cxn>
                <a:cxn ang="0">
                  <a:pos x="305" y="894"/>
                </a:cxn>
                <a:cxn ang="0">
                  <a:pos x="332" y="741"/>
                </a:cxn>
                <a:cxn ang="0">
                  <a:pos x="359" y="602"/>
                </a:cxn>
                <a:cxn ang="0">
                  <a:pos x="387" y="476"/>
                </a:cxn>
                <a:cxn ang="0">
                  <a:pos x="414" y="362"/>
                </a:cxn>
                <a:cxn ang="0">
                  <a:pos x="439" y="261"/>
                </a:cxn>
                <a:cxn ang="0">
                  <a:pos x="463" y="175"/>
                </a:cxn>
                <a:cxn ang="0">
                  <a:pos x="486" y="103"/>
                </a:cxn>
                <a:cxn ang="0">
                  <a:pos x="505" y="44"/>
                </a:cxn>
                <a:cxn ang="0">
                  <a:pos x="524" y="0"/>
                </a:cxn>
              </a:cxnLst>
              <a:rect l="0" t="0" r="r" b="b"/>
              <a:pathLst>
                <a:path w="530" h="4624">
                  <a:moveTo>
                    <a:pt x="524" y="0"/>
                  </a:moveTo>
                  <a:lnTo>
                    <a:pt x="530" y="2"/>
                  </a:lnTo>
                  <a:lnTo>
                    <a:pt x="511" y="46"/>
                  </a:lnTo>
                  <a:lnTo>
                    <a:pt x="492" y="105"/>
                  </a:lnTo>
                  <a:lnTo>
                    <a:pt x="469" y="177"/>
                  </a:lnTo>
                  <a:lnTo>
                    <a:pt x="446" y="263"/>
                  </a:lnTo>
                  <a:lnTo>
                    <a:pt x="420" y="364"/>
                  </a:lnTo>
                  <a:lnTo>
                    <a:pt x="393" y="478"/>
                  </a:lnTo>
                  <a:lnTo>
                    <a:pt x="366" y="604"/>
                  </a:lnTo>
                  <a:lnTo>
                    <a:pt x="338" y="743"/>
                  </a:lnTo>
                  <a:lnTo>
                    <a:pt x="311" y="896"/>
                  </a:lnTo>
                  <a:lnTo>
                    <a:pt x="282" y="1060"/>
                  </a:lnTo>
                  <a:lnTo>
                    <a:pt x="254" y="1239"/>
                  </a:lnTo>
                  <a:lnTo>
                    <a:pt x="227" y="1429"/>
                  </a:lnTo>
                  <a:lnTo>
                    <a:pt x="200" y="1631"/>
                  </a:lnTo>
                  <a:lnTo>
                    <a:pt x="172" y="1847"/>
                  </a:lnTo>
                  <a:lnTo>
                    <a:pt x="147" y="2072"/>
                  </a:lnTo>
                  <a:lnTo>
                    <a:pt x="122" y="2312"/>
                  </a:lnTo>
                  <a:lnTo>
                    <a:pt x="101" y="2562"/>
                  </a:lnTo>
                  <a:lnTo>
                    <a:pt x="80" y="2823"/>
                  </a:lnTo>
                  <a:lnTo>
                    <a:pt x="61" y="3097"/>
                  </a:lnTo>
                  <a:lnTo>
                    <a:pt x="44" y="3381"/>
                  </a:lnTo>
                  <a:lnTo>
                    <a:pt x="29" y="3675"/>
                  </a:lnTo>
                  <a:lnTo>
                    <a:pt x="19" y="3980"/>
                  </a:lnTo>
                  <a:lnTo>
                    <a:pt x="10" y="4298"/>
                  </a:lnTo>
                  <a:lnTo>
                    <a:pt x="6" y="4624"/>
                  </a:lnTo>
                  <a:lnTo>
                    <a:pt x="0" y="4624"/>
                  </a:lnTo>
                  <a:lnTo>
                    <a:pt x="4" y="4298"/>
                  </a:lnTo>
                  <a:lnTo>
                    <a:pt x="12" y="3980"/>
                  </a:lnTo>
                  <a:lnTo>
                    <a:pt x="23" y="3675"/>
                  </a:lnTo>
                  <a:lnTo>
                    <a:pt x="37" y="3381"/>
                  </a:lnTo>
                  <a:lnTo>
                    <a:pt x="54" y="3095"/>
                  </a:lnTo>
                  <a:lnTo>
                    <a:pt x="73" y="2823"/>
                  </a:lnTo>
                  <a:lnTo>
                    <a:pt x="94" y="2560"/>
                  </a:lnTo>
                  <a:lnTo>
                    <a:pt x="115" y="2310"/>
                  </a:lnTo>
                  <a:lnTo>
                    <a:pt x="141" y="2072"/>
                  </a:lnTo>
                  <a:lnTo>
                    <a:pt x="166" y="1845"/>
                  </a:lnTo>
                  <a:lnTo>
                    <a:pt x="193" y="1631"/>
                  </a:lnTo>
                  <a:lnTo>
                    <a:pt x="221" y="1429"/>
                  </a:lnTo>
                  <a:lnTo>
                    <a:pt x="248" y="1237"/>
                  </a:lnTo>
                  <a:lnTo>
                    <a:pt x="275" y="1058"/>
                  </a:lnTo>
                  <a:lnTo>
                    <a:pt x="305" y="894"/>
                  </a:lnTo>
                  <a:lnTo>
                    <a:pt x="332" y="741"/>
                  </a:lnTo>
                  <a:lnTo>
                    <a:pt x="359" y="602"/>
                  </a:lnTo>
                  <a:lnTo>
                    <a:pt x="387" y="476"/>
                  </a:lnTo>
                  <a:lnTo>
                    <a:pt x="414" y="362"/>
                  </a:lnTo>
                  <a:lnTo>
                    <a:pt x="439" y="261"/>
                  </a:lnTo>
                  <a:lnTo>
                    <a:pt x="463" y="175"/>
                  </a:lnTo>
                  <a:lnTo>
                    <a:pt x="486" y="103"/>
                  </a:lnTo>
                  <a:lnTo>
                    <a:pt x="505" y="44"/>
                  </a:lnTo>
                  <a:lnTo>
                    <a:pt x="524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5" name="Freeform 27">
              <a:extLst>
                <a:ext uri="{FF2B5EF4-FFF2-40B4-BE49-F238E27FC236}">
                  <a16:creationId xmlns:a16="http://schemas.microsoft.com/office/drawing/2014/main" id="{C167EDDE-B6E8-4E4C-AC82-FD77B6FF904B}"/>
                </a:ext>
              </a:extLst>
            </p:cNvPr>
            <p:cNvSpPr/>
            <p:nvPr/>
          </p:nvSpPr>
          <p:spPr bwMode="auto">
            <a:xfrm>
              <a:off x="5160123" y="1195007"/>
              <a:ext cx="1006194" cy="1095865"/>
            </a:xfrm>
            <a:custGeom>
              <a:avLst/>
              <a:gdLst/>
              <a:ahLst/>
              <a:cxnLst>
                <a:cxn ang="0">
                  <a:pos x="1012" y="6"/>
                </a:cxn>
                <a:cxn ang="0">
                  <a:pos x="1189" y="48"/>
                </a:cxn>
                <a:cxn ang="0">
                  <a:pos x="1355" y="130"/>
                </a:cxn>
                <a:cxn ang="0">
                  <a:pos x="1503" y="252"/>
                </a:cxn>
                <a:cxn ang="0">
                  <a:pos x="1616" y="399"/>
                </a:cxn>
                <a:cxn ang="0">
                  <a:pos x="1690" y="566"/>
                </a:cxn>
                <a:cxn ang="0">
                  <a:pos x="1724" y="742"/>
                </a:cxn>
                <a:cxn ang="0">
                  <a:pos x="1719" y="925"/>
                </a:cxn>
                <a:cxn ang="0">
                  <a:pos x="1675" y="1102"/>
                </a:cxn>
                <a:cxn ang="0">
                  <a:pos x="1591" y="1272"/>
                </a:cxn>
                <a:cxn ang="0">
                  <a:pos x="1471" y="1415"/>
                </a:cxn>
                <a:cxn ang="0">
                  <a:pos x="1324" y="1531"/>
                </a:cxn>
                <a:cxn ang="0">
                  <a:pos x="1151" y="1626"/>
                </a:cxn>
                <a:cxn ang="0">
                  <a:pos x="964" y="1702"/>
                </a:cxn>
                <a:cxn ang="0">
                  <a:pos x="770" y="1763"/>
                </a:cxn>
                <a:cxn ang="0">
                  <a:pos x="583" y="1807"/>
                </a:cxn>
                <a:cxn ang="0">
                  <a:pos x="406" y="1840"/>
                </a:cxn>
                <a:cxn ang="0">
                  <a:pos x="255" y="1861"/>
                </a:cxn>
                <a:cxn ang="0">
                  <a:pos x="133" y="1874"/>
                </a:cxn>
                <a:cxn ang="0">
                  <a:pos x="55" y="1880"/>
                </a:cxn>
                <a:cxn ang="0">
                  <a:pos x="26" y="1882"/>
                </a:cxn>
                <a:cxn ang="0">
                  <a:pos x="23" y="1857"/>
                </a:cxn>
                <a:cxn ang="0">
                  <a:pos x="15" y="1784"/>
                </a:cxn>
                <a:cxn ang="0">
                  <a:pos x="7" y="1670"/>
                </a:cxn>
                <a:cxn ang="0">
                  <a:pos x="0" y="1527"/>
                </a:cxn>
                <a:cxn ang="0">
                  <a:pos x="2" y="1270"/>
                </a:cxn>
                <a:cxn ang="0">
                  <a:pos x="15" y="1081"/>
                </a:cxn>
                <a:cxn ang="0">
                  <a:pos x="40" y="890"/>
                </a:cxn>
                <a:cxn ang="0">
                  <a:pos x="80" y="702"/>
                </a:cxn>
                <a:cxn ang="0">
                  <a:pos x="141" y="528"/>
                </a:cxn>
                <a:cxn ang="0">
                  <a:pos x="221" y="372"/>
                </a:cxn>
                <a:cxn ang="0">
                  <a:pos x="337" y="233"/>
                </a:cxn>
                <a:cxn ang="0">
                  <a:pos x="486" y="117"/>
                </a:cxn>
                <a:cxn ang="0">
                  <a:pos x="655" y="42"/>
                </a:cxn>
                <a:cxn ang="0">
                  <a:pos x="831" y="4"/>
                </a:cxn>
              </a:cxnLst>
              <a:rect l="0" t="0" r="r" b="b"/>
              <a:pathLst>
                <a:path w="1728" h="1882">
                  <a:moveTo>
                    <a:pt x="922" y="0"/>
                  </a:moveTo>
                  <a:lnTo>
                    <a:pt x="1012" y="6"/>
                  </a:lnTo>
                  <a:lnTo>
                    <a:pt x="1103" y="21"/>
                  </a:lnTo>
                  <a:lnTo>
                    <a:pt x="1189" y="48"/>
                  </a:lnTo>
                  <a:lnTo>
                    <a:pt x="1275" y="84"/>
                  </a:lnTo>
                  <a:lnTo>
                    <a:pt x="1355" y="130"/>
                  </a:lnTo>
                  <a:lnTo>
                    <a:pt x="1433" y="187"/>
                  </a:lnTo>
                  <a:lnTo>
                    <a:pt x="1503" y="252"/>
                  </a:lnTo>
                  <a:lnTo>
                    <a:pt x="1564" y="324"/>
                  </a:lnTo>
                  <a:lnTo>
                    <a:pt x="1616" y="399"/>
                  </a:lnTo>
                  <a:lnTo>
                    <a:pt x="1656" y="481"/>
                  </a:lnTo>
                  <a:lnTo>
                    <a:pt x="1690" y="566"/>
                  </a:lnTo>
                  <a:lnTo>
                    <a:pt x="1711" y="654"/>
                  </a:lnTo>
                  <a:lnTo>
                    <a:pt x="1724" y="742"/>
                  </a:lnTo>
                  <a:lnTo>
                    <a:pt x="1728" y="835"/>
                  </a:lnTo>
                  <a:lnTo>
                    <a:pt x="1719" y="925"/>
                  </a:lnTo>
                  <a:lnTo>
                    <a:pt x="1703" y="1014"/>
                  </a:lnTo>
                  <a:lnTo>
                    <a:pt x="1675" y="1102"/>
                  </a:lnTo>
                  <a:lnTo>
                    <a:pt x="1637" y="1188"/>
                  </a:lnTo>
                  <a:lnTo>
                    <a:pt x="1591" y="1272"/>
                  </a:lnTo>
                  <a:lnTo>
                    <a:pt x="1532" y="1350"/>
                  </a:lnTo>
                  <a:lnTo>
                    <a:pt x="1471" y="1415"/>
                  </a:lnTo>
                  <a:lnTo>
                    <a:pt x="1400" y="1476"/>
                  </a:lnTo>
                  <a:lnTo>
                    <a:pt x="1324" y="1531"/>
                  </a:lnTo>
                  <a:lnTo>
                    <a:pt x="1240" y="1582"/>
                  </a:lnTo>
                  <a:lnTo>
                    <a:pt x="1151" y="1626"/>
                  </a:lnTo>
                  <a:lnTo>
                    <a:pt x="1059" y="1666"/>
                  </a:lnTo>
                  <a:lnTo>
                    <a:pt x="964" y="1702"/>
                  </a:lnTo>
                  <a:lnTo>
                    <a:pt x="867" y="1733"/>
                  </a:lnTo>
                  <a:lnTo>
                    <a:pt x="770" y="1763"/>
                  </a:lnTo>
                  <a:lnTo>
                    <a:pt x="676" y="1786"/>
                  </a:lnTo>
                  <a:lnTo>
                    <a:pt x="583" y="1807"/>
                  </a:lnTo>
                  <a:lnTo>
                    <a:pt x="493" y="1826"/>
                  </a:lnTo>
                  <a:lnTo>
                    <a:pt x="406" y="1840"/>
                  </a:lnTo>
                  <a:lnTo>
                    <a:pt x="326" y="1851"/>
                  </a:lnTo>
                  <a:lnTo>
                    <a:pt x="255" y="1861"/>
                  </a:lnTo>
                  <a:lnTo>
                    <a:pt x="190" y="1868"/>
                  </a:lnTo>
                  <a:lnTo>
                    <a:pt x="133" y="1874"/>
                  </a:lnTo>
                  <a:lnTo>
                    <a:pt x="89" y="1878"/>
                  </a:lnTo>
                  <a:lnTo>
                    <a:pt x="55" y="1880"/>
                  </a:lnTo>
                  <a:lnTo>
                    <a:pt x="32" y="1882"/>
                  </a:lnTo>
                  <a:lnTo>
                    <a:pt x="26" y="1882"/>
                  </a:lnTo>
                  <a:lnTo>
                    <a:pt x="26" y="1876"/>
                  </a:lnTo>
                  <a:lnTo>
                    <a:pt x="23" y="1857"/>
                  </a:lnTo>
                  <a:lnTo>
                    <a:pt x="19" y="1826"/>
                  </a:lnTo>
                  <a:lnTo>
                    <a:pt x="15" y="1784"/>
                  </a:lnTo>
                  <a:lnTo>
                    <a:pt x="11" y="1731"/>
                  </a:lnTo>
                  <a:lnTo>
                    <a:pt x="7" y="1670"/>
                  </a:lnTo>
                  <a:lnTo>
                    <a:pt x="5" y="1603"/>
                  </a:lnTo>
                  <a:lnTo>
                    <a:pt x="0" y="1527"/>
                  </a:lnTo>
                  <a:lnTo>
                    <a:pt x="0" y="1359"/>
                  </a:lnTo>
                  <a:lnTo>
                    <a:pt x="2" y="1270"/>
                  </a:lnTo>
                  <a:lnTo>
                    <a:pt x="7" y="1176"/>
                  </a:lnTo>
                  <a:lnTo>
                    <a:pt x="15" y="1081"/>
                  </a:lnTo>
                  <a:lnTo>
                    <a:pt x="26" y="986"/>
                  </a:lnTo>
                  <a:lnTo>
                    <a:pt x="40" y="890"/>
                  </a:lnTo>
                  <a:lnTo>
                    <a:pt x="59" y="795"/>
                  </a:lnTo>
                  <a:lnTo>
                    <a:pt x="80" y="702"/>
                  </a:lnTo>
                  <a:lnTo>
                    <a:pt x="108" y="614"/>
                  </a:lnTo>
                  <a:lnTo>
                    <a:pt x="141" y="528"/>
                  </a:lnTo>
                  <a:lnTo>
                    <a:pt x="179" y="448"/>
                  </a:lnTo>
                  <a:lnTo>
                    <a:pt x="221" y="372"/>
                  </a:lnTo>
                  <a:lnTo>
                    <a:pt x="272" y="305"/>
                  </a:lnTo>
                  <a:lnTo>
                    <a:pt x="337" y="233"/>
                  </a:lnTo>
                  <a:lnTo>
                    <a:pt x="411" y="170"/>
                  </a:lnTo>
                  <a:lnTo>
                    <a:pt x="486" y="117"/>
                  </a:lnTo>
                  <a:lnTo>
                    <a:pt x="568" y="75"/>
                  </a:lnTo>
                  <a:lnTo>
                    <a:pt x="655" y="42"/>
                  </a:lnTo>
                  <a:lnTo>
                    <a:pt x="743" y="19"/>
                  </a:lnTo>
                  <a:lnTo>
                    <a:pt x="831" y="4"/>
                  </a:lnTo>
                  <a:lnTo>
                    <a:pt x="922" y="0"/>
                  </a:lnTo>
                  <a:close/>
                </a:path>
              </a:pathLst>
            </a:custGeom>
            <a:solidFill>
              <a:srgbClr val="EB3541"/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A9EE013-9A80-4F42-BF1F-AF0EC85967D5}"/>
                </a:ext>
              </a:extLst>
            </p:cNvPr>
            <p:cNvSpPr/>
            <p:nvPr/>
          </p:nvSpPr>
          <p:spPr>
            <a:xfrm>
              <a:off x="5403039" y="149920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3A2A18-C31D-4818-9335-BE71F350B62F}"/>
              </a:ext>
            </a:extLst>
          </p:cNvPr>
          <p:cNvGrpSpPr/>
          <p:nvPr/>
        </p:nvGrpSpPr>
        <p:grpSpPr>
          <a:xfrm>
            <a:off x="4893436" y="2318240"/>
            <a:ext cx="1218728" cy="2627282"/>
            <a:chOff x="4893436" y="2318240"/>
            <a:chExt cx="1218728" cy="2627282"/>
          </a:xfrm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2CF7DB2-140E-47AE-8630-A16903F90BE7}"/>
                </a:ext>
              </a:extLst>
            </p:cNvPr>
            <p:cNvSpPr/>
            <p:nvPr/>
          </p:nvSpPr>
          <p:spPr bwMode="auto">
            <a:xfrm>
              <a:off x="4893436" y="3359370"/>
              <a:ext cx="388386" cy="1586152"/>
            </a:xfrm>
            <a:custGeom>
              <a:avLst/>
              <a:gdLst/>
              <a:ahLst/>
              <a:cxnLst>
                <a:cxn ang="0">
                  <a:pos x="660" y="0"/>
                </a:cxn>
                <a:cxn ang="0">
                  <a:pos x="667" y="2"/>
                </a:cxn>
                <a:cxn ang="0">
                  <a:pos x="652" y="40"/>
                </a:cxn>
                <a:cxn ang="0">
                  <a:pos x="635" y="88"/>
                </a:cxn>
                <a:cxn ang="0">
                  <a:pos x="612" y="147"/>
                </a:cxn>
                <a:cxn ang="0">
                  <a:pos x="589" y="216"/>
                </a:cxn>
                <a:cxn ang="0">
                  <a:pos x="561" y="296"/>
                </a:cxn>
                <a:cxn ang="0">
                  <a:pos x="532" y="385"/>
                </a:cxn>
                <a:cxn ang="0">
                  <a:pos x="500" y="482"/>
                </a:cxn>
                <a:cxn ang="0">
                  <a:pos x="467" y="587"/>
                </a:cxn>
                <a:cxn ang="0">
                  <a:pos x="433" y="698"/>
                </a:cxn>
                <a:cxn ang="0">
                  <a:pos x="399" y="816"/>
                </a:cxn>
                <a:cxn ang="0">
                  <a:pos x="364" y="938"/>
                </a:cxn>
                <a:cxn ang="0">
                  <a:pos x="328" y="1066"/>
                </a:cxn>
                <a:cxn ang="0">
                  <a:pos x="290" y="1197"/>
                </a:cxn>
                <a:cxn ang="0">
                  <a:pos x="256" y="1333"/>
                </a:cxn>
                <a:cxn ang="0">
                  <a:pos x="221" y="1470"/>
                </a:cxn>
                <a:cxn ang="0">
                  <a:pos x="189" y="1611"/>
                </a:cxn>
                <a:cxn ang="0">
                  <a:pos x="155" y="1752"/>
                </a:cxn>
                <a:cxn ang="0">
                  <a:pos x="126" y="1895"/>
                </a:cxn>
                <a:cxn ang="0">
                  <a:pos x="99" y="2036"/>
                </a:cxn>
                <a:cxn ang="0">
                  <a:pos x="73" y="2177"/>
                </a:cxn>
                <a:cxn ang="0">
                  <a:pos x="52" y="2318"/>
                </a:cxn>
                <a:cxn ang="0">
                  <a:pos x="33" y="2457"/>
                </a:cxn>
                <a:cxn ang="0">
                  <a:pos x="16" y="2591"/>
                </a:cxn>
                <a:cxn ang="0">
                  <a:pos x="6" y="2724"/>
                </a:cxn>
                <a:cxn ang="0">
                  <a:pos x="0" y="2724"/>
                </a:cxn>
                <a:cxn ang="0">
                  <a:pos x="10" y="2591"/>
                </a:cxn>
                <a:cxn ang="0">
                  <a:pos x="27" y="2457"/>
                </a:cxn>
                <a:cxn ang="0">
                  <a:pos x="46" y="2318"/>
                </a:cxn>
                <a:cxn ang="0">
                  <a:pos x="67" y="2177"/>
                </a:cxn>
                <a:cxn ang="0">
                  <a:pos x="92" y="2036"/>
                </a:cxn>
                <a:cxn ang="0">
                  <a:pos x="151" y="1750"/>
                </a:cxn>
                <a:cxn ang="0">
                  <a:pos x="183" y="1609"/>
                </a:cxn>
                <a:cxn ang="0">
                  <a:pos x="216" y="1468"/>
                </a:cxn>
                <a:cxn ang="0">
                  <a:pos x="250" y="1331"/>
                </a:cxn>
                <a:cxn ang="0">
                  <a:pos x="286" y="1195"/>
                </a:cxn>
                <a:cxn ang="0">
                  <a:pos x="322" y="1064"/>
                </a:cxn>
                <a:cxn ang="0">
                  <a:pos x="357" y="936"/>
                </a:cxn>
                <a:cxn ang="0">
                  <a:pos x="393" y="814"/>
                </a:cxn>
                <a:cxn ang="0">
                  <a:pos x="427" y="696"/>
                </a:cxn>
                <a:cxn ang="0">
                  <a:pos x="463" y="585"/>
                </a:cxn>
                <a:cxn ang="0">
                  <a:pos x="494" y="479"/>
                </a:cxn>
                <a:cxn ang="0">
                  <a:pos x="526" y="383"/>
                </a:cxn>
                <a:cxn ang="0">
                  <a:pos x="555" y="294"/>
                </a:cxn>
                <a:cxn ang="0">
                  <a:pos x="582" y="214"/>
                </a:cxn>
                <a:cxn ang="0">
                  <a:pos x="606" y="145"/>
                </a:cxn>
                <a:cxn ang="0">
                  <a:pos x="629" y="86"/>
                </a:cxn>
                <a:cxn ang="0">
                  <a:pos x="646" y="38"/>
                </a:cxn>
                <a:cxn ang="0">
                  <a:pos x="660" y="0"/>
                </a:cxn>
              </a:cxnLst>
              <a:rect l="0" t="0" r="r" b="b"/>
              <a:pathLst>
                <a:path w="667" h="2724">
                  <a:moveTo>
                    <a:pt x="660" y="0"/>
                  </a:moveTo>
                  <a:lnTo>
                    <a:pt x="667" y="2"/>
                  </a:lnTo>
                  <a:lnTo>
                    <a:pt x="652" y="40"/>
                  </a:lnTo>
                  <a:lnTo>
                    <a:pt x="635" y="88"/>
                  </a:lnTo>
                  <a:lnTo>
                    <a:pt x="612" y="147"/>
                  </a:lnTo>
                  <a:lnTo>
                    <a:pt x="589" y="216"/>
                  </a:lnTo>
                  <a:lnTo>
                    <a:pt x="561" y="296"/>
                  </a:lnTo>
                  <a:lnTo>
                    <a:pt x="532" y="385"/>
                  </a:lnTo>
                  <a:lnTo>
                    <a:pt x="500" y="482"/>
                  </a:lnTo>
                  <a:lnTo>
                    <a:pt x="467" y="587"/>
                  </a:lnTo>
                  <a:lnTo>
                    <a:pt x="433" y="698"/>
                  </a:lnTo>
                  <a:lnTo>
                    <a:pt x="399" y="816"/>
                  </a:lnTo>
                  <a:lnTo>
                    <a:pt x="364" y="938"/>
                  </a:lnTo>
                  <a:lnTo>
                    <a:pt x="328" y="1066"/>
                  </a:lnTo>
                  <a:lnTo>
                    <a:pt x="290" y="1197"/>
                  </a:lnTo>
                  <a:lnTo>
                    <a:pt x="256" y="1333"/>
                  </a:lnTo>
                  <a:lnTo>
                    <a:pt x="221" y="1470"/>
                  </a:lnTo>
                  <a:lnTo>
                    <a:pt x="189" y="1611"/>
                  </a:lnTo>
                  <a:lnTo>
                    <a:pt x="155" y="1752"/>
                  </a:lnTo>
                  <a:lnTo>
                    <a:pt x="126" y="1895"/>
                  </a:lnTo>
                  <a:lnTo>
                    <a:pt x="99" y="2036"/>
                  </a:lnTo>
                  <a:lnTo>
                    <a:pt x="73" y="2177"/>
                  </a:lnTo>
                  <a:lnTo>
                    <a:pt x="52" y="2318"/>
                  </a:lnTo>
                  <a:lnTo>
                    <a:pt x="33" y="2457"/>
                  </a:lnTo>
                  <a:lnTo>
                    <a:pt x="16" y="2591"/>
                  </a:lnTo>
                  <a:lnTo>
                    <a:pt x="6" y="2724"/>
                  </a:lnTo>
                  <a:lnTo>
                    <a:pt x="0" y="2724"/>
                  </a:lnTo>
                  <a:lnTo>
                    <a:pt x="10" y="2591"/>
                  </a:lnTo>
                  <a:lnTo>
                    <a:pt x="27" y="2457"/>
                  </a:lnTo>
                  <a:lnTo>
                    <a:pt x="46" y="2318"/>
                  </a:lnTo>
                  <a:lnTo>
                    <a:pt x="67" y="2177"/>
                  </a:lnTo>
                  <a:lnTo>
                    <a:pt x="92" y="2036"/>
                  </a:lnTo>
                  <a:lnTo>
                    <a:pt x="151" y="1750"/>
                  </a:lnTo>
                  <a:lnTo>
                    <a:pt x="183" y="1609"/>
                  </a:lnTo>
                  <a:lnTo>
                    <a:pt x="216" y="1468"/>
                  </a:lnTo>
                  <a:lnTo>
                    <a:pt x="250" y="1331"/>
                  </a:lnTo>
                  <a:lnTo>
                    <a:pt x="286" y="1195"/>
                  </a:lnTo>
                  <a:lnTo>
                    <a:pt x="322" y="1064"/>
                  </a:lnTo>
                  <a:lnTo>
                    <a:pt x="357" y="936"/>
                  </a:lnTo>
                  <a:lnTo>
                    <a:pt x="393" y="814"/>
                  </a:lnTo>
                  <a:lnTo>
                    <a:pt x="427" y="696"/>
                  </a:lnTo>
                  <a:lnTo>
                    <a:pt x="463" y="585"/>
                  </a:lnTo>
                  <a:lnTo>
                    <a:pt x="494" y="479"/>
                  </a:lnTo>
                  <a:lnTo>
                    <a:pt x="526" y="383"/>
                  </a:lnTo>
                  <a:lnTo>
                    <a:pt x="555" y="294"/>
                  </a:lnTo>
                  <a:lnTo>
                    <a:pt x="582" y="214"/>
                  </a:lnTo>
                  <a:lnTo>
                    <a:pt x="606" y="145"/>
                  </a:lnTo>
                  <a:lnTo>
                    <a:pt x="629" y="86"/>
                  </a:lnTo>
                  <a:lnTo>
                    <a:pt x="646" y="38"/>
                  </a:lnTo>
                  <a:lnTo>
                    <a:pt x="660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F6B77F22-FDEF-4A40-B925-90CBC2970EB9}"/>
                </a:ext>
              </a:extLst>
            </p:cNvPr>
            <p:cNvSpPr/>
            <p:nvPr/>
          </p:nvSpPr>
          <p:spPr bwMode="auto">
            <a:xfrm>
              <a:off x="5172352" y="2318240"/>
              <a:ext cx="939812" cy="1130220"/>
            </a:xfrm>
            <a:custGeom>
              <a:avLst/>
              <a:gdLst/>
              <a:ahLst/>
              <a:cxnLst>
                <a:cxn ang="0">
                  <a:pos x="888" y="0"/>
                </a:cxn>
                <a:cxn ang="0">
                  <a:pos x="1063" y="33"/>
                </a:cxn>
                <a:cxn ang="0">
                  <a:pos x="1231" y="109"/>
                </a:cxn>
                <a:cxn ang="0">
                  <a:pos x="1376" y="221"/>
                </a:cxn>
                <a:cxn ang="0">
                  <a:pos x="1488" y="359"/>
                </a:cxn>
                <a:cxn ang="0">
                  <a:pos x="1566" y="515"/>
                </a:cxn>
                <a:cxn ang="0">
                  <a:pos x="1608" y="685"/>
                </a:cxn>
                <a:cxn ang="0">
                  <a:pos x="1610" y="862"/>
                </a:cxn>
                <a:cxn ang="0">
                  <a:pos x="1574" y="1039"/>
                </a:cxn>
                <a:cxn ang="0">
                  <a:pos x="1498" y="1209"/>
                </a:cxn>
                <a:cxn ang="0">
                  <a:pos x="1395" y="1344"/>
                </a:cxn>
                <a:cxn ang="0">
                  <a:pos x="1265" y="1464"/>
                </a:cxn>
                <a:cxn ang="0">
                  <a:pos x="1113" y="1569"/>
                </a:cxn>
                <a:cxn ang="0">
                  <a:pos x="949" y="1659"/>
                </a:cxn>
                <a:cxn ang="0">
                  <a:pos x="781" y="1737"/>
                </a:cxn>
                <a:cxn ang="0">
                  <a:pos x="617" y="1803"/>
                </a:cxn>
                <a:cxn ang="0">
                  <a:pos x="463" y="1853"/>
                </a:cxn>
                <a:cxn ang="0">
                  <a:pos x="331" y="1893"/>
                </a:cxn>
                <a:cxn ang="0">
                  <a:pos x="225" y="1920"/>
                </a:cxn>
                <a:cxn ang="0">
                  <a:pos x="158" y="1935"/>
                </a:cxn>
                <a:cxn ang="0">
                  <a:pos x="133" y="1941"/>
                </a:cxn>
                <a:cxn ang="0">
                  <a:pos x="127" y="1916"/>
                </a:cxn>
                <a:cxn ang="0">
                  <a:pos x="108" y="1847"/>
                </a:cxn>
                <a:cxn ang="0">
                  <a:pos x="85" y="1742"/>
                </a:cxn>
                <a:cxn ang="0">
                  <a:pos x="57" y="1605"/>
                </a:cxn>
                <a:cxn ang="0">
                  <a:pos x="32" y="1445"/>
                </a:cxn>
                <a:cxn ang="0">
                  <a:pos x="11" y="1268"/>
                </a:cxn>
                <a:cxn ang="0">
                  <a:pos x="0" y="1083"/>
                </a:cxn>
                <a:cxn ang="0">
                  <a:pos x="5" y="896"/>
                </a:cxn>
                <a:cxn ang="0">
                  <a:pos x="24" y="715"/>
                </a:cxn>
                <a:cxn ang="0">
                  <a:pos x="68" y="545"/>
                </a:cxn>
                <a:cxn ang="0">
                  <a:pos x="135" y="395"/>
                </a:cxn>
                <a:cxn ang="0">
                  <a:pos x="249" y="248"/>
                </a:cxn>
                <a:cxn ang="0">
                  <a:pos x="388" y="132"/>
                </a:cxn>
                <a:cxn ang="0">
                  <a:pos x="543" y="50"/>
                </a:cxn>
                <a:cxn ang="0">
                  <a:pos x="714" y="6"/>
                </a:cxn>
              </a:cxnLst>
              <a:rect l="0" t="0" r="r" b="b"/>
              <a:pathLst>
                <a:path w="1614" h="1941">
                  <a:moveTo>
                    <a:pt x="802" y="0"/>
                  </a:moveTo>
                  <a:lnTo>
                    <a:pt x="888" y="0"/>
                  </a:lnTo>
                  <a:lnTo>
                    <a:pt x="977" y="12"/>
                  </a:lnTo>
                  <a:lnTo>
                    <a:pt x="1063" y="33"/>
                  </a:lnTo>
                  <a:lnTo>
                    <a:pt x="1149" y="67"/>
                  </a:lnTo>
                  <a:lnTo>
                    <a:pt x="1231" y="109"/>
                  </a:lnTo>
                  <a:lnTo>
                    <a:pt x="1307" y="162"/>
                  </a:lnTo>
                  <a:lnTo>
                    <a:pt x="1376" y="221"/>
                  </a:lnTo>
                  <a:lnTo>
                    <a:pt x="1437" y="288"/>
                  </a:lnTo>
                  <a:lnTo>
                    <a:pt x="1488" y="359"/>
                  </a:lnTo>
                  <a:lnTo>
                    <a:pt x="1532" y="435"/>
                  </a:lnTo>
                  <a:lnTo>
                    <a:pt x="1566" y="515"/>
                  </a:lnTo>
                  <a:lnTo>
                    <a:pt x="1591" y="599"/>
                  </a:lnTo>
                  <a:lnTo>
                    <a:pt x="1608" y="685"/>
                  </a:lnTo>
                  <a:lnTo>
                    <a:pt x="1614" y="774"/>
                  </a:lnTo>
                  <a:lnTo>
                    <a:pt x="1610" y="862"/>
                  </a:lnTo>
                  <a:lnTo>
                    <a:pt x="1597" y="953"/>
                  </a:lnTo>
                  <a:lnTo>
                    <a:pt x="1574" y="1039"/>
                  </a:lnTo>
                  <a:lnTo>
                    <a:pt x="1543" y="1125"/>
                  </a:lnTo>
                  <a:lnTo>
                    <a:pt x="1498" y="1209"/>
                  </a:lnTo>
                  <a:lnTo>
                    <a:pt x="1452" y="1279"/>
                  </a:lnTo>
                  <a:lnTo>
                    <a:pt x="1395" y="1344"/>
                  </a:lnTo>
                  <a:lnTo>
                    <a:pt x="1334" y="1405"/>
                  </a:lnTo>
                  <a:lnTo>
                    <a:pt x="1265" y="1464"/>
                  </a:lnTo>
                  <a:lnTo>
                    <a:pt x="1191" y="1519"/>
                  </a:lnTo>
                  <a:lnTo>
                    <a:pt x="1113" y="1569"/>
                  </a:lnTo>
                  <a:lnTo>
                    <a:pt x="1033" y="1615"/>
                  </a:lnTo>
                  <a:lnTo>
                    <a:pt x="949" y="1659"/>
                  </a:lnTo>
                  <a:lnTo>
                    <a:pt x="865" y="1699"/>
                  </a:lnTo>
                  <a:lnTo>
                    <a:pt x="781" y="1737"/>
                  </a:lnTo>
                  <a:lnTo>
                    <a:pt x="699" y="1771"/>
                  </a:lnTo>
                  <a:lnTo>
                    <a:pt x="617" y="1803"/>
                  </a:lnTo>
                  <a:lnTo>
                    <a:pt x="539" y="1830"/>
                  </a:lnTo>
                  <a:lnTo>
                    <a:pt x="463" y="1853"/>
                  </a:lnTo>
                  <a:lnTo>
                    <a:pt x="394" y="1874"/>
                  </a:lnTo>
                  <a:lnTo>
                    <a:pt x="331" y="1893"/>
                  </a:lnTo>
                  <a:lnTo>
                    <a:pt x="274" y="1908"/>
                  </a:lnTo>
                  <a:lnTo>
                    <a:pt x="225" y="1920"/>
                  </a:lnTo>
                  <a:lnTo>
                    <a:pt x="188" y="1929"/>
                  </a:lnTo>
                  <a:lnTo>
                    <a:pt x="158" y="1935"/>
                  </a:lnTo>
                  <a:lnTo>
                    <a:pt x="139" y="1939"/>
                  </a:lnTo>
                  <a:lnTo>
                    <a:pt x="133" y="1941"/>
                  </a:lnTo>
                  <a:lnTo>
                    <a:pt x="131" y="1935"/>
                  </a:lnTo>
                  <a:lnTo>
                    <a:pt x="127" y="1916"/>
                  </a:lnTo>
                  <a:lnTo>
                    <a:pt x="118" y="1887"/>
                  </a:lnTo>
                  <a:lnTo>
                    <a:pt x="108" y="1847"/>
                  </a:lnTo>
                  <a:lnTo>
                    <a:pt x="97" y="1798"/>
                  </a:lnTo>
                  <a:lnTo>
                    <a:pt x="85" y="1742"/>
                  </a:lnTo>
                  <a:lnTo>
                    <a:pt x="70" y="1676"/>
                  </a:lnTo>
                  <a:lnTo>
                    <a:pt x="57" y="1605"/>
                  </a:lnTo>
                  <a:lnTo>
                    <a:pt x="45" y="1527"/>
                  </a:lnTo>
                  <a:lnTo>
                    <a:pt x="32" y="1445"/>
                  </a:lnTo>
                  <a:lnTo>
                    <a:pt x="21" y="1359"/>
                  </a:lnTo>
                  <a:lnTo>
                    <a:pt x="11" y="1268"/>
                  </a:lnTo>
                  <a:lnTo>
                    <a:pt x="5" y="1176"/>
                  </a:lnTo>
                  <a:lnTo>
                    <a:pt x="0" y="1083"/>
                  </a:lnTo>
                  <a:lnTo>
                    <a:pt x="0" y="988"/>
                  </a:lnTo>
                  <a:lnTo>
                    <a:pt x="5" y="896"/>
                  </a:lnTo>
                  <a:lnTo>
                    <a:pt x="11" y="803"/>
                  </a:lnTo>
                  <a:lnTo>
                    <a:pt x="24" y="715"/>
                  </a:lnTo>
                  <a:lnTo>
                    <a:pt x="42" y="629"/>
                  </a:lnTo>
                  <a:lnTo>
                    <a:pt x="68" y="545"/>
                  </a:lnTo>
                  <a:lnTo>
                    <a:pt x="97" y="467"/>
                  </a:lnTo>
                  <a:lnTo>
                    <a:pt x="135" y="395"/>
                  </a:lnTo>
                  <a:lnTo>
                    <a:pt x="188" y="317"/>
                  </a:lnTo>
                  <a:lnTo>
                    <a:pt x="249" y="248"/>
                  </a:lnTo>
                  <a:lnTo>
                    <a:pt x="314" y="185"/>
                  </a:lnTo>
                  <a:lnTo>
                    <a:pt x="388" y="132"/>
                  </a:lnTo>
                  <a:lnTo>
                    <a:pt x="463" y="86"/>
                  </a:lnTo>
                  <a:lnTo>
                    <a:pt x="543" y="50"/>
                  </a:lnTo>
                  <a:lnTo>
                    <a:pt x="627" y="25"/>
                  </a:lnTo>
                  <a:lnTo>
                    <a:pt x="714" y="6"/>
                  </a:lnTo>
                  <a:lnTo>
                    <a:pt x="802" y="0"/>
                  </a:lnTo>
                  <a:close/>
                </a:path>
              </a:pathLst>
            </a:custGeom>
            <a:solidFill>
              <a:srgbClr val="EB3541"/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0597A1C-A42B-49C1-AFA1-60DEA37CD602}"/>
                </a:ext>
              </a:extLst>
            </p:cNvPr>
            <p:cNvSpPr/>
            <p:nvPr/>
          </p:nvSpPr>
          <p:spPr>
            <a:xfrm>
              <a:off x="5403038" y="257175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698F8E-9D98-46AD-A9F2-C4D62B1AA7AF}"/>
              </a:ext>
            </a:extLst>
          </p:cNvPr>
          <p:cNvGrpSpPr/>
          <p:nvPr/>
        </p:nvGrpSpPr>
        <p:grpSpPr>
          <a:xfrm>
            <a:off x="3486629" y="2102211"/>
            <a:ext cx="1410301" cy="2843311"/>
            <a:chOff x="3486629" y="2102211"/>
            <a:chExt cx="1410301" cy="2843311"/>
          </a:xfrm>
        </p:grpSpPr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A42FD2D1-9003-4FB8-873E-6F7D1CB5008F}"/>
                </a:ext>
              </a:extLst>
            </p:cNvPr>
            <p:cNvSpPr/>
            <p:nvPr/>
          </p:nvSpPr>
          <p:spPr bwMode="auto">
            <a:xfrm>
              <a:off x="4375200" y="3337243"/>
              <a:ext cx="521730" cy="160827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7" y="158"/>
                </a:cxn>
                <a:cxn ang="0">
                  <a:pos x="136" y="322"/>
                </a:cxn>
                <a:cxn ang="0">
                  <a:pos x="210" y="492"/>
                </a:cxn>
                <a:cxn ang="0">
                  <a:pos x="284" y="671"/>
                </a:cxn>
                <a:cxn ang="0">
                  <a:pos x="359" y="854"/>
                </a:cxn>
                <a:cxn ang="0">
                  <a:pos x="435" y="1045"/>
                </a:cxn>
                <a:cxn ang="0">
                  <a:pos x="511" y="1241"/>
                </a:cxn>
                <a:cxn ang="0">
                  <a:pos x="582" y="1443"/>
                </a:cxn>
                <a:cxn ang="0">
                  <a:pos x="652" y="1649"/>
                </a:cxn>
                <a:cxn ang="0">
                  <a:pos x="715" y="1862"/>
                </a:cxn>
                <a:cxn ang="0">
                  <a:pos x="772" y="2080"/>
                </a:cxn>
                <a:cxn ang="0">
                  <a:pos x="822" y="2301"/>
                </a:cxn>
                <a:cxn ang="0">
                  <a:pos x="864" y="2531"/>
                </a:cxn>
                <a:cxn ang="0">
                  <a:pos x="896" y="2762"/>
                </a:cxn>
                <a:cxn ang="0">
                  <a:pos x="890" y="2762"/>
                </a:cxn>
                <a:cxn ang="0">
                  <a:pos x="858" y="2531"/>
                </a:cxn>
                <a:cxn ang="0">
                  <a:pos x="816" y="2303"/>
                </a:cxn>
                <a:cxn ang="0">
                  <a:pos x="765" y="2080"/>
                </a:cxn>
                <a:cxn ang="0">
                  <a:pos x="709" y="1864"/>
                </a:cxn>
                <a:cxn ang="0">
                  <a:pos x="646" y="1651"/>
                </a:cxn>
                <a:cxn ang="0">
                  <a:pos x="578" y="1445"/>
                </a:cxn>
                <a:cxn ang="0">
                  <a:pos x="505" y="1243"/>
                </a:cxn>
                <a:cxn ang="0">
                  <a:pos x="431" y="1048"/>
                </a:cxn>
                <a:cxn ang="0">
                  <a:pos x="355" y="858"/>
                </a:cxn>
                <a:cxn ang="0">
                  <a:pos x="279" y="673"/>
                </a:cxn>
                <a:cxn ang="0">
                  <a:pos x="206" y="496"/>
                </a:cxn>
                <a:cxn ang="0">
                  <a:pos x="132" y="324"/>
                </a:cxn>
                <a:cxn ang="0">
                  <a:pos x="63" y="160"/>
                </a:cxn>
                <a:cxn ang="0">
                  <a:pos x="0" y="2"/>
                </a:cxn>
                <a:cxn ang="0">
                  <a:pos x="4" y="0"/>
                </a:cxn>
              </a:cxnLst>
              <a:rect l="0" t="0" r="r" b="b"/>
              <a:pathLst>
                <a:path w="896" h="2762">
                  <a:moveTo>
                    <a:pt x="4" y="0"/>
                  </a:moveTo>
                  <a:lnTo>
                    <a:pt x="67" y="158"/>
                  </a:lnTo>
                  <a:lnTo>
                    <a:pt x="136" y="322"/>
                  </a:lnTo>
                  <a:lnTo>
                    <a:pt x="210" y="492"/>
                  </a:lnTo>
                  <a:lnTo>
                    <a:pt x="284" y="671"/>
                  </a:lnTo>
                  <a:lnTo>
                    <a:pt x="359" y="854"/>
                  </a:lnTo>
                  <a:lnTo>
                    <a:pt x="435" y="1045"/>
                  </a:lnTo>
                  <a:lnTo>
                    <a:pt x="511" y="1241"/>
                  </a:lnTo>
                  <a:lnTo>
                    <a:pt x="582" y="1443"/>
                  </a:lnTo>
                  <a:lnTo>
                    <a:pt x="652" y="1649"/>
                  </a:lnTo>
                  <a:lnTo>
                    <a:pt x="715" y="1862"/>
                  </a:lnTo>
                  <a:lnTo>
                    <a:pt x="772" y="2080"/>
                  </a:lnTo>
                  <a:lnTo>
                    <a:pt x="822" y="2301"/>
                  </a:lnTo>
                  <a:lnTo>
                    <a:pt x="864" y="2531"/>
                  </a:lnTo>
                  <a:lnTo>
                    <a:pt x="896" y="2762"/>
                  </a:lnTo>
                  <a:lnTo>
                    <a:pt x="890" y="2762"/>
                  </a:lnTo>
                  <a:lnTo>
                    <a:pt x="858" y="2531"/>
                  </a:lnTo>
                  <a:lnTo>
                    <a:pt x="816" y="2303"/>
                  </a:lnTo>
                  <a:lnTo>
                    <a:pt x="765" y="2080"/>
                  </a:lnTo>
                  <a:lnTo>
                    <a:pt x="709" y="1864"/>
                  </a:lnTo>
                  <a:lnTo>
                    <a:pt x="646" y="1651"/>
                  </a:lnTo>
                  <a:lnTo>
                    <a:pt x="578" y="1445"/>
                  </a:lnTo>
                  <a:lnTo>
                    <a:pt x="505" y="1243"/>
                  </a:lnTo>
                  <a:lnTo>
                    <a:pt x="431" y="1048"/>
                  </a:lnTo>
                  <a:lnTo>
                    <a:pt x="355" y="858"/>
                  </a:lnTo>
                  <a:lnTo>
                    <a:pt x="279" y="673"/>
                  </a:lnTo>
                  <a:lnTo>
                    <a:pt x="206" y="496"/>
                  </a:lnTo>
                  <a:lnTo>
                    <a:pt x="132" y="324"/>
                  </a:lnTo>
                  <a:lnTo>
                    <a:pt x="63" y="16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8AE35D90-184D-4501-BA86-03F8383DAEC4}"/>
                </a:ext>
              </a:extLst>
            </p:cNvPr>
            <p:cNvSpPr/>
            <p:nvPr/>
          </p:nvSpPr>
          <p:spPr bwMode="auto">
            <a:xfrm>
              <a:off x="3486629" y="2102211"/>
              <a:ext cx="1065005" cy="1321793"/>
            </a:xfrm>
            <a:custGeom>
              <a:avLst/>
              <a:gdLst/>
              <a:ahLst/>
              <a:cxnLst>
                <a:cxn ang="0">
                  <a:pos x="955" y="0"/>
                </a:cxn>
                <a:cxn ang="0">
                  <a:pos x="1138" y="32"/>
                </a:cxn>
                <a:cxn ang="0">
                  <a:pos x="1313" y="101"/>
                </a:cxn>
                <a:cxn ang="0">
                  <a:pos x="1471" y="205"/>
                </a:cxn>
                <a:cxn ang="0">
                  <a:pos x="1608" y="341"/>
                </a:cxn>
                <a:cxn ang="0">
                  <a:pos x="1715" y="507"/>
                </a:cxn>
                <a:cxn ang="0">
                  <a:pos x="1778" y="672"/>
                </a:cxn>
                <a:cxn ang="0">
                  <a:pos x="1814" y="852"/>
                </a:cxn>
                <a:cxn ang="0">
                  <a:pos x="1829" y="1044"/>
                </a:cxn>
                <a:cxn ang="0">
                  <a:pos x="1822" y="1240"/>
                </a:cxn>
                <a:cxn ang="0">
                  <a:pos x="1803" y="1433"/>
                </a:cxn>
                <a:cxn ang="0">
                  <a:pos x="1772" y="1620"/>
                </a:cxn>
                <a:cxn ang="0">
                  <a:pos x="1734" y="1795"/>
                </a:cxn>
                <a:cxn ang="0">
                  <a:pos x="1694" y="1951"/>
                </a:cxn>
                <a:cxn ang="0">
                  <a:pos x="1656" y="2081"/>
                </a:cxn>
                <a:cxn ang="0">
                  <a:pos x="1624" y="2182"/>
                </a:cxn>
                <a:cxn ang="0">
                  <a:pos x="1601" y="2247"/>
                </a:cxn>
                <a:cxn ang="0">
                  <a:pos x="1593" y="2270"/>
                </a:cxn>
                <a:cxn ang="0">
                  <a:pos x="1570" y="2264"/>
                </a:cxn>
                <a:cxn ang="0">
                  <a:pos x="1502" y="2243"/>
                </a:cxn>
                <a:cxn ang="0">
                  <a:pos x="1401" y="2207"/>
                </a:cxn>
                <a:cxn ang="0">
                  <a:pos x="1273" y="2159"/>
                </a:cxn>
                <a:cxn ang="0">
                  <a:pos x="1124" y="2098"/>
                </a:cxn>
                <a:cxn ang="0">
                  <a:pos x="960" y="2024"/>
                </a:cxn>
                <a:cxn ang="0">
                  <a:pos x="791" y="1938"/>
                </a:cxn>
                <a:cxn ang="0">
                  <a:pos x="623" y="1839"/>
                </a:cxn>
                <a:cxn ang="0">
                  <a:pos x="461" y="1728"/>
                </a:cxn>
                <a:cxn ang="0">
                  <a:pos x="316" y="1606"/>
                </a:cxn>
                <a:cxn ang="0">
                  <a:pos x="192" y="1473"/>
                </a:cxn>
                <a:cxn ang="0">
                  <a:pos x="99" y="1328"/>
                </a:cxn>
                <a:cxn ang="0">
                  <a:pos x="27" y="1143"/>
                </a:cxn>
                <a:cxn ang="0">
                  <a:pos x="0" y="951"/>
                </a:cxn>
                <a:cxn ang="0">
                  <a:pos x="9" y="764"/>
                </a:cxn>
                <a:cxn ang="0">
                  <a:pos x="57" y="581"/>
                </a:cxn>
                <a:cxn ang="0">
                  <a:pos x="139" y="415"/>
                </a:cxn>
                <a:cxn ang="0">
                  <a:pos x="257" y="268"/>
                </a:cxn>
                <a:cxn ang="0">
                  <a:pos x="404" y="146"/>
                </a:cxn>
                <a:cxn ang="0">
                  <a:pos x="581" y="55"/>
                </a:cxn>
                <a:cxn ang="0">
                  <a:pos x="766" y="9"/>
                </a:cxn>
              </a:cxnLst>
              <a:rect l="0" t="0" r="r" b="b"/>
              <a:pathLst>
                <a:path w="1829" h="2270">
                  <a:moveTo>
                    <a:pt x="861" y="0"/>
                  </a:moveTo>
                  <a:lnTo>
                    <a:pt x="955" y="0"/>
                  </a:lnTo>
                  <a:lnTo>
                    <a:pt x="1048" y="13"/>
                  </a:lnTo>
                  <a:lnTo>
                    <a:pt x="1138" y="32"/>
                  </a:lnTo>
                  <a:lnTo>
                    <a:pt x="1229" y="61"/>
                  </a:lnTo>
                  <a:lnTo>
                    <a:pt x="1313" y="101"/>
                  </a:lnTo>
                  <a:lnTo>
                    <a:pt x="1395" y="148"/>
                  </a:lnTo>
                  <a:lnTo>
                    <a:pt x="1471" y="205"/>
                  </a:lnTo>
                  <a:lnTo>
                    <a:pt x="1542" y="268"/>
                  </a:lnTo>
                  <a:lnTo>
                    <a:pt x="1608" y="341"/>
                  </a:lnTo>
                  <a:lnTo>
                    <a:pt x="1664" y="421"/>
                  </a:lnTo>
                  <a:lnTo>
                    <a:pt x="1715" y="507"/>
                  </a:lnTo>
                  <a:lnTo>
                    <a:pt x="1751" y="587"/>
                  </a:lnTo>
                  <a:lnTo>
                    <a:pt x="1778" y="672"/>
                  </a:lnTo>
                  <a:lnTo>
                    <a:pt x="1799" y="760"/>
                  </a:lnTo>
                  <a:lnTo>
                    <a:pt x="1814" y="852"/>
                  </a:lnTo>
                  <a:lnTo>
                    <a:pt x="1824" y="947"/>
                  </a:lnTo>
                  <a:lnTo>
                    <a:pt x="1829" y="1044"/>
                  </a:lnTo>
                  <a:lnTo>
                    <a:pt x="1826" y="1141"/>
                  </a:lnTo>
                  <a:lnTo>
                    <a:pt x="1822" y="1240"/>
                  </a:lnTo>
                  <a:lnTo>
                    <a:pt x="1814" y="1336"/>
                  </a:lnTo>
                  <a:lnTo>
                    <a:pt x="1803" y="1433"/>
                  </a:lnTo>
                  <a:lnTo>
                    <a:pt x="1789" y="1528"/>
                  </a:lnTo>
                  <a:lnTo>
                    <a:pt x="1772" y="1620"/>
                  </a:lnTo>
                  <a:lnTo>
                    <a:pt x="1753" y="1711"/>
                  </a:lnTo>
                  <a:lnTo>
                    <a:pt x="1734" y="1795"/>
                  </a:lnTo>
                  <a:lnTo>
                    <a:pt x="1715" y="1875"/>
                  </a:lnTo>
                  <a:lnTo>
                    <a:pt x="1694" y="1951"/>
                  </a:lnTo>
                  <a:lnTo>
                    <a:pt x="1675" y="2020"/>
                  </a:lnTo>
                  <a:lnTo>
                    <a:pt x="1656" y="2081"/>
                  </a:lnTo>
                  <a:lnTo>
                    <a:pt x="1639" y="2136"/>
                  </a:lnTo>
                  <a:lnTo>
                    <a:pt x="1624" y="2182"/>
                  </a:lnTo>
                  <a:lnTo>
                    <a:pt x="1612" y="2220"/>
                  </a:lnTo>
                  <a:lnTo>
                    <a:pt x="1601" y="2247"/>
                  </a:lnTo>
                  <a:lnTo>
                    <a:pt x="1595" y="2264"/>
                  </a:lnTo>
                  <a:lnTo>
                    <a:pt x="1593" y="2270"/>
                  </a:lnTo>
                  <a:lnTo>
                    <a:pt x="1587" y="2268"/>
                  </a:lnTo>
                  <a:lnTo>
                    <a:pt x="1570" y="2264"/>
                  </a:lnTo>
                  <a:lnTo>
                    <a:pt x="1540" y="2253"/>
                  </a:lnTo>
                  <a:lnTo>
                    <a:pt x="1502" y="2243"/>
                  </a:lnTo>
                  <a:lnTo>
                    <a:pt x="1456" y="2226"/>
                  </a:lnTo>
                  <a:lnTo>
                    <a:pt x="1401" y="2207"/>
                  </a:lnTo>
                  <a:lnTo>
                    <a:pt x="1340" y="2184"/>
                  </a:lnTo>
                  <a:lnTo>
                    <a:pt x="1273" y="2159"/>
                  </a:lnTo>
                  <a:lnTo>
                    <a:pt x="1202" y="2129"/>
                  </a:lnTo>
                  <a:lnTo>
                    <a:pt x="1124" y="2098"/>
                  </a:lnTo>
                  <a:lnTo>
                    <a:pt x="1044" y="2062"/>
                  </a:lnTo>
                  <a:lnTo>
                    <a:pt x="960" y="2024"/>
                  </a:lnTo>
                  <a:lnTo>
                    <a:pt x="875" y="1982"/>
                  </a:lnTo>
                  <a:lnTo>
                    <a:pt x="791" y="1938"/>
                  </a:lnTo>
                  <a:lnTo>
                    <a:pt x="705" y="1890"/>
                  </a:lnTo>
                  <a:lnTo>
                    <a:pt x="623" y="1839"/>
                  </a:lnTo>
                  <a:lnTo>
                    <a:pt x="541" y="1784"/>
                  </a:lnTo>
                  <a:lnTo>
                    <a:pt x="461" y="1728"/>
                  </a:lnTo>
                  <a:lnTo>
                    <a:pt x="385" y="1669"/>
                  </a:lnTo>
                  <a:lnTo>
                    <a:pt x="316" y="1606"/>
                  </a:lnTo>
                  <a:lnTo>
                    <a:pt x="250" y="1540"/>
                  </a:lnTo>
                  <a:lnTo>
                    <a:pt x="192" y="1473"/>
                  </a:lnTo>
                  <a:lnTo>
                    <a:pt x="141" y="1401"/>
                  </a:lnTo>
                  <a:lnTo>
                    <a:pt x="99" y="1328"/>
                  </a:lnTo>
                  <a:lnTo>
                    <a:pt x="59" y="1235"/>
                  </a:lnTo>
                  <a:lnTo>
                    <a:pt x="27" y="1143"/>
                  </a:lnTo>
                  <a:lnTo>
                    <a:pt x="9" y="1046"/>
                  </a:lnTo>
                  <a:lnTo>
                    <a:pt x="0" y="951"/>
                  </a:lnTo>
                  <a:lnTo>
                    <a:pt x="0" y="857"/>
                  </a:lnTo>
                  <a:lnTo>
                    <a:pt x="9" y="764"/>
                  </a:lnTo>
                  <a:lnTo>
                    <a:pt x="27" y="672"/>
                  </a:lnTo>
                  <a:lnTo>
                    <a:pt x="57" y="581"/>
                  </a:lnTo>
                  <a:lnTo>
                    <a:pt x="95" y="497"/>
                  </a:lnTo>
                  <a:lnTo>
                    <a:pt x="139" y="415"/>
                  </a:lnTo>
                  <a:lnTo>
                    <a:pt x="194" y="337"/>
                  </a:lnTo>
                  <a:lnTo>
                    <a:pt x="257" y="268"/>
                  </a:lnTo>
                  <a:lnTo>
                    <a:pt x="326" y="202"/>
                  </a:lnTo>
                  <a:lnTo>
                    <a:pt x="404" y="146"/>
                  </a:lnTo>
                  <a:lnTo>
                    <a:pt x="490" y="95"/>
                  </a:lnTo>
                  <a:lnTo>
                    <a:pt x="581" y="55"/>
                  </a:lnTo>
                  <a:lnTo>
                    <a:pt x="673" y="26"/>
                  </a:lnTo>
                  <a:lnTo>
                    <a:pt x="766" y="9"/>
                  </a:lnTo>
                  <a:lnTo>
                    <a:pt x="861" y="0"/>
                  </a:lnTo>
                  <a:close/>
                </a:path>
              </a:pathLst>
            </a:custGeom>
            <a:solidFill>
              <a:srgbClr val="EB3541"/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A821C45-EDAD-471D-A114-8B5FD76E124C}"/>
                </a:ext>
              </a:extLst>
            </p:cNvPr>
            <p:cNvSpPr/>
            <p:nvPr/>
          </p:nvSpPr>
          <p:spPr>
            <a:xfrm>
              <a:off x="3779912" y="247012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D84E80A-EB1F-471D-893B-CCD49CD4D750}"/>
              </a:ext>
            </a:extLst>
          </p:cNvPr>
          <p:cNvGrpSpPr/>
          <p:nvPr/>
        </p:nvGrpSpPr>
        <p:grpSpPr>
          <a:xfrm>
            <a:off x="3617644" y="3429245"/>
            <a:ext cx="1279286" cy="1516277"/>
            <a:chOff x="3617644" y="3429245"/>
            <a:chExt cx="1279286" cy="1516277"/>
          </a:xfrm>
        </p:grpSpPr>
        <p:sp>
          <p:nvSpPr>
            <p:cNvPr id="16" name="Freeform 25">
              <a:extLst>
                <a:ext uri="{FF2B5EF4-FFF2-40B4-BE49-F238E27FC236}">
                  <a16:creationId xmlns:a16="http://schemas.microsoft.com/office/drawing/2014/main" id="{5953DE1F-FE4F-428D-97E3-2AB2274AE1C7}"/>
                </a:ext>
              </a:extLst>
            </p:cNvPr>
            <p:cNvSpPr/>
            <p:nvPr/>
          </p:nvSpPr>
          <p:spPr bwMode="auto">
            <a:xfrm>
              <a:off x="4446240" y="4146623"/>
              <a:ext cx="450690" cy="79889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2" y="45"/>
                </a:cxn>
                <a:cxn ang="0">
                  <a:pos x="86" y="95"/>
                </a:cxn>
                <a:cxn ang="0">
                  <a:pos x="138" y="154"/>
                </a:cxn>
                <a:cxn ang="0">
                  <a:pos x="193" y="219"/>
                </a:cxn>
                <a:cxn ang="0">
                  <a:pos x="254" y="293"/>
                </a:cxn>
                <a:cxn ang="0">
                  <a:pos x="315" y="373"/>
                </a:cxn>
                <a:cxn ang="0">
                  <a:pos x="378" y="461"/>
                </a:cxn>
                <a:cxn ang="0">
                  <a:pos x="441" y="554"/>
                </a:cxn>
                <a:cxn ang="0">
                  <a:pos x="503" y="655"/>
                </a:cxn>
                <a:cxn ang="0">
                  <a:pos x="561" y="760"/>
                </a:cxn>
                <a:cxn ang="0">
                  <a:pos x="618" y="871"/>
                </a:cxn>
                <a:cxn ang="0">
                  <a:pos x="667" y="989"/>
                </a:cxn>
                <a:cxn ang="0">
                  <a:pos x="711" y="1111"/>
                </a:cxn>
                <a:cxn ang="0">
                  <a:pos x="747" y="1239"/>
                </a:cxn>
                <a:cxn ang="0">
                  <a:pos x="774" y="1372"/>
                </a:cxn>
                <a:cxn ang="0">
                  <a:pos x="768" y="1372"/>
                </a:cxn>
                <a:cxn ang="0">
                  <a:pos x="740" y="1239"/>
                </a:cxn>
                <a:cxn ang="0">
                  <a:pos x="704" y="1113"/>
                </a:cxn>
                <a:cxn ang="0">
                  <a:pos x="660" y="989"/>
                </a:cxn>
                <a:cxn ang="0">
                  <a:pos x="612" y="873"/>
                </a:cxn>
                <a:cxn ang="0">
                  <a:pos x="557" y="762"/>
                </a:cxn>
                <a:cxn ang="0">
                  <a:pos x="498" y="657"/>
                </a:cxn>
                <a:cxn ang="0">
                  <a:pos x="435" y="556"/>
                </a:cxn>
                <a:cxn ang="0">
                  <a:pos x="374" y="463"/>
                </a:cxn>
                <a:cxn ang="0">
                  <a:pos x="311" y="377"/>
                </a:cxn>
                <a:cxn ang="0">
                  <a:pos x="248" y="297"/>
                </a:cxn>
                <a:cxn ang="0">
                  <a:pos x="189" y="223"/>
                </a:cxn>
                <a:cxn ang="0">
                  <a:pos x="134" y="158"/>
                </a:cxn>
                <a:cxn ang="0">
                  <a:pos x="82" y="99"/>
                </a:cxn>
                <a:cxn ang="0">
                  <a:pos x="37" y="49"/>
                </a:cxn>
                <a:cxn ang="0">
                  <a:pos x="0" y="5"/>
                </a:cxn>
                <a:cxn ang="0">
                  <a:pos x="4" y="0"/>
                </a:cxn>
              </a:cxnLst>
              <a:rect l="0" t="0" r="r" b="b"/>
              <a:pathLst>
                <a:path w="774" h="1372">
                  <a:moveTo>
                    <a:pt x="4" y="0"/>
                  </a:moveTo>
                  <a:lnTo>
                    <a:pt x="42" y="45"/>
                  </a:lnTo>
                  <a:lnTo>
                    <a:pt x="86" y="95"/>
                  </a:lnTo>
                  <a:lnTo>
                    <a:pt x="138" y="154"/>
                  </a:lnTo>
                  <a:lnTo>
                    <a:pt x="193" y="219"/>
                  </a:lnTo>
                  <a:lnTo>
                    <a:pt x="254" y="293"/>
                  </a:lnTo>
                  <a:lnTo>
                    <a:pt x="315" y="373"/>
                  </a:lnTo>
                  <a:lnTo>
                    <a:pt x="378" y="461"/>
                  </a:lnTo>
                  <a:lnTo>
                    <a:pt x="441" y="554"/>
                  </a:lnTo>
                  <a:lnTo>
                    <a:pt x="503" y="655"/>
                  </a:lnTo>
                  <a:lnTo>
                    <a:pt x="561" y="760"/>
                  </a:lnTo>
                  <a:lnTo>
                    <a:pt x="618" y="871"/>
                  </a:lnTo>
                  <a:lnTo>
                    <a:pt x="667" y="989"/>
                  </a:lnTo>
                  <a:lnTo>
                    <a:pt x="711" y="1111"/>
                  </a:lnTo>
                  <a:lnTo>
                    <a:pt x="747" y="1239"/>
                  </a:lnTo>
                  <a:lnTo>
                    <a:pt x="774" y="1372"/>
                  </a:lnTo>
                  <a:lnTo>
                    <a:pt x="768" y="1372"/>
                  </a:lnTo>
                  <a:lnTo>
                    <a:pt x="740" y="1239"/>
                  </a:lnTo>
                  <a:lnTo>
                    <a:pt x="704" y="1113"/>
                  </a:lnTo>
                  <a:lnTo>
                    <a:pt x="660" y="989"/>
                  </a:lnTo>
                  <a:lnTo>
                    <a:pt x="612" y="873"/>
                  </a:lnTo>
                  <a:lnTo>
                    <a:pt x="557" y="762"/>
                  </a:lnTo>
                  <a:lnTo>
                    <a:pt x="498" y="657"/>
                  </a:lnTo>
                  <a:lnTo>
                    <a:pt x="435" y="556"/>
                  </a:lnTo>
                  <a:lnTo>
                    <a:pt x="374" y="463"/>
                  </a:lnTo>
                  <a:lnTo>
                    <a:pt x="311" y="377"/>
                  </a:lnTo>
                  <a:lnTo>
                    <a:pt x="248" y="297"/>
                  </a:lnTo>
                  <a:lnTo>
                    <a:pt x="189" y="223"/>
                  </a:lnTo>
                  <a:lnTo>
                    <a:pt x="134" y="158"/>
                  </a:lnTo>
                  <a:lnTo>
                    <a:pt x="82" y="99"/>
                  </a:lnTo>
                  <a:lnTo>
                    <a:pt x="37" y="49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17" name="Freeform 30">
              <a:extLst>
                <a:ext uri="{FF2B5EF4-FFF2-40B4-BE49-F238E27FC236}">
                  <a16:creationId xmlns:a16="http://schemas.microsoft.com/office/drawing/2014/main" id="{D3C2093F-DB55-4B14-B881-471175F3DDB7}"/>
                </a:ext>
              </a:extLst>
            </p:cNvPr>
            <p:cNvSpPr/>
            <p:nvPr/>
          </p:nvSpPr>
          <p:spPr bwMode="auto">
            <a:xfrm>
              <a:off x="3617644" y="3429245"/>
              <a:ext cx="906622" cy="814621"/>
            </a:xfrm>
            <a:custGeom>
              <a:avLst/>
              <a:gdLst/>
              <a:ahLst/>
              <a:cxnLst>
                <a:cxn ang="0">
                  <a:pos x="709" y="0"/>
                </a:cxn>
                <a:cxn ang="0">
                  <a:pos x="869" y="29"/>
                </a:cxn>
                <a:cxn ang="0">
                  <a:pos x="1019" y="99"/>
                </a:cxn>
                <a:cxn ang="0">
                  <a:pos x="1151" y="202"/>
                </a:cxn>
                <a:cxn ang="0">
                  <a:pos x="1256" y="334"/>
                </a:cxn>
                <a:cxn ang="0">
                  <a:pos x="1343" y="490"/>
                </a:cxn>
                <a:cxn ang="0">
                  <a:pos x="1410" y="660"/>
                </a:cxn>
                <a:cxn ang="0">
                  <a:pos x="1463" y="833"/>
                </a:cxn>
                <a:cxn ang="0">
                  <a:pos x="1503" y="997"/>
                </a:cxn>
                <a:cxn ang="0">
                  <a:pos x="1530" y="1142"/>
                </a:cxn>
                <a:cxn ang="0">
                  <a:pos x="1547" y="1260"/>
                </a:cxn>
                <a:cxn ang="0">
                  <a:pos x="1555" y="1338"/>
                </a:cxn>
                <a:cxn ang="0">
                  <a:pos x="1557" y="1365"/>
                </a:cxn>
                <a:cxn ang="0">
                  <a:pos x="1532" y="1369"/>
                </a:cxn>
                <a:cxn ang="0">
                  <a:pos x="1460" y="1378"/>
                </a:cxn>
                <a:cxn ang="0">
                  <a:pos x="1351" y="1388"/>
                </a:cxn>
                <a:cxn ang="0">
                  <a:pos x="1214" y="1397"/>
                </a:cxn>
                <a:cxn ang="0">
                  <a:pos x="1057" y="1399"/>
                </a:cxn>
                <a:cxn ang="0">
                  <a:pos x="888" y="1390"/>
                </a:cxn>
                <a:cxn ang="0">
                  <a:pos x="716" y="1371"/>
                </a:cxn>
                <a:cxn ang="0">
                  <a:pos x="547" y="1336"/>
                </a:cxn>
                <a:cxn ang="0">
                  <a:pos x="394" y="1279"/>
                </a:cxn>
                <a:cxn ang="0">
                  <a:pos x="263" y="1199"/>
                </a:cxn>
                <a:cxn ang="0">
                  <a:pos x="143" y="1079"/>
                </a:cxn>
                <a:cxn ang="0">
                  <a:pos x="59" y="940"/>
                </a:cxn>
                <a:cxn ang="0">
                  <a:pos x="11" y="789"/>
                </a:cxn>
                <a:cxn ang="0">
                  <a:pos x="0" y="629"/>
                </a:cxn>
                <a:cxn ang="0">
                  <a:pos x="28" y="471"/>
                </a:cxn>
                <a:cxn ang="0">
                  <a:pos x="93" y="322"/>
                </a:cxn>
                <a:cxn ang="0">
                  <a:pos x="198" y="189"/>
                </a:cxn>
                <a:cxn ang="0">
                  <a:pos x="326" y="90"/>
                </a:cxn>
                <a:cxn ang="0">
                  <a:pos x="474" y="27"/>
                </a:cxn>
                <a:cxn ang="0">
                  <a:pos x="629" y="0"/>
                </a:cxn>
              </a:cxnLst>
              <a:rect l="0" t="0" r="r" b="b"/>
              <a:pathLst>
                <a:path w="1557" h="1399">
                  <a:moveTo>
                    <a:pt x="629" y="0"/>
                  </a:moveTo>
                  <a:lnTo>
                    <a:pt x="709" y="0"/>
                  </a:lnTo>
                  <a:lnTo>
                    <a:pt x="789" y="10"/>
                  </a:lnTo>
                  <a:lnTo>
                    <a:pt x="869" y="29"/>
                  </a:lnTo>
                  <a:lnTo>
                    <a:pt x="945" y="59"/>
                  </a:lnTo>
                  <a:lnTo>
                    <a:pt x="1019" y="99"/>
                  </a:lnTo>
                  <a:lnTo>
                    <a:pt x="1090" y="147"/>
                  </a:lnTo>
                  <a:lnTo>
                    <a:pt x="1151" y="202"/>
                  </a:lnTo>
                  <a:lnTo>
                    <a:pt x="1206" y="265"/>
                  </a:lnTo>
                  <a:lnTo>
                    <a:pt x="1256" y="334"/>
                  </a:lnTo>
                  <a:lnTo>
                    <a:pt x="1303" y="410"/>
                  </a:lnTo>
                  <a:lnTo>
                    <a:pt x="1343" y="490"/>
                  </a:lnTo>
                  <a:lnTo>
                    <a:pt x="1378" y="574"/>
                  </a:lnTo>
                  <a:lnTo>
                    <a:pt x="1410" y="660"/>
                  </a:lnTo>
                  <a:lnTo>
                    <a:pt x="1439" y="746"/>
                  </a:lnTo>
                  <a:lnTo>
                    <a:pt x="1463" y="833"/>
                  </a:lnTo>
                  <a:lnTo>
                    <a:pt x="1484" y="915"/>
                  </a:lnTo>
                  <a:lnTo>
                    <a:pt x="1503" y="997"/>
                  </a:lnTo>
                  <a:lnTo>
                    <a:pt x="1517" y="1073"/>
                  </a:lnTo>
                  <a:lnTo>
                    <a:pt x="1530" y="1142"/>
                  </a:lnTo>
                  <a:lnTo>
                    <a:pt x="1538" y="1205"/>
                  </a:lnTo>
                  <a:lnTo>
                    <a:pt x="1547" y="1260"/>
                  </a:lnTo>
                  <a:lnTo>
                    <a:pt x="1551" y="1304"/>
                  </a:lnTo>
                  <a:lnTo>
                    <a:pt x="1555" y="1338"/>
                  </a:lnTo>
                  <a:lnTo>
                    <a:pt x="1557" y="1359"/>
                  </a:lnTo>
                  <a:lnTo>
                    <a:pt x="1557" y="1365"/>
                  </a:lnTo>
                  <a:lnTo>
                    <a:pt x="1551" y="1365"/>
                  </a:lnTo>
                  <a:lnTo>
                    <a:pt x="1532" y="1369"/>
                  </a:lnTo>
                  <a:lnTo>
                    <a:pt x="1500" y="1373"/>
                  </a:lnTo>
                  <a:lnTo>
                    <a:pt x="1460" y="1378"/>
                  </a:lnTo>
                  <a:lnTo>
                    <a:pt x="1410" y="1382"/>
                  </a:lnTo>
                  <a:lnTo>
                    <a:pt x="1351" y="1388"/>
                  </a:lnTo>
                  <a:lnTo>
                    <a:pt x="1286" y="1392"/>
                  </a:lnTo>
                  <a:lnTo>
                    <a:pt x="1214" y="1397"/>
                  </a:lnTo>
                  <a:lnTo>
                    <a:pt x="1139" y="1399"/>
                  </a:lnTo>
                  <a:lnTo>
                    <a:pt x="1057" y="1399"/>
                  </a:lnTo>
                  <a:lnTo>
                    <a:pt x="972" y="1397"/>
                  </a:lnTo>
                  <a:lnTo>
                    <a:pt x="888" y="1390"/>
                  </a:lnTo>
                  <a:lnTo>
                    <a:pt x="802" y="1382"/>
                  </a:lnTo>
                  <a:lnTo>
                    <a:pt x="716" y="1371"/>
                  </a:lnTo>
                  <a:lnTo>
                    <a:pt x="631" y="1354"/>
                  </a:lnTo>
                  <a:lnTo>
                    <a:pt x="547" y="1336"/>
                  </a:lnTo>
                  <a:lnTo>
                    <a:pt x="469" y="1310"/>
                  </a:lnTo>
                  <a:lnTo>
                    <a:pt x="394" y="1279"/>
                  </a:lnTo>
                  <a:lnTo>
                    <a:pt x="326" y="1241"/>
                  </a:lnTo>
                  <a:lnTo>
                    <a:pt x="263" y="1199"/>
                  </a:lnTo>
                  <a:lnTo>
                    <a:pt x="200" y="1142"/>
                  </a:lnTo>
                  <a:lnTo>
                    <a:pt x="143" y="1079"/>
                  </a:lnTo>
                  <a:lnTo>
                    <a:pt x="97" y="1012"/>
                  </a:lnTo>
                  <a:lnTo>
                    <a:pt x="59" y="940"/>
                  </a:lnTo>
                  <a:lnTo>
                    <a:pt x="30" y="864"/>
                  </a:lnTo>
                  <a:lnTo>
                    <a:pt x="11" y="789"/>
                  </a:lnTo>
                  <a:lnTo>
                    <a:pt x="0" y="709"/>
                  </a:lnTo>
                  <a:lnTo>
                    <a:pt x="0" y="629"/>
                  </a:lnTo>
                  <a:lnTo>
                    <a:pt x="9" y="549"/>
                  </a:lnTo>
                  <a:lnTo>
                    <a:pt x="28" y="471"/>
                  </a:lnTo>
                  <a:lnTo>
                    <a:pt x="55" y="395"/>
                  </a:lnTo>
                  <a:lnTo>
                    <a:pt x="93" y="322"/>
                  </a:lnTo>
                  <a:lnTo>
                    <a:pt x="141" y="252"/>
                  </a:lnTo>
                  <a:lnTo>
                    <a:pt x="198" y="189"/>
                  </a:lnTo>
                  <a:lnTo>
                    <a:pt x="259" y="136"/>
                  </a:lnTo>
                  <a:lnTo>
                    <a:pt x="326" y="90"/>
                  </a:lnTo>
                  <a:lnTo>
                    <a:pt x="398" y="54"/>
                  </a:lnTo>
                  <a:lnTo>
                    <a:pt x="474" y="27"/>
                  </a:lnTo>
                  <a:lnTo>
                    <a:pt x="549" y="8"/>
                  </a:lnTo>
                  <a:lnTo>
                    <a:pt x="629" y="0"/>
                  </a:lnTo>
                  <a:close/>
                </a:path>
              </a:pathLst>
            </a:custGeom>
            <a:solidFill>
              <a:srgbClr val="EB3541"/>
            </a:soli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108B6B7-7C35-4431-BF69-C81096C9EFE8}"/>
                </a:ext>
              </a:extLst>
            </p:cNvPr>
            <p:cNvSpPr/>
            <p:nvPr/>
          </p:nvSpPr>
          <p:spPr>
            <a:xfrm>
              <a:off x="3779912" y="3622253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6A65E8AA-AFAE-480B-BFB2-099198C2F8D9}"/>
              </a:ext>
            </a:extLst>
          </p:cNvPr>
          <p:cNvSpPr/>
          <p:nvPr/>
        </p:nvSpPr>
        <p:spPr>
          <a:xfrm>
            <a:off x="6166317" y="1373948"/>
            <a:ext cx="2449304" cy="887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次年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月在丹麦哥本哈根召开的国际第二次社会主义者妇女大会上决定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5926762-C086-45E5-AAD8-541520A60FDB}"/>
              </a:ext>
            </a:extLst>
          </p:cNvPr>
          <p:cNvSpPr/>
          <p:nvPr/>
        </p:nvSpPr>
        <p:spPr>
          <a:xfrm>
            <a:off x="6118027" y="2811996"/>
            <a:ext cx="25458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为了促进国际劳动妇女的团结和解放，以每年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日为妇女节。也叫国际妇女节。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ABD391A-5756-49E2-A7C1-CC835D8DB046}"/>
              </a:ext>
            </a:extLst>
          </p:cNvPr>
          <p:cNvSpPr/>
          <p:nvPr/>
        </p:nvSpPr>
        <p:spPr>
          <a:xfrm>
            <a:off x="926454" y="1268367"/>
            <a:ext cx="28534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近几十年来，联合国的四次全球性会议加强了国际妇女运动，随着国际妇女运动的成长，妇女节取得了全球性的意义。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6D8B2CC-D8EA-4F35-99C3-8CEB4001C8FB}"/>
              </a:ext>
            </a:extLst>
          </p:cNvPr>
          <p:cNvSpPr/>
          <p:nvPr/>
        </p:nvSpPr>
        <p:spPr>
          <a:xfrm>
            <a:off x="741420" y="2346185"/>
            <a:ext cx="26318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这些进展使国际妇女节成为团结一致、协调努力要求归还妇女权利和参与政治、经济和社会生活的权利的日子。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1A51E2F-08A7-4C81-ACC8-CB7E0BA7A5FA}"/>
              </a:ext>
            </a:extLst>
          </p:cNvPr>
          <p:cNvSpPr/>
          <p:nvPr/>
        </p:nvSpPr>
        <p:spPr>
          <a:xfrm>
            <a:off x="949633" y="3502013"/>
            <a:ext cx="2530236" cy="887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妇女节是国际妇女斗争的纪念日。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1909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日，美国芝加哥女工团要求男女平等权利而举行示威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0593241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C42505D-1727-4320-9C43-DD143C83EC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0" y="1229254"/>
            <a:ext cx="3955215" cy="268499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AE0BB9E-D2D6-4FC7-BCD7-AC30C88D4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24" y="-1"/>
            <a:ext cx="3848101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1C2DFA1-0BA5-45D1-82A4-7491C4F029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67" b="31481"/>
          <a:stretch/>
        </p:blipFill>
        <p:spPr>
          <a:xfrm>
            <a:off x="3952875" y="686918"/>
            <a:ext cx="4591049" cy="215099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810F0A8-B158-4C7A-AFFF-67192CA40A0B}"/>
              </a:ext>
            </a:extLst>
          </p:cNvPr>
          <p:cNvSpPr txBox="1"/>
          <p:nvPr/>
        </p:nvSpPr>
        <p:spPr>
          <a:xfrm>
            <a:off x="4813934" y="283791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EB3541"/>
                </a:solidFill>
                <a:uLnTx/>
                <a:uFillTx/>
                <a:latin typeface="FZPangWa-M18S" charset="-122"/>
                <a:ea typeface="FZPangWa-M18S" charset="-122"/>
                <a:cs typeface="FZPangWa-M18S" charset="-122"/>
                <a:sym typeface="+mn-lt"/>
              </a:rPr>
              <a:t>感谢您的聆听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EB3541"/>
              </a:solidFill>
              <a:uLnTx/>
              <a:uFillTx/>
              <a:latin typeface="FZPangWa-M18S" charset="-122"/>
              <a:ea typeface="FZPangWa-M18S" charset="-122"/>
              <a:cs typeface="FZPangWa-M18S" charset="-122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EFC19B-9C25-4A65-B29B-4A228B4EA5C3}"/>
              </a:ext>
            </a:extLst>
          </p:cNvPr>
          <p:cNvSpPr txBox="1"/>
          <p:nvPr/>
        </p:nvSpPr>
        <p:spPr>
          <a:xfrm>
            <a:off x="4916527" y="3578952"/>
            <a:ext cx="274947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适用于母亲节 </a:t>
            </a:r>
            <a:r>
              <a:rPr kumimoji="1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|</a:t>
            </a:r>
            <a:r>
              <a:rPr kumimoji="1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妇女节等班会通用</a:t>
            </a:r>
          </a:p>
        </p:txBody>
      </p:sp>
    </p:spTree>
    <p:extLst>
      <p:ext uri="{BB962C8B-B14F-4D97-AF65-F5344CB8AC3E}">
        <p14:creationId xmlns:p14="http://schemas.microsoft.com/office/powerpoint/2010/main" val="3635272874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7">
            <a:extLst>
              <a:ext uri="{FF2B5EF4-FFF2-40B4-BE49-F238E27FC236}">
                <a16:creationId xmlns:a16="http://schemas.microsoft.com/office/drawing/2014/main" id="{523278D1-F0DB-4665-9F6E-A5E6D2339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275" y="1660663"/>
            <a:ext cx="195797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dirty="0">
                <a:solidFill>
                  <a:srgbClr val="EB3541"/>
                </a:solidFill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  <a:sym typeface="Arial" panose="020B0604020202020204" pitchFamily="34" charset="0"/>
              </a:rPr>
              <a:t>第一章</a:t>
            </a:r>
            <a:endParaRPr lang="en-US" altLang="en-US" sz="4000" dirty="0">
              <a:solidFill>
                <a:srgbClr val="EB3541"/>
              </a:solidFill>
              <a:latin typeface="FZPangWa-M18S" panose="03000509000000000000" pitchFamily="65" charset="-122"/>
              <a:ea typeface="FZPangWa-M18S" panose="03000509000000000000" pitchFamily="65" charset="-122"/>
              <a:cs typeface="FZShaoEr-M11S" charset="-122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37CA372-4570-4F4D-BFBB-C3E637605AAC}"/>
              </a:ext>
            </a:extLst>
          </p:cNvPr>
          <p:cNvSpPr/>
          <p:nvPr/>
        </p:nvSpPr>
        <p:spPr>
          <a:xfrm>
            <a:off x="3751851" y="2430721"/>
            <a:ext cx="3262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EB3541"/>
                </a:solidFill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</a:rPr>
              <a:t>妇女节的由来</a:t>
            </a:r>
          </a:p>
        </p:txBody>
      </p:sp>
    </p:spTree>
    <p:extLst>
      <p:ext uri="{BB962C8B-B14F-4D97-AF65-F5344CB8AC3E}">
        <p14:creationId xmlns:p14="http://schemas.microsoft.com/office/powerpoint/2010/main" val="4209979304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E659E98-AFD4-4864-970B-43F167B605EF}"/>
              </a:ext>
            </a:extLst>
          </p:cNvPr>
          <p:cNvSpPr/>
          <p:nvPr/>
        </p:nvSpPr>
        <p:spPr>
          <a:xfrm>
            <a:off x="2089850" y="1067426"/>
            <a:ext cx="55206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kern="10" dirty="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rPr>
              <a:t>妇女节</a:t>
            </a:r>
            <a:r>
              <a:rPr lang="zh-CN" altLang="en-US" sz="3600" kern="1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rPr>
              <a:t>快到了，</a:t>
            </a:r>
            <a:endParaRPr lang="en-US" altLang="zh-CN" sz="3600" kern="10">
              <a:solidFill>
                <a:srgbClr val="EB3541"/>
              </a:solidFill>
              <a:latin typeface="FZShaoEr-M11S" charset="-122"/>
              <a:ea typeface="FZShaoEr-M11S" charset="-122"/>
              <a:cs typeface="FZShaoEr-M11S" charset="-122"/>
            </a:endParaRPr>
          </a:p>
          <a:p>
            <a:pPr algn="ctr"/>
            <a:r>
              <a:rPr lang="zh-CN" altLang="en-US" sz="3600" kern="1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rPr>
              <a:t>你们</a:t>
            </a:r>
            <a:r>
              <a:rPr lang="zh-CN" altLang="en-US" sz="3600" kern="10" dirty="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rPr>
              <a:t>准备了什么祝福语？</a:t>
            </a:r>
            <a:endParaRPr lang="en-US" altLang="zh-CN" sz="3600" kern="10" dirty="0">
              <a:solidFill>
                <a:srgbClr val="EB3541"/>
              </a:solidFill>
              <a:latin typeface="FZShaoEr-M11S" charset="-122"/>
              <a:ea typeface="FZShaoEr-M11S" charset="-122"/>
              <a:cs typeface="FZShaoEr-M11S" charset="-122"/>
            </a:endParaRPr>
          </a:p>
          <a:p>
            <a:pPr algn="ctr"/>
            <a:r>
              <a:rPr lang="zh-CN" altLang="en-US" sz="3600" kern="10" dirty="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rPr>
              <a:t>快和大家分享吧！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0DFAB55-23E9-4F4A-A9CD-6E1475913B8A}"/>
              </a:ext>
            </a:extLst>
          </p:cNvPr>
          <p:cNvSpPr/>
          <p:nvPr/>
        </p:nvSpPr>
        <p:spPr>
          <a:xfrm>
            <a:off x="2146800" y="3027461"/>
            <a:ext cx="5099538" cy="307777"/>
          </a:xfrm>
          <a:prstGeom prst="rect">
            <a:avLst/>
          </a:prstGeom>
          <a:ln>
            <a:solidFill>
              <a:srgbClr val="EB533A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>
                <a:solidFill>
                  <a:srgbClr val="EB3541"/>
                </a:solidFill>
                <a:latin typeface="FZKaTong-M19S" charset="-122"/>
                <a:ea typeface="FZKaTong-M19S" charset="-122"/>
                <a:cs typeface="FZKaTong-M19S" charset="-122"/>
              </a:rPr>
              <a:t>请</a:t>
            </a:r>
            <a:r>
              <a:rPr lang="zh-CN" altLang="en-US" sz="1400" dirty="0">
                <a:solidFill>
                  <a:srgbClr val="EB3541"/>
                </a:solidFill>
                <a:latin typeface="FZKaTong-M19S" charset="-122"/>
                <a:ea typeface="FZKaTong-M19S" charset="-122"/>
                <a:cs typeface="FZKaTong-M19S" charset="-122"/>
              </a:rPr>
              <a:t>大家拿出一张纸和一支笔把祝福写下来，看看谁的最有特色  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8E37402-066E-4FDF-9F26-D2CECE0F3E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675" y="2762250"/>
            <a:ext cx="2381250" cy="23812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AD5B992-25E8-4EB7-AB4C-40ABECCAD8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700" y="2571749"/>
            <a:ext cx="2735163" cy="273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426164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013" y="499073"/>
            <a:ext cx="31597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dirty="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妇女节的由来</a:t>
            </a:r>
          </a:p>
        </p:txBody>
      </p:sp>
      <p:sp>
        <p:nvSpPr>
          <p:cNvPr id="3" name="PA_KSO_Shape">
            <a:extLst>
              <a:ext uri="{FF2B5EF4-FFF2-40B4-BE49-F238E27FC236}">
                <a16:creationId xmlns:a16="http://schemas.microsoft.com/office/drawing/2014/main" id="{3C38C2FF-51DC-4D62-97A0-C078AB13313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66120" y="1947232"/>
            <a:ext cx="355282" cy="355282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rgbClr val="EB35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2"/>
          </a:p>
        </p:txBody>
      </p:sp>
      <p:sp>
        <p:nvSpPr>
          <p:cNvPr id="4" name="PA_KSO_Shape_15">
            <a:extLst>
              <a:ext uri="{FF2B5EF4-FFF2-40B4-BE49-F238E27FC236}">
                <a16:creationId xmlns:a16="http://schemas.microsoft.com/office/drawing/2014/main" id="{548DCC20-8F1D-4250-90F8-03477127AA3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66120" y="2921773"/>
            <a:ext cx="355282" cy="355282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rgbClr val="EB35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2"/>
          </a:p>
        </p:txBody>
      </p:sp>
      <p:sp>
        <p:nvSpPr>
          <p:cNvPr id="5" name="出品 26">
            <a:extLst>
              <a:ext uri="{FF2B5EF4-FFF2-40B4-BE49-F238E27FC236}">
                <a16:creationId xmlns:a16="http://schemas.microsoft.com/office/drawing/2014/main" id="{C60ABEA0-7B77-4068-AA8E-8B74EF52420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72694" y="188715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rPr>
              <a:t>妇女节的由来</a:t>
            </a:r>
          </a:p>
        </p:txBody>
      </p:sp>
      <p:sp>
        <p:nvSpPr>
          <p:cNvPr id="6" name="品 15">
            <a:extLst>
              <a:ext uri="{FF2B5EF4-FFF2-40B4-BE49-F238E27FC236}">
                <a16:creationId xmlns:a16="http://schemas.microsoft.com/office/drawing/2014/main" id="{00579C05-5E4E-4CFE-B866-EBECD1C1E64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501636" y="2124872"/>
            <a:ext cx="30703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6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联合国从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1975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年国际妇女年开始庆祝国际妇女节，确认普通妇女争取平等参与社会的传统。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FZKaTong-M19S" charset="-122"/>
              <a:ea typeface="FZKaTong-M19S" charset="-122"/>
              <a:cs typeface="FZKaTong-M19S" charset="-122"/>
            </a:endParaRPr>
          </a:p>
        </p:txBody>
      </p:sp>
      <p:sp>
        <p:nvSpPr>
          <p:cNvPr id="7" name="品 28">
            <a:extLst>
              <a:ext uri="{FF2B5EF4-FFF2-40B4-BE49-F238E27FC236}">
                <a16:creationId xmlns:a16="http://schemas.microsoft.com/office/drawing/2014/main" id="{B9EA5318-9132-44E3-9EBC-4421E3A1035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472694" y="280126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rPr>
              <a:t>妇女节的由来</a:t>
            </a:r>
          </a:p>
        </p:txBody>
      </p:sp>
      <p:sp>
        <p:nvSpPr>
          <p:cNvPr id="8" name="PA15">
            <a:extLst>
              <a:ext uri="{FF2B5EF4-FFF2-40B4-BE49-F238E27FC236}">
                <a16:creationId xmlns:a16="http://schemas.microsoft.com/office/drawing/2014/main" id="{A8B64400-5FC3-4C1E-9FB6-ED72C38FBD4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501633" y="3063502"/>
            <a:ext cx="3070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2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1997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年大会通过了一项决议，请每个国家按照自己的历史和名族传统习俗，选定一年中的某一天宣布为联合国妇女权利和世界和平日。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FZKaTong-M19S" charset="-122"/>
              <a:ea typeface="FZKaTong-M19S" charset="-122"/>
              <a:cs typeface="FZKaTong-M19S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037C61F-22CB-4034-A500-85DA45204AB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389" y="-181889"/>
            <a:ext cx="4000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909708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 autoUpdateAnimBg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013" y="499073"/>
            <a:ext cx="31597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dirty="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妇女节的由来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E7D988A-3C32-4D70-B334-52679CA697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215" y="1085849"/>
            <a:ext cx="3838575" cy="383857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7C0B866D-7C0A-45A3-AD32-02278D217A0F}"/>
              </a:ext>
            </a:extLst>
          </p:cNvPr>
          <p:cNvGrpSpPr/>
          <p:nvPr/>
        </p:nvGrpSpPr>
        <p:grpSpPr>
          <a:xfrm>
            <a:off x="5925034" y="1576276"/>
            <a:ext cx="2548328" cy="1115831"/>
            <a:chOff x="8047530" y="2101701"/>
            <a:chExt cx="3397770" cy="1487773"/>
          </a:xfrm>
        </p:grpSpPr>
        <p:sp>
          <p:nvSpPr>
            <p:cNvPr id="13" name="文本框 45">
              <a:extLst>
                <a:ext uri="{FF2B5EF4-FFF2-40B4-BE49-F238E27FC236}">
                  <a16:creationId xmlns:a16="http://schemas.microsoft.com/office/drawing/2014/main" id="{20BCC07F-320D-4C91-AE0C-6092E51B7D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47530" y="2101701"/>
              <a:ext cx="2880695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b="1" dirty="0">
                  <a:solidFill>
                    <a:srgbClr val="EB3541"/>
                  </a:solidFill>
                  <a:latin typeface="FZShaoEr-M11S" charset="-122"/>
                  <a:ea typeface="FZShaoEr-M11S" charset="-122"/>
                  <a:cs typeface="FZShaoEr-M11S" charset="-122"/>
                </a:rPr>
                <a:t>妇女节的由来</a:t>
              </a:r>
            </a:p>
          </p:txBody>
        </p:sp>
        <p:sp>
          <p:nvSpPr>
            <p:cNvPr id="14" name="文本框 49">
              <a:extLst>
                <a:ext uri="{FF2B5EF4-FFF2-40B4-BE49-F238E27FC236}">
                  <a16:creationId xmlns:a16="http://schemas.microsoft.com/office/drawing/2014/main" id="{90880E54-9901-44A9-B7BE-EE7F10F6DB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68446" y="2537819"/>
              <a:ext cx="3376854" cy="1051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1908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年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3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月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8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日，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15000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名妇女在纽约市游行，要求缩短工作时间，提高劳动报酬与享有选举权，禁止使用童工。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3A6E145-375D-4610-83A2-0EAC36188C0D}"/>
              </a:ext>
            </a:extLst>
          </p:cNvPr>
          <p:cNvGrpSpPr/>
          <p:nvPr/>
        </p:nvGrpSpPr>
        <p:grpSpPr>
          <a:xfrm>
            <a:off x="5940721" y="2937778"/>
            <a:ext cx="2532641" cy="1355862"/>
            <a:chOff x="8068445" y="3917037"/>
            <a:chExt cx="3376854" cy="1807815"/>
          </a:xfrm>
        </p:grpSpPr>
        <p:sp>
          <p:nvSpPr>
            <p:cNvPr id="16" name="文本框 45">
              <a:extLst>
                <a:ext uri="{FF2B5EF4-FFF2-40B4-BE49-F238E27FC236}">
                  <a16:creationId xmlns:a16="http://schemas.microsoft.com/office/drawing/2014/main" id="{22574134-D32E-413C-903F-CC480C506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68445" y="3917037"/>
              <a:ext cx="2880695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b="1">
                  <a:solidFill>
                    <a:srgbClr val="EB3541"/>
                  </a:solidFill>
                  <a:latin typeface="FZShaoEr-M11S" charset="-122"/>
                  <a:ea typeface="FZShaoEr-M11S" charset="-122"/>
                  <a:cs typeface="FZShaoEr-M11S" charset="-122"/>
                </a:rPr>
                <a:t>妇女节的由来</a:t>
              </a:r>
              <a:endParaRPr lang="zh-CN" altLang="en-US" sz="1800" b="1" dirty="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endParaRPr>
            </a:p>
          </p:txBody>
        </p:sp>
        <p:sp>
          <p:nvSpPr>
            <p:cNvPr id="17" name="文本框 49">
              <a:extLst>
                <a:ext uri="{FF2B5EF4-FFF2-40B4-BE49-F238E27FC236}">
                  <a16:creationId xmlns:a16="http://schemas.microsoft.com/office/drawing/2014/main" id="{0C62FAED-7D9D-47C2-B5BD-BAD7BD123F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68445" y="4406030"/>
              <a:ext cx="3376854" cy="1318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76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她们提出的口号是“面包和玫瑰”，面包象征经济保障，玫瑰象征较好的生活质量。</a:t>
              </a:r>
            </a:p>
            <a:p>
              <a:pPr eaLnBrk="1" hangingPunct="1">
                <a:lnSpc>
                  <a:spcPts val="1760"/>
                </a:lnSpc>
              </a:pP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BB2EDE9-F45B-4CE8-B5DF-1EBE6F26A793}"/>
              </a:ext>
            </a:extLst>
          </p:cNvPr>
          <p:cNvGrpSpPr/>
          <p:nvPr/>
        </p:nvGrpSpPr>
        <p:grpSpPr>
          <a:xfrm>
            <a:off x="788952" y="1646396"/>
            <a:ext cx="2343238" cy="1115831"/>
            <a:chOff x="678873" y="2169647"/>
            <a:chExt cx="3124317" cy="1487773"/>
          </a:xfrm>
        </p:grpSpPr>
        <p:sp>
          <p:nvSpPr>
            <p:cNvPr id="19" name="文本框 45">
              <a:extLst>
                <a:ext uri="{FF2B5EF4-FFF2-40B4-BE49-F238E27FC236}">
                  <a16:creationId xmlns:a16="http://schemas.microsoft.com/office/drawing/2014/main" id="{2B2893A7-6D6A-4FC0-8AD4-A3A8E3F7EE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3820" y="2169647"/>
              <a:ext cx="2880694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1800" b="1">
                  <a:solidFill>
                    <a:srgbClr val="EB3541"/>
                  </a:solidFill>
                  <a:latin typeface="FZShaoEr-M11S" charset="-122"/>
                  <a:ea typeface="FZShaoEr-M11S" charset="-122"/>
                  <a:cs typeface="FZShaoEr-M11S" charset="-122"/>
                </a:rPr>
                <a:t>妇女节的由来</a:t>
              </a:r>
              <a:endParaRPr lang="zh-CN" altLang="en-US" sz="1800" b="1" dirty="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endParaRPr>
            </a:p>
          </p:txBody>
        </p:sp>
        <p:sp>
          <p:nvSpPr>
            <p:cNvPr id="20" name="文本框 49">
              <a:extLst>
                <a:ext uri="{FF2B5EF4-FFF2-40B4-BE49-F238E27FC236}">
                  <a16:creationId xmlns:a16="http://schemas.microsoft.com/office/drawing/2014/main" id="{C0BE165E-388C-4801-92EF-6453E3921D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873" y="2605765"/>
              <a:ext cx="3124317" cy="1051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r">
                <a:lnSpc>
                  <a:spcPct val="150000"/>
                </a:lnSpc>
                <a:defRPr/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1857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年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3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月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8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日，美国纽约的服装和纺织女工举行了一次抗议，反对非人道的工作环境，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12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小时工作制和低薪。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8BE5B77-5A2B-460A-8D8F-3A5257334021}"/>
              </a:ext>
            </a:extLst>
          </p:cNvPr>
          <p:cNvGrpSpPr/>
          <p:nvPr/>
        </p:nvGrpSpPr>
        <p:grpSpPr>
          <a:xfrm>
            <a:off x="760338" y="2937780"/>
            <a:ext cx="2343238" cy="1115831"/>
            <a:chOff x="640722" y="3891490"/>
            <a:chExt cx="3124317" cy="1487773"/>
          </a:xfrm>
        </p:grpSpPr>
        <p:sp>
          <p:nvSpPr>
            <p:cNvPr id="22" name="文本框 45">
              <a:extLst>
                <a:ext uri="{FF2B5EF4-FFF2-40B4-BE49-F238E27FC236}">
                  <a16:creationId xmlns:a16="http://schemas.microsoft.com/office/drawing/2014/main" id="{553D4917-4D11-419D-8E32-BDE51D99DB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669" y="3891490"/>
              <a:ext cx="2880694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1800" b="1">
                  <a:solidFill>
                    <a:srgbClr val="EB3541"/>
                  </a:solidFill>
                  <a:latin typeface="FZShaoEr-M11S" charset="-122"/>
                  <a:ea typeface="FZShaoEr-M11S" charset="-122"/>
                  <a:cs typeface="FZShaoEr-M11S" charset="-122"/>
                </a:rPr>
                <a:t>妇女节的由来</a:t>
              </a:r>
              <a:endParaRPr lang="zh-CN" altLang="en-US" sz="1800" b="1" dirty="0">
                <a:solidFill>
                  <a:srgbClr val="EB3541"/>
                </a:solidFill>
                <a:latin typeface="FZShaoEr-M11S" charset="-122"/>
                <a:ea typeface="FZShaoEr-M11S" charset="-122"/>
                <a:cs typeface="FZShaoEr-M11S" charset="-122"/>
              </a:endParaRPr>
            </a:p>
          </p:txBody>
        </p:sp>
        <p:sp>
          <p:nvSpPr>
            <p:cNvPr id="23" name="文本框 49">
              <a:extLst>
                <a:ext uri="{FF2B5EF4-FFF2-40B4-BE49-F238E27FC236}">
                  <a16:creationId xmlns:a16="http://schemas.microsoft.com/office/drawing/2014/main" id="{313AEC3A-16D8-4DA4-85B1-73A9B24D3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722" y="4327608"/>
              <a:ext cx="3124317" cy="1051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游行者被警察围攻并赶散，两年以后，又是在三月，这些妇女组织了第一个工会。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6525766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013" y="499073"/>
            <a:ext cx="31597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妇女节的由来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0AEAC970-9FB3-40B0-9D74-ECC170EB1A42}"/>
              </a:ext>
            </a:extLst>
          </p:cNvPr>
          <p:cNvSpPr/>
          <p:nvPr/>
        </p:nvSpPr>
        <p:spPr>
          <a:xfrm>
            <a:off x="2994714" y="1320202"/>
            <a:ext cx="5695776" cy="3324225"/>
          </a:xfrm>
          <a:prstGeom prst="round2SameRect">
            <a:avLst/>
          </a:prstGeom>
          <a:solidFill>
            <a:schemeClr val="bg1">
              <a:alpha val="37000"/>
            </a:schemeClr>
          </a:solidFill>
          <a:ln w="28575">
            <a:solidFill>
              <a:srgbClr val="EB35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1" rIns="68561" bIns="34281" rtlCol="0" anchor="ctr"/>
          <a:lstStyle/>
          <a:p>
            <a:pPr algn="ctr"/>
            <a:endParaRPr lang="zh-CN" altLang="en-US" sz="1012" dirty="0"/>
          </a:p>
        </p:txBody>
      </p:sp>
      <p:sp>
        <p:nvSpPr>
          <p:cNvPr id="24" name="文本框 49">
            <a:extLst>
              <a:ext uri="{FF2B5EF4-FFF2-40B4-BE49-F238E27FC236}">
                <a16:creationId xmlns:a16="http://schemas.microsoft.com/office/drawing/2014/main" id="{C237762C-956B-4A6E-81C9-4B6057667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5714" y="1824721"/>
            <a:ext cx="5173698" cy="2315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</a:rPr>
              <a:t>       国际妇女节是全世界许多国家都庆祝的节日。这一天，妇女们作出的成就得到肯定，无论她们的国籍、民族、语言、文化、经济状况和政治立场如何。从那以后，国际妇女节成为一个全球性的妇女节日，对发达国家及发展中国家的妇女来说都具有新的意义。日益发展壮大的国际妇女运动，通过联合国四次妇女问题全球会议得以加强。在其推动下，纪念活动已成为一个号角，号召协力争取妇女权利和妇女对政治经济事务的参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FZKaTong-M19S" charset="-122"/>
              <a:ea typeface="FZKaTong-M19S" charset="-122"/>
              <a:cs typeface="FZKaTong-M19S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D3F1D2E-F2B0-44EA-A0D8-659AF855E3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" y="1089318"/>
            <a:ext cx="3749040" cy="426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044551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>
            <a:extLst>
              <a:ext uri="{FF2B5EF4-FFF2-40B4-BE49-F238E27FC236}">
                <a16:creationId xmlns:a16="http://schemas.microsoft.com/office/drawing/2014/main" id="{E46C37E3-D0B6-4F5E-8598-364EFF945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013" y="499073"/>
            <a:ext cx="31597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>
                <a:solidFill>
                  <a:srgbClr val="EB3541"/>
                </a:solidFill>
                <a:latin typeface="FZPangWa-M18S" charset="-122"/>
                <a:ea typeface="FZPangWa-M18S" charset="-122"/>
                <a:cs typeface="FZPangWa-M18S" charset="-122"/>
              </a:rPr>
              <a:t>妇女节的由来</a:t>
            </a:r>
            <a:endParaRPr lang="zh-CN" altLang="en-US" sz="2400" dirty="0">
              <a:solidFill>
                <a:srgbClr val="EB3541"/>
              </a:solidFill>
              <a:latin typeface="FZPangWa-M18S" charset="-122"/>
              <a:ea typeface="FZPangWa-M18S" charset="-122"/>
              <a:cs typeface="FZPangWa-M18S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04560A7-D2E8-4262-A086-D81A61A1E2A4}"/>
              </a:ext>
            </a:extLst>
          </p:cNvPr>
          <p:cNvGrpSpPr/>
          <p:nvPr/>
        </p:nvGrpSpPr>
        <p:grpSpPr>
          <a:xfrm>
            <a:off x="1156391" y="1645161"/>
            <a:ext cx="3904259" cy="657225"/>
            <a:chOff x="624121" y="1788036"/>
            <a:chExt cx="3904259" cy="657225"/>
          </a:xfrm>
        </p:grpSpPr>
        <p:sp>
          <p:nvSpPr>
            <p:cNvPr id="3" name="TextBox 23">
              <a:extLst>
                <a:ext uri="{FF2B5EF4-FFF2-40B4-BE49-F238E27FC236}">
                  <a16:creationId xmlns:a16="http://schemas.microsoft.com/office/drawing/2014/main" id="{7D9325E8-F648-490D-8E7B-E139E51AB2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1347" y="1814319"/>
              <a:ext cx="3247033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4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近几十年来，联合国的四次全球性会议加强了国际妇女运动，随着国际妇女运动的成长，妇女节取得了全球性的意义。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宋体" panose="02010600030101010101" pitchFamily="2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8E089C6F-347B-4E51-AB9D-E4AE31B6A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121" y="1788036"/>
              <a:ext cx="657225" cy="657225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4546EBF-95C6-4EEB-9306-A18C5E058A21}"/>
              </a:ext>
            </a:extLst>
          </p:cNvPr>
          <p:cNvGrpSpPr/>
          <p:nvPr/>
        </p:nvGrpSpPr>
        <p:grpSpPr>
          <a:xfrm>
            <a:off x="1156390" y="2535155"/>
            <a:ext cx="3947880" cy="692682"/>
            <a:chOff x="624120" y="2678030"/>
            <a:chExt cx="3947880" cy="692682"/>
          </a:xfrm>
        </p:grpSpPr>
        <p:sp>
          <p:nvSpPr>
            <p:cNvPr id="5" name="TextBox 23">
              <a:extLst>
                <a:ext uri="{FF2B5EF4-FFF2-40B4-BE49-F238E27FC236}">
                  <a16:creationId xmlns:a16="http://schemas.microsoft.com/office/drawing/2014/main" id="{6C3D3486-AA7D-4737-85B7-8B3C473347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24967" y="2778242"/>
              <a:ext cx="3247033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3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这些进展使国际妇女节成为团结一致、协调努力要求归还妇女权利和参与政治、经济和社会生活的权利的日子。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61244EF-B576-44E6-A15A-C11A5CB4F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120" y="2678030"/>
              <a:ext cx="657225" cy="657225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57CAF2B-FFC6-465B-8E8E-B3A60ACC9108}"/>
              </a:ext>
            </a:extLst>
          </p:cNvPr>
          <p:cNvGrpSpPr/>
          <p:nvPr/>
        </p:nvGrpSpPr>
        <p:grpSpPr>
          <a:xfrm>
            <a:off x="1156390" y="3530711"/>
            <a:ext cx="3904259" cy="657225"/>
            <a:chOff x="624120" y="3673586"/>
            <a:chExt cx="3904259" cy="657225"/>
          </a:xfrm>
        </p:grpSpPr>
        <p:sp>
          <p:nvSpPr>
            <p:cNvPr id="6" name="TextBox 23">
              <a:extLst>
                <a:ext uri="{FF2B5EF4-FFF2-40B4-BE49-F238E27FC236}">
                  <a16:creationId xmlns:a16="http://schemas.microsoft.com/office/drawing/2014/main" id="{8DC24C7A-DF16-4FB0-8098-298CA2A824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1346" y="3673586"/>
              <a:ext cx="3247033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400"/>
                </a:lnSpc>
                <a:defRPr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1909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年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3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月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8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日，美国芝加哥女工团要求男女平等权利而举行示威，次年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8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ZKaTong-M19S" charset="-122"/>
                  <a:ea typeface="FZKaTong-M19S" charset="-122"/>
                  <a:cs typeface="FZKaTong-M19S" charset="-122"/>
                </a:rPr>
                <a:t>月在丹麦哥本哈根召开的国际第二次社会主义者妇女大会上决定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FZKaTong-M19S" charset="-122"/>
                <a:ea typeface="FZKaTong-M19S" charset="-122"/>
                <a:cs typeface="FZKaTong-M19S" charset="-122"/>
                <a:sym typeface="宋体" panose="02010600030101010101" pitchFamily="2" charset="-122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CA26131-119B-44A1-983A-1850A41FC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120" y="3673586"/>
              <a:ext cx="657225" cy="657225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71060BDC-5DDE-4954-8C10-F6E945F583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270" y="1369340"/>
            <a:ext cx="3774160" cy="377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33587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7">
            <a:extLst>
              <a:ext uri="{FF2B5EF4-FFF2-40B4-BE49-F238E27FC236}">
                <a16:creationId xmlns:a16="http://schemas.microsoft.com/office/drawing/2014/main" id="{523278D1-F0DB-4665-9F6E-A5E6D2339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275" y="1660663"/>
            <a:ext cx="195797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EB3541"/>
                </a:solidFill>
                <a:effectLst/>
                <a:uLnTx/>
                <a:uFillTx/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  <a:sym typeface="Arial" panose="020B0604020202020204" pitchFamily="34" charset="0"/>
              </a:rPr>
              <a:t>第二章</a:t>
            </a:r>
            <a:endParaRPr kumimoji="0" lang="en-US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EB3541"/>
              </a:solidFill>
              <a:effectLst/>
              <a:uLnTx/>
              <a:uFillTx/>
              <a:latin typeface="FZPangWa-M18S" panose="03000509000000000000" pitchFamily="65" charset="-122"/>
              <a:ea typeface="FZPangWa-M18S" panose="03000509000000000000" pitchFamily="65" charset="-122"/>
              <a:cs typeface="FZShaoEr-M11S" charset="-122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37CA372-4570-4F4D-BFBB-C3E637605AAC}"/>
              </a:ext>
            </a:extLst>
          </p:cNvPr>
          <p:cNvSpPr/>
          <p:nvPr/>
        </p:nvSpPr>
        <p:spPr>
          <a:xfrm>
            <a:off x="3751851" y="2430721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EB3541"/>
                </a:solidFill>
                <a:effectLst/>
                <a:uLnTx/>
                <a:uFillTx/>
                <a:latin typeface="FZPangWa-M18S" panose="03000509000000000000" pitchFamily="65" charset="-122"/>
                <a:ea typeface="FZPangWa-M18S" panose="03000509000000000000" pitchFamily="65" charset="-122"/>
                <a:cs typeface="FZShaoEr-M11S" charset="-122"/>
              </a:rPr>
              <a:t>妇女节的简介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EB3541"/>
              </a:solidFill>
              <a:effectLst/>
              <a:uLnTx/>
              <a:uFillTx/>
              <a:latin typeface="FZPangWa-M18S" panose="03000509000000000000" pitchFamily="65" charset="-122"/>
              <a:ea typeface="FZPangWa-M18S" panose="03000509000000000000" pitchFamily="65" charset="-122"/>
              <a:cs typeface="FZShaoEr-M11S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81347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幼儿教育-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</a:spPr>
      <a:bodyPr lIns="68561" tIns="34281" rIns="68561" bIns="34281" rtlCol="0" anchor="ctr"/>
      <a:lstStyle>
        <a:defPPr algn="ctr">
          <a:defRPr sz="1012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458</TotalTime>
  <Words>1398</Words>
  <Application>Microsoft Office PowerPoint</Application>
  <PresentationFormat>全屏显示(16:9)</PresentationFormat>
  <Paragraphs>142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汉仪小麦体简</vt:lpstr>
      <vt:lpstr>Symbol</vt:lpstr>
      <vt:lpstr>微软雅黑 Light</vt:lpstr>
      <vt:lpstr>Arial</vt:lpstr>
      <vt:lpstr>FZShaoEr-M11S</vt:lpstr>
      <vt:lpstr>Calibri</vt:lpstr>
      <vt:lpstr>FZPangWa-M18S</vt:lpstr>
      <vt:lpstr>方正胖娃简体</vt:lpstr>
      <vt:lpstr>微软雅黑</vt:lpstr>
      <vt:lpstr>FZKaTong-M19S</vt:lpstr>
      <vt:lpstr>方正稚艺简体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幼儿教育-18</dc:title>
  <dc:creator>Windows 用户</dc:creator>
  <cp:lastModifiedBy>Administrator</cp:lastModifiedBy>
  <cp:revision>110</cp:revision>
  <dcterms:created xsi:type="dcterms:W3CDTF">2015-12-05T09:26:00Z</dcterms:created>
  <dcterms:modified xsi:type="dcterms:W3CDTF">2019-02-26T06:15:50Z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  <property fmtid="{D5CDD505-2E9C-101B-9397-08002B2CF9AE}" pid="3" name="KSOTemplateUUID">
    <vt:lpwstr>v1.0_mb_Tqx1b49rEzw0+W8AUzH2PA==</vt:lpwstr>
  </property>
</Properties>
</file>