
<file path=[Content_Types].xml><?xml version="1.0" encoding="utf-8"?>
<Types xmlns="http://schemas.openxmlformats.org/package/2006/content-types">
  <Default ContentType="image/png" Extension="png"/>
  <Default ContentType="audio/mpeg" Extension="mp3"/>
  <Default ContentType="application/vnd.openxmlformats-package.relationships+xml" Extension="rels"/>
  <Default ContentType="application/xml" Extension="xml"/>
  <Default ContentType="image/vnd.ms-photo" Extension="wdp"/>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notesMaster+xml" PartName="/ppt/notesMasters/notesMaster1.xml"/>
  <Override ContentType="application/vnd.openxmlformats-officedocument.presentationml.tags+xml" PartName="/ppt/tags/tag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
 <Relationship Target="docProps/app.xml" Type="http://schemas.openxmlformats.org/officeDocument/2006/relationships/extended-properties" Id="rId3"/>
 <Relationship Target="docProps/core.xml" Type="http://schemas.openxmlformats.org/package/2006/relationships/metadata/core-properties" Id="rId2"/>
 <Relationship Target="ppt/presentation.xml" Type="http://schemas.openxmlformats.org/officeDocument/2006/relationships/officeDocument" Id="rId1"/>
 <Relationship Target="docProps/custom.xml" Type="http://schemas.openxmlformats.org/officeDocument/2006/relationships/custom-properties" Id="rId4"/>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516" r:id="rId2"/>
    <p:sldId id="473" r:id="rId3"/>
    <p:sldId id="496" r:id="rId4"/>
    <p:sldId id="414" r:id="rId5"/>
    <p:sldId id="480" r:id="rId6"/>
    <p:sldId id="310" r:id="rId7"/>
    <p:sldId id="334" r:id="rId8"/>
    <p:sldId id="338" r:id="rId9"/>
    <p:sldId id="517" r:id="rId10"/>
    <p:sldId id="407" r:id="rId11"/>
    <p:sldId id="478" r:id="rId12"/>
    <p:sldId id="357" r:id="rId13"/>
    <p:sldId id="479" r:id="rId14"/>
    <p:sldId id="415" r:id="rId15"/>
    <p:sldId id="504" r:id="rId16"/>
    <p:sldId id="518" r:id="rId17"/>
    <p:sldId id="514" r:id="rId18"/>
    <p:sldId id="512" r:id="rId19"/>
    <p:sldId id="505" r:id="rId20"/>
    <p:sldId id="305" r:id="rId21"/>
    <p:sldId id="481" r:id="rId22"/>
    <p:sldId id="519" r:id="rId23"/>
    <p:sldId id="503" r:id="rId24"/>
    <p:sldId id="513" r:id="rId25"/>
    <p:sldId id="408" r:id="rId26"/>
    <p:sldId id="483" r:id="rId27"/>
    <p:sldId id="515" r:id="rId28"/>
    <p:sldId id="520" r:id="rId29"/>
    <p:sldId id="511"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2D60"/>
    <a:srgbClr val="EF5B7E"/>
    <a:srgbClr val="FFCBE1"/>
    <a:srgbClr val="ED406A"/>
    <a:srgbClr val="EB2D5F"/>
    <a:srgbClr val="ED426F"/>
    <a:srgbClr val="EC3460"/>
    <a:srgbClr val="D91548"/>
    <a:srgbClr val="EE4B7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26" autoAdjust="0"/>
    <p:restoredTop sz="89659" autoAdjust="0"/>
  </p:normalViewPr>
  <p:slideViewPr>
    <p:cSldViewPr snapToGrid="0">
      <p:cViewPr varScale="1">
        <p:scale>
          <a:sx n="94" d="100"/>
          <a:sy n="94" d="100"/>
        </p:scale>
        <p:origin x="612" y="66"/>
      </p:cViewPr>
      <p:guideLst>
        <p:guide orient="horz" pos="2160"/>
        <p:guide pos="3840"/>
      </p:guideLst>
    </p:cSldViewPr>
  </p:slideViewPr>
  <p:outlineViewPr>
    <p:cViewPr>
      <p:scale>
        <a:sx n="100" d="100"/>
        <a:sy n="100" d="100"/>
      </p:scale>
      <p:origin x="0" y="0"/>
    </p:cViewPr>
  </p:outlineViewPr>
  <p:notesTextViewPr>
    <p:cViewPr>
      <p:scale>
        <a:sx n="3" d="2"/>
        <a:sy n="3" d="2"/>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433F59-6E5B-489E-8696-3DE0A36E226E}" type="datetimeFigureOut">
              <a:rPr lang="zh-CN" altLang="en-US" smtClean="0"/>
              <a:t>2018/3/6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9BB06-7EE2-456A-B3F0-372892F1843D}" type="slidenum">
              <a:rPr lang="zh-CN" altLang="en-US" smtClean="0"/>
              <a:t>‹#›</a:t>
            </a:fld>
            <a:endParaRPr lang="zh-CN" altLang="en-US"/>
          </a:p>
        </p:txBody>
      </p:sp>
    </p:spTree>
    <p:extLst>
      <p:ext uri="{BB962C8B-B14F-4D97-AF65-F5344CB8AC3E}">
        <p14:creationId xmlns:p14="http://schemas.microsoft.com/office/powerpoint/2010/main" val="406655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方正姚体</a:t>
            </a:r>
            <a:endParaRPr lang="zh-CN" altLang="en-US" dirty="0"/>
          </a:p>
        </p:txBody>
      </p:sp>
      <p:sp>
        <p:nvSpPr>
          <p:cNvPr id="4" name="灯片编号占位符 3"/>
          <p:cNvSpPr>
            <a:spLocks noGrp="1"/>
          </p:cNvSpPr>
          <p:nvPr>
            <p:ph type="sldNum" sz="quarter" idx="10"/>
          </p:nvPr>
        </p:nvSpPr>
        <p:spPr/>
        <p:txBody>
          <a:bodyPr/>
          <a:lstStyle/>
          <a:p>
            <a:fld id="{8159BB06-7EE2-456A-B3F0-372892F1843D}" type="slidenum">
              <a:rPr lang="zh-CN" altLang="en-US" smtClean="0"/>
              <a:t>1</a:t>
            </a:fld>
            <a:endParaRPr lang="zh-CN" altLang="en-US"/>
          </a:p>
        </p:txBody>
      </p:sp>
    </p:spTree>
    <p:extLst>
      <p:ext uri="{BB962C8B-B14F-4D97-AF65-F5344CB8AC3E}">
        <p14:creationId xmlns:p14="http://schemas.microsoft.com/office/powerpoint/2010/main" val="131850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10</a:t>
            </a:fld>
            <a:endParaRPr lang="zh-CN" altLang="en-US"/>
          </a:p>
        </p:txBody>
      </p:sp>
    </p:spTree>
    <p:extLst>
      <p:ext uri="{BB962C8B-B14F-4D97-AF65-F5344CB8AC3E}">
        <p14:creationId xmlns:p14="http://schemas.microsoft.com/office/powerpoint/2010/main" val="2243721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11</a:t>
            </a:fld>
            <a:endParaRPr lang="zh-CN" altLang="en-US"/>
          </a:p>
        </p:txBody>
      </p:sp>
    </p:spTree>
    <p:extLst>
      <p:ext uri="{BB962C8B-B14F-4D97-AF65-F5344CB8AC3E}">
        <p14:creationId xmlns:p14="http://schemas.microsoft.com/office/powerpoint/2010/main" val="3753778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12</a:t>
            </a:fld>
            <a:endParaRPr lang="zh-CN" altLang="en-US"/>
          </a:p>
        </p:txBody>
      </p:sp>
    </p:spTree>
    <p:extLst>
      <p:ext uri="{BB962C8B-B14F-4D97-AF65-F5344CB8AC3E}">
        <p14:creationId xmlns:p14="http://schemas.microsoft.com/office/powerpoint/2010/main" val="3504034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13</a:t>
            </a:fld>
            <a:endParaRPr lang="zh-CN" altLang="en-US"/>
          </a:p>
        </p:txBody>
      </p:sp>
    </p:spTree>
    <p:extLst>
      <p:ext uri="{BB962C8B-B14F-4D97-AF65-F5344CB8AC3E}">
        <p14:creationId xmlns:p14="http://schemas.microsoft.com/office/powerpoint/2010/main" val="3665320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14</a:t>
            </a:fld>
            <a:endParaRPr lang="zh-CN" altLang="en-US"/>
          </a:p>
        </p:txBody>
      </p:sp>
    </p:spTree>
    <p:extLst>
      <p:ext uri="{BB962C8B-B14F-4D97-AF65-F5344CB8AC3E}">
        <p14:creationId xmlns:p14="http://schemas.microsoft.com/office/powerpoint/2010/main" val="308152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15</a:t>
            </a:fld>
            <a:endParaRPr lang="zh-CN" altLang="en-US"/>
          </a:p>
        </p:txBody>
      </p:sp>
    </p:spTree>
    <p:extLst>
      <p:ext uri="{BB962C8B-B14F-4D97-AF65-F5344CB8AC3E}">
        <p14:creationId xmlns:p14="http://schemas.microsoft.com/office/powerpoint/2010/main" val="2760926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16</a:t>
            </a:fld>
            <a:endParaRPr lang="zh-CN" altLang="en-US"/>
          </a:p>
        </p:txBody>
      </p:sp>
    </p:spTree>
    <p:extLst>
      <p:ext uri="{BB962C8B-B14F-4D97-AF65-F5344CB8AC3E}">
        <p14:creationId xmlns:p14="http://schemas.microsoft.com/office/powerpoint/2010/main" val="1803351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17</a:t>
            </a:fld>
            <a:endParaRPr lang="zh-CN" altLang="en-US"/>
          </a:p>
        </p:txBody>
      </p:sp>
    </p:spTree>
    <p:extLst>
      <p:ext uri="{BB962C8B-B14F-4D97-AF65-F5344CB8AC3E}">
        <p14:creationId xmlns:p14="http://schemas.microsoft.com/office/powerpoint/2010/main" val="3519292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18</a:t>
            </a:fld>
            <a:endParaRPr lang="zh-CN" altLang="en-US"/>
          </a:p>
        </p:txBody>
      </p:sp>
    </p:spTree>
    <p:extLst>
      <p:ext uri="{BB962C8B-B14F-4D97-AF65-F5344CB8AC3E}">
        <p14:creationId xmlns:p14="http://schemas.microsoft.com/office/powerpoint/2010/main" val="2777251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19</a:t>
            </a:fld>
            <a:endParaRPr lang="zh-CN" altLang="en-US"/>
          </a:p>
        </p:txBody>
      </p:sp>
    </p:spTree>
    <p:extLst>
      <p:ext uri="{BB962C8B-B14F-4D97-AF65-F5344CB8AC3E}">
        <p14:creationId xmlns:p14="http://schemas.microsoft.com/office/powerpoint/2010/main" val="1979424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a:t>
            </a:fld>
            <a:endParaRPr lang="zh-CN" altLang="en-US"/>
          </a:p>
        </p:txBody>
      </p:sp>
    </p:spTree>
    <p:extLst>
      <p:ext uri="{BB962C8B-B14F-4D97-AF65-F5344CB8AC3E}">
        <p14:creationId xmlns:p14="http://schemas.microsoft.com/office/powerpoint/2010/main" val="244263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20</a:t>
            </a:fld>
            <a:endParaRPr lang="zh-CN" altLang="en-US"/>
          </a:p>
        </p:txBody>
      </p:sp>
    </p:spTree>
    <p:extLst>
      <p:ext uri="{BB962C8B-B14F-4D97-AF65-F5344CB8AC3E}">
        <p14:creationId xmlns:p14="http://schemas.microsoft.com/office/powerpoint/2010/main" val="1630714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21</a:t>
            </a:fld>
            <a:endParaRPr lang="zh-CN" altLang="en-US"/>
          </a:p>
        </p:txBody>
      </p:sp>
    </p:spTree>
    <p:extLst>
      <p:ext uri="{BB962C8B-B14F-4D97-AF65-F5344CB8AC3E}">
        <p14:creationId xmlns:p14="http://schemas.microsoft.com/office/powerpoint/2010/main" val="322098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22</a:t>
            </a:fld>
            <a:endParaRPr lang="zh-CN" altLang="en-US"/>
          </a:p>
        </p:txBody>
      </p:sp>
    </p:spTree>
    <p:extLst>
      <p:ext uri="{BB962C8B-B14F-4D97-AF65-F5344CB8AC3E}">
        <p14:creationId xmlns:p14="http://schemas.microsoft.com/office/powerpoint/2010/main" val="2514878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23</a:t>
            </a:fld>
            <a:endParaRPr lang="zh-CN" altLang="en-US"/>
          </a:p>
        </p:txBody>
      </p:sp>
    </p:spTree>
    <p:extLst>
      <p:ext uri="{BB962C8B-B14F-4D97-AF65-F5344CB8AC3E}">
        <p14:creationId xmlns:p14="http://schemas.microsoft.com/office/powerpoint/2010/main" val="2398344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24</a:t>
            </a:fld>
            <a:endParaRPr lang="zh-CN" altLang="en-US"/>
          </a:p>
        </p:txBody>
      </p:sp>
    </p:spTree>
    <p:extLst>
      <p:ext uri="{BB962C8B-B14F-4D97-AF65-F5344CB8AC3E}">
        <p14:creationId xmlns:p14="http://schemas.microsoft.com/office/powerpoint/2010/main" val="584225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25</a:t>
            </a:fld>
            <a:endParaRPr lang="zh-CN" altLang="en-US"/>
          </a:p>
        </p:txBody>
      </p:sp>
    </p:spTree>
    <p:extLst>
      <p:ext uri="{BB962C8B-B14F-4D97-AF65-F5344CB8AC3E}">
        <p14:creationId xmlns:p14="http://schemas.microsoft.com/office/powerpoint/2010/main" val="4291185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26</a:t>
            </a:fld>
            <a:endParaRPr lang="zh-CN" altLang="en-US"/>
          </a:p>
        </p:txBody>
      </p:sp>
    </p:spTree>
    <p:extLst>
      <p:ext uri="{BB962C8B-B14F-4D97-AF65-F5344CB8AC3E}">
        <p14:creationId xmlns:p14="http://schemas.microsoft.com/office/powerpoint/2010/main" val="1815074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27</a:t>
            </a:fld>
            <a:endParaRPr lang="zh-CN" altLang="en-US"/>
          </a:p>
        </p:txBody>
      </p:sp>
    </p:spTree>
    <p:extLst>
      <p:ext uri="{BB962C8B-B14F-4D97-AF65-F5344CB8AC3E}">
        <p14:creationId xmlns:p14="http://schemas.microsoft.com/office/powerpoint/2010/main" val="1715425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方正姚体</a:t>
            </a:r>
            <a:endParaRPr lang="zh-CN" altLang="en-US" dirty="0"/>
          </a:p>
        </p:txBody>
      </p:sp>
      <p:sp>
        <p:nvSpPr>
          <p:cNvPr id="4" name="灯片编号占位符 3"/>
          <p:cNvSpPr>
            <a:spLocks noGrp="1"/>
          </p:cNvSpPr>
          <p:nvPr>
            <p:ph type="sldNum" sz="quarter" idx="10"/>
          </p:nvPr>
        </p:nvSpPr>
        <p:spPr/>
        <p:txBody>
          <a:bodyPr/>
          <a:lstStyle/>
          <a:p>
            <a:fld id="{8159BB06-7EE2-456A-B3F0-372892F1843D}" type="slidenum">
              <a:rPr lang="zh-CN" altLang="en-US" smtClean="0"/>
              <a:t>28</a:t>
            </a:fld>
            <a:endParaRPr lang="zh-CN" altLang="en-US"/>
          </a:p>
        </p:txBody>
      </p:sp>
    </p:spTree>
    <p:extLst>
      <p:ext uri="{BB962C8B-B14F-4D97-AF65-F5344CB8AC3E}">
        <p14:creationId xmlns:p14="http://schemas.microsoft.com/office/powerpoint/2010/main" val="2720566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29</a:t>
            </a:fld>
            <a:endParaRPr lang="zh-CN" altLang="en-US"/>
          </a:p>
        </p:txBody>
      </p:sp>
    </p:spTree>
    <p:extLst>
      <p:ext uri="{BB962C8B-B14F-4D97-AF65-F5344CB8AC3E}">
        <p14:creationId xmlns:p14="http://schemas.microsoft.com/office/powerpoint/2010/main" val="2187845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3</a:t>
            </a:fld>
            <a:endParaRPr lang="zh-CN" altLang="en-US"/>
          </a:p>
        </p:txBody>
      </p:sp>
    </p:spTree>
    <p:extLst>
      <p:ext uri="{BB962C8B-B14F-4D97-AF65-F5344CB8AC3E}">
        <p14:creationId xmlns:p14="http://schemas.microsoft.com/office/powerpoint/2010/main" val="1724953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4</a:t>
            </a:fld>
            <a:endParaRPr lang="zh-CN" altLang="en-US"/>
          </a:p>
        </p:txBody>
      </p:sp>
    </p:spTree>
    <p:extLst>
      <p:ext uri="{BB962C8B-B14F-4D97-AF65-F5344CB8AC3E}">
        <p14:creationId xmlns:p14="http://schemas.microsoft.com/office/powerpoint/2010/main" val="2545955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5</a:t>
            </a:fld>
            <a:endParaRPr lang="zh-CN" altLang="en-US"/>
          </a:p>
        </p:txBody>
      </p:sp>
    </p:spTree>
    <p:extLst>
      <p:ext uri="{BB962C8B-B14F-4D97-AF65-F5344CB8AC3E}">
        <p14:creationId xmlns:p14="http://schemas.microsoft.com/office/powerpoint/2010/main" val="1771120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6</a:t>
            </a:fld>
            <a:endParaRPr lang="zh-CN" altLang="en-US"/>
          </a:p>
        </p:txBody>
      </p:sp>
    </p:spTree>
    <p:extLst>
      <p:ext uri="{BB962C8B-B14F-4D97-AF65-F5344CB8AC3E}">
        <p14:creationId xmlns:p14="http://schemas.microsoft.com/office/powerpoint/2010/main" val="1609020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7</a:t>
            </a:fld>
            <a:endParaRPr lang="zh-CN" altLang="en-US"/>
          </a:p>
        </p:txBody>
      </p:sp>
    </p:spTree>
    <p:extLst>
      <p:ext uri="{BB962C8B-B14F-4D97-AF65-F5344CB8AC3E}">
        <p14:creationId xmlns:p14="http://schemas.microsoft.com/office/powerpoint/2010/main" val="4044536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8</a:t>
            </a:fld>
            <a:endParaRPr lang="zh-CN" altLang="en-US"/>
          </a:p>
        </p:txBody>
      </p:sp>
    </p:spTree>
    <p:extLst>
      <p:ext uri="{BB962C8B-B14F-4D97-AF65-F5344CB8AC3E}">
        <p14:creationId xmlns:p14="http://schemas.microsoft.com/office/powerpoint/2010/main" val="3198337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t>9</a:t>
            </a:fld>
            <a:endParaRPr lang="zh-CN" altLang="en-US"/>
          </a:p>
        </p:txBody>
      </p:sp>
    </p:spTree>
    <p:extLst>
      <p:ext uri="{BB962C8B-B14F-4D97-AF65-F5344CB8AC3E}">
        <p14:creationId xmlns:p14="http://schemas.microsoft.com/office/powerpoint/2010/main" val="657137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4180853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345120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3333998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79786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1245867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4248230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3453175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615435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615564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99548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sp>
        <p:nvSpPr>
          <p:cNvPr id="6" name="矩形 5"/>
          <p:cNvSpPr/>
          <p:nvPr userDrawn="1"/>
        </p:nvSpPr>
        <p:spPr>
          <a:xfrm>
            <a:off x="0" y="0"/>
            <a:ext cx="12192000" cy="6858000"/>
          </a:xfrm>
          <a:prstGeom prst="rect">
            <a:avLst/>
          </a:prstGeom>
          <a:blipFill dpi="0" rotWithShape="1">
            <a:blip r:embed="rId2">
              <a:alphaModFix amt="37000"/>
              <a:duotone>
                <a:schemeClr val="accent2">
                  <a:shade val="45000"/>
                  <a:satMod val="135000"/>
                </a:schemeClr>
                <a:prstClr val="white"/>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rotWithShape="1">
          <a:blip r:embed="rId3" cstate="print">
            <a:extLst>
              <a:ext uri="{28A0092B-C50C-407E-A947-70E740481C1C}">
                <a14:useLocalDpi xmlns:a14="http://schemas.microsoft.com/office/drawing/2010/main" val="0"/>
              </a:ext>
            </a:extLst>
          </a:blip>
          <a:srcRect l="65213" t="31512" b="23007"/>
          <a:stretch/>
        </p:blipFill>
        <p:spPr>
          <a:xfrm>
            <a:off x="592343" y="471756"/>
            <a:ext cx="491714" cy="522514"/>
          </a:xfrm>
          <a:prstGeom prst="rect">
            <a:avLst/>
          </a:prstGeom>
        </p:spPr>
      </p:pic>
      <p:pic>
        <p:nvPicPr>
          <p:cNvPr id="25" name="图片 24"/>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65213" t="31512" b="23007"/>
          <a:stretch/>
        </p:blipFill>
        <p:spPr>
          <a:xfrm rot="1718977">
            <a:off x="331086" y="822298"/>
            <a:ext cx="289249" cy="307367"/>
          </a:xfrm>
          <a:prstGeom prst="rect">
            <a:avLst/>
          </a:prstGeom>
        </p:spPr>
      </p:pic>
      <p:pic>
        <p:nvPicPr>
          <p:cNvPr id="26" name="图片 25"/>
          <p:cNvPicPr>
            <a:picLocks noChangeAspect="1"/>
          </p:cNvPicPr>
          <p:nvPr userDrawn="1"/>
        </p:nvPicPr>
        <p:blipFill rotWithShape="1">
          <a:blip r:embed="rId6" cstate="print">
            <a:lum bright="70000" contrast="-70000"/>
            <a:extLst>
              <a:ext uri="{28A0092B-C50C-407E-A947-70E740481C1C}">
                <a14:useLocalDpi xmlns:a14="http://schemas.microsoft.com/office/drawing/2010/main" val="0"/>
              </a:ext>
            </a:extLst>
          </a:blip>
          <a:srcRect l="65213" t="31512" b="23007"/>
          <a:stretch/>
        </p:blipFill>
        <p:spPr>
          <a:xfrm rot="1718977">
            <a:off x="407351" y="529361"/>
            <a:ext cx="177758" cy="188892"/>
          </a:xfrm>
          <a:prstGeom prst="rect">
            <a:avLst/>
          </a:prstGeom>
        </p:spPr>
      </p:pic>
    </p:spTree>
    <p:extLst>
      <p:ext uri="{BB962C8B-B14F-4D97-AF65-F5344CB8AC3E}">
        <p14:creationId xmlns:p14="http://schemas.microsoft.com/office/powerpoint/2010/main" val="3672950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B0C6-B4C1-4FC6-BFD5-C6D2D04F63BD}" type="datetimeFigureOut">
              <a:rPr lang="zh-CN" altLang="en-US" smtClean="0"/>
              <a:t>2018/3/6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6CB786-46D9-4309-B80A-03D684D1554E}"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46447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D6B0C6-B4C1-4FC6-BFD5-C6D2D04F63BD}" type="datetimeFigureOut">
              <a:rPr lang="zh-CN" altLang="en-US" smtClean="0"/>
              <a:t>2018/3/6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6CB786-46D9-4309-B80A-03D684D1554E}" type="slidenum">
              <a:rPr lang="zh-CN" altLang="en-US" smtClean="0"/>
              <a:t>‹#›</a:t>
            </a:fld>
            <a:endParaRPr lang="zh-CN" altLang="en-US"/>
          </a:p>
        </p:txBody>
      </p:sp>
    </p:spTree>
    <p:extLst>
      <p:ext uri="{BB962C8B-B14F-4D97-AF65-F5344CB8AC3E}">
        <p14:creationId xmlns:p14="http://schemas.microsoft.com/office/powerpoint/2010/main" val="1250103476"/>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71" r:id="rId6"/>
    <p:sldLayoutId id="2147483690" r:id="rId7"/>
    <p:sldLayoutId id="2147483683" r:id="rId8"/>
    <p:sldLayoutId id="2147483691" r:id="rId9"/>
    <p:sldLayoutId id="2147483680" r:id="rId10"/>
    <p:sldLayoutId id="2147483682" r:id="rId11"/>
    <p:sldLayoutId id="2147483684" r:id="rId12"/>
  </p:sldLayoutIdLst>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94960" y="1007465"/>
            <a:ext cx="1402080" cy="1402080"/>
          </a:xfrm>
          <a:prstGeom prst="rect">
            <a:avLst/>
          </a:prstGeom>
        </p:spPr>
      </p:pic>
      <p:sp>
        <p:nvSpPr>
          <p:cNvPr id="5" name="文本框 4"/>
          <p:cNvSpPr txBox="1"/>
          <p:nvPr/>
        </p:nvSpPr>
        <p:spPr>
          <a:xfrm>
            <a:off x="4923965" y="3841605"/>
            <a:ext cx="2344070" cy="338554"/>
          </a:xfrm>
          <a:prstGeom prst="rect">
            <a:avLst/>
          </a:prstGeom>
          <a:noFill/>
        </p:spPr>
        <p:txBody>
          <a:bodyPr vert="horz" wrap="square" rtlCol="0">
            <a:spAutoFit/>
          </a:bodyPr>
          <a:lstStyle/>
          <a:p>
            <a:pPr algn="ctr"/>
            <a:r>
              <a:rPr lang="en-US" altLang="zh-CN" sz="1600" b="1" spc="300" dirty="0">
                <a:solidFill>
                  <a:srgbClr val="EB2D5F"/>
                </a:solidFill>
                <a:latin typeface="+mj-ea"/>
                <a:ea typeface="+mj-ea"/>
              </a:rPr>
              <a:t>Female theme</a:t>
            </a:r>
            <a:endParaRPr lang="zh-CN" altLang="en-US" sz="1600" b="1" spc="300" dirty="0">
              <a:solidFill>
                <a:srgbClr val="EB2D5F"/>
              </a:solidFill>
              <a:latin typeface="+mj-ea"/>
              <a:ea typeface="+mj-ea"/>
            </a:endParaRPr>
          </a:p>
        </p:txBody>
      </p:sp>
      <p:sp>
        <p:nvSpPr>
          <p:cNvPr id="6" name="文本框 5"/>
          <p:cNvSpPr txBox="1"/>
          <p:nvPr/>
        </p:nvSpPr>
        <p:spPr>
          <a:xfrm>
            <a:off x="4227787" y="2310220"/>
            <a:ext cx="3736426" cy="769441"/>
          </a:xfrm>
          <a:prstGeom prst="rect">
            <a:avLst/>
          </a:prstGeom>
          <a:noFill/>
        </p:spPr>
        <p:txBody>
          <a:bodyPr vert="horz" wrap="square" rtlCol="0">
            <a:spAutoFit/>
          </a:bodyPr>
          <a:lstStyle/>
          <a:p>
            <a:pPr algn="dist"/>
            <a:r>
              <a:rPr lang="zh-CN" altLang="en-US" sz="4400" b="1" dirty="0" smtClean="0">
                <a:solidFill>
                  <a:srgbClr val="EB2D5F"/>
                </a:solidFill>
                <a:effectLst>
                  <a:outerShdw blurRad="711200" dist="292100" dir="2700000" algn="tl" rotWithShape="0">
                    <a:prstClr val="black">
                      <a:alpha val="21000"/>
                    </a:prstClr>
                  </a:outerShdw>
                </a:effectLst>
                <a:latin typeface="+mj-ea"/>
                <a:ea typeface="+mj-ea"/>
              </a:rPr>
              <a:t>妇联女性</a:t>
            </a:r>
            <a:r>
              <a:rPr lang="zh-CN" altLang="en-US" sz="4400" b="1" dirty="0" smtClean="0">
                <a:solidFill>
                  <a:srgbClr val="EB2D5F"/>
                </a:solidFill>
                <a:effectLst>
                  <a:outerShdw blurRad="711200" dist="292100" dir="2700000" algn="tl" rotWithShape="0">
                    <a:prstClr val="black">
                      <a:alpha val="21000"/>
                    </a:prstClr>
                  </a:outerShdw>
                </a:effectLst>
                <a:latin typeface="+mj-ea"/>
                <a:ea typeface="+mj-ea"/>
              </a:rPr>
              <a:t>主题</a:t>
            </a:r>
            <a:endParaRPr lang="zh-CN" altLang="en-US" sz="4400" b="1" dirty="0">
              <a:solidFill>
                <a:srgbClr val="EB2D5F"/>
              </a:solidFill>
              <a:effectLst>
                <a:outerShdw blurRad="711200" dist="292100" dir="2700000" algn="tl" rotWithShape="0">
                  <a:prstClr val="black">
                    <a:alpha val="21000"/>
                  </a:prstClr>
                </a:outerShdw>
              </a:effectLst>
              <a:latin typeface="+mj-ea"/>
              <a:ea typeface="+mj-ea"/>
            </a:endParaRPr>
          </a:p>
        </p:txBody>
      </p:sp>
      <p:sp>
        <p:nvSpPr>
          <p:cNvPr id="7" name="文本框 6"/>
          <p:cNvSpPr txBox="1"/>
          <p:nvPr/>
        </p:nvSpPr>
        <p:spPr>
          <a:xfrm>
            <a:off x="3535680" y="3103815"/>
            <a:ext cx="5120640" cy="715581"/>
          </a:xfrm>
          <a:prstGeom prst="rect">
            <a:avLst/>
          </a:prstGeom>
          <a:noFill/>
        </p:spPr>
        <p:txBody>
          <a:bodyPr wrap="square" rtlCol="0">
            <a:spAutoFit/>
            <a:scene3d>
              <a:camera prst="orthographicFront"/>
              <a:lightRig rig="threePt" dir="t"/>
            </a:scene3d>
            <a:sp3d contourW="12700"/>
          </a:bodyPr>
          <a:lstStyle/>
          <a:p>
            <a:pPr algn="ctr" defTabSz="323850">
              <a:lnSpc>
                <a:spcPct val="150000"/>
              </a:lnSpc>
              <a:spcBef>
                <a:spcPts val="850"/>
              </a:spcBef>
            </a:pPr>
            <a:r>
              <a:rPr lang="en-US" altLang="zh-CN" sz="900" dirty="0">
                <a:solidFill>
                  <a:srgbClr val="EB2D5F"/>
                </a:solidFill>
                <a:latin typeface="Lato" charset="0"/>
                <a:ea typeface="ＭＳ Ｐゴシック" charset="0"/>
                <a:cs typeface="Lato" charset="0"/>
              </a:rPr>
              <a:t>Lorem ipsum dolor sit </a:t>
            </a:r>
            <a:r>
              <a:rPr lang="en-US" altLang="zh-CN" sz="900" dirty="0" err="1">
                <a:solidFill>
                  <a:srgbClr val="EB2D5F"/>
                </a:solidFill>
                <a:latin typeface="Lato" charset="0"/>
                <a:ea typeface="ＭＳ Ｐゴシック" charset="0"/>
                <a:cs typeface="Lato" charset="0"/>
              </a:rPr>
              <a:t>amet</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consectetur</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adipiscing</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elit</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Proin</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condimentum</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velit</a:t>
            </a:r>
            <a:r>
              <a:rPr lang="en-US" altLang="zh-CN" sz="900" dirty="0">
                <a:solidFill>
                  <a:srgbClr val="EB2D5F"/>
                </a:solidFill>
                <a:latin typeface="Lato" charset="0"/>
                <a:ea typeface="ＭＳ Ｐゴシック" charset="0"/>
                <a:cs typeface="Lato" charset="0"/>
              </a:rPr>
              <a:t> in </a:t>
            </a:r>
            <a:r>
              <a:rPr lang="en-US" altLang="zh-CN" sz="900" dirty="0" err="1">
                <a:solidFill>
                  <a:srgbClr val="EB2D5F"/>
                </a:solidFill>
                <a:latin typeface="Lato" charset="0"/>
                <a:ea typeface="ＭＳ Ｐゴシック" charset="0"/>
                <a:cs typeface="Lato" charset="0"/>
              </a:rPr>
              <a:t>tortor</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posuere</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posuere</a:t>
            </a:r>
            <a:r>
              <a:rPr lang="en-US" altLang="zh-CN" sz="900" dirty="0">
                <a:solidFill>
                  <a:srgbClr val="EB2D5F"/>
                </a:solidFill>
                <a:latin typeface="Lato" charset="0"/>
                <a:ea typeface="ＭＳ Ｐゴシック" charset="0"/>
                <a:cs typeface="Lato" charset="0"/>
              </a:rPr>
              <a:t>. Class </a:t>
            </a:r>
            <a:r>
              <a:rPr lang="en-US" altLang="zh-CN" sz="900" dirty="0" err="1">
                <a:solidFill>
                  <a:srgbClr val="EB2D5F"/>
                </a:solidFill>
                <a:latin typeface="Lato" charset="0"/>
                <a:ea typeface="ＭＳ Ｐゴシック" charset="0"/>
                <a:cs typeface="Lato" charset="0"/>
              </a:rPr>
              <a:t>aptent</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taciti</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sociosqu</a:t>
            </a:r>
            <a:r>
              <a:rPr lang="en-US" altLang="zh-CN" sz="900" dirty="0">
                <a:solidFill>
                  <a:srgbClr val="EB2D5F"/>
                </a:solidFill>
                <a:latin typeface="Lato" charset="0"/>
                <a:ea typeface="ＭＳ Ｐゴシック" charset="0"/>
                <a:cs typeface="Lato" charset="0"/>
              </a:rPr>
              <a:t> ad </a:t>
            </a:r>
            <a:r>
              <a:rPr lang="en-US" altLang="zh-CN" sz="900" dirty="0" err="1">
                <a:solidFill>
                  <a:srgbClr val="EB2D5F"/>
                </a:solidFill>
                <a:latin typeface="Lato" charset="0"/>
                <a:ea typeface="ＭＳ Ｐゴシック" charset="0"/>
                <a:cs typeface="Lato" charset="0"/>
              </a:rPr>
              <a:t>litora</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torquent</a:t>
            </a:r>
            <a:r>
              <a:rPr lang="en-US" altLang="zh-CN" sz="900" dirty="0">
                <a:solidFill>
                  <a:srgbClr val="EB2D5F"/>
                </a:solidFill>
                <a:latin typeface="Lato" charset="0"/>
                <a:ea typeface="ＭＳ Ｐゴシック" charset="0"/>
                <a:cs typeface="Lato" charset="0"/>
              </a:rPr>
              <a:t> per </a:t>
            </a:r>
            <a:r>
              <a:rPr lang="en-US" altLang="zh-CN" sz="900" dirty="0" err="1">
                <a:solidFill>
                  <a:srgbClr val="EB2D5F"/>
                </a:solidFill>
                <a:latin typeface="Lato" charset="0"/>
                <a:ea typeface="ＭＳ Ｐゴシック" charset="0"/>
                <a:cs typeface="Lato" charset="0"/>
              </a:rPr>
              <a:t>conubia</a:t>
            </a:r>
            <a:r>
              <a:rPr lang="en-US" altLang="zh-CN" sz="900" dirty="0">
                <a:solidFill>
                  <a:srgbClr val="EB2D5F"/>
                </a:solidFill>
                <a:latin typeface="Lato" charset="0"/>
                <a:ea typeface="ＭＳ Ｐゴシック" charset="0"/>
                <a:cs typeface="Lato" charset="0"/>
              </a:rPr>
              <a:t> nostra, per </a:t>
            </a:r>
            <a:r>
              <a:rPr lang="en-US" altLang="zh-CN" sz="900" dirty="0" err="1">
                <a:solidFill>
                  <a:srgbClr val="EB2D5F"/>
                </a:solidFill>
                <a:latin typeface="Lato" charset="0"/>
                <a:ea typeface="ＭＳ Ｐゴシック" charset="0"/>
                <a:cs typeface="Lato" charset="0"/>
              </a:rPr>
              <a:t>inceptos</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himenaeos</a:t>
            </a:r>
            <a:r>
              <a:rPr lang="en-US" altLang="zh-CN" sz="900" dirty="0">
                <a:solidFill>
                  <a:srgbClr val="EB2D5F"/>
                </a:solidFill>
                <a:latin typeface="Lato" charset="0"/>
                <a:ea typeface="ＭＳ Ｐゴシック" charset="0"/>
                <a:cs typeface="Lato" charset="0"/>
              </a:rPr>
              <a:t>. </a:t>
            </a:r>
          </a:p>
        </p:txBody>
      </p:sp>
      <p:pic>
        <p:nvPicPr>
          <p:cNvPr id="8" name="淡淡的钢琴背景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0" y="6464300"/>
            <a:ext cx="609600" cy="609600"/>
          </a:xfrm>
          <a:prstGeom prst="rect">
            <a:avLst/>
          </a:prstGeom>
        </p:spPr>
      </p:pic>
      <p:sp>
        <p:nvSpPr>
          <p:cNvPr id="9" name="Content Placeholder 2"/>
          <p:cNvSpPr txBox="1">
            <a:spLocks/>
          </p:cNvSpPr>
          <p:nvPr/>
        </p:nvSpPr>
        <p:spPr>
          <a:xfrm>
            <a:off x="4982347" y="5111877"/>
            <a:ext cx="2227306" cy="3385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spc="-150" dirty="0" smtClean="0">
                <a:solidFill>
                  <a:srgbClr val="EB2D5F"/>
                </a:solidFill>
                <a:latin typeface="+mn-ea"/>
                <a:cs typeface="+mn-ea"/>
                <a:sym typeface="+mn-lt"/>
              </a:rPr>
              <a:t>汇报：李氏春秋</a:t>
            </a:r>
            <a:endParaRPr lang="en-US" sz="1200" spc="-150" dirty="0">
              <a:solidFill>
                <a:srgbClr val="EB2D5F"/>
              </a:solidFill>
              <a:latin typeface="+mn-ea"/>
              <a:cs typeface="+mn-ea"/>
              <a:sym typeface="+mn-lt"/>
            </a:endParaRPr>
          </a:p>
        </p:txBody>
      </p:sp>
      <p:sp>
        <p:nvSpPr>
          <p:cNvPr id="3" name="任意多边形 2"/>
          <p:cNvSpPr/>
          <p:nvPr/>
        </p:nvSpPr>
        <p:spPr>
          <a:xfrm>
            <a:off x="3423920" y="1788160"/>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268035" y="1788160"/>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V="1">
            <a:off x="3341409" y="3580636"/>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flipV="1">
            <a:off x="7268035" y="3580636"/>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025184"/>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par>
                                    <p:cTn id="12" presetID="14" presetClass="entr" presetSubtype="1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750"/>
                                            <p:tgtEl>
                                              <p:spTgt spid="10"/>
                                            </p:tgtEl>
                                          </p:cBhvr>
                                        </p:animEffect>
                                      </p:childTnLst>
                                    </p:cTn>
                                  </p:par>
                                  <p:par>
                                    <p:cTn id="15" presetID="14" presetClass="entr" presetSubtype="10"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750"/>
                                            <p:tgtEl>
                                              <p:spTgt spid="3"/>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750"/>
                                            <p:tgtEl>
                                              <p:spTgt spid="11"/>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750"/>
                                            <p:tgtEl>
                                              <p:spTgt spid="12"/>
                                            </p:tgtEl>
                                          </p:cBhvr>
                                        </p:animEffect>
                                      </p:childTnLst>
                                    </p:cTn>
                                  </p:par>
                                </p:childTnLst>
                              </p:cTn>
                            </p:par>
                            <p:par>
                              <p:cTn id="24" fill="hold">
                                <p:stCondLst>
                                  <p:cond delay="1000"/>
                                </p:stCondLst>
                                <p:childTnLst>
                                  <p:par>
                                    <p:cTn id="25" presetID="2" presetClass="entr" presetSubtype="2" accel="52000" fill="hold" grpId="0" nodeType="afterEffect" p14:presetBounceEnd="60000">
                                      <p:stCondLst>
                                        <p:cond delay="0"/>
                                      </p:stCondLst>
                                      <p:iterate type="lt">
                                        <p:tmPct val="0"/>
                                      </p:iterate>
                                      <p:childTnLst>
                                        <p:set>
                                          <p:cBhvr>
                                            <p:cTn id="26" dur="1" fill="hold">
                                              <p:stCondLst>
                                                <p:cond delay="0"/>
                                              </p:stCondLst>
                                            </p:cTn>
                                            <p:tgtEl>
                                              <p:spTgt spid="6"/>
                                            </p:tgtEl>
                                            <p:attrNameLst>
                                              <p:attrName>style.visibility</p:attrName>
                                            </p:attrNameLst>
                                          </p:cBhvr>
                                          <p:to>
                                            <p:strVal val="visible"/>
                                          </p:to>
                                        </p:set>
                                        <p:anim calcmode="lin" valueType="num" p14:bounceEnd="60000">
                                          <p:cBhvr additive="base">
                                            <p:cTn id="27" dur="1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28" dur="1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6" presetClass="emph" presetSubtype="0" fill="hold" grpId="1" nodeType="afterEffect">
                                      <p:stCondLst>
                                        <p:cond delay="0"/>
                                      </p:stCondLst>
                                      <p:iterate type="lt">
                                        <p:tmPct val="10000"/>
                                      </p:iterate>
                                      <p:childTnLst>
                                        <p:animEffect transition="out" filter="fade">
                                          <p:cBhvr>
                                            <p:cTn id="31" dur="750" tmFilter="0, 0; .2, .5; .8, .5; 1, 0"/>
                                            <p:tgtEl>
                                              <p:spTgt spid="6"/>
                                            </p:tgtEl>
                                          </p:cBhvr>
                                        </p:animEffect>
                                        <p:animScale>
                                          <p:cBhvr>
                                            <p:cTn id="32" dur="375" autoRev="1" fill="hold"/>
                                            <p:tgtEl>
                                              <p:spTgt spid="6"/>
                                            </p:tgtEl>
                                          </p:cBhvr>
                                          <p:by x="105000" y="105000"/>
                                        </p:animScale>
                                      </p:childTnLst>
                                    </p:cTn>
                                  </p:par>
                                </p:childTnLst>
                              </p:cTn>
                            </p:par>
                            <p:par>
                              <p:cTn id="33" fill="hold">
                                <p:stCondLst>
                                  <p:cond delay="3625"/>
                                </p:stCondLst>
                                <p:childTnLst>
                                  <p:par>
                                    <p:cTn id="34" presetID="14" presetClass="entr" presetSubtype="1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childTnLst>
                              </p:cTn>
                            </p:par>
                            <p:par>
                              <p:cTn id="37" fill="hold">
                                <p:stCondLst>
                                  <p:cond delay="4125"/>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by="(-#ppt_w*2)" calcmode="lin" valueType="num">
                                          <p:cBhvr rctx="PPT">
                                            <p:cTn id="40" dur="500" autoRev="1" fill="hold">
                                              <p:stCondLst>
                                                <p:cond delay="0"/>
                                              </p:stCondLst>
                                            </p:cTn>
                                            <p:tgtEl>
                                              <p:spTgt spid="5"/>
                                            </p:tgtEl>
                                            <p:attrNameLst>
                                              <p:attrName>ppt_w</p:attrName>
                                            </p:attrNameLst>
                                          </p:cBhvr>
                                        </p:anim>
                                        <p:anim by="(#ppt_w*0.50)" calcmode="lin" valueType="num">
                                          <p:cBhvr>
                                            <p:cTn id="41" dur="500" decel="50000" autoRev="1" fill="hold">
                                              <p:stCondLst>
                                                <p:cond delay="0"/>
                                              </p:stCondLst>
                                            </p:cTn>
                                            <p:tgtEl>
                                              <p:spTgt spid="5"/>
                                            </p:tgtEl>
                                            <p:attrNameLst>
                                              <p:attrName>ppt_x</p:attrName>
                                            </p:attrNameLst>
                                          </p:cBhvr>
                                        </p:anim>
                                        <p:anim from="(-#ppt_h/2)" to="(#ppt_y)" calcmode="lin" valueType="num">
                                          <p:cBhvr>
                                            <p:cTn id="42" dur="1000" fill="hold">
                                              <p:stCondLst>
                                                <p:cond delay="0"/>
                                              </p:stCondLst>
                                            </p:cTn>
                                            <p:tgtEl>
                                              <p:spTgt spid="5"/>
                                            </p:tgtEl>
                                            <p:attrNameLst>
                                              <p:attrName>ppt_y</p:attrName>
                                            </p:attrNameLst>
                                          </p:cBhvr>
                                        </p:anim>
                                        <p:animRot by="21600000">
                                          <p:cBhvr>
                                            <p:cTn id="43" dur="1000" fill="hold">
                                              <p:stCondLst>
                                                <p:cond delay="0"/>
                                              </p:stCondLst>
                                            </p:cTn>
                                            <p:tgtEl>
                                              <p:spTgt spid="5"/>
                                            </p:tgtEl>
                                            <p:attrNameLst>
                                              <p:attrName>r</p:attrName>
                                            </p:attrNameLst>
                                          </p:cBhvr>
                                        </p:animRot>
                                      </p:childTnLst>
                                    </p:cTn>
                                  </p:par>
                                </p:childTnLst>
                              </p:cTn>
                            </p:par>
                            <p:par>
                              <p:cTn id="44" fill="hold">
                                <p:stCondLst>
                                  <p:cond delay="6125"/>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8"/>
                    </p:tgtEl>
                  </p:cMediaNode>
                </p:audio>
              </p:childTnLst>
            </p:cTn>
          </p:par>
        </p:tnLst>
        <p:bldLst>
          <p:bldP spid="5" grpId="0"/>
          <p:bldP spid="6" grpId="0"/>
          <p:bldP spid="6" grpId="1"/>
          <p:bldP spid="7" grpId="0"/>
          <p:bldP spid="9" grpId="0"/>
          <p:bldP spid="3" grpId="0" animBg="1"/>
          <p:bldP spid="10" grpId="0" animBg="1"/>
          <p:bldP spid="11" grpId="0" animBg="1"/>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par>
                                    <p:cTn id="12" presetID="14" presetClass="entr" presetSubtype="1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750"/>
                                            <p:tgtEl>
                                              <p:spTgt spid="10"/>
                                            </p:tgtEl>
                                          </p:cBhvr>
                                        </p:animEffect>
                                      </p:childTnLst>
                                    </p:cTn>
                                  </p:par>
                                  <p:par>
                                    <p:cTn id="15" presetID="14" presetClass="entr" presetSubtype="10"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750"/>
                                            <p:tgtEl>
                                              <p:spTgt spid="3"/>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750"/>
                                            <p:tgtEl>
                                              <p:spTgt spid="11"/>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750"/>
                                            <p:tgtEl>
                                              <p:spTgt spid="12"/>
                                            </p:tgtEl>
                                          </p:cBhvr>
                                        </p:animEffect>
                                      </p:childTnLst>
                                    </p:cTn>
                                  </p:par>
                                </p:childTnLst>
                              </p:cTn>
                            </p:par>
                            <p:par>
                              <p:cTn id="24" fill="hold">
                                <p:stCondLst>
                                  <p:cond delay="1000"/>
                                </p:stCondLst>
                                <p:childTnLst>
                                  <p:par>
                                    <p:cTn id="25" presetID="2" presetClass="entr" presetSubtype="2" accel="52000" fill="hold" grpId="0" nodeType="afterEffect">
                                      <p:stCondLst>
                                        <p:cond delay="0"/>
                                      </p:stCondLst>
                                      <p:iterate type="lt">
                                        <p:tmPct val="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500" fill="hold"/>
                                            <p:tgtEl>
                                              <p:spTgt spid="6"/>
                                            </p:tgtEl>
                                            <p:attrNameLst>
                                              <p:attrName>ppt_x</p:attrName>
                                            </p:attrNameLst>
                                          </p:cBhvr>
                                          <p:tavLst>
                                            <p:tav tm="0">
                                              <p:val>
                                                <p:strVal val="1+#ppt_w/2"/>
                                              </p:val>
                                            </p:tav>
                                            <p:tav tm="100000">
                                              <p:val>
                                                <p:strVal val="#ppt_x"/>
                                              </p:val>
                                            </p:tav>
                                          </p:tavLst>
                                        </p:anim>
                                        <p:anim calcmode="lin" valueType="num">
                                          <p:cBhvr additive="base">
                                            <p:cTn id="28" dur="1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6" presetClass="emph" presetSubtype="0" fill="hold" grpId="1" nodeType="afterEffect">
                                      <p:stCondLst>
                                        <p:cond delay="0"/>
                                      </p:stCondLst>
                                      <p:iterate type="lt">
                                        <p:tmPct val="10000"/>
                                      </p:iterate>
                                      <p:childTnLst>
                                        <p:animEffect transition="out" filter="fade">
                                          <p:cBhvr>
                                            <p:cTn id="31" dur="750" tmFilter="0, 0; .2, .5; .8, .5; 1, 0"/>
                                            <p:tgtEl>
                                              <p:spTgt spid="6"/>
                                            </p:tgtEl>
                                          </p:cBhvr>
                                        </p:animEffect>
                                        <p:animScale>
                                          <p:cBhvr>
                                            <p:cTn id="32" dur="375" autoRev="1" fill="hold"/>
                                            <p:tgtEl>
                                              <p:spTgt spid="6"/>
                                            </p:tgtEl>
                                          </p:cBhvr>
                                          <p:by x="105000" y="105000"/>
                                        </p:animScale>
                                      </p:childTnLst>
                                    </p:cTn>
                                  </p:par>
                                </p:childTnLst>
                              </p:cTn>
                            </p:par>
                            <p:par>
                              <p:cTn id="33" fill="hold">
                                <p:stCondLst>
                                  <p:cond delay="3625"/>
                                </p:stCondLst>
                                <p:childTnLst>
                                  <p:par>
                                    <p:cTn id="34" presetID="14" presetClass="entr" presetSubtype="1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childTnLst>
                              </p:cTn>
                            </p:par>
                            <p:par>
                              <p:cTn id="37" fill="hold">
                                <p:stCondLst>
                                  <p:cond delay="4125"/>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by="(-#ppt_w*2)" calcmode="lin" valueType="num">
                                          <p:cBhvr rctx="PPT">
                                            <p:cTn id="40" dur="500" autoRev="1" fill="hold">
                                              <p:stCondLst>
                                                <p:cond delay="0"/>
                                              </p:stCondLst>
                                            </p:cTn>
                                            <p:tgtEl>
                                              <p:spTgt spid="5"/>
                                            </p:tgtEl>
                                            <p:attrNameLst>
                                              <p:attrName>ppt_w</p:attrName>
                                            </p:attrNameLst>
                                          </p:cBhvr>
                                        </p:anim>
                                        <p:anim by="(#ppt_w*0.50)" calcmode="lin" valueType="num">
                                          <p:cBhvr>
                                            <p:cTn id="41" dur="500" decel="50000" autoRev="1" fill="hold">
                                              <p:stCondLst>
                                                <p:cond delay="0"/>
                                              </p:stCondLst>
                                            </p:cTn>
                                            <p:tgtEl>
                                              <p:spTgt spid="5"/>
                                            </p:tgtEl>
                                            <p:attrNameLst>
                                              <p:attrName>ppt_x</p:attrName>
                                            </p:attrNameLst>
                                          </p:cBhvr>
                                        </p:anim>
                                        <p:anim from="(-#ppt_h/2)" to="(#ppt_y)" calcmode="lin" valueType="num">
                                          <p:cBhvr>
                                            <p:cTn id="42" dur="1000" fill="hold">
                                              <p:stCondLst>
                                                <p:cond delay="0"/>
                                              </p:stCondLst>
                                            </p:cTn>
                                            <p:tgtEl>
                                              <p:spTgt spid="5"/>
                                            </p:tgtEl>
                                            <p:attrNameLst>
                                              <p:attrName>ppt_y</p:attrName>
                                            </p:attrNameLst>
                                          </p:cBhvr>
                                        </p:anim>
                                        <p:animRot by="21600000">
                                          <p:cBhvr>
                                            <p:cTn id="43" dur="1000" fill="hold">
                                              <p:stCondLst>
                                                <p:cond delay="0"/>
                                              </p:stCondLst>
                                            </p:cTn>
                                            <p:tgtEl>
                                              <p:spTgt spid="5"/>
                                            </p:tgtEl>
                                            <p:attrNameLst>
                                              <p:attrName>r</p:attrName>
                                            </p:attrNameLst>
                                          </p:cBhvr>
                                        </p:animRot>
                                      </p:childTnLst>
                                    </p:cTn>
                                  </p:par>
                                </p:childTnLst>
                              </p:cTn>
                            </p:par>
                            <p:par>
                              <p:cTn id="44" fill="hold">
                                <p:stCondLst>
                                  <p:cond delay="6125"/>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8"/>
                    </p:tgtEl>
                  </p:cMediaNode>
                </p:audio>
              </p:childTnLst>
            </p:cTn>
          </p:par>
        </p:tnLst>
        <p:bldLst>
          <p:bldP spid="5" grpId="0"/>
          <p:bldP spid="6" grpId="0"/>
          <p:bldP spid="6" grpId="1"/>
          <p:bldP spid="7" grpId="0"/>
          <p:bldP spid="9" grpId="0"/>
          <p:bldP spid="3" grpId="0" animBg="1"/>
          <p:bldP spid="10" grpId="0" animBg="1"/>
          <p:bldP spid="11" grpId="0" animBg="1"/>
          <p:bldP spid="1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49" name="组合 48"/>
          <p:cNvGrpSpPr/>
          <p:nvPr/>
        </p:nvGrpSpPr>
        <p:grpSpPr>
          <a:xfrm>
            <a:off x="3446722" y="1827860"/>
            <a:ext cx="585787" cy="585787"/>
            <a:chOff x="2978175" y="1827860"/>
            <a:chExt cx="585787" cy="585787"/>
          </a:xfrm>
        </p:grpSpPr>
        <p:sp>
          <p:nvSpPr>
            <p:cNvPr id="51" name="Rounded Rectangle 62"/>
            <p:cNvSpPr/>
            <p:nvPr/>
          </p:nvSpPr>
          <p:spPr>
            <a:xfrm flipH="1">
              <a:off x="2978175" y="1827860"/>
              <a:ext cx="585787" cy="585787"/>
            </a:xfrm>
            <a:prstGeom prst="roundRect">
              <a:avLst>
                <a:gd name="adj" fmla="val 50000"/>
              </a:avLst>
            </a:prstGeom>
            <a:solidFill>
              <a:srgbClr val="EC2D60"/>
            </a:solidFill>
            <a:ln w="0" cap="flat" cmpd="sng">
              <a:noFill/>
              <a:bevel/>
              <a:headEnd/>
              <a:tailEnd/>
            </a:ln>
          </p:spPr>
          <p:txBody>
            <a:bodyPr anchor="ctr"/>
            <a:lstStyle/>
            <a:p>
              <a:pPr algn="ctr"/>
              <a:endParaRPr lang="en-US" sz="3200" dirty="0">
                <a:solidFill>
                  <a:schemeClr val="bg1"/>
                </a:solidFill>
                <a:latin typeface="+mj-ea"/>
                <a:ea typeface="+mj-ea"/>
                <a:sym typeface="+mn-lt"/>
              </a:endParaRPr>
            </a:p>
          </p:txBody>
        </p:sp>
        <p:sp>
          <p:nvSpPr>
            <p:cNvPr id="52" name="Rectangle 63"/>
            <p:cNvSpPr/>
            <p:nvPr/>
          </p:nvSpPr>
          <p:spPr>
            <a:xfrm>
              <a:off x="3085797" y="1828872"/>
              <a:ext cx="412293" cy="584775"/>
            </a:xfrm>
            <a:prstGeom prst="rect">
              <a:avLst/>
            </a:prstGeom>
          </p:spPr>
          <p:txBody>
            <a:bodyPr wrap="none">
              <a:spAutoFit/>
            </a:bodyPr>
            <a:lstStyle/>
            <a:p>
              <a:pPr algn="ctr"/>
              <a:r>
                <a:rPr lang="en-US" sz="3200" dirty="0" smtClean="0">
                  <a:solidFill>
                    <a:schemeClr val="bg1"/>
                  </a:solidFill>
                  <a:cs typeface="+mn-ea"/>
                  <a:sym typeface="+mn-lt"/>
                </a:rPr>
                <a:t>1</a:t>
              </a:r>
              <a:endParaRPr lang="en-US" sz="2400" dirty="0">
                <a:solidFill>
                  <a:schemeClr val="bg1"/>
                </a:solidFill>
                <a:cs typeface="+mn-ea"/>
                <a:sym typeface="+mn-lt"/>
              </a:endParaRPr>
            </a:p>
          </p:txBody>
        </p:sp>
      </p:grpSp>
      <p:grpSp>
        <p:nvGrpSpPr>
          <p:cNvPr id="53" name="组合 52"/>
          <p:cNvGrpSpPr/>
          <p:nvPr/>
        </p:nvGrpSpPr>
        <p:grpSpPr>
          <a:xfrm>
            <a:off x="3446722" y="3162673"/>
            <a:ext cx="585787" cy="585787"/>
            <a:chOff x="2978175" y="1827860"/>
            <a:chExt cx="585787" cy="585787"/>
          </a:xfrm>
        </p:grpSpPr>
        <p:sp>
          <p:nvSpPr>
            <p:cNvPr id="54" name="Rounded Rectangle 62"/>
            <p:cNvSpPr/>
            <p:nvPr/>
          </p:nvSpPr>
          <p:spPr>
            <a:xfrm flipH="1">
              <a:off x="2978175" y="1827860"/>
              <a:ext cx="585787" cy="585787"/>
            </a:xfrm>
            <a:prstGeom prst="roundRect">
              <a:avLst>
                <a:gd name="adj" fmla="val 50000"/>
              </a:avLst>
            </a:prstGeom>
            <a:solidFill>
              <a:schemeClr val="tx1">
                <a:lumMod val="65000"/>
                <a:lumOff val="35000"/>
              </a:schemeClr>
            </a:solidFill>
            <a:ln w="0" cap="flat" cmpd="sng">
              <a:noFill/>
              <a:bevel/>
              <a:headEnd/>
              <a:tailEnd/>
            </a:ln>
          </p:spPr>
          <p:txBody>
            <a:bodyPr anchor="ctr"/>
            <a:lstStyle/>
            <a:p>
              <a:pPr algn="ctr"/>
              <a:endParaRPr lang="en-US" sz="3200" dirty="0">
                <a:solidFill>
                  <a:schemeClr val="bg1"/>
                </a:solidFill>
                <a:latin typeface="+mj-ea"/>
                <a:ea typeface="+mj-ea"/>
                <a:sym typeface="+mn-lt"/>
              </a:endParaRPr>
            </a:p>
          </p:txBody>
        </p:sp>
        <p:sp>
          <p:nvSpPr>
            <p:cNvPr id="55" name="Rectangle 63"/>
            <p:cNvSpPr/>
            <p:nvPr/>
          </p:nvSpPr>
          <p:spPr>
            <a:xfrm>
              <a:off x="3085797" y="1828872"/>
              <a:ext cx="412293" cy="584775"/>
            </a:xfrm>
            <a:prstGeom prst="rect">
              <a:avLst/>
            </a:prstGeom>
          </p:spPr>
          <p:txBody>
            <a:bodyPr wrap="none">
              <a:spAutoFit/>
            </a:bodyPr>
            <a:lstStyle/>
            <a:p>
              <a:pPr algn="ctr"/>
              <a:r>
                <a:rPr lang="en-US" sz="3200" dirty="0" smtClean="0">
                  <a:solidFill>
                    <a:schemeClr val="bg1"/>
                  </a:solidFill>
                  <a:cs typeface="+mn-ea"/>
                  <a:sym typeface="+mn-lt"/>
                </a:rPr>
                <a:t>2</a:t>
              </a:r>
              <a:endParaRPr lang="en-US" sz="2400" dirty="0">
                <a:solidFill>
                  <a:schemeClr val="bg1"/>
                </a:solidFill>
                <a:cs typeface="+mn-ea"/>
                <a:sym typeface="+mn-lt"/>
              </a:endParaRPr>
            </a:p>
          </p:txBody>
        </p:sp>
      </p:grpSp>
      <p:grpSp>
        <p:nvGrpSpPr>
          <p:cNvPr id="56" name="组合 55"/>
          <p:cNvGrpSpPr/>
          <p:nvPr/>
        </p:nvGrpSpPr>
        <p:grpSpPr>
          <a:xfrm>
            <a:off x="3446722" y="4497487"/>
            <a:ext cx="585787" cy="585787"/>
            <a:chOff x="2978175" y="1827860"/>
            <a:chExt cx="585787" cy="585787"/>
          </a:xfrm>
        </p:grpSpPr>
        <p:sp>
          <p:nvSpPr>
            <p:cNvPr id="57" name="Rounded Rectangle 62"/>
            <p:cNvSpPr/>
            <p:nvPr/>
          </p:nvSpPr>
          <p:spPr>
            <a:xfrm flipH="1">
              <a:off x="2978175" y="1827860"/>
              <a:ext cx="585787" cy="585787"/>
            </a:xfrm>
            <a:prstGeom prst="roundRect">
              <a:avLst>
                <a:gd name="adj" fmla="val 50000"/>
              </a:avLst>
            </a:prstGeom>
            <a:solidFill>
              <a:srgbClr val="EC2D60"/>
            </a:solidFill>
            <a:ln w="0" cap="flat" cmpd="sng">
              <a:noFill/>
              <a:bevel/>
              <a:headEnd/>
              <a:tailEnd/>
            </a:ln>
          </p:spPr>
          <p:txBody>
            <a:bodyPr anchor="ctr"/>
            <a:lstStyle/>
            <a:p>
              <a:pPr algn="ctr"/>
              <a:endParaRPr lang="en-US" sz="3200" dirty="0">
                <a:solidFill>
                  <a:schemeClr val="bg1"/>
                </a:solidFill>
                <a:latin typeface="+mj-ea"/>
                <a:ea typeface="+mj-ea"/>
                <a:sym typeface="+mn-lt"/>
              </a:endParaRPr>
            </a:p>
          </p:txBody>
        </p:sp>
        <p:sp>
          <p:nvSpPr>
            <p:cNvPr id="58" name="Rectangle 63"/>
            <p:cNvSpPr/>
            <p:nvPr/>
          </p:nvSpPr>
          <p:spPr>
            <a:xfrm>
              <a:off x="3085797" y="1828872"/>
              <a:ext cx="412293" cy="584775"/>
            </a:xfrm>
            <a:prstGeom prst="rect">
              <a:avLst/>
            </a:prstGeom>
          </p:spPr>
          <p:txBody>
            <a:bodyPr wrap="none">
              <a:spAutoFit/>
            </a:bodyPr>
            <a:lstStyle/>
            <a:p>
              <a:pPr algn="ctr"/>
              <a:r>
                <a:rPr lang="en-US" sz="3200" dirty="0" smtClean="0">
                  <a:solidFill>
                    <a:schemeClr val="bg1"/>
                  </a:solidFill>
                  <a:cs typeface="+mn-ea"/>
                  <a:sym typeface="+mn-lt"/>
                </a:rPr>
                <a:t>3</a:t>
              </a:r>
              <a:endParaRPr lang="en-US" sz="2400" dirty="0">
                <a:solidFill>
                  <a:schemeClr val="bg1"/>
                </a:solidFill>
                <a:cs typeface="+mn-ea"/>
                <a:sym typeface="+mn-lt"/>
              </a:endParaRPr>
            </a:p>
          </p:txBody>
        </p:sp>
      </p:grpSp>
      <p:grpSp>
        <p:nvGrpSpPr>
          <p:cNvPr id="59" name="组合 58"/>
          <p:cNvGrpSpPr/>
          <p:nvPr/>
        </p:nvGrpSpPr>
        <p:grpSpPr>
          <a:xfrm>
            <a:off x="8055748" y="1827860"/>
            <a:ext cx="585787" cy="585787"/>
            <a:chOff x="2978175" y="1827860"/>
            <a:chExt cx="585787" cy="585787"/>
          </a:xfrm>
        </p:grpSpPr>
        <p:sp>
          <p:nvSpPr>
            <p:cNvPr id="60" name="Rounded Rectangle 62"/>
            <p:cNvSpPr/>
            <p:nvPr/>
          </p:nvSpPr>
          <p:spPr>
            <a:xfrm flipH="1">
              <a:off x="2978175" y="1827860"/>
              <a:ext cx="585787" cy="585787"/>
            </a:xfrm>
            <a:prstGeom prst="roundRect">
              <a:avLst>
                <a:gd name="adj" fmla="val 50000"/>
              </a:avLst>
            </a:prstGeom>
            <a:solidFill>
              <a:schemeClr val="tx1">
                <a:lumMod val="65000"/>
                <a:lumOff val="35000"/>
              </a:schemeClr>
            </a:solidFill>
            <a:ln w="0" cap="flat" cmpd="sng">
              <a:noFill/>
              <a:bevel/>
              <a:headEnd/>
              <a:tailEnd/>
            </a:ln>
          </p:spPr>
          <p:txBody>
            <a:bodyPr anchor="ctr"/>
            <a:lstStyle/>
            <a:p>
              <a:pPr algn="ctr"/>
              <a:endParaRPr lang="en-US" sz="3200" dirty="0">
                <a:solidFill>
                  <a:schemeClr val="bg1"/>
                </a:solidFill>
                <a:latin typeface="+mj-ea"/>
                <a:ea typeface="+mj-ea"/>
                <a:sym typeface="+mn-lt"/>
              </a:endParaRPr>
            </a:p>
          </p:txBody>
        </p:sp>
        <p:sp>
          <p:nvSpPr>
            <p:cNvPr id="61" name="Rectangle 63"/>
            <p:cNvSpPr/>
            <p:nvPr/>
          </p:nvSpPr>
          <p:spPr>
            <a:xfrm>
              <a:off x="3085797" y="1828872"/>
              <a:ext cx="412293" cy="584775"/>
            </a:xfrm>
            <a:prstGeom prst="rect">
              <a:avLst/>
            </a:prstGeom>
          </p:spPr>
          <p:txBody>
            <a:bodyPr wrap="none">
              <a:spAutoFit/>
            </a:bodyPr>
            <a:lstStyle/>
            <a:p>
              <a:pPr algn="ctr"/>
              <a:r>
                <a:rPr lang="en-US" sz="3200" dirty="0" smtClean="0">
                  <a:solidFill>
                    <a:schemeClr val="bg1"/>
                  </a:solidFill>
                  <a:cs typeface="+mn-ea"/>
                  <a:sym typeface="+mn-lt"/>
                </a:rPr>
                <a:t>4</a:t>
              </a:r>
              <a:endParaRPr lang="en-US" sz="2400" dirty="0">
                <a:solidFill>
                  <a:schemeClr val="bg1"/>
                </a:solidFill>
                <a:cs typeface="+mn-ea"/>
                <a:sym typeface="+mn-lt"/>
              </a:endParaRPr>
            </a:p>
          </p:txBody>
        </p:sp>
      </p:grpSp>
      <p:grpSp>
        <p:nvGrpSpPr>
          <p:cNvPr id="62" name="组合 61"/>
          <p:cNvGrpSpPr/>
          <p:nvPr/>
        </p:nvGrpSpPr>
        <p:grpSpPr>
          <a:xfrm>
            <a:off x="8055748" y="3162673"/>
            <a:ext cx="585787" cy="585787"/>
            <a:chOff x="2978175" y="1827860"/>
            <a:chExt cx="585787" cy="585787"/>
          </a:xfrm>
        </p:grpSpPr>
        <p:sp>
          <p:nvSpPr>
            <p:cNvPr id="63" name="Rounded Rectangle 62"/>
            <p:cNvSpPr/>
            <p:nvPr/>
          </p:nvSpPr>
          <p:spPr>
            <a:xfrm flipH="1">
              <a:off x="2978175" y="1827860"/>
              <a:ext cx="585787" cy="585787"/>
            </a:xfrm>
            <a:prstGeom prst="roundRect">
              <a:avLst>
                <a:gd name="adj" fmla="val 50000"/>
              </a:avLst>
            </a:prstGeom>
            <a:solidFill>
              <a:srgbClr val="EC2D60"/>
            </a:solidFill>
            <a:ln w="0" cap="flat" cmpd="sng">
              <a:noFill/>
              <a:bevel/>
              <a:headEnd/>
              <a:tailEnd/>
            </a:ln>
          </p:spPr>
          <p:txBody>
            <a:bodyPr anchor="ctr"/>
            <a:lstStyle/>
            <a:p>
              <a:pPr algn="ctr"/>
              <a:endParaRPr lang="en-US" sz="3200" dirty="0">
                <a:solidFill>
                  <a:schemeClr val="bg1"/>
                </a:solidFill>
                <a:latin typeface="+mj-ea"/>
                <a:ea typeface="+mj-ea"/>
                <a:sym typeface="+mn-lt"/>
              </a:endParaRPr>
            </a:p>
          </p:txBody>
        </p:sp>
        <p:sp>
          <p:nvSpPr>
            <p:cNvPr id="64" name="Rectangle 63"/>
            <p:cNvSpPr/>
            <p:nvPr/>
          </p:nvSpPr>
          <p:spPr>
            <a:xfrm>
              <a:off x="3085797" y="1828872"/>
              <a:ext cx="412293" cy="584775"/>
            </a:xfrm>
            <a:prstGeom prst="rect">
              <a:avLst/>
            </a:prstGeom>
          </p:spPr>
          <p:txBody>
            <a:bodyPr wrap="none">
              <a:spAutoFit/>
            </a:bodyPr>
            <a:lstStyle/>
            <a:p>
              <a:pPr algn="ctr"/>
              <a:r>
                <a:rPr lang="en-US" sz="3200" dirty="0" smtClean="0">
                  <a:solidFill>
                    <a:schemeClr val="bg1"/>
                  </a:solidFill>
                  <a:cs typeface="+mn-ea"/>
                  <a:sym typeface="+mn-lt"/>
                </a:rPr>
                <a:t>5</a:t>
              </a:r>
              <a:endParaRPr lang="en-US" sz="2400" dirty="0">
                <a:solidFill>
                  <a:schemeClr val="bg1"/>
                </a:solidFill>
                <a:cs typeface="+mn-ea"/>
                <a:sym typeface="+mn-lt"/>
              </a:endParaRPr>
            </a:p>
          </p:txBody>
        </p:sp>
      </p:grpSp>
      <p:grpSp>
        <p:nvGrpSpPr>
          <p:cNvPr id="65" name="组合 64"/>
          <p:cNvGrpSpPr/>
          <p:nvPr/>
        </p:nvGrpSpPr>
        <p:grpSpPr>
          <a:xfrm>
            <a:off x="8055748" y="4497487"/>
            <a:ext cx="585787" cy="585787"/>
            <a:chOff x="2978175" y="1827860"/>
            <a:chExt cx="585787" cy="585787"/>
          </a:xfrm>
        </p:grpSpPr>
        <p:sp>
          <p:nvSpPr>
            <p:cNvPr id="66" name="Rounded Rectangle 62"/>
            <p:cNvSpPr/>
            <p:nvPr/>
          </p:nvSpPr>
          <p:spPr>
            <a:xfrm flipH="1">
              <a:off x="2978175" y="1827860"/>
              <a:ext cx="585787" cy="585787"/>
            </a:xfrm>
            <a:prstGeom prst="roundRect">
              <a:avLst>
                <a:gd name="adj" fmla="val 50000"/>
              </a:avLst>
            </a:prstGeom>
            <a:solidFill>
              <a:schemeClr val="tx1">
                <a:lumMod val="65000"/>
                <a:lumOff val="35000"/>
              </a:schemeClr>
            </a:solidFill>
            <a:ln w="0" cap="flat" cmpd="sng">
              <a:noFill/>
              <a:bevel/>
              <a:headEnd/>
              <a:tailEnd/>
            </a:ln>
          </p:spPr>
          <p:txBody>
            <a:bodyPr anchor="ctr"/>
            <a:lstStyle/>
            <a:p>
              <a:pPr algn="ctr"/>
              <a:endParaRPr lang="en-US" sz="3200" dirty="0">
                <a:solidFill>
                  <a:schemeClr val="bg1"/>
                </a:solidFill>
                <a:latin typeface="+mj-ea"/>
                <a:ea typeface="+mj-ea"/>
                <a:sym typeface="+mn-lt"/>
              </a:endParaRPr>
            </a:p>
          </p:txBody>
        </p:sp>
        <p:sp>
          <p:nvSpPr>
            <p:cNvPr id="67" name="Rectangle 63"/>
            <p:cNvSpPr/>
            <p:nvPr/>
          </p:nvSpPr>
          <p:spPr>
            <a:xfrm>
              <a:off x="3085797" y="1828872"/>
              <a:ext cx="412293" cy="584775"/>
            </a:xfrm>
            <a:prstGeom prst="rect">
              <a:avLst/>
            </a:prstGeom>
          </p:spPr>
          <p:txBody>
            <a:bodyPr wrap="none">
              <a:spAutoFit/>
            </a:bodyPr>
            <a:lstStyle/>
            <a:p>
              <a:pPr algn="ctr"/>
              <a:r>
                <a:rPr lang="en-US" sz="3200" dirty="0" smtClean="0">
                  <a:solidFill>
                    <a:schemeClr val="bg1"/>
                  </a:solidFill>
                  <a:cs typeface="+mn-ea"/>
                  <a:sym typeface="+mn-lt"/>
                </a:rPr>
                <a:t>6</a:t>
              </a:r>
              <a:endParaRPr lang="en-US" sz="2400" dirty="0">
                <a:solidFill>
                  <a:schemeClr val="bg1"/>
                </a:solidFill>
                <a:cs typeface="+mn-ea"/>
                <a:sym typeface="+mn-lt"/>
              </a:endParaRPr>
            </a:p>
          </p:txBody>
        </p:sp>
      </p:grpSp>
      <p:grpSp>
        <p:nvGrpSpPr>
          <p:cNvPr id="68" name="组合 67"/>
          <p:cNvGrpSpPr/>
          <p:nvPr/>
        </p:nvGrpSpPr>
        <p:grpSpPr>
          <a:xfrm>
            <a:off x="8758775" y="1675198"/>
            <a:ext cx="3002301" cy="1024295"/>
            <a:chOff x="6377851" y="1038415"/>
            <a:chExt cx="5585516" cy="1024295"/>
          </a:xfrm>
        </p:grpSpPr>
        <p:sp>
          <p:nvSpPr>
            <p:cNvPr id="69" name="矩形 68"/>
            <p:cNvSpPr/>
            <p:nvPr/>
          </p:nvSpPr>
          <p:spPr>
            <a:xfrm>
              <a:off x="6377853" y="1038415"/>
              <a:ext cx="3827414" cy="338554"/>
            </a:xfrm>
            <a:prstGeom prst="rect">
              <a:avLst/>
            </a:prstGeom>
          </p:spPr>
          <p:txBody>
            <a:bodyPr wrap="none">
              <a:spAutoFit/>
            </a:bodyPr>
            <a:lstStyle/>
            <a:p>
              <a:r>
                <a:rPr lang="en-US" altLang="zh-CN" sz="1600" b="1" dirty="0">
                  <a:solidFill>
                    <a:schemeClr val="tx1">
                      <a:lumMod val="65000"/>
                      <a:lumOff val="35000"/>
                    </a:schemeClr>
                  </a:solidFill>
                  <a:latin typeface="Calibri" panose="020F0502020204030204" pitchFamily="34" charset="0"/>
                  <a:ea typeface="Roboto" panose="02000000000000000000" pitchFamily="2" charset="0"/>
                </a:rPr>
                <a:t>ADD YOUR TEXT HERE</a:t>
              </a:r>
            </a:p>
          </p:txBody>
        </p:sp>
        <p:sp>
          <p:nvSpPr>
            <p:cNvPr id="70" name="文本框 8"/>
            <p:cNvSpPr txBox="1"/>
            <p:nvPr/>
          </p:nvSpPr>
          <p:spPr>
            <a:xfrm>
              <a:off x="6377851" y="1360979"/>
              <a:ext cx="5585516" cy="70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grpSp>
        <p:nvGrpSpPr>
          <p:cNvPr id="71" name="组合 70"/>
          <p:cNvGrpSpPr/>
          <p:nvPr/>
        </p:nvGrpSpPr>
        <p:grpSpPr>
          <a:xfrm>
            <a:off x="8758775" y="3052821"/>
            <a:ext cx="3002301" cy="1024295"/>
            <a:chOff x="6377851" y="1038415"/>
            <a:chExt cx="5585516" cy="1024295"/>
          </a:xfrm>
        </p:grpSpPr>
        <p:sp>
          <p:nvSpPr>
            <p:cNvPr id="72" name="矩形 71"/>
            <p:cNvSpPr/>
            <p:nvPr/>
          </p:nvSpPr>
          <p:spPr>
            <a:xfrm>
              <a:off x="6377853" y="1038415"/>
              <a:ext cx="3827414" cy="338554"/>
            </a:xfrm>
            <a:prstGeom prst="rect">
              <a:avLst/>
            </a:prstGeom>
          </p:spPr>
          <p:txBody>
            <a:bodyPr wrap="none">
              <a:spAutoFit/>
            </a:bodyPr>
            <a:lstStyle/>
            <a:p>
              <a:r>
                <a:rPr lang="en-US" altLang="zh-CN" sz="1600" b="1" dirty="0">
                  <a:solidFill>
                    <a:srgbClr val="EC2D60"/>
                  </a:solidFill>
                  <a:latin typeface="Calibri" panose="020F0502020204030204" pitchFamily="34" charset="0"/>
                  <a:ea typeface="Roboto" panose="02000000000000000000" pitchFamily="2" charset="0"/>
                </a:rPr>
                <a:t>ADD YOUR TEXT HERE</a:t>
              </a:r>
            </a:p>
          </p:txBody>
        </p:sp>
        <p:sp>
          <p:nvSpPr>
            <p:cNvPr id="73" name="文本框 8"/>
            <p:cNvSpPr txBox="1"/>
            <p:nvPr/>
          </p:nvSpPr>
          <p:spPr>
            <a:xfrm>
              <a:off x="6377851" y="1360979"/>
              <a:ext cx="5585516" cy="70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grpSp>
        <p:nvGrpSpPr>
          <p:cNvPr id="74" name="组合 73"/>
          <p:cNvGrpSpPr/>
          <p:nvPr/>
        </p:nvGrpSpPr>
        <p:grpSpPr>
          <a:xfrm>
            <a:off x="8758775" y="4430443"/>
            <a:ext cx="3002301" cy="1024295"/>
            <a:chOff x="6377851" y="1038415"/>
            <a:chExt cx="5585516" cy="1024295"/>
          </a:xfrm>
        </p:grpSpPr>
        <p:sp>
          <p:nvSpPr>
            <p:cNvPr id="75" name="矩形 74"/>
            <p:cNvSpPr/>
            <p:nvPr/>
          </p:nvSpPr>
          <p:spPr>
            <a:xfrm>
              <a:off x="6377853" y="1038415"/>
              <a:ext cx="3827414" cy="338554"/>
            </a:xfrm>
            <a:prstGeom prst="rect">
              <a:avLst/>
            </a:prstGeom>
          </p:spPr>
          <p:txBody>
            <a:bodyPr wrap="none">
              <a:spAutoFit/>
            </a:bodyPr>
            <a:lstStyle/>
            <a:p>
              <a:r>
                <a:rPr lang="en-US" altLang="zh-CN" sz="1600" b="1" dirty="0">
                  <a:solidFill>
                    <a:schemeClr val="tx1">
                      <a:lumMod val="65000"/>
                      <a:lumOff val="35000"/>
                    </a:schemeClr>
                  </a:solidFill>
                  <a:latin typeface="Calibri" panose="020F0502020204030204" pitchFamily="34" charset="0"/>
                  <a:ea typeface="Roboto" panose="02000000000000000000" pitchFamily="2" charset="0"/>
                </a:rPr>
                <a:t>ADD YOUR TEXT HERE</a:t>
              </a:r>
            </a:p>
          </p:txBody>
        </p:sp>
        <p:sp>
          <p:nvSpPr>
            <p:cNvPr id="76" name="文本框 8"/>
            <p:cNvSpPr txBox="1"/>
            <p:nvPr/>
          </p:nvSpPr>
          <p:spPr>
            <a:xfrm>
              <a:off x="6377851" y="1360979"/>
              <a:ext cx="5585516" cy="70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grpSp>
        <p:nvGrpSpPr>
          <p:cNvPr id="77" name="组合 76"/>
          <p:cNvGrpSpPr/>
          <p:nvPr/>
        </p:nvGrpSpPr>
        <p:grpSpPr>
          <a:xfrm>
            <a:off x="350499" y="1675198"/>
            <a:ext cx="3002301" cy="1024295"/>
            <a:chOff x="6377851" y="1038415"/>
            <a:chExt cx="5585516" cy="1024295"/>
          </a:xfrm>
        </p:grpSpPr>
        <p:sp>
          <p:nvSpPr>
            <p:cNvPr id="78" name="矩形 77"/>
            <p:cNvSpPr/>
            <p:nvPr/>
          </p:nvSpPr>
          <p:spPr>
            <a:xfrm>
              <a:off x="8135953" y="1038415"/>
              <a:ext cx="3827414" cy="338554"/>
            </a:xfrm>
            <a:prstGeom prst="rect">
              <a:avLst/>
            </a:prstGeom>
          </p:spPr>
          <p:txBody>
            <a:bodyPr wrap="none">
              <a:spAutoFit/>
            </a:bodyPr>
            <a:lstStyle/>
            <a:p>
              <a:pPr algn="r"/>
              <a:r>
                <a:rPr lang="en-US" altLang="zh-CN" sz="1600" b="1" dirty="0">
                  <a:solidFill>
                    <a:srgbClr val="EC2D60"/>
                  </a:solidFill>
                  <a:latin typeface="Calibri" panose="020F0502020204030204" pitchFamily="34" charset="0"/>
                  <a:ea typeface="Roboto" panose="02000000000000000000" pitchFamily="2" charset="0"/>
                </a:rPr>
                <a:t>ADD YOUR TEXT HERE</a:t>
              </a:r>
            </a:p>
          </p:txBody>
        </p:sp>
        <p:sp>
          <p:nvSpPr>
            <p:cNvPr id="79" name="文本框 8"/>
            <p:cNvSpPr txBox="1"/>
            <p:nvPr/>
          </p:nvSpPr>
          <p:spPr>
            <a:xfrm>
              <a:off x="6377851" y="1360979"/>
              <a:ext cx="5585516" cy="70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grpSp>
        <p:nvGrpSpPr>
          <p:cNvPr id="80" name="组合 79"/>
          <p:cNvGrpSpPr/>
          <p:nvPr/>
        </p:nvGrpSpPr>
        <p:grpSpPr>
          <a:xfrm>
            <a:off x="350499" y="3052821"/>
            <a:ext cx="3002301" cy="1024295"/>
            <a:chOff x="6377851" y="1038415"/>
            <a:chExt cx="5585516" cy="1024295"/>
          </a:xfrm>
        </p:grpSpPr>
        <p:sp>
          <p:nvSpPr>
            <p:cNvPr id="81" name="矩形 80"/>
            <p:cNvSpPr/>
            <p:nvPr/>
          </p:nvSpPr>
          <p:spPr>
            <a:xfrm>
              <a:off x="8135953" y="1038415"/>
              <a:ext cx="3827414" cy="338554"/>
            </a:xfrm>
            <a:prstGeom prst="rect">
              <a:avLst/>
            </a:prstGeom>
          </p:spPr>
          <p:txBody>
            <a:bodyPr wrap="none">
              <a:spAutoFit/>
            </a:bodyPr>
            <a:lstStyle/>
            <a:p>
              <a:pPr algn="r"/>
              <a:r>
                <a:rPr lang="en-US" altLang="zh-CN" sz="1600" b="1" dirty="0">
                  <a:solidFill>
                    <a:schemeClr val="tx1">
                      <a:lumMod val="65000"/>
                      <a:lumOff val="35000"/>
                    </a:schemeClr>
                  </a:solidFill>
                  <a:latin typeface="Calibri" panose="020F0502020204030204" pitchFamily="34" charset="0"/>
                  <a:ea typeface="Roboto" panose="02000000000000000000" pitchFamily="2" charset="0"/>
                </a:rPr>
                <a:t>ADD YOUR TEXT HERE</a:t>
              </a:r>
            </a:p>
          </p:txBody>
        </p:sp>
        <p:sp>
          <p:nvSpPr>
            <p:cNvPr id="82" name="文本框 8"/>
            <p:cNvSpPr txBox="1"/>
            <p:nvPr/>
          </p:nvSpPr>
          <p:spPr>
            <a:xfrm>
              <a:off x="6377851" y="1360979"/>
              <a:ext cx="5585516" cy="70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grpSp>
        <p:nvGrpSpPr>
          <p:cNvPr id="83" name="组合 82"/>
          <p:cNvGrpSpPr/>
          <p:nvPr/>
        </p:nvGrpSpPr>
        <p:grpSpPr>
          <a:xfrm>
            <a:off x="350499" y="4430443"/>
            <a:ext cx="3002301" cy="1024295"/>
            <a:chOff x="6377851" y="1038415"/>
            <a:chExt cx="5585516" cy="1024295"/>
          </a:xfrm>
        </p:grpSpPr>
        <p:sp>
          <p:nvSpPr>
            <p:cNvPr id="84" name="矩形 83"/>
            <p:cNvSpPr/>
            <p:nvPr/>
          </p:nvSpPr>
          <p:spPr>
            <a:xfrm>
              <a:off x="8135953" y="1038415"/>
              <a:ext cx="3827414" cy="338554"/>
            </a:xfrm>
            <a:prstGeom prst="rect">
              <a:avLst/>
            </a:prstGeom>
          </p:spPr>
          <p:txBody>
            <a:bodyPr wrap="none">
              <a:spAutoFit/>
            </a:bodyPr>
            <a:lstStyle/>
            <a:p>
              <a:pPr algn="r"/>
              <a:r>
                <a:rPr lang="en-US" altLang="zh-CN" sz="1600" b="1" dirty="0">
                  <a:solidFill>
                    <a:srgbClr val="EC2D60"/>
                  </a:solidFill>
                  <a:latin typeface="Calibri" panose="020F0502020204030204" pitchFamily="34" charset="0"/>
                  <a:ea typeface="Roboto" panose="02000000000000000000" pitchFamily="2" charset="0"/>
                </a:rPr>
                <a:t>ADD YOUR TEXT HERE</a:t>
              </a:r>
            </a:p>
          </p:txBody>
        </p:sp>
        <p:sp>
          <p:nvSpPr>
            <p:cNvPr id="85" name="文本框 8"/>
            <p:cNvSpPr txBox="1"/>
            <p:nvPr/>
          </p:nvSpPr>
          <p:spPr>
            <a:xfrm>
              <a:off x="6377851" y="1360979"/>
              <a:ext cx="5585516" cy="70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0000"/>
                </a:lnSpc>
              </a:pPr>
              <a:r>
                <a:rPr lang="en-US" altLang="zh-CN" sz="1200" dirty="0">
                  <a:solidFill>
                    <a:schemeClr val="tx1">
                      <a:lumMod val="65000"/>
                      <a:lumOff val="35000"/>
                    </a:schemeClr>
                  </a:solidFill>
                  <a:latin typeface="Calibri" panose="020F0502020204030204" pitchFamily="34" charset="0"/>
                </a:rPr>
                <a:t>Insert you awesome clever slogan or theme in this area awesome clever slogan or theme in this world short of ambition. </a:t>
              </a:r>
              <a:endParaRPr lang="zh-CN" altLang="en-US" sz="1200" dirty="0">
                <a:solidFill>
                  <a:schemeClr val="tx1">
                    <a:lumMod val="65000"/>
                    <a:lumOff val="35000"/>
                  </a:schemeClr>
                </a:solidFill>
                <a:latin typeface="Calibri" panose="020F0502020204030204" pitchFamily="34" charset="0"/>
              </a:endParaRPr>
            </a:p>
          </p:txBody>
        </p:sp>
      </p:grpSp>
      <p:grpSp>
        <p:nvGrpSpPr>
          <p:cNvPr id="86" name="组合 85"/>
          <p:cNvGrpSpPr/>
          <p:nvPr/>
        </p:nvGrpSpPr>
        <p:grpSpPr>
          <a:xfrm>
            <a:off x="4649206" y="1675198"/>
            <a:ext cx="2907085" cy="4113824"/>
            <a:chOff x="4649206" y="1675198"/>
            <a:chExt cx="2907085" cy="4113824"/>
          </a:xfrm>
        </p:grpSpPr>
        <p:pic>
          <p:nvPicPr>
            <p:cNvPr id="87"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9206" y="1675198"/>
              <a:ext cx="2907085" cy="4113824"/>
            </a:xfrm>
            <a:prstGeom prst="rect">
              <a:avLst/>
            </a:prstGeom>
            <a:effectLst/>
          </p:spPr>
        </p:pic>
        <p:sp>
          <p:nvSpPr>
            <p:cNvPr id="88" name="矩形 87"/>
            <p:cNvSpPr/>
            <p:nvPr/>
          </p:nvSpPr>
          <p:spPr>
            <a:xfrm>
              <a:off x="4876305" y="2079869"/>
              <a:ext cx="2452887" cy="330448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Tree>
    <p:extLst>
      <p:ext uri="{BB962C8B-B14F-4D97-AF65-F5344CB8AC3E}">
        <p14:creationId xmlns:p14="http://schemas.microsoft.com/office/powerpoint/2010/main" val="481019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1000"/>
                                        <p:tgtEl>
                                          <p:spTgt spid="86"/>
                                        </p:tgtEl>
                                      </p:cBhvr>
                                    </p:animEffect>
                                    <p:anim calcmode="lin" valueType="num">
                                      <p:cBhvr>
                                        <p:cTn id="13" dur="1000" fill="hold"/>
                                        <p:tgtEl>
                                          <p:spTgt spid="86"/>
                                        </p:tgtEl>
                                        <p:attrNameLst>
                                          <p:attrName>ppt_x</p:attrName>
                                        </p:attrNameLst>
                                      </p:cBhvr>
                                      <p:tavLst>
                                        <p:tav tm="0">
                                          <p:val>
                                            <p:strVal val="#ppt_x"/>
                                          </p:val>
                                        </p:tav>
                                        <p:tav tm="100000">
                                          <p:val>
                                            <p:strVal val="#ppt_x"/>
                                          </p:val>
                                        </p:tav>
                                      </p:tavLst>
                                    </p:anim>
                                    <p:anim calcmode="lin" valueType="num">
                                      <p:cBhvr>
                                        <p:cTn id="14" dur="1000" fill="hold"/>
                                        <p:tgtEl>
                                          <p:spTgt spid="8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53" presetClass="entr" presetSubtype="16"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p:cTn id="28" dur="500" fill="hold"/>
                                        <p:tgtEl>
                                          <p:spTgt spid="56"/>
                                        </p:tgtEl>
                                        <p:attrNameLst>
                                          <p:attrName>ppt_w</p:attrName>
                                        </p:attrNameLst>
                                      </p:cBhvr>
                                      <p:tavLst>
                                        <p:tav tm="0">
                                          <p:val>
                                            <p:fltVal val="0"/>
                                          </p:val>
                                        </p:tav>
                                        <p:tav tm="100000">
                                          <p:val>
                                            <p:strVal val="#ppt_w"/>
                                          </p:val>
                                        </p:tav>
                                      </p:tavLst>
                                    </p:anim>
                                    <p:anim calcmode="lin" valueType="num">
                                      <p:cBhvr>
                                        <p:cTn id="29" dur="500" fill="hold"/>
                                        <p:tgtEl>
                                          <p:spTgt spid="56"/>
                                        </p:tgtEl>
                                        <p:attrNameLst>
                                          <p:attrName>ppt_h</p:attrName>
                                        </p:attrNameLst>
                                      </p:cBhvr>
                                      <p:tavLst>
                                        <p:tav tm="0">
                                          <p:val>
                                            <p:fltVal val="0"/>
                                          </p:val>
                                        </p:tav>
                                        <p:tav tm="100000">
                                          <p:val>
                                            <p:strVal val="#ppt_h"/>
                                          </p:val>
                                        </p:tav>
                                      </p:tavLst>
                                    </p:anim>
                                    <p:animEffect transition="in" filter="fade">
                                      <p:cBhvr>
                                        <p:cTn id="30" dur="500"/>
                                        <p:tgtEl>
                                          <p:spTgt spid="56"/>
                                        </p:tgtEl>
                                      </p:cBhvr>
                                    </p:animEffect>
                                  </p:childTnLst>
                                </p:cTn>
                              </p:par>
                              <p:par>
                                <p:cTn id="31" presetID="53" presetClass="entr" presetSubtype="16"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fltVal val="0"/>
                                          </p:val>
                                        </p:tav>
                                        <p:tav tm="100000">
                                          <p:val>
                                            <p:strVal val="#ppt_h"/>
                                          </p:val>
                                        </p:tav>
                                      </p:tavLst>
                                    </p:anim>
                                    <p:animEffect transition="in" filter="fade">
                                      <p:cBhvr>
                                        <p:cTn id="35" dur="500"/>
                                        <p:tgtEl>
                                          <p:spTgt spid="59"/>
                                        </p:tgtEl>
                                      </p:cBhvr>
                                    </p:animEffect>
                                  </p:childTnLst>
                                </p:cTn>
                              </p:par>
                              <p:par>
                                <p:cTn id="36" presetID="53" presetClass="entr" presetSubtype="16" fill="hold" nodeType="with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par>
                                <p:cTn id="41" presetID="53" presetClass="entr" presetSubtype="16" fill="hold"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ppt_w</p:attrName>
                                        </p:attrNameLst>
                                      </p:cBhvr>
                                      <p:tavLst>
                                        <p:tav tm="0">
                                          <p:val>
                                            <p:fltVal val="0"/>
                                          </p:val>
                                        </p:tav>
                                        <p:tav tm="100000">
                                          <p:val>
                                            <p:strVal val="#ppt_w"/>
                                          </p:val>
                                        </p:tav>
                                      </p:tavLst>
                                    </p:anim>
                                    <p:anim calcmode="lin" valueType="num">
                                      <p:cBhvr>
                                        <p:cTn id="44" dur="500" fill="hold"/>
                                        <p:tgtEl>
                                          <p:spTgt spid="65"/>
                                        </p:tgtEl>
                                        <p:attrNameLst>
                                          <p:attrName>ppt_h</p:attrName>
                                        </p:attrNameLst>
                                      </p:cBhvr>
                                      <p:tavLst>
                                        <p:tav tm="0">
                                          <p:val>
                                            <p:fltVal val="0"/>
                                          </p:val>
                                        </p:tav>
                                        <p:tav tm="100000">
                                          <p:val>
                                            <p:strVal val="#ppt_h"/>
                                          </p:val>
                                        </p:tav>
                                      </p:tavLst>
                                    </p:anim>
                                    <p:animEffect transition="in" filter="fade">
                                      <p:cBhvr>
                                        <p:cTn id="45" dur="500"/>
                                        <p:tgtEl>
                                          <p:spTgt spid="65"/>
                                        </p:tgtEl>
                                      </p:cBhvr>
                                    </p:animEffect>
                                  </p:childTnLst>
                                </p:cTn>
                              </p:par>
                            </p:childTnLst>
                          </p:cTn>
                        </p:par>
                        <p:par>
                          <p:cTn id="46" fill="hold">
                            <p:stCondLst>
                              <p:cond delay="2000"/>
                            </p:stCondLst>
                            <p:childTnLst>
                              <p:par>
                                <p:cTn id="47" presetID="2" presetClass="entr" presetSubtype="8"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additive="base">
                                        <p:cTn id="49" dur="500" fill="hold"/>
                                        <p:tgtEl>
                                          <p:spTgt spid="77"/>
                                        </p:tgtEl>
                                        <p:attrNameLst>
                                          <p:attrName>ppt_x</p:attrName>
                                        </p:attrNameLst>
                                      </p:cBhvr>
                                      <p:tavLst>
                                        <p:tav tm="0">
                                          <p:val>
                                            <p:strVal val="0-#ppt_w/2"/>
                                          </p:val>
                                        </p:tav>
                                        <p:tav tm="100000">
                                          <p:val>
                                            <p:strVal val="#ppt_x"/>
                                          </p:val>
                                        </p:tav>
                                      </p:tavLst>
                                    </p:anim>
                                    <p:anim calcmode="lin" valueType="num">
                                      <p:cBhvr additive="base">
                                        <p:cTn id="50" dur="500" fill="hold"/>
                                        <p:tgtEl>
                                          <p:spTgt spid="7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500" fill="hold"/>
                                        <p:tgtEl>
                                          <p:spTgt spid="80"/>
                                        </p:tgtEl>
                                        <p:attrNameLst>
                                          <p:attrName>ppt_x</p:attrName>
                                        </p:attrNameLst>
                                      </p:cBhvr>
                                      <p:tavLst>
                                        <p:tav tm="0">
                                          <p:val>
                                            <p:strVal val="0-#ppt_w/2"/>
                                          </p:val>
                                        </p:tav>
                                        <p:tav tm="100000">
                                          <p:val>
                                            <p:strVal val="#ppt_x"/>
                                          </p:val>
                                        </p:tav>
                                      </p:tavLst>
                                    </p:anim>
                                    <p:anim calcmode="lin" valueType="num">
                                      <p:cBhvr additive="base">
                                        <p:cTn id="54" dur="500" fill="hold"/>
                                        <p:tgtEl>
                                          <p:spTgt spid="80"/>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additive="base">
                                        <p:cTn id="57" dur="500" fill="hold"/>
                                        <p:tgtEl>
                                          <p:spTgt spid="83"/>
                                        </p:tgtEl>
                                        <p:attrNameLst>
                                          <p:attrName>ppt_x</p:attrName>
                                        </p:attrNameLst>
                                      </p:cBhvr>
                                      <p:tavLst>
                                        <p:tav tm="0">
                                          <p:val>
                                            <p:strVal val="0-#ppt_w/2"/>
                                          </p:val>
                                        </p:tav>
                                        <p:tav tm="100000">
                                          <p:val>
                                            <p:strVal val="#ppt_x"/>
                                          </p:val>
                                        </p:tav>
                                      </p:tavLst>
                                    </p:anim>
                                    <p:anim calcmode="lin" valueType="num">
                                      <p:cBhvr additive="base">
                                        <p:cTn id="58" dur="500" fill="hold"/>
                                        <p:tgtEl>
                                          <p:spTgt spid="83"/>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1+#ppt_w/2"/>
                                          </p:val>
                                        </p:tav>
                                        <p:tav tm="100000">
                                          <p:val>
                                            <p:strVal val="#ppt_x"/>
                                          </p:val>
                                        </p:tav>
                                      </p:tavLst>
                                    </p:anim>
                                    <p:anim calcmode="lin" valueType="num">
                                      <p:cBhvr additive="base">
                                        <p:cTn id="62" dur="500" fill="hold"/>
                                        <p:tgtEl>
                                          <p:spTgt spid="68"/>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additive="base">
                                        <p:cTn id="65" dur="500" fill="hold"/>
                                        <p:tgtEl>
                                          <p:spTgt spid="71"/>
                                        </p:tgtEl>
                                        <p:attrNameLst>
                                          <p:attrName>ppt_x</p:attrName>
                                        </p:attrNameLst>
                                      </p:cBhvr>
                                      <p:tavLst>
                                        <p:tav tm="0">
                                          <p:val>
                                            <p:strVal val="1+#ppt_w/2"/>
                                          </p:val>
                                        </p:tav>
                                        <p:tav tm="100000">
                                          <p:val>
                                            <p:strVal val="#ppt_x"/>
                                          </p:val>
                                        </p:tav>
                                      </p:tavLst>
                                    </p:anim>
                                    <p:anim calcmode="lin" valueType="num">
                                      <p:cBhvr additive="base">
                                        <p:cTn id="66" dur="500" fill="hold"/>
                                        <p:tgtEl>
                                          <p:spTgt spid="7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74"/>
                                        </p:tgtEl>
                                        <p:attrNameLst>
                                          <p:attrName>style.visibility</p:attrName>
                                        </p:attrNameLst>
                                      </p:cBhvr>
                                      <p:to>
                                        <p:strVal val="visible"/>
                                      </p:to>
                                    </p:set>
                                    <p:anim calcmode="lin" valueType="num">
                                      <p:cBhvr additive="base">
                                        <p:cTn id="69" dur="500" fill="hold"/>
                                        <p:tgtEl>
                                          <p:spTgt spid="74"/>
                                        </p:tgtEl>
                                        <p:attrNameLst>
                                          <p:attrName>ppt_x</p:attrName>
                                        </p:attrNameLst>
                                      </p:cBhvr>
                                      <p:tavLst>
                                        <p:tav tm="0">
                                          <p:val>
                                            <p:strVal val="1+#ppt_w/2"/>
                                          </p:val>
                                        </p:tav>
                                        <p:tav tm="100000">
                                          <p:val>
                                            <p:strVal val="#ppt_x"/>
                                          </p:val>
                                        </p:tav>
                                      </p:tavLst>
                                    </p:anim>
                                    <p:anim calcmode="lin" valueType="num">
                                      <p:cBhvr additive="base">
                                        <p:cTn id="7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44" name="组合 43"/>
          <p:cNvGrpSpPr/>
          <p:nvPr/>
        </p:nvGrpSpPr>
        <p:grpSpPr>
          <a:xfrm>
            <a:off x="861020" y="1869305"/>
            <a:ext cx="2377090" cy="3120688"/>
            <a:chOff x="867496" y="2082665"/>
            <a:chExt cx="2377090" cy="3120688"/>
          </a:xfrm>
        </p:grpSpPr>
        <p:grpSp>
          <p:nvGrpSpPr>
            <p:cNvPr id="45" name="Group 9"/>
            <p:cNvGrpSpPr/>
            <p:nvPr/>
          </p:nvGrpSpPr>
          <p:grpSpPr>
            <a:xfrm>
              <a:off x="867496" y="2082665"/>
              <a:ext cx="2377090" cy="3120688"/>
              <a:chOff x="888555" y="1518341"/>
              <a:chExt cx="1645276" cy="2159949"/>
            </a:xfrm>
          </p:grpSpPr>
          <p:sp>
            <p:nvSpPr>
              <p:cNvPr id="48" name="Rounded Rectangle 2"/>
              <p:cNvSpPr/>
              <p:nvPr/>
            </p:nvSpPr>
            <p:spPr>
              <a:xfrm>
                <a:off x="888555" y="1518341"/>
                <a:ext cx="1645276" cy="2159949"/>
              </a:xfrm>
              <a:prstGeom prst="roundRect">
                <a:avLst>
                  <a:gd name="adj" fmla="val 4218"/>
                </a:avLst>
              </a:prstGeom>
              <a:noFill/>
              <a:ln w="12700"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49" name="Rounded Rectangle 3"/>
              <p:cNvSpPr/>
              <p:nvPr/>
            </p:nvSpPr>
            <p:spPr>
              <a:xfrm>
                <a:off x="1099125" y="3219822"/>
                <a:ext cx="1224136" cy="288032"/>
              </a:xfrm>
              <a:prstGeom prst="roundRect">
                <a:avLst>
                  <a:gd name="adj" fmla="val 50000"/>
                </a:avLst>
              </a:prstGeom>
              <a:solidFill>
                <a:srgbClr val="EC2D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Arial"/>
                    <a:ea typeface="微软雅黑"/>
                    <a:cs typeface="+mn-cs"/>
                  </a:rPr>
                  <a:t>标题文字添加</a:t>
                </a:r>
              </a:p>
            </p:txBody>
          </p:sp>
          <p:cxnSp>
            <p:nvCxnSpPr>
              <p:cNvPr id="50" name="Straight Connector 8"/>
              <p:cNvCxnSpPr/>
              <p:nvPr/>
            </p:nvCxnSpPr>
            <p:spPr>
              <a:xfrm>
                <a:off x="888555" y="2005630"/>
                <a:ext cx="1645276" cy="0"/>
              </a:xfrm>
              <a:prstGeom prst="line">
                <a:avLst/>
              </a:prstGeom>
              <a:noFill/>
              <a:ln w="6350" cap="flat" cmpd="sng" algn="ctr">
                <a:solidFill>
                  <a:srgbClr val="FFFFFF">
                    <a:lumMod val="85000"/>
                  </a:srgbClr>
                </a:solidFill>
                <a:prstDash val="solid"/>
                <a:miter lim="800000"/>
              </a:ln>
              <a:effectLst/>
            </p:spPr>
          </p:cxnSp>
          <p:cxnSp>
            <p:nvCxnSpPr>
              <p:cNvPr id="51" name="Straight Connector 19"/>
              <p:cNvCxnSpPr/>
              <p:nvPr/>
            </p:nvCxnSpPr>
            <p:spPr>
              <a:xfrm>
                <a:off x="888555" y="2034890"/>
                <a:ext cx="1645276" cy="0"/>
              </a:xfrm>
              <a:prstGeom prst="line">
                <a:avLst/>
              </a:prstGeom>
              <a:noFill/>
              <a:ln w="6350" cap="flat" cmpd="sng" algn="ctr">
                <a:solidFill>
                  <a:srgbClr val="FFFFFF">
                    <a:lumMod val="85000"/>
                  </a:srgbClr>
                </a:solidFill>
                <a:prstDash val="solid"/>
                <a:miter lim="800000"/>
              </a:ln>
              <a:effectLst/>
            </p:spPr>
          </p:cxnSp>
        </p:grpSp>
        <p:sp>
          <p:nvSpPr>
            <p:cNvPr id="46" name="文本框 45"/>
            <p:cNvSpPr txBox="1"/>
            <p:nvPr/>
          </p:nvSpPr>
          <p:spPr>
            <a:xfrm>
              <a:off x="1816233" y="2119231"/>
              <a:ext cx="479619"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34F56"/>
                  </a:solidFill>
                  <a:effectLst/>
                  <a:uLnTx/>
                  <a:uFillTx/>
                  <a:latin typeface="Agency FB" panose="020B0503020202020204" pitchFamily="34" charset="0"/>
                </a:rPr>
                <a:t>01</a:t>
              </a:r>
              <a:endParaRPr kumimoji="0" lang="zh-CN" altLang="en-US" sz="3600" b="0" i="0" u="none" strike="noStrike" kern="0" cap="none" spc="0" normalizeH="0" baseline="0" noProof="0" dirty="0" smtClean="0">
                <a:ln>
                  <a:noFill/>
                </a:ln>
                <a:solidFill>
                  <a:srgbClr val="F34F56"/>
                </a:solidFill>
                <a:effectLst/>
                <a:uLnTx/>
                <a:uFillTx/>
                <a:latin typeface="Agency FB" panose="020B0503020202020204" pitchFamily="34" charset="0"/>
              </a:endParaRPr>
            </a:p>
          </p:txBody>
        </p:sp>
        <p:sp>
          <p:nvSpPr>
            <p:cNvPr id="47" name="矩形 46"/>
            <p:cNvSpPr/>
            <p:nvPr/>
          </p:nvSpPr>
          <p:spPr>
            <a:xfrm>
              <a:off x="886952" y="3233666"/>
              <a:ext cx="2345314" cy="1107996"/>
            </a:xfrm>
            <a:prstGeom prst="rect">
              <a:avLst/>
            </a:prstGeom>
          </p:spPr>
          <p:txBody>
            <a:bodyPr wrap="square">
              <a:spAutoFit/>
            </a:bodyPr>
            <a:lstStyle/>
            <a:p>
              <a:pPr lvl="0">
                <a:spcBef>
                  <a:spcPct val="0"/>
                </a:spcBef>
                <a:defRPr/>
              </a:pPr>
              <a:r>
                <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rPr>
                <a:t>Lorem Ipsum is simply dummy text of the printing and typesetting industry. Lorem Ipsum has been the industry's standard dummy text ever since the 1500s, when an unknown……</a:t>
              </a:r>
              <a:endPar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endParaRPr>
            </a:p>
          </p:txBody>
        </p:sp>
      </p:grpSp>
      <p:grpSp>
        <p:nvGrpSpPr>
          <p:cNvPr id="52" name="组合 51"/>
          <p:cNvGrpSpPr/>
          <p:nvPr/>
        </p:nvGrpSpPr>
        <p:grpSpPr>
          <a:xfrm>
            <a:off x="3542341" y="1869305"/>
            <a:ext cx="2377090" cy="3120688"/>
            <a:chOff x="867496" y="2082665"/>
            <a:chExt cx="2377090" cy="3120688"/>
          </a:xfrm>
        </p:grpSpPr>
        <p:grpSp>
          <p:nvGrpSpPr>
            <p:cNvPr id="53" name="Group 9"/>
            <p:cNvGrpSpPr/>
            <p:nvPr/>
          </p:nvGrpSpPr>
          <p:grpSpPr>
            <a:xfrm>
              <a:off x="867496" y="2082665"/>
              <a:ext cx="2377090" cy="3120688"/>
              <a:chOff x="888555" y="1518341"/>
              <a:chExt cx="1645276" cy="2159949"/>
            </a:xfrm>
          </p:grpSpPr>
          <p:sp>
            <p:nvSpPr>
              <p:cNvPr id="56" name="Rounded Rectangle 2"/>
              <p:cNvSpPr/>
              <p:nvPr/>
            </p:nvSpPr>
            <p:spPr>
              <a:xfrm>
                <a:off x="888555" y="1518341"/>
                <a:ext cx="1645276" cy="2159949"/>
              </a:xfrm>
              <a:prstGeom prst="roundRect">
                <a:avLst>
                  <a:gd name="adj" fmla="val 4218"/>
                </a:avLst>
              </a:prstGeom>
              <a:noFill/>
              <a:ln w="12700"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57" name="Rounded Rectangle 3"/>
              <p:cNvSpPr/>
              <p:nvPr/>
            </p:nvSpPr>
            <p:spPr>
              <a:xfrm>
                <a:off x="1099125" y="3219822"/>
                <a:ext cx="1224136" cy="288032"/>
              </a:xfrm>
              <a:prstGeom prst="roundRect">
                <a:avLst>
                  <a:gd name="adj" fmla="val 50000"/>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Arial"/>
                    <a:ea typeface="微软雅黑"/>
                    <a:cs typeface="+mn-cs"/>
                  </a:rPr>
                  <a:t>标题文字添加</a:t>
                </a:r>
              </a:p>
            </p:txBody>
          </p:sp>
          <p:cxnSp>
            <p:nvCxnSpPr>
              <p:cNvPr id="58" name="Straight Connector 8"/>
              <p:cNvCxnSpPr/>
              <p:nvPr/>
            </p:nvCxnSpPr>
            <p:spPr>
              <a:xfrm>
                <a:off x="888555" y="2005630"/>
                <a:ext cx="1645276" cy="0"/>
              </a:xfrm>
              <a:prstGeom prst="line">
                <a:avLst/>
              </a:prstGeom>
              <a:noFill/>
              <a:ln w="6350" cap="flat" cmpd="sng" algn="ctr">
                <a:solidFill>
                  <a:srgbClr val="FFFFFF">
                    <a:lumMod val="85000"/>
                  </a:srgbClr>
                </a:solidFill>
                <a:prstDash val="solid"/>
                <a:miter lim="800000"/>
              </a:ln>
              <a:effectLst/>
            </p:spPr>
          </p:cxnSp>
          <p:cxnSp>
            <p:nvCxnSpPr>
              <p:cNvPr id="59" name="Straight Connector 19"/>
              <p:cNvCxnSpPr/>
              <p:nvPr/>
            </p:nvCxnSpPr>
            <p:spPr>
              <a:xfrm>
                <a:off x="888555" y="2034890"/>
                <a:ext cx="1645276" cy="0"/>
              </a:xfrm>
              <a:prstGeom prst="line">
                <a:avLst/>
              </a:prstGeom>
              <a:noFill/>
              <a:ln w="6350" cap="flat" cmpd="sng" algn="ctr">
                <a:solidFill>
                  <a:srgbClr val="FFFFFF">
                    <a:lumMod val="85000"/>
                  </a:srgbClr>
                </a:solidFill>
                <a:prstDash val="solid"/>
                <a:miter lim="800000"/>
              </a:ln>
              <a:effectLst/>
            </p:spPr>
          </p:cxnSp>
        </p:grpSp>
        <p:sp>
          <p:nvSpPr>
            <p:cNvPr id="54" name="文本框 53"/>
            <p:cNvSpPr txBox="1"/>
            <p:nvPr/>
          </p:nvSpPr>
          <p:spPr>
            <a:xfrm>
              <a:off x="1773753" y="2119231"/>
              <a:ext cx="564578"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434F5A"/>
                  </a:solidFill>
                  <a:effectLst/>
                  <a:uLnTx/>
                  <a:uFillTx/>
                  <a:latin typeface="Agency FB" panose="020B0503020202020204" pitchFamily="34" charset="0"/>
                </a:rPr>
                <a:t>02</a:t>
              </a:r>
              <a:endParaRPr kumimoji="0" lang="zh-CN" altLang="en-US" sz="3600" b="0" i="0" u="none" strike="noStrike" kern="0" cap="none" spc="0" normalizeH="0" baseline="0" noProof="0" dirty="0" smtClean="0">
                <a:ln>
                  <a:noFill/>
                </a:ln>
                <a:solidFill>
                  <a:srgbClr val="434F5A"/>
                </a:solidFill>
                <a:effectLst/>
                <a:uLnTx/>
                <a:uFillTx/>
                <a:latin typeface="Agency FB" panose="020B0503020202020204" pitchFamily="34" charset="0"/>
              </a:endParaRPr>
            </a:p>
          </p:txBody>
        </p:sp>
        <p:sp>
          <p:nvSpPr>
            <p:cNvPr id="55" name="矩形 54"/>
            <p:cNvSpPr/>
            <p:nvPr/>
          </p:nvSpPr>
          <p:spPr>
            <a:xfrm>
              <a:off x="886952" y="3233666"/>
              <a:ext cx="2345314" cy="1107996"/>
            </a:xfrm>
            <a:prstGeom prst="rect">
              <a:avLst/>
            </a:prstGeom>
          </p:spPr>
          <p:txBody>
            <a:bodyPr wrap="square">
              <a:spAutoFit/>
            </a:bodyPr>
            <a:lstStyle/>
            <a:p>
              <a:pPr>
                <a:spcBef>
                  <a:spcPct val="0"/>
                </a:spcBef>
              </a:pPr>
              <a:r>
                <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rPr>
                <a:t>Lorem Ipsum is simply dummy text of the printing and typesetting industry. Lorem Ipsum has been the industry's standard dummy text ever since the 1500s, when an unknown……</a:t>
              </a:r>
              <a:endPar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endParaRPr>
            </a:p>
          </p:txBody>
        </p:sp>
      </p:grpSp>
      <p:grpSp>
        <p:nvGrpSpPr>
          <p:cNvPr id="60" name="组合 59"/>
          <p:cNvGrpSpPr/>
          <p:nvPr/>
        </p:nvGrpSpPr>
        <p:grpSpPr>
          <a:xfrm>
            <a:off x="6272571" y="1869305"/>
            <a:ext cx="2377090" cy="3120688"/>
            <a:chOff x="867496" y="2082665"/>
            <a:chExt cx="2377090" cy="3120688"/>
          </a:xfrm>
        </p:grpSpPr>
        <p:grpSp>
          <p:nvGrpSpPr>
            <p:cNvPr id="61" name="Group 9"/>
            <p:cNvGrpSpPr/>
            <p:nvPr/>
          </p:nvGrpSpPr>
          <p:grpSpPr>
            <a:xfrm>
              <a:off x="867496" y="2082665"/>
              <a:ext cx="2377090" cy="3120688"/>
              <a:chOff x="888555" y="1518341"/>
              <a:chExt cx="1645276" cy="2159949"/>
            </a:xfrm>
          </p:grpSpPr>
          <p:sp>
            <p:nvSpPr>
              <p:cNvPr id="64" name="Rounded Rectangle 2"/>
              <p:cNvSpPr/>
              <p:nvPr/>
            </p:nvSpPr>
            <p:spPr>
              <a:xfrm>
                <a:off x="888555" y="1518341"/>
                <a:ext cx="1645276" cy="2159949"/>
              </a:xfrm>
              <a:prstGeom prst="roundRect">
                <a:avLst>
                  <a:gd name="adj" fmla="val 4218"/>
                </a:avLst>
              </a:prstGeom>
              <a:noFill/>
              <a:ln w="12700"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70" name="Rounded Rectangle 3"/>
              <p:cNvSpPr/>
              <p:nvPr/>
            </p:nvSpPr>
            <p:spPr>
              <a:xfrm>
                <a:off x="1099125" y="3219822"/>
                <a:ext cx="1224136" cy="288032"/>
              </a:xfrm>
              <a:prstGeom prst="roundRect">
                <a:avLst>
                  <a:gd name="adj" fmla="val 50000"/>
                </a:avLst>
              </a:prstGeom>
              <a:solidFill>
                <a:srgbClr val="EC2D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Arial"/>
                    <a:ea typeface="微软雅黑"/>
                    <a:cs typeface="+mn-cs"/>
                  </a:rPr>
                  <a:t>标题文字添加</a:t>
                </a:r>
              </a:p>
            </p:txBody>
          </p:sp>
          <p:cxnSp>
            <p:nvCxnSpPr>
              <p:cNvPr id="71" name="Straight Connector 8"/>
              <p:cNvCxnSpPr/>
              <p:nvPr/>
            </p:nvCxnSpPr>
            <p:spPr>
              <a:xfrm>
                <a:off x="888555" y="2005630"/>
                <a:ext cx="1645276" cy="0"/>
              </a:xfrm>
              <a:prstGeom prst="line">
                <a:avLst/>
              </a:prstGeom>
              <a:noFill/>
              <a:ln w="6350" cap="flat" cmpd="sng" algn="ctr">
                <a:solidFill>
                  <a:srgbClr val="FFFFFF">
                    <a:lumMod val="85000"/>
                  </a:srgbClr>
                </a:solidFill>
                <a:prstDash val="solid"/>
                <a:miter lim="800000"/>
              </a:ln>
              <a:effectLst/>
            </p:spPr>
          </p:cxnSp>
          <p:cxnSp>
            <p:nvCxnSpPr>
              <p:cNvPr id="72" name="Straight Connector 19"/>
              <p:cNvCxnSpPr/>
              <p:nvPr/>
            </p:nvCxnSpPr>
            <p:spPr>
              <a:xfrm>
                <a:off x="888555" y="2034890"/>
                <a:ext cx="1645276" cy="0"/>
              </a:xfrm>
              <a:prstGeom prst="line">
                <a:avLst/>
              </a:prstGeom>
              <a:noFill/>
              <a:ln w="6350" cap="flat" cmpd="sng" algn="ctr">
                <a:solidFill>
                  <a:srgbClr val="FFFFFF">
                    <a:lumMod val="85000"/>
                  </a:srgbClr>
                </a:solidFill>
                <a:prstDash val="solid"/>
                <a:miter lim="800000"/>
              </a:ln>
              <a:effectLst/>
            </p:spPr>
          </p:cxnSp>
        </p:grpSp>
        <p:sp>
          <p:nvSpPr>
            <p:cNvPr id="62" name="文本框 61"/>
            <p:cNvSpPr txBox="1"/>
            <p:nvPr/>
          </p:nvSpPr>
          <p:spPr>
            <a:xfrm>
              <a:off x="1765738" y="2119231"/>
              <a:ext cx="580608"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34F56"/>
                  </a:solidFill>
                  <a:effectLst/>
                  <a:uLnTx/>
                  <a:uFillTx/>
                  <a:latin typeface="Agency FB" panose="020B0503020202020204" pitchFamily="34" charset="0"/>
                </a:rPr>
                <a:t>03</a:t>
              </a:r>
              <a:endParaRPr kumimoji="0" lang="zh-CN" altLang="en-US" sz="3600" b="0" i="0" u="none" strike="noStrike" kern="0" cap="none" spc="0" normalizeH="0" baseline="0" noProof="0" dirty="0" smtClean="0">
                <a:ln>
                  <a:noFill/>
                </a:ln>
                <a:solidFill>
                  <a:srgbClr val="F34F56"/>
                </a:solidFill>
                <a:effectLst/>
                <a:uLnTx/>
                <a:uFillTx/>
                <a:latin typeface="Agency FB" panose="020B0503020202020204" pitchFamily="34" charset="0"/>
              </a:endParaRPr>
            </a:p>
          </p:txBody>
        </p:sp>
        <p:sp>
          <p:nvSpPr>
            <p:cNvPr id="63" name="矩形 62"/>
            <p:cNvSpPr/>
            <p:nvPr/>
          </p:nvSpPr>
          <p:spPr>
            <a:xfrm>
              <a:off x="886952" y="3233666"/>
              <a:ext cx="2345314" cy="1107996"/>
            </a:xfrm>
            <a:prstGeom prst="rect">
              <a:avLst/>
            </a:prstGeom>
          </p:spPr>
          <p:txBody>
            <a:bodyPr wrap="square">
              <a:spAutoFit/>
            </a:bodyPr>
            <a:lstStyle/>
            <a:p>
              <a:pPr>
                <a:spcBef>
                  <a:spcPct val="0"/>
                </a:spcBef>
              </a:pPr>
              <a:r>
                <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rPr>
                <a:t>Lorem Ipsum is simply dummy text of the printing and typesetting industry. Lorem Ipsum has been the industry's standard dummy text ever since the 1500s, when an unknown……</a:t>
              </a:r>
              <a:endPar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endParaRPr>
            </a:p>
          </p:txBody>
        </p:sp>
      </p:grpSp>
      <p:grpSp>
        <p:nvGrpSpPr>
          <p:cNvPr id="108" name="组合 107"/>
          <p:cNvGrpSpPr/>
          <p:nvPr/>
        </p:nvGrpSpPr>
        <p:grpSpPr>
          <a:xfrm>
            <a:off x="9002800" y="1869305"/>
            <a:ext cx="2377090" cy="3120688"/>
            <a:chOff x="867496" y="2082665"/>
            <a:chExt cx="2377090" cy="3120688"/>
          </a:xfrm>
        </p:grpSpPr>
        <p:grpSp>
          <p:nvGrpSpPr>
            <p:cNvPr id="109" name="Group 9"/>
            <p:cNvGrpSpPr/>
            <p:nvPr/>
          </p:nvGrpSpPr>
          <p:grpSpPr>
            <a:xfrm>
              <a:off x="867496" y="2082665"/>
              <a:ext cx="2377090" cy="3120688"/>
              <a:chOff x="888555" y="1518341"/>
              <a:chExt cx="1645276" cy="2159949"/>
            </a:xfrm>
          </p:grpSpPr>
          <p:sp>
            <p:nvSpPr>
              <p:cNvPr id="112" name="Rounded Rectangle 2"/>
              <p:cNvSpPr/>
              <p:nvPr/>
            </p:nvSpPr>
            <p:spPr>
              <a:xfrm>
                <a:off x="888555" y="1518341"/>
                <a:ext cx="1645276" cy="2159949"/>
              </a:xfrm>
              <a:prstGeom prst="roundRect">
                <a:avLst>
                  <a:gd name="adj" fmla="val 4218"/>
                </a:avLst>
              </a:prstGeom>
              <a:noFill/>
              <a:ln w="12700"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13" name="Rounded Rectangle 3"/>
              <p:cNvSpPr/>
              <p:nvPr/>
            </p:nvSpPr>
            <p:spPr>
              <a:xfrm>
                <a:off x="1099125" y="3219822"/>
                <a:ext cx="1224136" cy="288032"/>
              </a:xfrm>
              <a:prstGeom prst="roundRect">
                <a:avLst>
                  <a:gd name="adj" fmla="val 50000"/>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Arial"/>
                    <a:ea typeface="微软雅黑"/>
                    <a:cs typeface="+mn-cs"/>
                  </a:rPr>
                  <a:t>标题文字添加</a:t>
                </a:r>
              </a:p>
            </p:txBody>
          </p:sp>
          <p:cxnSp>
            <p:nvCxnSpPr>
              <p:cNvPr id="114" name="Straight Connector 8"/>
              <p:cNvCxnSpPr/>
              <p:nvPr/>
            </p:nvCxnSpPr>
            <p:spPr>
              <a:xfrm>
                <a:off x="888555" y="2005630"/>
                <a:ext cx="1645276" cy="0"/>
              </a:xfrm>
              <a:prstGeom prst="line">
                <a:avLst/>
              </a:prstGeom>
              <a:noFill/>
              <a:ln w="6350" cap="flat" cmpd="sng" algn="ctr">
                <a:solidFill>
                  <a:srgbClr val="FFFFFF">
                    <a:lumMod val="85000"/>
                  </a:srgbClr>
                </a:solidFill>
                <a:prstDash val="solid"/>
                <a:miter lim="800000"/>
              </a:ln>
              <a:effectLst/>
            </p:spPr>
          </p:cxnSp>
          <p:cxnSp>
            <p:nvCxnSpPr>
              <p:cNvPr id="115" name="Straight Connector 19"/>
              <p:cNvCxnSpPr/>
              <p:nvPr/>
            </p:nvCxnSpPr>
            <p:spPr>
              <a:xfrm>
                <a:off x="888555" y="2034890"/>
                <a:ext cx="1645276" cy="0"/>
              </a:xfrm>
              <a:prstGeom prst="line">
                <a:avLst/>
              </a:prstGeom>
              <a:noFill/>
              <a:ln w="6350" cap="flat" cmpd="sng" algn="ctr">
                <a:solidFill>
                  <a:srgbClr val="FFFFFF">
                    <a:lumMod val="85000"/>
                  </a:srgbClr>
                </a:solidFill>
                <a:prstDash val="solid"/>
                <a:miter lim="800000"/>
              </a:ln>
              <a:effectLst/>
            </p:spPr>
          </p:cxnSp>
        </p:grpSp>
        <p:sp>
          <p:nvSpPr>
            <p:cNvPr id="110" name="文本框 109"/>
            <p:cNvSpPr txBox="1"/>
            <p:nvPr/>
          </p:nvSpPr>
          <p:spPr>
            <a:xfrm>
              <a:off x="1775356" y="2119231"/>
              <a:ext cx="56137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434F5A"/>
                  </a:solidFill>
                  <a:effectLst/>
                  <a:uLnTx/>
                  <a:uFillTx/>
                  <a:latin typeface="Agency FB" panose="020B0503020202020204" pitchFamily="34" charset="0"/>
                </a:rPr>
                <a:t>04</a:t>
              </a:r>
              <a:endParaRPr kumimoji="0" lang="zh-CN" altLang="en-US" sz="3600" b="0" i="0" u="none" strike="noStrike" kern="0" cap="none" spc="0" normalizeH="0" baseline="0" noProof="0" dirty="0" smtClean="0">
                <a:ln>
                  <a:noFill/>
                </a:ln>
                <a:solidFill>
                  <a:srgbClr val="434F5A"/>
                </a:solidFill>
                <a:effectLst/>
                <a:uLnTx/>
                <a:uFillTx/>
                <a:latin typeface="Agency FB" panose="020B0503020202020204" pitchFamily="34" charset="0"/>
              </a:endParaRPr>
            </a:p>
          </p:txBody>
        </p:sp>
        <p:sp>
          <p:nvSpPr>
            <p:cNvPr id="111" name="矩形 110"/>
            <p:cNvSpPr/>
            <p:nvPr/>
          </p:nvSpPr>
          <p:spPr>
            <a:xfrm>
              <a:off x="886952" y="3233666"/>
              <a:ext cx="2345314" cy="1107996"/>
            </a:xfrm>
            <a:prstGeom prst="rect">
              <a:avLst/>
            </a:prstGeom>
          </p:spPr>
          <p:txBody>
            <a:bodyPr wrap="square">
              <a:spAutoFit/>
            </a:bodyPr>
            <a:lstStyle/>
            <a:p>
              <a:pPr>
                <a:spcBef>
                  <a:spcPct val="0"/>
                </a:spcBef>
              </a:pPr>
              <a:r>
                <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rPr>
                <a:t>Lorem Ipsum is simply dummy text of the printing and typesetting industry. Lorem Ipsum has been the industry's standard dummy text ever since the 1500s, when an unknown……</a:t>
              </a:r>
              <a:endParaRPr lang="en-US" altLang="zh-CN" sz="1100" dirty="0">
                <a:solidFill>
                  <a:schemeClr val="bg1">
                    <a:lumMod val="50000"/>
                    <a:alpha val="70000"/>
                  </a:schemeClr>
                </a:solidFill>
                <a:latin typeface="Arial" panose="020B0604020202020204" pitchFamily="34" charset="0"/>
                <a:cs typeface="Arial" panose="020B0604020202020204" pitchFamily="34" charset="0"/>
                <a:sym typeface="+mn-lt"/>
              </a:endParaRPr>
            </a:p>
          </p:txBody>
        </p:sp>
      </p:grpSp>
    </p:spTree>
    <p:extLst>
      <p:ext uri="{BB962C8B-B14F-4D97-AF65-F5344CB8AC3E}">
        <p14:creationId xmlns:p14="http://schemas.microsoft.com/office/powerpoint/2010/main" val="22790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12" presetClass="entr" presetSubtype="4"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p:tgtEl>
                                          <p:spTgt spid="44"/>
                                        </p:tgtEl>
                                        <p:attrNameLst>
                                          <p:attrName>ppt_y</p:attrName>
                                        </p:attrNameLst>
                                      </p:cBhvr>
                                      <p:tavLst>
                                        <p:tav tm="0">
                                          <p:val>
                                            <p:strVal val="#ppt_y+#ppt_h*1.125000"/>
                                          </p:val>
                                        </p:tav>
                                        <p:tav tm="100000">
                                          <p:val>
                                            <p:strVal val="#ppt_y"/>
                                          </p:val>
                                        </p:tav>
                                      </p:tavLst>
                                    </p:anim>
                                    <p:animEffect transition="in" filter="wipe(up)">
                                      <p:cBhvr>
                                        <p:cTn id="12" dur="500"/>
                                        <p:tgtEl>
                                          <p:spTgt spid="44"/>
                                        </p:tgtEl>
                                      </p:cBhvr>
                                    </p:animEffect>
                                  </p:childTnLst>
                                </p:cTn>
                              </p:par>
                              <p:par>
                                <p:cTn id="13" presetID="12" presetClass="entr" presetSubtype="1" fill="hold" nodeType="withEffect">
                                  <p:stCondLst>
                                    <p:cond delay="25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p:tgtEl>
                                          <p:spTgt spid="52"/>
                                        </p:tgtEl>
                                        <p:attrNameLst>
                                          <p:attrName>ppt_y</p:attrName>
                                        </p:attrNameLst>
                                      </p:cBhvr>
                                      <p:tavLst>
                                        <p:tav tm="0">
                                          <p:val>
                                            <p:strVal val="#ppt_y-#ppt_h*1.125000"/>
                                          </p:val>
                                        </p:tav>
                                        <p:tav tm="100000">
                                          <p:val>
                                            <p:strVal val="#ppt_y"/>
                                          </p:val>
                                        </p:tav>
                                      </p:tavLst>
                                    </p:anim>
                                    <p:animEffect transition="in" filter="wipe(down)">
                                      <p:cBhvr>
                                        <p:cTn id="16" dur="500"/>
                                        <p:tgtEl>
                                          <p:spTgt spid="52"/>
                                        </p:tgtEl>
                                      </p:cBhvr>
                                    </p:animEffect>
                                  </p:childTnLst>
                                </p:cTn>
                              </p:par>
                              <p:par>
                                <p:cTn id="17" presetID="12" presetClass="entr" presetSubtype="4" fill="hold" nodeType="withEffect">
                                  <p:stCondLst>
                                    <p:cond delay="50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p:tgtEl>
                                          <p:spTgt spid="60"/>
                                        </p:tgtEl>
                                        <p:attrNameLst>
                                          <p:attrName>ppt_y</p:attrName>
                                        </p:attrNameLst>
                                      </p:cBhvr>
                                      <p:tavLst>
                                        <p:tav tm="0">
                                          <p:val>
                                            <p:strVal val="#ppt_y+#ppt_h*1.125000"/>
                                          </p:val>
                                        </p:tav>
                                        <p:tav tm="100000">
                                          <p:val>
                                            <p:strVal val="#ppt_y"/>
                                          </p:val>
                                        </p:tav>
                                      </p:tavLst>
                                    </p:anim>
                                    <p:animEffect transition="in" filter="wipe(up)">
                                      <p:cBhvr>
                                        <p:cTn id="20" dur="500"/>
                                        <p:tgtEl>
                                          <p:spTgt spid="60"/>
                                        </p:tgtEl>
                                      </p:cBhvr>
                                    </p:animEffect>
                                  </p:childTnLst>
                                </p:cTn>
                              </p:par>
                              <p:par>
                                <p:cTn id="21" presetID="12" presetClass="entr" presetSubtype="1" fill="hold" nodeType="withEffect">
                                  <p:stCondLst>
                                    <p:cond delay="750"/>
                                  </p:stCondLst>
                                  <p:childTnLst>
                                    <p:set>
                                      <p:cBhvr>
                                        <p:cTn id="22" dur="1" fill="hold">
                                          <p:stCondLst>
                                            <p:cond delay="0"/>
                                          </p:stCondLst>
                                        </p:cTn>
                                        <p:tgtEl>
                                          <p:spTgt spid="108"/>
                                        </p:tgtEl>
                                        <p:attrNameLst>
                                          <p:attrName>style.visibility</p:attrName>
                                        </p:attrNameLst>
                                      </p:cBhvr>
                                      <p:to>
                                        <p:strVal val="visible"/>
                                      </p:to>
                                    </p:set>
                                    <p:anim calcmode="lin" valueType="num">
                                      <p:cBhvr additive="base">
                                        <p:cTn id="23" dur="500"/>
                                        <p:tgtEl>
                                          <p:spTgt spid="108"/>
                                        </p:tgtEl>
                                        <p:attrNameLst>
                                          <p:attrName>ppt_y</p:attrName>
                                        </p:attrNameLst>
                                      </p:cBhvr>
                                      <p:tavLst>
                                        <p:tav tm="0">
                                          <p:val>
                                            <p:strVal val="#ppt_y-#ppt_h*1.125000"/>
                                          </p:val>
                                        </p:tav>
                                        <p:tav tm="100000">
                                          <p:val>
                                            <p:strVal val="#ppt_y"/>
                                          </p:val>
                                        </p:tav>
                                      </p:tavLst>
                                    </p:anim>
                                    <p:animEffect transition="in" filter="wipe(down)">
                                      <p:cBhvr>
                                        <p:cTn id="2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32"/>
          <p:cNvSpPr/>
          <p:nvPr/>
        </p:nvSpPr>
        <p:spPr bwMode="auto">
          <a:xfrm>
            <a:off x="762000" y="3714750"/>
            <a:ext cx="2053167" cy="2123658"/>
          </a:xfrm>
          <a:prstGeom prst="rect">
            <a:avLst/>
          </a:prstGeom>
        </p:spPr>
        <p:txBody>
          <a:bodyPr>
            <a:spAutoFit/>
          </a:bodyPr>
          <a:lstStyle/>
          <a:p>
            <a:pPr fontAlgn="auto">
              <a:spcBef>
                <a:spcPts val="0"/>
              </a:spcBef>
              <a:spcAft>
                <a:spcPts val="0"/>
              </a:spcAft>
              <a:defRPr/>
            </a:pPr>
            <a:r>
              <a:rPr lang="ms-MY" sz="1200" dirty="0">
                <a:solidFill>
                  <a:schemeClr val="tx1">
                    <a:lumMod val="85000"/>
                    <a:lumOff val="15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30" name="Rectangle 33"/>
          <p:cNvSpPr>
            <a:spLocks noChangeArrowheads="1"/>
          </p:cNvSpPr>
          <p:nvPr/>
        </p:nvSpPr>
        <p:spPr bwMode="auto">
          <a:xfrm>
            <a:off x="719667" y="3143388"/>
            <a:ext cx="20955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2667" b="1" dirty="0" smtClean="0">
                <a:solidFill>
                  <a:schemeClr val="tx1">
                    <a:lumMod val="85000"/>
                    <a:lumOff val="15000"/>
                  </a:schemeClr>
                </a:solidFill>
                <a:latin typeface="+mn-lt"/>
                <a:cs typeface="Open Sans" panose="020B0606030504020204" pitchFamily="34" charset="0"/>
              </a:rPr>
              <a:t>YOUR TITLE </a:t>
            </a:r>
            <a:r>
              <a:rPr lang="en-US" altLang="zh-CN" sz="2667" dirty="0" smtClean="0">
                <a:solidFill>
                  <a:schemeClr val="tx1">
                    <a:lumMod val="85000"/>
                    <a:lumOff val="15000"/>
                  </a:schemeClr>
                </a:solidFill>
                <a:latin typeface="+mn-lt"/>
                <a:cs typeface="Open Sans" panose="020B0606030504020204" pitchFamily="34" charset="0"/>
              </a:rPr>
              <a:t>HERE</a:t>
            </a:r>
            <a:endParaRPr lang="en-US" altLang="zh-CN" sz="2667" dirty="0">
              <a:solidFill>
                <a:schemeClr val="tx1">
                  <a:lumMod val="85000"/>
                  <a:lumOff val="15000"/>
                </a:schemeClr>
              </a:solidFill>
              <a:latin typeface="+mn-lt"/>
              <a:cs typeface="Open Sans Light" panose="020B0306030504020204" pitchFamily="34" charset="0"/>
            </a:endParaRPr>
          </a:p>
        </p:txBody>
      </p:sp>
      <p:sp>
        <p:nvSpPr>
          <p:cNvPr id="31" name="Rectangle 34"/>
          <p:cNvSpPr>
            <a:spLocks noChangeArrowheads="1"/>
          </p:cNvSpPr>
          <p:nvPr/>
        </p:nvSpPr>
        <p:spPr bwMode="auto">
          <a:xfrm>
            <a:off x="814918"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schemeClr val="tx1">
                    <a:lumMod val="85000"/>
                    <a:lumOff val="15000"/>
                  </a:schemeClr>
                </a:solidFill>
                <a:latin typeface="+mn-lt"/>
                <a:cs typeface="Open Sans Light" panose="020B0306030504020204" pitchFamily="34" charset="0"/>
              </a:rPr>
              <a:t>1</a:t>
            </a:r>
          </a:p>
        </p:txBody>
      </p:sp>
      <p:sp>
        <p:nvSpPr>
          <p:cNvPr id="33" name="Rectangle 38"/>
          <p:cNvSpPr/>
          <p:nvPr/>
        </p:nvSpPr>
        <p:spPr bwMode="auto">
          <a:xfrm>
            <a:off x="3661834" y="3714750"/>
            <a:ext cx="2053167" cy="2123658"/>
          </a:xfrm>
          <a:prstGeom prst="rect">
            <a:avLst/>
          </a:prstGeom>
        </p:spPr>
        <p:txBody>
          <a:bodyPr>
            <a:spAutoFit/>
          </a:bodyPr>
          <a:lstStyle/>
          <a:p>
            <a:pPr fontAlgn="auto">
              <a:spcBef>
                <a:spcPts val="0"/>
              </a:spcBef>
              <a:spcAft>
                <a:spcPts val="0"/>
              </a:spcAft>
              <a:defRPr/>
            </a:pPr>
            <a:r>
              <a:rPr lang="ms-MY" sz="1200" dirty="0">
                <a:solidFill>
                  <a:schemeClr val="tx1">
                    <a:lumMod val="85000"/>
                    <a:lumOff val="15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35" name="Rectangle 40"/>
          <p:cNvSpPr>
            <a:spLocks noChangeArrowheads="1"/>
          </p:cNvSpPr>
          <p:nvPr/>
        </p:nvSpPr>
        <p:spPr bwMode="auto">
          <a:xfrm>
            <a:off x="3714750"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srgbClr val="EE4B74"/>
                </a:solidFill>
                <a:latin typeface="+mn-lt"/>
                <a:cs typeface="Open Sans Light" panose="020B0306030504020204" pitchFamily="34" charset="0"/>
              </a:rPr>
              <a:t>2</a:t>
            </a:r>
          </a:p>
        </p:txBody>
      </p:sp>
      <p:sp>
        <p:nvSpPr>
          <p:cNvPr id="37" name="Rectangle 41"/>
          <p:cNvSpPr/>
          <p:nvPr/>
        </p:nvSpPr>
        <p:spPr bwMode="auto">
          <a:xfrm>
            <a:off x="6614584" y="3714750"/>
            <a:ext cx="2053167" cy="2123658"/>
          </a:xfrm>
          <a:prstGeom prst="rect">
            <a:avLst/>
          </a:prstGeom>
        </p:spPr>
        <p:txBody>
          <a:bodyPr>
            <a:spAutoFit/>
          </a:bodyPr>
          <a:lstStyle/>
          <a:p>
            <a:pPr fontAlgn="auto">
              <a:spcBef>
                <a:spcPts val="0"/>
              </a:spcBef>
              <a:spcAft>
                <a:spcPts val="0"/>
              </a:spcAft>
              <a:defRPr/>
            </a:pPr>
            <a:r>
              <a:rPr lang="ms-MY" sz="1200" dirty="0">
                <a:solidFill>
                  <a:schemeClr val="tx1">
                    <a:lumMod val="85000"/>
                    <a:lumOff val="15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39" name="Rectangle 43"/>
          <p:cNvSpPr>
            <a:spLocks noChangeArrowheads="1"/>
          </p:cNvSpPr>
          <p:nvPr/>
        </p:nvSpPr>
        <p:spPr bwMode="auto">
          <a:xfrm>
            <a:off x="6667502"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a:solidFill>
                  <a:schemeClr val="tx1">
                    <a:lumMod val="85000"/>
                    <a:lumOff val="15000"/>
                  </a:schemeClr>
                </a:solidFill>
                <a:latin typeface="+mn-lt"/>
                <a:cs typeface="Open Sans Light" panose="020B0306030504020204" pitchFamily="34" charset="0"/>
              </a:rPr>
              <a:t>3</a:t>
            </a:r>
          </a:p>
        </p:txBody>
      </p:sp>
      <p:sp>
        <p:nvSpPr>
          <p:cNvPr id="41" name="Rectangle 44"/>
          <p:cNvSpPr/>
          <p:nvPr/>
        </p:nvSpPr>
        <p:spPr bwMode="auto">
          <a:xfrm>
            <a:off x="9567334" y="3714750"/>
            <a:ext cx="2053167" cy="2123658"/>
          </a:xfrm>
          <a:prstGeom prst="rect">
            <a:avLst/>
          </a:prstGeom>
        </p:spPr>
        <p:txBody>
          <a:bodyPr>
            <a:spAutoFit/>
          </a:bodyPr>
          <a:lstStyle/>
          <a:p>
            <a:pPr fontAlgn="auto">
              <a:spcBef>
                <a:spcPts val="0"/>
              </a:spcBef>
              <a:spcAft>
                <a:spcPts val="0"/>
              </a:spcAft>
              <a:defRPr/>
            </a:pPr>
            <a:r>
              <a:rPr lang="ms-MY" sz="1200" dirty="0">
                <a:solidFill>
                  <a:schemeClr val="tx1">
                    <a:lumMod val="85000"/>
                    <a:lumOff val="15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3" name="Rectangle 46"/>
          <p:cNvSpPr>
            <a:spLocks noChangeArrowheads="1"/>
          </p:cNvSpPr>
          <p:nvPr/>
        </p:nvSpPr>
        <p:spPr bwMode="auto">
          <a:xfrm>
            <a:off x="9620252"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a:solidFill>
                  <a:srgbClr val="EE4B74"/>
                </a:solidFill>
                <a:latin typeface="+mn-lt"/>
                <a:cs typeface="Open Sans Light" panose="020B0306030504020204" pitchFamily="34" charset="0"/>
              </a:rPr>
              <a:t>4</a:t>
            </a:r>
          </a:p>
        </p:txBody>
      </p:sp>
      <p:sp>
        <p:nvSpPr>
          <p:cNvPr id="70" name="Rectangle 33"/>
          <p:cNvSpPr>
            <a:spLocks noChangeArrowheads="1"/>
          </p:cNvSpPr>
          <p:nvPr/>
        </p:nvSpPr>
        <p:spPr bwMode="auto">
          <a:xfrm>
            <a:off x="3624792" y="3143388"/>
            <a:ext cx="20955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2667" b="1" dirty="0" smtClean="0">
                <a:solidFill>
                  <a:schemeClr val="tx1">
                    <a:lumMod val="85000"/>
                    <a:lumOff val="15000"/>
                  </a:schemeClr>
                </a:solidFill>
                <a:latin typeface="+mn-lt"/>
                <a:cs typeface="Open Sans" panose="020B0606030504020204" pitchFamily="34" charset="0"/>
              </a:rPr>
              <a:t>YOUR TITLE </a:t>
            </a:r>
            <a:r>
              <a:rPr lang="en-US" altLang="zh-CN" sz="2667" dirty="0" smtClean="0">
                <a:solidFill>
                  <a:schemeClr val="tx1">
                    <a:lumMod val="85000"/>
                    <a:lumOff val="15000"/>
                  </a:schemeClr>
                </a:solidFill>
                <a:latin typeface="+mn-lt"/>
                <a:cs typeface="Open Sans" panose="020B0606030504020204" pitchFamily="34" charset="0"/>
              </a:rPr>
              <a:t>HERE</a:t>
            </a:r>
            <a:endParaRPr lang="en-US" altLang="zh-CN" sz="2667" dirty="0">
              <a:solidFill>
                <a:schemeClr val="tx1">
                  <a:lumMod val="85000"/>
                  <a:lumOff val="15000"/>
                </a:schemeClr>
              </a:solidFill>
              <a:latin typeface="+mn-lt"/>
              <a:cs typeface="Open Sans Light" panose="020B0306030504020204" pitchFamily="34" charset="0"/>
            </a:endParaRPr>
          </a:p>
        </p:txBody>
      </p:sp>
      <p:sp>
        <p:nvSpPr>
          <p:cNvPr id="71" name="Rectangle 33"/>
          <p:cNvSpPr>
            <a:spLocks noChangeArrowheads="1"/>
          </p:cNvSpPr>
          <p:nvPr/>
        </p:nvSpPr>
        <p:spPr bwMode="auto">
          <a:xfrm>
            <a:off x="6653742" y="3143388"/>
            <a:ext cx="20955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2667" b="1" dirty="0" smtClean="0">
                <a:solidFill>
                  <a:schemeClr val="tx1">
                    <a:lumMod val="85000"/>
                    <a:lumOff val="15000"/>
                  </a:schemeClr>
                </a:solidFill>
                <a:latin typeface="+mn-lt"/>
                <a:cs typeface="Open Sans" panose="020B0606030504020204" pitchFamily="34" charset="0"/>
              </a:rPr>
              <a:t>YOUR TITLE </a:t>
            </a:r>
            <a:r>
              <a:rPr lang="en-US" altLang="zh-CN" sz="2667" dirty="0" smtClean="0">
                <a:solidFill>
                  <a:schemeClr val="tx1">
                    <a:lumMod val="85000"/>
                    <a:lumOff val="15000"/>
                  </a:schemeClr>
                </a:solidFill>
                <a:latin typeface="+mn-lt"/>
                <a:cs typeface="Open Sans" panose="020B0606030504020204" pitchFamily="34" charset="0"/>
              </a:rPr>
              <a:t>HERE</a:t>
            </a:r>
            <a:endParaRPr lang="en-US" altLang="zh-CN" sz="2667" dirty="0">
              <a:solidFill>
                <a:schemeClr val="tx1">
                  <a:lumMod val="85000"/>
                  <a:lumOff val="15000"/>
                </a:schemeClr>
              </a:solidFill>
              <a:latin typeface="+mn-lt"/>
              <a:cs typeface="Open Sans Light" panose="020B0306030504020204" pitchFamily="34" charset="0"/>
            </a:endParaRPr>
          </a:p>
        </p:txBody>
      </p:sp>
      <p:sp>
        <p:nvSpPr>
          <p:cNvPr id="72" name="Rectangle 33"/>
          <p:cNvSpPr>
            <a:spLocks noChangeArrowheads="1"/>
          </p:cNvSpPr>
          <p:nvPr/>
        </p:nvSpPr>
        <p:spPr bwMode="auto">
          <a:xfrm>
            <a:off x="9511242" y="3143388"/>
            <a:ext cx="20955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2667" b="1" dirty="0" smtClean="0">
                <a:solidFill>
                  <a:schemeClr val="tx1">
                    <a:lumMod val="85000"/>
                    <a:lumOff val="15000"/>
                  </a:schemeClr>
                </a:solidFill>
                <a:latin typeface="+mn-lt"/>
                <a:cs typeface="Open Sans" panose="020B0606030504020204" pitchFamily="34" charset="0"/>
              </a:rPr>
              <a:t>YOUR TITLE </a:t>
            </a:r>
            <a:r>
              <a:rPr lang="en-US" altLang="zh-CN" sz="2667" dirty="0" smtClean="0">
                <a:solidFill>
                  <a:schemeClr val="tx1">
                    <a:lumMod val="85000"/>
                    <a:lumOff val="15000"/>
                  </a:schemeClr>
                </a:solidFill>
                <a:latin typeface="+mn-lt"/>
                <a:cs typeface="Open Sans" panose="020B0606030504020204" pitchFamily="34" charset="0"/>
              </a:rPr>
              <a:t>HERE</a:t>
            </a:r>
            <a:endParaRPr lang="en-US" altLang="zh-CN" sz="2667" dirty="0">
              <a:solidFill>
                <a:schemeClr val="tx1">
                  <a:lumMod val="85000"/>
                  <a:lumOff val="15000"/>
                </a:schemeClr>
              </a:solidFill>
              <a:latin typeface="+mn-lt"/>
              <a:cs typeface="Open Sans Light" panose="020B0306030504020204" pitchFamily="34" charset="0"/>
            </a:endParaRPr>
          </a:p>
        </p:txBody>
      </p:sp>
      <p:sp>
        <p:nvSpPr>
          <p:cNvPr id="16"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714779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0-#ppt_w/2"/>
                                          </p:val>
                                        </p:tav>
                                        <p:tav tm="100000">
                                          <p:val>
                                            <p:strVal val="#ppt_x"/>
                                          </p:val>
                                        </p:tav>
                                      </p:tavLst>
                                    </p:anim>
                                    <p:anim calcmode="lin" valueType="num">
                                      <p:cBhvr additive="base">
                                        <p:cTn id="38" dur="500" fill="hold"/>
                                        <p:tgtEl>
                                          <p:spTgt spid="7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 calcmode="lin" valueType="num">
                                      <p:cBhvr additive="base">
                                        <p:cTn id="41" dur="500" fill="hold"/>
                                        <p:tgtEl>
                                          <p:spTgt spid="71"/>
                                        </p:tgtEl>
                                        <p:attrNameLst>
                                          <p:attrName>ppt_x</p:attrName>
                                        </p:attrNameLst>
                                      </p:cBhvr>
                                      <p:tavLst>
                                        <p:tav tm="0">
                                          <p:val>
                                            <p:strVal val="0-#ppt_w/2"/>
                                          </p:val>
                                        </p:tav>
                                        <p:tav tm="100000">
                                          <p:val>
                                            <p:strVal val="#ppt_x"/>
                                          </p:val>
                                        </p:tav>
                                      </p:tavLst>
                                    </p:anim>
                                    <p:anim calcmode="lin" valueType="num">
                                      <p:cBhvr additive="base">
                                        <p:cTn id="42" dur="500" fill="hold"/>
                                        <p:tgtEl>
                                          <p:spTgt spid="7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0-#ppt_w/2"/>
                                          </p:val>
                                        </p:tav>
                                        <p:tav tm="100000">
                                          <p:val>
                                            <p:strVal val="#ppt_x"/>
                                          </p:val>
                                        </p:tav>
                                      </p:tavLst>
                                    </p:anim>
                                    <p:anim calcmode="lin" valueType="num">
                                      <p:cBhvr additive="base">
                                        <p:cTn id="46" dur="500" fill="hold"/>
                                        <p:tgtEl>
                                          <p:spTgt spid="72"/>
                                        </p:tgtEl>
                                        <p:attrNameLst>
                                          <p:attrName>ppt_y</p:attrName>
                                        </p:attrNameLst>
                                      </p:cBhvr>
                                      <p:tavLst>
                                        <p:tav tm="0">
                                          <p:val>
                                            <p:strVal val="#ppt_y"/>
                                          </p:val>
                                        </p:tav>
                                        <p:tav tm="100000">
                                          <p:val>
                                            <p:strVal val="#ppt_y"/>
                                          </p:val>
                                        </p:tav>
                                      </p:tavLst>
                                    </p:anim>
                                  </p:childTnLst>
                                </p:cTn>
                              </p:par>
                            </p:childTnLst>
                          </p:cTn>
                        </p:par>
                        <p:par>
                          <p:cTn id="47" fill="hold">
                            <p:stCondLst>
                              <p:cond delay="1500"/>
                            </p:stCondLst>
                            <p:childTnLst>
                              <p:par>
                                <p:cTn id="48" presetID="22" presetClass="entr" presetSubtype="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up)">
                                      <p:cBhvr>
                                        <p:cTn id="53" dur="500"/>
                                        <p:tgtEl>
                                          <p:spTgt spid="33"/>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up)">
                                      <p:cBhvr>
                                        <p:cTn id="56" dur="500"/>
                                        <p:tgtEl>
                                          <p:spTgt spid="3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3" grpId="0"/>
      <p:bldP spid="35" grpId="0"/>
      <p:bldP spid="37" grpId="0"/>
      <p:bldP spid="39" grpId="0"/>
      <p:bldP spid="41" grpId="0"/>
      <p:bldP spid="43" grpId="0"/>
      <p:bldP spid="70" grpId="0"/>
      <p:bldP spid="71" grpId="0"/>
      <p:bldP spid="72"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86049" y="2669994"/>
            <a:ext cx="1533022" cy="1533022"/>
            <a:chOff x="5184292" y="3158835"/>
            <a:chExt cx="1823416" cy="1823416"/>
          </a:xfrm>
        </p:grpSpPr>
        <p:grpSp>
          <p:nvGrpSpPr>
            <p:cNvPr id="4" name="组合 3"/>
            <p:cNvGrpSpPr/>
            <p:nvPr/>
          </p:nvGrpSpPr>
          <p:grpSpPr>
            <a:xfrm>
              <a:off x="5184292" y="3158835"/>
              <a:ext cx="1823416" cy="1823416"/>
              <a:chOff x="4489450" y="2618448"/>
              <a:chExt cx="2209800" cy="2209800"/>
            </a:xfrm>
          </p:grpSpPr>
          <p:sp>
            <p:nvSpPr>
              <p:cNvPr id="6" name="椭圆 5"/>
              <p:cNvSpPr/>
              <p:nvPr/>
            </p:nvSpPr>
            <p:spPr>
              <a:xfrm>
                <a:off x="4489450" y="2618448"/>
                <a:ext cx="2209800" cy="2209800"/>
              </a:xfrm>
              <a:prstGeom prst="ellipse">
                <a:avLst/>
              </a:prstGeom>
              <a:solidFill>
                <a:schemeClr val="bg1">
                  <a:lumMod val="75000"/>
                </a:schemeClr>
              </a:solidFill>
              <a:ln w="15875" cap="rnd" cmpd="sng" algn="ctr">
                <a:noFill/>
                <a:prstDash val="sysDot"/>
                <a:miter lim="800000"/>
              </a:ln>
              <a:effectLst/>
            </p:spPr>
            <p:txBody>
              <a:bodyPr rtlCol="0" anchor="ctr"/>
              <a:lstStyle/>
              <a:p>
                <a:pPr algn="ctr" defTabSz="914400">
                  <a:defRPr/>
                </a:pPr>
                <a:endParaRPr lang="zh-CN" altLang="en-US" sz="2800" kern="0">
                  <a:solidFill>
                    <a:prstClr val="white"/>
                  </a:solidFill>
                  <a:cs typeface="+mn-ea"/>
                  <a:sym typeface="+mn-lt"/>
                </a:endParaRPr>
              </a:p>
            </p:txBody>
          </p:sp>
          <p:sp>
            <p:nvSpPr>
              <p:cNvPr id="7" name="椭圆 6"/>
              <p:cNvSpPr/>
              <p:nvPr/>
            </p:nvSpPr>
            <p:spPr>
              <a:xfrm>
                <a:off x="4701442" y="2830442"/>
                <a:ext cx="1785819" cy="1785816"/>
              </a:xfrm>
              <a:prstGeom prst="ellipse">
                <a:avLst/>
              </a:prstGeom>
              <a:solidFill>
                <a:srgbClr val="EB2D5F"/>
              </a:solidFill>
              <a:ln w="44450" cap="flat" cmpd="sng" algn="ctr">
                <a:solidFill>
                  <a:schemeClr val="bg1">
                    <a:lumMod val="95000"/>
                    <a:alpha val="81000"/>
                  </a:schemeClr>
                </a:solidFill>
                <a:prstDash val="solid"/>
                <a:miter lim="800000"/>
              </a:ln>
              <a:effectLst/>
            </p:spPr>
            <p:txBody>
              <a:bodyPr rtlCol="0" anchor="ctr"/>
              <a:lstStyle/>
              <a:p>
                <a:pPr algn="ctr" defTabSz="914400">
                  <a:defRPr/>
                </a:pPr>
                <a:endParaRPr lang="zh-CN" altLang="en-US" sz="2800" kern="0">
                  <a:solidFill>
                    <a:prstClr val="white"/>
                  </a:solidFill>
                  <a:cs typeface="+mn-ea"/>
                  <a:sym typeface="+mn-lt"/>
                </a:endParaRPr>
              </a:p>
            </p:txBody>
          </p:sp>
        </p:grpSp>
        <p:sp>
          <p:nvSpPr>
            <p:cNvPr id="5" name="Freeform 61"/>
            <p:cNvSpPr>
              <a:spLocks noEditPoints="1"/>
            </p:cNvSpPr>
            <p:nvPr/>
          </p:nvSpPr>
          <p:spPr bwMode="auto">
            <a:xfrm>
              <a:off x="5934869" y="39094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zh-CN" altLang="en-US" sz="2800" kern="0">
                <a:solidFill>
                  <a:srgbClr val="959596"/>
                </a:solidFill>
                <a:cs typeface="+mn-ea"/>
                <a:sym typeface="+mn-lt"/>
              </a:endParaRPr>
            </a:p>
          </p:txBody>
        </p:sp>
      </p:grpSp>
      <p:grpSp>
        <p:nvGrpSpPr>
          <p:cNvPr id="8" name="组合 7"/>
          <p:cNvGrpSpPr/>
          <p:nvPr/>
        </p:nvGrpSpPr>
        <p:grpSpPr>
          <a:xfrm>
            <a:off x="5911188" y="2100836"/>
            <a:ext cx="810528" cy="1167802"/>
            <a:chOff x="6062786" y="3264486"/>
            <a:chExt cx="367323" cy="529237"/>
          </a:xfrm>
          <a:solidFill>
            <a:srgbClr val="959596">
              <a:lumMod val="20000"/>
              <a:lumOff val="80000"/>
              <a:alpha val="13000"/>
            </a:srgbClr>
          </a:solidFill>
        </p:grpSpPr>
        <p:sp>
          <p:nvSpPr>
            <p:cNvPr id="9" name="矩形 8"/>
            <p:cNvSpPr/>
            <p:nvPr/>
          </p:nvSpPr>
          <p:spPr>
            <a:xfrm rot="16200000" flipH="1">
              <a:off x="6074595" y="3301445"/>
              <a:ext cx="341610" cy="267692"/>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a:solidFill>
                  <a:prstClr val="white"/>
                </a:solidFill>
                <a:cs typeface="+mn-ea"/>
                <a:sym typeface="+mn-lt"/>
              </a:endParaRPr>
            </a:p>
          </p:txBody>
        </p:sp>
        <p:sp>
          <p:nvSpPr>
            <p:cNvPr id="10" name="直角三角形 9"/>
            <p:cNvSpPr/>
            <p:nvPr/>
          </p:nvSpPr>
          <p:spPr>
            <a:xfrm rot="2700000" flipH="1">
              <a:off x="6062786" y="3426400"/>
              <a:ext cx="367323" cy="367323"/>
            </a:xfrm>
            <a:prstGeom prst="rtTriangle">
              <a:avLst/>
            </a:prstGeom>
            <a:grpFill/>
            <a:ln w="12700" cap="flat" cmpd="sng" algn="ctr">
              <a:noFill/>
              <a:prstDash val="solid"/>
              <a:miter lim="800000"/>
            </a:ln>
            <a:effectLst/>
          </p:spPr>
          <p:txBody>
            <a:bodyPr rtlCol="0" anchor="ctr"/>
            <a:lstStyle/>
            <a:p>
              <a:pPr algn="ctr" defTabSz="914400">
                <a:defRPr/>
              </a:pPr>
              <a:endParaRPr lang="zh-CN" altLang="en-US" sz="2800" kern="0">
                <a:solidFill>
                  <a:prstClr val="white"/>
                </a:solidFill>
                <a:cs typeface="+mn-ea"/>
                <a:sym typeface="+mn-lt"/>
              </a:endParaRPr>
            </a:p>
          </p:txBody>
        </p:sp>
      </p:grpSp>
      <p:sp>
        <p:nvSpPr>
          <p:cNvPr id="11" name="矩形 10"/>
          <p:cNvSpPr/>
          <p:nvPr/>
        </p:nvSpPr>
        <p:spPr>
          <a:xfrm>
            <a:off x="7823191" y="2057436"/>
            <a:ext cx="3301516" cy="605294"/>
          </a:xfrm>
          <a:prstGeom prst="rect">
            <a:avLst/>
          </a:prstGeom>
        </p:spPr>
        <p:txBody>
          <a:bodyPr wrap="square">
            <a:spAutoFit/>
          </a:bodyPr>
          <a:lstStyle/>
          <a:p>
            <a:pPr>
              <a:lnSpc>
                <a:spcPts val="1980"/>
              </a:lnSpc>
            </a:pPr>
            <a:r>
              <a:rPr lang="zh-CN" altLang="en-US" sz="1400" dirty="0">
                <a:solidFill>
                  <a:schemeClr val="tx1">
                    <a:lumMod val="75000"/>
                    <a:lumOff val="25000"/>
                  </a:schemeClr>
                </a:solidFill>
                <a:cs typeface="+mn-ea"/>
                <a:sym typeface="+mn-lt"/>
              </a:rPr>
              <a:t>您的内容打在这里，或者通过复制您的文本后粘贴</a:t>
            </a:r>
            <a:endParaRPr lang="en-US" altLang="zh-CN" sz="1400" dirty="0">
              <a:solidFill>
                <a:schemeClr val="tx1">
                  <a:lumMod val="75000"/>
                  <a:lumOff val="25000"/>
                </a:schemeClr>
              </a:solidFill>
              <a:cs typeface="+mn-ea"/>
              <a:sym typeface="+mn-lt"/>
            </a:endParaRPr>
          </a:p>
        </p:txBody>
      </p:sp>
      <p:sp>
        <p:nvSpPr>
          <p:cNvPr id="12" name="矩形 11"/>
          <p:cNvSpPr/>
          <p:nvPr/>
        </p:nvSpPr>
        <p:spPr>
          <a:xfrm>
            <a:off x="7823191" y="3253207"/>
            <a:ext cx="3301516" cy="605294"/>
          </a:xfrm>
          <a:prstGeom prst="rect">
            <a:avLst/>
          </a:prstGeom>
        </p:spPr>
        <p:txBody>
          <a:bodyPr wrap="square">
            <a:spAutoFit/>
          </a:bodyPr>
          <a:lstStyle/>
          <a:p>
            <a:pPr>
              <a:lnSpc>
                <a:spcPts val="1980"/>
              </a:lnSpc>
            </a:pPr>
            <a:r>
              <a:rPr lang="zh-CN" altLang="en-US" sz="1600" dirty="0">
                <a:solidFill>
                  <a:schemeClr val="tx1">
                    <a:lumMod val="75000"/>
                    <a:lumOff val="25000"/>
                  </a:schemeClr>
                </a:solidFill>
                <a:cs typeface="+mn-ea"/>
                <a:sym typeface="+mn-lt"/>
              </a:rPr>
              <a:t>您的内容打在这里，或者通过复制您的文本后粘贴</a:t>
            </a:r>
            <a:endParaRPr lang="en-US" altLang="zh-CN" sz="1600" dirty="0">
              <a:solidFill>
                <a:schemeClr val="tx1">
                  <a:lumMod val="75000"/>
                  <a:lumOff val="25000"/>
                </a:schemeClr>
              </a:solidFill>
              <a:cs typeface="+mn-ea"/>
              <a:sym typeface="+mn-lt"/>
            </a:endParaRPr>
          </a:p>
        </p:txBody>
      </p:sp>
      <p:sp>
        <p:nvSpPr>
          <p:cNvPr id="13" name="矩形 12"/>
          <p:cNvSpPr/>
          <p:nvPr/>
        </p:nvSpPr>
        <p:spPr>
          <a:xfrm>
            <a:off x="7823191" y="4439309"/>
            <a:ext cx="3301516" cy="605294"/>
          </a:xfrm>
          <a:prstGeom prst="rect">
            <a:avLst/>
          </a:prstGeom>
        </p:spPr>
        <p:txBody>
          <a:bodyPr wrap="square">
            <a:spAutoFit/>
          </a:bodyPr>
          <a:lstStyle/>
          <a:p>
            <a:pPr>
              <a:lnSpc>
                <a:spcPts val="1980"/>
              </a:lnSpc>
            </a:pPr>
            <a:r>
              <a:rPr lang="zh-CN" altLang="en-US" sz="1400" dirty="0">
                <a:solidFill>
                  <a:schemeClr val="tx1">
                    <a:lumMod val="75000"/>
                    <a:lumOff val="25000"/>
                  </a:schemeClr>
                </a:solidFill>
                <a:cs typeface="+mn-ea"/>
                <a:sym typeface="+mn-lt"/>
              </a:rPr>
              <a:t>您的内容打在这里，或者通过复制您的文本后粘贴</a:t>
            </a:r>
            <a:endParaRPr lang="en-US" altLang="zh-CN" sz="1400" dirty="0">
              <a:solidFill>
                <a:schemeClr val="tx1">
                  <a:lumMod val="75000"/>
                  <a:lumOff val="25000"/>
                </a:schemeClr>
              </a:solidFill>
              <a:cs typeface="+mn-ea"/>
              <a:sym typeface="+mn-lt"/>
            </a:endParaRPr>
          </a:p>
        </p:txBody>
      </p:sp>
      <p:grpSp>
        <p:nvGrpSpPr>
          <p:cNvPr id="14" name="组合 13"/>
          <p:cNvGrpSpPr/>
          <p:nvPr/>
        </p:nvGrpSpPr>
        <p:grpSpPr>
          <a:xfrm>
            <a:off x="891674" y="2402510"/>
            <a:ext cx="2810256" cy="872115"/>
            <a:chOff x="634935" y="2743544"/>
            <a:chExt cx="2810256" cy="872115"/>
          </a:xfrm>
        </p:grpSpPr>
        <p:sp>
          <p:nvSpPr>
            <p:cNvPr id="16" name="矩形 15"/>
            <p:cNvSpPr/>
            <p:nvPr/>
          </p:nvSpPr>
          <p:spPr>
            <a:xfrm>
              <a:off x="634935" y="2753899"/>
              <a:ext cx="2089612" cy="861760"/>
            </a:xfrm>
            <a:prstGeom prst="rect">
              <a:avLst/>
            </a:prstGeom>
            <a:noFill/>
            <a:ln>
              <a:noFill/>
            </a:ln>
          </p:spPr>
          <p:txBody>
            <a:bodyPr wrap="square" lIns="91428" tIns="45713" rIns="91428" bIns="45713">
              <a:spAutoFit/>
            </a:bodyPr>
            <a:lstStyle/>
            <a:p>
              <a:pPr>
                <a:lnSpc>
                  <a:spcPts val="1980"/>
                </a:lnSpc>
              </a:pPr>
              <a:r>
                <a:rPr lang="zh-CN" altLang="en-US" sz="1400" dirty="0">
                  <a:solidFill>
                    <a:schemeClr val="tx1">
                      <a:lumMod val="75000"/>
                      <a:lumOff val="25000"/>
                    </a:schemeClr>
                  </a:solidFill>
                  <a:cs typeface="+mn-ea"/>
                  <a:sym typeface="+mn-lt"/>
                </a:rPr>
                <a:t>您的内容打在这里，或者通过复制您的文本后粘贴</a:t>
              </a:r>
              <a:endParaRPr lang="en-US" altLang="zh-CN" sz="1400" dirty="0">
                <a:solidFill>
                  <a:schemeClr val="tx1">
                    <a:lumMod val="75000"/>
                    <a:lumOff val="25000"/>
                  </a:schemeClr>
                </a:solidFill>
                <a:cs typeface="+mn-ea"/>
                <a:sym typeface="+mn-lt"/>
              </a:endParaRPr>
            </a:p>
          </p:txBody>
        </p:sp>
        <p:grpSp>
          <p:nvGrpSpPr>
            <p:cNvPr id="17" name="组合 16"/>
            <p:cNvGrpSpPr/>
            <p:nvPr/>
          </p:nvGrpSpPr>
          <p:grpSpPr>
            <a:xfrm>
              <a:off x="2813503" y="2743544"/>
              <a:ext cx="631688" cy="636784"/>
              <a:chOff x="3041651" y="3326606"/>
              <a:chExt cx="631825" cy="636588"/>
            </a:xfrm>
          </p:grpSpPr>
          <p:sp>
            <p:nvSpPr>
              <p:cNvPr id="18" name="Oval 9"/>
              <p:cNvSpPr>
                <a:spLocks noChangeArrowheads="1"/>
              </p:cNvSpPr>
              <p:nvPr/>
            </p:nvSpPr>
            <p:spPr bwMode="auto">
              <a:xfrm>
                <a:off x="3041651" y="3326606"/>
                <a:ext cx="631825" cy="636588"/>
              </a:xfrm>
              <a:prstGeom prst="ellipse">
                <a:avLst/>
              </a:prstGeom>
              <a:solidFill>
                <a:srgbClr val="EB2D5F"/>
              </a:solidFill>
              <a:ln>
                <a:solidFill>
                  <a:srgbClr val="FFFFFF"/>
                </a:solidFill>
              </a:ln>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1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2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grpSp>
      </p:grpSp>
      <p:grpSp>
        <p:nvGrpSpPr>
          <p:cNvPr id="21" name="组合 20"/>
          <p:cNvGrpSpPr/>
          <p:nvPr/>
        </p:nvGrpSpPr>
        <p:grpSpPr>
          <a:xfrm>
            <a:off x="855300" y="3959140"/>
            <a:ext cx="2846630" cy="868604"/>
            <a:chOff x="635985" y="4300176"/>
            <a:chExt cx="2846630" cy="868604"/>
          </a:xfrm>
        </p:grpSpPr>
        <p:sp>
          <p:nvSpPr>
            <p:cNvPr id="22" name="矩形 21"/>
            <p:cNvSpPr/>
            <p:nvPr/>
          </p:nvSpPr>
          <p:spPr>
            <a:xfrm>
              <a:off x="635985" y="4307020"/>
              <a:ext cx="2089612" cy="861760"/>
            </a:xfrm>
            <a:prstGeom prst="rect">
              <a:avLst/>
            </a:prstGeom>
            <a:noFill/>
            <a:ln>
              <a:noFill/>
            </a:ln>
          </p:spPr>
          <p:txBody>
            <a:bodyPr wrap="square" lIns="91428" tIns="45713" rIns="91428" bIns="45713">
              <a:spAutoFit/>
            </a:bodyPr>
            <a:lstStyle/>
            <a:p>
              <a:pPr>
                <a:lnSpc>
                  <a:spcPts val="1980"/>
                </a:lnSpc>
              </a:pPr>
              <a:r>
                <a:rPr lang="zh-CN" altLang="en-US" sz="1400" dirty="0">
                  <a:solidFill>
                    <a:schemeClr val="tx1">
                      <a:lumMod val="75000"/>
                      <a:lumOff val="25000"/>
                    </a:schemeClr>
                  </a:solidFill>
                  <a:cs typeface="+mn-ea"/>
                  <a:sym typeface="+mn-lt"/>
                </a:rPr>
                <a:t>您的内容打在这里，或者通过复制您的文本后粘贴</a:t>
              </a:r>
              <a:endParaRPr lang="en-US" altLang="zh-CN" sz="1400" dirty="0">
                <a:solidFill>
                  <a:schemeClr val="tx1">
                    <a:lumMod val="75000"/>
                    <a:lumOff val="25000"/>
                  </a:schemeClr>
                </a:solidFill>
                <a:cs typeface="+mn-ea"/>
                <a:sym typeface="+mn-lt"/>
              </a:endParaRPr>
            </a:p>
          </p:txBody>
        </p:sp>
        <p:grpSp>
          <p:nvGrpSpPr>
            <p:cNvPr id="23" name="组合 22"/>
            <p:cNvGrpSpPr/>
            <p:nvPr/>
          </p:nvGrpSpPr>
          <p:grpSpPr>
            <a:xfrm>
              <a:off x="2850927" y="4300176"/>
              <a:ext cx="631688" cy="636784"/>
              <a:chOff x="3041651" y="3326606"/>
              <a:chExt cx="631825" cy="636588"/>
            </a:xfrm>
          </p:grpSpPr>
          <p:sp>
            <p:nvSpPr>
              <p:cNvPr id="24" name="Oval 9"/>
              <p:cNvSpPr>
                <a:spLocks noChangeArrowheads="1"/>
              </p:cNvSpPr>
              <p:nvPr/>
            </p:nvSpPr>
            <p:spPr bwMode="auto">
              <a:xfrm>
                <a:off x="3041651" y="3326606"/>
                <a:ext cx="631825" cy="636588"/>
              </a:xfrm>
              <a:prstGeom prst="ellipse">
                <a:avLst/>
              </a:prstGeom>
              <a:solidFill>
                <a:srgbClr val="EB2D5F"/>
              </a:solidFill>
              <a:ln>
                <a:solidFill>
                  <a:srgbClr val="FFFFFF"/>
                </a:solidFill>
              </a:ln>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25"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26"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grpSp>
      </p:grpSp>
      <p:grpSp>
        <p:nvGrpSpPr>
          <p:cNvPr id="27" name="组合 26"/>
          <p:cNvGrpSpPr/>
          <p:nvPr/>
        </p:nvGrpSpPr>
        <p:grpSpPr>
          <a:xfrm>
            <a:off x="7132463" y="2163297"/>
            <a:ext cx="447851" cy="451464"/>
            <a:chOff x="3041651" y="3326606"/>
            <a:chExt cx="631825" cy="636588"/>
          </a:xfrm>
        </p:grpSpPr>
        <p:sp>
          <p:nvSpPr>
            <p:cNvPr id="28" name="Oval 9"/>
            <p:cNvSpPr>
              <a:spLocks noChangeArrowheads="1"/>
            </p:cNvSpPr>
            <p:nvPr/>
          </p:nvSpPr>
          <p:spPr bwMode="auto">
            <a:xfrm>
              <a:off x="3041651" y="3326606"/>
              <a:ext cx="631825" cy="636588"/>
            </a:xfrm>
            <a:prstGeom prst="ellipse">
              <a:avLst/>
            </a:prstGeom>
            <a:solidFill>
              <a:srgbClr val="EB2D5F"/>
            </a:solidFill>
            <a:ln>
              <a:solidFill>
                <a:srgbClr val="FFFFFF"/>
              </a:solidFill>
            </a:ln>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2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3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grpSp>
      <p:grpSp>
        <p:nvGrpSpPr>
          <p:cNvPr id="31" name="组合 30"/>
          <p:cNvGrpSpPr/>
          <p:nvPr/>
        </p:nvGrpSpPr>
        <p:grpSpPr>
          <a:xfrm>
            <a:off x="7132463" y="3289206"/>
            <a:ext cx="447851" cy="451464"/>
            <a:chOff x="3041651" y="3326606"/>
            <a:chExt cx="631825" cy="636588"/>
          </a:xfrm>
        </p:grpSpPr>
        <p:sp>
          <p:nvSpPr>
            <p:cNvPr id="32" name="Oval 9"/>
            <p:cNvSpPr>
              <a:spLocks noChangeArrowheads="1"/>
            </p:cNvSpPr>
            <p:nvPr/>
          </p:nvSpPr>
          <p:spPr bwMode="auto">
            <a:xfrm>
              <a:off x="3041651" y="3326606"/>
              <a:ext cx="631825" cy="636588"/>
            </a:xfrm>
            <a:prstGeom prst="ellipse">
              <a:avLst/>
            </a:prstGeom>
            <a:solidFill>
              <a:srgbClr val="EB2D5F"/>
            </a:solidFill>
            <a:ln>
              <a:solidFill>
                <a:srgbClr val="FFFFFF"/>
              </a:solidFill>
            </a:ln>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33"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34"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grpSp>
      <p:grpSp>
        <p:nvGrpSpPr>
          <p:cNvPr id="35" name="组合 34"/>
          <p:cNvGrpSpPr/>
          <p:nvPr/>
        </p:nvGrpSpPr>
        <p:grpSpPr>
          <a:xfrm>
            <a:off x="7132463" y="4443360"/>
            <a:ext cx="447851" cy="451464"/>
            <a:chOff x="3041651" y="3326606"/>
            <a:chExt cx="631825" cy="636588"/>
          </a:xfrm>
        </p:grpSpPr>
        <p:sp>
          <p:nvSpPr>
            <p:cNvPr id="36" name="Oval 9"/>
            <p:cNvSpPr>
              <a:spLocks noChangeArrowheads="1"/>
            </p:cNvSpPr>
            <p:nvPr/>
          </p:nvSpPr>
          <p:spPr bwMode="auto">
            <a:xfrm>
              <a:off x="3041651" y="3326606"/>
              <a:ext cx="631825" cy="636588"/>
            </a:xfrm>
            <a:prstGeom prst="ellipse">
              <a:avLst/>
            </a:prstGeom>
            <a:solidFill>
              <a:srgbClr val="EB2D5F"/>
            </a:solidFill>
            <a:ln>
              <a:solidFill>
                <a:srgbClr val="FFFFFF"/>
              </a:solidFill>
            </a:ln>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37"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sp>
          <p:nvSpPr>
            <p:cNvPr id="38"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40">
                <a:defRPr/>
              </a:pPr>
              <a:endParaRPr lang="zh-CN" altLang="en-US" kern="0">
                <a:solidFill>
                  <a:sysClr val="windowText" lastClr="000000"/>
                </a:solidFill>
                <a:cs typeface="+mn-ea"/>
                <a:sym typeface="+mn-lt"/>
              </a:endParaRPr>
            </a:p>
          </p:txBody>
        </p:sp>
      </p:grpSp>
      <p:grpSp>
        <p:nvGrpSpPr>
          <p:cNvPr id="39" name="组合 38"/>
          <p:cNvGrpSpPr/>
          <p:nvPr/>
        </p:nvGrpSpPr>
        <p:grpSpPr>
          <a:xfrm>
            <a:off x="3406721" y="3185937"/>
            <a:ext cx="636451" cy="649619"/>
            <a:chOff x="3187404" y="3526971"/>
            <a:chExt cx="636451" cy="649619"/>
          </a:xfrm>
        </p:grpSpPr>
        <p:cxnSp>
          <p:nvCxnSpPr>
            <p:cNvPr id="40" name="直接连接符 39"/>
            <p:cNvCxnSpPr/>
            <p:nvPr/>
          </p:nvCxnSpPr>
          <p:spPr>
            <a:xfrm>
              <a:off x="3187404" y="3526971"/>
              <a:ext cx="0" cy="649619"/>
            </a:xfrm>
            <a:prstGeom prst="line">
              <a:avLst/>
            </a:prstGeom>
            <a:ln>
              <a:solidFill>
                <a:schemeClr val="tx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41" name="直接箭头连接符 40"/>
            <p:cNvCxnSpPr/>
            <p:nvPr/>
          </p:nvCxnSpPr>
          <p:spPr>
            <a:xfrm>
              <a:off x="3187404" y="3870473"/>
              <a:ext cx="636451" cy="0"/>
            </a:xfrm>
            <a:prstGeom prst="straightConnector1">
              <a:avLst/>
            </a:prstGeom>
            <a:ln>
              <a:solidFill>
                <a:schemeClr val="tx1">
                  <a:lumMod val="85000"/>
                  <a:lumOff val="15000"/>
                </a:schemeClr>
              </a:solidFill>
              <a:tailEnd type="triangle"/>
            </a:ln>
          </p:spPr>
          <p:style>
            <a:lnRef idx="2">
              <a:schemeClr val="accent1"/>
            </a:lnRef>
            <a:fillRef idx="0">
              <a:schemeClr val="accent1"/>
            </a:fillRef>
            <a:effectRef idx="1">
              <a:schemeClr val="accent1"/>
            </a:effectRef>
            <a:fontRef idx="minor">
              <a:schemeClr val="tx1"/>
            </a:fontRef>
          </p:style>
        </p:cxnSp>
      </p:grpSp>
      <p:grpSp>
        <p:nvGrpSpPr>
          <p:cNvPr id="42" name="组合 41"/>
          <p:cNvGrpSpPr/>
          <p:nvPr/>
        </p:nvGrpSpPr>
        <p:grpSpPr>
          <a:xfrm>
            <a:off x="5931346" y="2382588"/>
            <a:ext cx="926276" cy="2256312"/>
            <a:chOff x="2897579" y="2813569"/>
            <a:chExt cx="926276" cy="2256312"/>
          </a:xfrm>
        </p:grpSpPr>
        <p:cxnSp>
          <p:nvCxnSpPr>
            <p:cNvPr id="43" name="直接连接符 42"/>
            <p:cNvCxnSpPr/>
            <p:nvPr/>
          </p:nvCxnSpPr>
          <p:spPr>
            <a:xfrm>
              <a:off x="3187404" y="2813569"/>
              <a:ext cx="0" cy="2256312"/>
            </a:xfrm>
            <a:prstGeom prst="line">
              <a:avLst/>
            </a:prstGeom>
            <a:ln>
              <a:solidFill>
                <a:schemeClr val="tx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44" name="直接箭头连接符 43"/>
            <p:cNvCxnSpPr/>
            <p:nvPr/>
          </p:nvCxnSpPr>
          <p:spPr>
            <a:xfrm>
              <a:off x="2897579" y="3941725"/>
              <a:ext cx="926276" cy="0"/>
            </a:xfrm>
            <a:prstGeom prst="straightConnector1">
              <a:avLst/>
            </a:prstGeom>
            <a:ln>
              <a:solidFill>
                <a:schemeClr val="tx1">
                  <a:lumMod val="85000"/>
                  <a:lumOff val="1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5" name="直接箭头连接符 44"/>
            <p:cNvCxnSpPr/>
            <p:nvPr/>
          </p:nvCxnSpPr>
          <p:spPr>
            <a:xfrm>
              <a:off x="3187404" y="2813569"/>
              <a:ext cx="636451" cy="0"/>
            </a:xfrm>
            <a:prstGeom prst="straightConnector1">
              <a:avLst/>
            </a:prstGeom>
            <a:ln>
              <a:solidFill>
                <a:schemeClr val="tx1">
                  <a:lumMod val="85000"/>
                  <a:lumOff val="1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6" name="直接箭头连接符 45"/>
            <p:cNvCxnSpPr/>
            <p:nvPr/>
          </p:nvCxnSpPr>
          <p:spPr>
            <a:xfrm>
              <a:off x="3187404" y="5069881"/>
              <a:ext cx="636451" cy="0"/>
            </a:xfrm>
            <a:prstGeom prst="straightConnector1">
              <a:avLst/>
            </a:prstGeom>
            <a:ln>
              <a:solidFill>
                <a:schemeClr val="tx1">
                  <a:lumMod val="85000"/>
                  <a:lumOff val="15000"/>
                </a:schemeClr>
              </a:solidFill>
              <a:tailEnd type="triangle"/>
            </a:ln>
          </p:spPr>
          <p:style>
            <a:lnRef idx="2">
              <a:schemeClr val="accent1"/>
            </a:lnRef>
            <a:fillRef idx="0">
              <a:schemeClr val="accent1"/>
            </a:fillRef>
            <a:effectRef idx="1">
              <a:schemeClr val="accent1"/>
            </a:effectRef>
            <a:fontRef idx="minor">
              <a:schemeClr val="tx1"/>
            </a:fontRef>
          </p:style>
        </p:cxnSp>
      </p:grpSp>
      <p:sp>
        <p:nvSpPr>
          <p:cNvPr id="48"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28990494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0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16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2600"/>
                            </p:stCondLst>
                            <p:childTnLst>
                              <p:par>
                                <p:cTn id="29" presetID="22" presetClass="entr" presetSubtype="8"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par>
                          <p:cTn id="32" fill="hold">
                            <p:stCondLst>
                              <p:cond delay="3100"/>
                            </p:stCondLst>
                            <p:childTnLst>
                              <p:par>
                                <p:cTn id="33" presetID="53" presetClass="entr" presetSubtype="16"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par>
                                <p:cTn id="38" presetID="53" presetClass="entr" presetSubtype="16" fill="hold" nodeType="withEffect">
                                  <p:stCondLst>
                                    <p:cond delay="1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par>
                                <p:cTn id="43" presetID="53" presetClass="entr" presetSubtype="16" fill="hold" nodeType="withEffect">
                                  <p:stCondLst>
                                    <p:cond delay="20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childTnLst>
                          </p:cTn>
                        </p:par>
                        <p:par>
                          <p:cTn id="48" fill="hold">
                            <p:stCondLst>
                              <p:cond delay="3800"/>
                            </p:stCondLst>
                            <p:childTnLst>
                              <p:par>
                                <p:cTn id="49" presetID="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1+#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36" name="组合 35"/>
          <p:cNvGrpSpPr/>
          <p:nvPr/>
        </p:nvGrpSpPr>
        <p:grpSpPr>
          <a:xfrm>
            <a:off x="1778000" y="2633477"/>
            <a:ext cx="2803525" cy="2076450"/>
            <a:chOff x="1600200" y="2562225"/>
            <a:chExt cx="2803525" cy="2076450"/>
          </a:xfrm>
        </p:grpSpPr>
        <p:sp>
          <p:nvSpPr>
            <p:cNvPr id="37" name="Freeform 9"/>
            <p:cNvSpPr>
              <a:spLocks/>
            </p:cNvSpPr>
            <p:nvPr/>
          </p:nvSpPr>
          <p:spPr bwMode="auto">
            <a:xfrm>
              <a:off x="1600200"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ED4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
          <p:nvSpPr>
            <p:cNvPr id="38" name="Oval 27"/>
            <p:cNvSpPr>
              <a:spLocks noChangeArrowheads="1"/>
            </p:cNvSpPr>
            <p:nvPr/>
          </p:nvSpPr>
          <p:spPr bwMode="auto">
            <a:xfrm>
              <a:off x="1906588" y="3370263"/>
              <a:ext cx="2497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TITLE</a:t>
              </a:r>
            </a:p>
          </p:txBody>
        </p:sp>
      </p:grpSp>
      <p:grpSp>
        <p:nvGrpSpPr>
          <p:cNvPr id="39" name="组合 38"/>
          <p:cNvGrpSpPr/>
          <p:nvPr/>
        </p:nvGrpSpPr>
        <p:grpSpPr>
          <a:xfrm>
            <a:off x="3937000" y="2633477"/>
            <a:ext cx="2659063" cy="2076450"/>
            <a:chOff x="3759200" y="2562225"/>
            <a:chExt cx="2659063" cy="2076450"/>
          </a:xfrm>
        </p:grpSpPr>
        <p:sp>
          <p:nvSpPr>
            <p:cNvPr id="40" name="Freeform 6"/>
            <p:cNvSpPr>
              <a:spLocks/>
            </p:cNvSpPr>
            <p:nvPr/>
          </p:nvSpPr>
          <p:spPr bwMode="auto">
            <a:xfrm>
              <a:off x="3759200" y="256222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
          <p:nvSpPr>
            <p:cNvPr id="41" name="Oval 27"/>
            <p:cNvSpPr>
              <a:spLocks noChangeArrowheads="1"/>
            </p:cNvSpPr>
            <p:nvPr/>
          </p:nvSpPr>
          <p:spPr bwMode="auto">
            <a:xfrm>
              <a:off x="392112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TITLE</a:t>
              </a:r>
            </a:p>
          </p:txBody>
        </p:sp>
      </p:grpSp>
      <p:grpSp>
        <p:nvGrpSpPr>
          <p:cNvPr id="42" name="组合 41"/>
          <p:cNvGrpSpPr/>
          <p:nvPr/>
        </p:nvGrpSpPr>
        <p:grpSpPr>
          <a:xfrm>
            <a:off x="5949950" y="2633477"/>
            <a:ext cx="2659063" cy="2076450"/>
            <a:chOff x="5772150" y="2562225"/>
            <a:chExt cx="2659063" cy="2076450"/>
          </a:xfrm>
        </p:grpSpPr>
        <p:sp>
          <p:nvSpPr>
            <p:cNvPr id="43" name="Freeform 7"/>
            <p:cNvSpPr>
              <a:spLocks/>
            </p:cNvSpPr>
            <p:nvPr/>
          </p:nvSpPr>
          <p:spPr bwMode="auto">
            <a:xfrm>
              <a:off x="5772150" y="256222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ED4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
          <p:nvSpPr>
            <p:cNvPr id="44" name="Oval 27"/>
            <p:cNvSpPr>
              <a:spLocks noChangeArrowheads="1"/>
            </p:cNvSpPr>
            <p:nvPr/>
          </p:nvSpPr>
          <p:spPr bwMode="auto">
            <a:xfrm>
              <a:off x="593407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TITLE</a:t>
              </a:r>
            </a:p>
          </p:txBody>
        </p:sp>
      </p:grpSp>
      <p:grpSp>
        <p:nvGrpSpPr>
          <p:cNvPr id="45" name="组合 44"/>
          <p:cNvGrpSpPr/>
          <p:nvPr/>
        </p:nvGrpSpPr>
        <p:grpSpPr>
          <a:xfrm>
            <a:off x="7962900" y="2633477"/>
            <a:ext cx="2655888" cy="2076450"/>
            <a:chOff x="7785100" y="2562225"/>
            <a:chExt cx="2655888" cy="2076450"/>
          </a:xfrm>
        </p:grpSpPr>
        <p:sp>
          <p:nvSpPr>
            <p:cNvPr id="46" name="Freeform 8"/>
            <p:cNvSpPr>
              <a:spLocks/>
            </p:cNvSpPr>
            <p:nvPr/>
          </p:nvSpPr>
          <p:spPr bwMode="auto">
            <a:xfrm>
              <a:off x="7785100"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
          <p:nvSpPr>
            <p:cNvPr id="47" name="Oval 27"/>
            <p:cNvSpPr>
              <a:spLocks noChangeArrowheads="1"/>
            </p:cNvSpPr>
            <p:nvPr/>
          </p:nvSpPr>
          <p:spPr bwMode="auto">
            <a:xfrm>
              <a:off x="7943850"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TITLE</a:t>
              </a:r>
            </a:p>
          </p:txBody>
        </p:sp>
      </p:grpSp>
      <p:grpSp>
        <p:nvGrpSpPr>
          <p:cNvPr id="48" name="组合 47"/>
          <p:cNvGrpSpPr/>
          <p:nvPr/>
        </p:nvGrpSpPr>
        <p:grpSpPr>
          <a:xfrm>
            <a:off x="1381228" y="1676890"/>
            <a:ext cx="2686120" cy="800219"/>
            <a:chOff x="1008156" y="4884738"/>
            <a:chExt cx="2591743" cy="800219"/>
          </a:xfrm>
        </p:grpSpPr>
        <p:sp>
          <p:nvSpPr>
            <p:cNvPr id="49" name="文本框 78"/>
            <p:cNvSpPr>
              <a:spLocks noChangeArrowheads="1"/>
            </p:cNvSpPr>
            <p:nvPr/>
          </p:nvSpPr>
          <p:spPr bwMode="auto">
            <a:xfrm>
              <a:off x="1008156" y="4884738"/>
              <a:ext cx="25917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tx1">
                      <a:lumMod val="65000"/>
                      <a:lumOff val="35000"/>
                    </a:schemeClr>
                  </a:solidFill>
                  <a:latin typeface="+mn-lt"/>
                  <a:ea typeface="+mn-ea"/>
                  <a:cs typeface="+mn-ea"/>
                  <a:sym typeface="+mn-lt"/>
                </a:rPr>
                <a:t>MORE  THAN  TEMPLATE</a:t>
              </a:r>
              <a:endParaRPr lang="zh-CN" altLang="en-US" sz="1400" dirty="0">
                <a:solidFill>
                  <a:schemeClr val="tx1">
                    <a:lumMod val="65000"/>
                    <a:lumOff val="35000"/>
                  </a:schemeClr>
                </a:solidFill>
                <a:latin typeface="+mn-lt"/>
                <a:ea typeface="+mn-ea"/>
                <a:cs typeface="+mn-ea"/>
                <a:sym typeface="+mn-lt"/>
              </a:endParaRPr>
            </a:p>
          </p:txBody>
        </p:sp>
        <p:sp>
          <p:nvSpPr>
            <p:cNvPr id="50" name="文本框 79"/>
            <p:cNvSpPr>
              <a:spLocks noChangeArrowheads="1"/>
            </p:cNvSpPr>
            <p:nvPr/>
          </p:nvSpPr>
          <p:spPr bwMode="auto">
            <a:xfrm>
              <a:off x="1008156" y="5223292"/>
              <a:ext cx="2438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tx1">
                      <a:lumMod val="65000"/>
                      <a:lumOff val="35000"/>
                    </a:schemeClr>
                  </a:solidFill>
                  <a:latin typeface="+mn-lt"/>
                  <a:ea typeface="+mn-ea"/>
                  <a:cs typeface="+mn-ea"/>
                  <a:sym typeface="+mn-lt"/>
                </a:rPr>
                <a:t>Click here to add  you to the Center of the  narrative thought</a:t>
              </a:r>
              <a:endParaRPr lang="zh-CN" altLang="en-US" sz="1400" dirty="0">
                <a:solidFill>
                  <a:schemeClr val="tx1">
                    <a:lumMod val="65000"/>
                    <a:lumOff val="35000"/>
                  </a:schemeClr>
                </a:solidFill>
                <a:latin typeface="+mn-lt"/>
                <a:ea typeface="+mn-ea"/>
                <a:cs typeface="+mn-ea"/>
                <a:sym typeface="+mn-lt"/>
              </a:endParaRPr>
            </a:p>
          </p:txBody>
        </p:sp>
      </p:grpSp>
      <p:grpSp>
        <p:nvGrpSpPr>
          <p:cNvPr id="51" name="组合 50"/>
          <p:cNvGrpSpPr/>
          <p:nvPr/>
        </p:nvGrpSpPr>
        <p:grpSpPr>
          <a:xfrm>
            <a:off x="5715722" y="1676890"/>
            <a:ext cx="2686120" cy="800219"/>
            <a:chOff x="1008156" y="4884738"/>
            <a:chExt cx="2591743" cy="800219"/>
          </a:xfrm>
        </p:grpSpPr>
        <p:sp>
          <p:nvSpPr>
            <p:cNvPr id="52" name="文本框 78"/>
            <p:cNvSpPr>
              <a:spLocks noChangeArrowheads="1"/>
            </p:cNvSpPr>
            <p:nvPr/>
          </p:nvSpPr>
          <p:spPr bwMode="auto">
            <a:xfrm>
              <a:off x="1008156" y="4884738"/>
              <a:ext cx="25917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tx1">
                      <a:lumMod val="65000"/>
                      <a:lumOff val="35000"/>
                    </a:schemeClr>
                  </a:solidFill>
                  <a:latin typeface="+mn-lt"/>
                  <a:ea typeface="+mn-ea"/>
                  <a:cs typeface="+mn-ea"/>
                  <a:sym typeface="+mn-lt"/>
                </a:rPr>
                <a:t>MORE  THAN  TEMPLATE</a:t>
              </a:r>
              <a:endParaRPr lang="zh-CN" altLang="en-US" sz="1400" dirty="0">
                <a:solidFill>
                  <a:schemeClr val="tx1">
                    <a:lumMod val="65000"/>
                    <a:lumOff val="35000"/>
                  </a:schemeClr>
                </a:solidFill>
                <a:latin typeface="+mn-lt"/>
                <a:ea typeface="+mn-ea"/>
                <a:cs typeface="+mn-ea"/>
                <a:sym typeface="+mn-lt"/>
              </a:endParaRPr>
            </a:p>
          </p:txBody>
        </p:sp>
        <p:sp>
          <p:nvSpPr>
            <p:cNvPr id="53" name="文本框 79"/>
            <p:cNvSpPr>
              <a:spLocks noChangeArrowheads="1"/>
            </p:cNvSpPr>
            <p:nvPr/>
          </p:nvSpPr>
          <p:spPr bwMode="auto">
            <a:xfrm>
              <a:off x="1008156" y="5223292"/>
              <a:ext cx="2438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tx1">
                      <a:lumMod val="65000"/>
                      <a:lumOff val="35000"/>
                    </a:schemeClr>
                  </a:solidFill>
                  <a:latin typeface="+mn-lt"/>
                  <a:ea typeface="+mn-ea"/>
                  <a:cs typeface="+mn-ea"/>
                  <a:sym typeface="+mn-lt"/>
                </a:rPr>
                <a:t>Click here to add  you to the Center of the  narrative thought</a:t>
              </a:r>
              <a:endParaRPr lang="zh-CN" altLang="en-US" sz="1400" dirty="0">
                <a:solidFill>
                  <a:schemeClr val="tx1">
                    <a:lumMod val="65000"/>
                    <a:lumOff val="35000"/>
                  </a:schemeClr>
                </a:solidFill>
                <a:latin typeface="+mn-lt"/>
                <a:ea typeface="+mn-ea"/>
                <a:cs typeface="+mn-ea"/>
                <a:sym typeface="+mn-lt"/>
              </a:endParaRPr>
            </a:p>
          </p:txBody>
        </p:sp>
      </p:grpSp>
      <p:grpSp>
        <p:nvGrpSpPr>
          <p:cNvPr id="54" name="组合 53"/>
          <p:cNvGrpSpPr/>
          <p:nvPr/>
        </p:nvGrpSpPr>
        <p:grpSpPr>
          <a:xfrm>
            <a:off x="3757201" y="4927850"/>
            <a:ext cx="2686120" cy="800219"/>
            <a:chOff x="1008156" y="4884738"/>
            <a:chExt cx="2591743" cy="800219"/>
          </a:xfrm>
        </p:grpSpPr>
        <p:sp>
          <p:nvSpPr>
            <p:cNvPr id="55" name="文本框 78"/>
            <p:cNvSpPr>
              <a:spLocks noChangeArrowheads="1"/>
            </p:cNvSpPr>
            <p:nvPr/>
          </p:nvSpPr>
          <p:spPr bwMode="auto">
            <a:xfrm>
              <a:off x="1008156" y="4884738"/>
              <a:ext cx="25917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tx1">
                      <a:lumMod val="65000"/>
                      <a:lumOff val="35000"/>
                    </a:schemeClr>
                  </a:solidFill>
                  <a:latin typeface="+mn-lt"/>
                  <a:ea typeface="+mn-ea"/>
                  <a:cs typeface="+mn-ea"/>
                  <a:sym typeface="+mn-lt"/>
                </a:rPr>
                <a:t>MORE  THAN  TEMPLATE</a:t>
              </a:r>
              <a:endParaRPr lang="zh-CN" altLang="en-US" sz="1400" dirty="0">
                <a:solidFill>
                  <a:schemeClr val="tx1">
                    <a:lumMod val="65000"/>
                    <a:lumOff val="35000"/>
                  </a:schemeClr>
                </a:solidFill>
                <a:latin typeface="+mn-lt"/>
                <a:ea typeface="+mn-ea"/>
                <a:cs typeface="+mn-ea"/>
                <a:sym typeface="+mn-lt"/>
              </a:endParaRPr>
            </a:p>
          </p:txBody>
        </p:sp>
        <p:sp>
          <p:nvSpPr>
            <p:cNvPr id="56" name="文本框 79"/>
            <p:cNvSpPr>
              <a:spLocks noChangeArrowheads="1"/>
            </p:cNvSpPr>
            <p:nvPr/>
          </p:nvSpPr>
          <p:spPr bwMode="auto">
            <a:xfrm>
              <a:off x="1008156" y="5223292"/>
              <a:ext cx="2438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tx1">
                      <a:lumMod val="65000"/>
                      <a:lumOff val="35000"/>
                    </a:schemeClr>
                  </a:solidFill>
                  <a:latin typeface="+mn-lt"/>
                  <a:ea typeface="+mn-ea"/>
                  <a:cs typeface="+mn-ea"/>
                  <a:sym typeface="+mn-lt"/>
                </a:rPr>
                <a:t>Click here to add  you to the Center of the  narrative thought</a:t>
              </a:r>
              <a:endParaRPr lang="zh-CN" altLang="en-US" sz="1400" dirty="0">
                <a:solidFill>
                  <a:schemeClr val="tx1">
                    <a:lumMod val="65000"/>
                    <a:lumOff val="35000"/>
                  </a:schemeClr>
                </a:solidFill>
                <a:latin typeface="+mn-lt"/>
                <a:ea typeface="+mn-ea"/>
                <a:cs typeface="+mn-ea"/>
                <a:sym typeface="+mn-lt"/>
              </a:endParaRPr>
            </a:p>
          </p:txBody>
        </p:sp>
      </p:grpSp>
      <p:grpSp>
        <p:nvGrpSpPr>
          <p:cNvPr id="57" name="组合 56"/>
          <p:cNvGrpSpPr/>
          <p:nvPr/>
        </p:nvGrpSpPr>
        <p:grpSpPr>
          <a:xfrm>
            <a:off x="8091695" y="4927850"/>
            <a:ext cx="2686120" cy="800219"/>
            <a:chOff x="1008156" y="4884738"/>
            <a:chExt cx="2591743" cy="800219"/>
          </a:xfrm>
        </p:grpSpPr>
        <p:sp>
          <p:nvSpPr>
            <p:cNvPr id="58" name="文本框 78"/>
            <p:cNvSpPr>
              <a:spLocks noChangeArrowheads="1"/>
            </p:cNvSpPr>
            <p:nvPr/>
          </p:nvSpPr>
          <p:spPr bwMode="auto">
            <a:xfrm>
              <a:off x="1008156" y="4884738"/>
              <a:ext cx="25917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tx1">
                      <a:lumMod val="65000"/>
                      <a:lumOff val="35000"/>
                    </a:schemeClr>
                  </a:solidFill>
                  <a:latin typeface="+mn-lt"/>
                  <a:ea typeface="+mn-ea"/>
                  <a:cs typeface="+mn-ea"/>
                  <a:sym typeface="+mn-lt"/>
                </a:rPr>
                <a:t>MORE  THAN  TEMPLATE</a:t>
              </a:r>
              <a:endParaRPr lang="zh-CN" altLang="en-US" sz="1400" dirty="0">
                <a:solidFill>
                  <a:schemeClr val="tx1">
                    <a:lumMod val="65000"/>
                    <a:lumOff val="35000"/>
                  </a:schemeClr>
                </a:solidFill>
                <a:latin typeface="+mn-lt"/>
                <a:ea typeface="+mn-ea"/>
                <a:cs typeface="+mn-ea"/>
                <a:sym typeface="+mn-lt"/>
              </a:endParaRPr>
            </a:p>
          </p:txBody>
        </p:sp>
        <p:sp>
          <p:nvSpPr>
            <p:cNvPr id="59" name="文本框 79"/>
            <p:cNvSpPr>
              <a:spLocks noChangeArrowheads="1"/>
            </p:cNvSpPr>
            <p:nvPr/>
          </p:nvSpPr>
          <p:spPr bwMode="auto">
            <a:xfrm>
              <a:off x="1008156" y="5223292"/>
              <a:ext cx="2438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tx1">
                      <a:lumMod val="65000"/>
                      <a:lumOff val="35000"/>
                    </a:schemeClr>
                  </a:solidFill>
                  <a:latin typeface="+mn-lt"/>
                  <a:ea typeface="+mn-ea"/>
                  <a:cs typeface="+mn-ea"/>
                  <a:sym typeface="+mn-lt"/>
                </a:rPr>
                <a:t>Click here to add  you to the Center of the  narrative thought</a:t>
              </a:r>
              <a:endParaRPr lang="zh-CN" altLang="en-US" sz="1400" dirty="0">
                <a:solidFill>
                  <a:schemeClr val="tx1">
                    <a:lumMod val="65000"/>
                    <a:lumOff val="35000"/>
                  </a:schemeClr>
                </a:solidFill>
                <a:latin typeface="+mn-lt"/>
                <a:ea typeface="+mn-ea"/>
                <a:cs typeface="+mn-ea"/>
                <a:sym typeface="+mn-lt"/>
              </a:endParaRPr>
            </a:p>
          </p:txBody>
        </p:sp>
      </p:grpSp>
    </p:spTree>
    <p:extLst>
      <p:ext uri="{BB962C8B-B14F-4D97-AF65-F5344CB8AC3E}">
        <p14:creationId xmlns:p14="http://schemas.microsoft.com/office/powerpoint/2010/main" val="2853653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0-#ppt_w/2"/>
                                          </p:val>
                                        </p:tav>
                                        <p:tav tm="100000">
                                          <p:val>
                                            <p:strVal val="#ppt_x"/>
                                          </p:val>
                                        </p:tav>
                                      </p:tavLst>
                                    </p:anim>
                                    <p:anim calcmode="lin" valueType="num">
                                      <p:cBhvr additive="base">
                                        <p:cTn id="13" dur="50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1+#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500" fill="hold"/>
                                        <p:tgtEl>
                                          <p:spTgt spid="54"/>
                                        </p:tgtEl>
                                        <p:attrNameLst>
                                          <p:attrName>ppt_x</p:attrName>
                                        </p:attrNameLst>
                                      </p:cBhvr>
                                      <p:tavLst>
                                        <p:tav tm="0">
                                          <p:val>
                                            <p:strVal val="1+#ppt_w/2"/>
                                          </p:val>
                                        </p:tav>
                                        <p:tav tm="100000">
                                          <p:val>
                                            <p:strVal val="#ppt_x"/>
                                          </p:val>
                                        </p:tav>
                                      </p:tavLst>
                                    </p:anim>
                                    <p:anim calcmode="lin" valueType="num">
                                      <p:cBhvr additive="base">
                                        <p:cTn id="38" dur="500" fill="hold"/>
                                        <p:tgtEl>
                                          <p:spTgt spid="54"/>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1+#ppt_w/2"/>
                                          </p:val>
                                        </p:tav>
                                        <p:tav tm="100000">
                                          <p:val>
                                            <p:strVal val="#ppt_x"/>
                                          </p:val>
                                        </p:tav>
                                      </p:tavLst>
                                    </p:anim>
                                    <p:anim calcmode="lin" valueType="num">
                                      <p:cBhvr additive="base">
                                        <p:cTn id="42"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pic>
        <p:nvPicPr>
          <p:cNvPr id="3" name="图片占位符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7700" y="2330394"/>
            <a:ext cx="6007100" cy="2956111"/>
          </a:xfrm>
          <a:prstGeom prst="rect">
            <a:avLst/>
          </a:prstGeom>
        </p:spPr>
      </p:pic>
      <p:grpSp>
        <p:nvGrpSpPr>
          <p:cNvPr id="4" name="组合 3"/>
          <p:cNvGrpSpPr/>
          <p:nvPr/>
        </p:nvGrpSpPr>
        <p:grpSpPr>
          <a:xfrm>
            <a:off x="1585913" y="2300516"/>
            <a:ext cx="3712889" cy="3385191"/>
            <a:chOff x="874713" y="4140702"/>
            <a:chExt cx="3712889" cy="3385191"/>
          </a:xfrm>
        </p:grpSpPr>
        <p:sp>
          <p:nvSpPr>
            <p:cNvPr id="5" name="文本框 27"/>
            <p:cNvSpPr txBox="1"/>
            <p:nvPr/>
          </p:nvSpPr>
          <p:spPr>
            <a:xfrm>
              <a:off x="874713" y="4140702"/>
              <a:ext cx="2348720" cy="52322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EB2D5F"/>
                  </a:solidFill>
                  <a:latin typeface="+mj-ea"/>
                  <a:ea typeface="+mj-ea"/>
                </a:rPr>
                <a:t>标题添加此处</a:t>
              </a:r>
            </a:p>
          </p:txBody>
        </p:sp>
        <p:sp>
          <p:nvSpPr>
            <p:cNvPr id="6" name="文本框 28"/>
            <p:cNvSpPr txBox="1"/>
            <p:nvPr/>
          </p:nvSpPr>
          <p:spPr>
            <a:xfrm>
              <a:off x="874713" y="4671842"/>
              <a:ext cx="3712889" cy="285405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ms-MY" altLang="zh-CN" sz="1100" dirty="0">
                  <a:solidFill>
                    <a:schemeClr val="tx1">
                      <a:lumMod val="85000"/>
                      <a:lumOff val="15000"/>
                    </a:schemeClr>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a:p>
              <a:pPr>
                <a:lnSpc>
                  <a:spcPct val="150000"/>
                </a:lnSpc>
                <a:defRPr/>
              </a:pPr>
              <a:r>
                <a:rPr lang="ms-MY" altLang="zh-CN" sz="1100" dirty="0">
                  <a:solidFill>
                    <a:schemeClr val="tx1">
                      <a:lumMod val="85000"/>
                      <a:lumOff val="15000"/>
                    </a:schemeClr>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a:p>
              <a:pPr fontAlgn="auto">
                <a:lnSpc>
                  <a:spcPct val="150000"/>
                </a:lnSpc>
                <a:spcBef>
                  <a:spcPts val="0"/>
                </a:spcBef>
                <a:spcAft>
                  <a:spcPts val="0"/>
                </a:spcAft>
                <a:defRPr/>
              </a:pPr>
              <a:endParaRPr lang="ms-MY" altLang="zh-CN" sz="1100" dirty="0">
                <a:solidFill>
                  <a:schemeClr val="tx1">
                    <a:lumMod val="85000"/>
                    <a:lumOff val="15000"/>
                  </a:schemeClr>
                </a:solidFill>
                <a:latin typeface="Arial" panose="020B0604020202020204" pitchFamily="34" charset="0"/>
                <a:ea typeface="Open Sans Light" pitchFamily="34" charset="0"/>
                <a:cs typeface="Arial" panose="020B0604020202020204" pitchFamily="34" charset="0"/>
              </a:endParaRPr>
            </a:p>
          </p:txBody>
        </p:sp>
      </p:grpSp>
    </p:spTree>
    <p:extLst>
      <p:ext uri="{BB962C8B-B14F-4D97-AF65-F5344CB8AC3E}">
        <p14:creationId xmlns:p14="http://schemas.microsoft.com/office/powerpoint/2010/main" val="261885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962003" flipH="1">
            <a:off x="2049246" y="4117790"/>
            <a:ext cx="2357635" cy="1916223"/>
          </a:xfrm>
          <a:prstGeom prst="rect">
            <a:avLst/>
          </a:prstGeom>
        </p:spPr>
      </p:pic>
      <p:sp>
        <p:nvSpPr>
          <p:cNvPr id="3" name="TextBox 86"/>
          <p:cNvSpPr txBox="1">
            <a:spLocks noChangeArrowheads="1"/>
          </p:cNvSpPr>
          <p:nvPr/>
        </p:nvSpPr>
        <p:spPr bwMode="auto">
          <a:xfrm>
            <a:off x="7093429" y="1645608"/>
            <a:ext cx="861774" cy="373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zh-CN" altLang="en-US" sz="4400" spc="-150" dirty="0" smtClean="0">
                <a:solidFill>
                  <a:srgbClr val="EB2D5F"/>
                </a:solidFill>
                <a:latin typeface="汉仪长美黑简" panose="02010609000101010101" pitchFamily="49" charset="-122"/>
                <a:ea typeface="汉仪长美黑简" panose="02010609000101010101" pitchFamily="49" charset="-122"/>
                <a:cs typeface="+mn-ea"/>
                <a:sym typeface="+mn-lt"/>
              </a:rPr>
              <a:t>工作经验总结</a:t>
            </a:r>
            <a:endParaRPr lang="en-US" altLang="id-ID" sz="4400" spc="-150" dirty="0">
              <a:solidFill>
                <a:srgbClr val="EB2D5F"/>
              </a:solidFill>
              <a:latin typeface="汉仪长美黑简" panose="02010609000101010101" pitchFamily="49" charset="-122"/>
              <a:ea typeface="汉仪长美黑简" panose="02010609000101010101" pitchFamily="49" charset="-122"/>
              <a:cs typeface="+mn-ea"/>
              <a:sym typeface="+mn-lt"/>
            </a:endParaRPr>
          </a:p>
        </p:txBody>
      </p:sp>
      <p:sp>
        <p:nvSpPr>
          <p:cNvPr id="4" name="矩形 3"/>
          <p:cNvSpPr/>
          <p:nvPr/>
        </p:nvSpPr>
        <p:spPr>
          <a:xfrm>
            <a:off x="5814695" y="1712603"/>
            <a:ext cx="1396536" cy="4297992"/>
          </a:xfrm>
          <a:prstGeom prst="rect">
            <a:avLst/>
          </a:prstGeom>
        </p:spPr>
        <p:txBody>
          <a:bodyPr vert="eaVert" wrap="square">
            <a:spAutoFit/>
          </a:bodyPr>
          <a:lstStyle/>
          <a:p>
            <a:pPr>
              <a:lnSpc>
                <a:spcPct val="150000"/>
              </a:lnSpc>
            </a:pPr>
            <a:r>
              <a:rPr lang="en-US" altLang="zh-CN" sz="1050" dirty="0">
                <a:solidFill>
                  <a:schemeClr val="tx1">
                    <a:lumMod val="50000"/>
                    <a:lumOff val="50000"/>
                  </a:schemeClr>
                </a:solidFill>
                <a:latin typeface="Arial" panose="020B0604020202020204" pitchFamily="34" charset="0"/>
                <a:cs typeface="Arial" panose="020B060402020202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5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 name="TextBox 28"/>
          <p:cNvSpPr txBox="1"/>
          <p:nvPr/>
        </p:nvSpPr>
        <p:spPr>
          <a:xfrm>
            <a:off x="7524316" y="1295969"/>
            <a:ext cx="2222096" cy="2215991"/>
          </a:xfrm>
          <a:prstGeom prst="rect">
            <a:avLst/>
          </a:prstGeom>
          <a:noFill/>
        </p:spPr>
        <p:txBody>
          <a:bodyPr wrap="square" rtlCol="0">
            <a:spAutoFit/>
          </a:bodyPr>
          <a:lstStyle/>
          <a:p>
            <a:pPr algn="ctr"/>
            <a:r>
              <a:rPr lang="en-US" sz="13800" dirty="0" smtClean="0">
                <a:solidFill>
                  <a:srgbClr val="EB2D5F"/>
                </a:solidFill>
                <a:cs typeface="+mn-ea"/>
                <a:sym typeface="+mn-lt"/>
              </a:rPr>
              <a:t>03</a:t>
            </a:r>
            <a:endParaRPr lang="id-ID" sz="11500" dirty="0">
              <a:solidFill>
                <a:srgbClr val="EB2D5F"/>
              </a:solidFill>
              <a:cs typeface="+mn-ea"/>
              <a:sym typeface="+mn-lt"/>
            </a:endParaRPr>
          </a:p>
        </p:txBody>
      </p:sp>
    </p:spTree>
    <p:extLst>
      <p:ext uri="{BB962C8B-B14F-4D97-AF65-F5344CB8AC3E}">
        <p14:creationId xmlns:p14="http://schemas.microsoft.com/office/powerpoint/2010/main" val="2508872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14:presetBounceEnd="40000">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14:bounceEnd="40000">
                                          <p:cBhvr additive="base">
                                            <p:cTn id="13" dur="10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3" name="组合 2"/>
          <p:cNvGrpSpPr/>
          <p:nvPr/>
        </p:nvGrpSpPr>
        <p:grpSpPr>
          <a:xfrm>
            <a:off x="4655185" y="906780"/>
            <a:ext cx="2884805" cy="2473325"/>
            <a:chOff x="4655185" y="906780"/>
            <a:chExt cx="2884805" cy="2473325"/>
          </a:xfrm>
        </p:grpSpPr>
        <p:sp>
          <p:nvSpPr>
            <p:cNvPr id="4" name="下箭头 11"/>
            <p:cNvSpPr/>
            <p:nvPr/>
          </p:nvSpPr>
          <p:spPr>
            <a:xfrm flipH="1" flipV="1">
              <a:off x="4655185" y="906780"/>
              <a:ext cx="2884805" cy="2473325"/>
            </a:xfrm>
            <a:prstGeom prst="downArrow">
              <a:avLst>
                <a:gd name="adj1" fmla="val 50000"/>
                <a:gd name="adj2" fmla="val 50003"/>
              </a:avLst>
            </a:prstGeom>
            <a:solidFill>
              <a:srgbClr val="EC2D60"/>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方正兰亭粗黑_GBK" panose="02000000000000000000" pitchFamily="2"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方正兰亭粗黑_GBK" panose="02000000000000000000"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方正兰亭粗黑_GBK" panose="02000000000000000000"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5pPr>
            </a:lstStyle>
            <a:p>
              <a:pPr marL="0" lvl="0" indent="0" algn="ctr" eaLnBrk="1" hangingPunct="1">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 name="Freeform 14"/>
            <p:cNvSpPr>
              <a:spLocks noEditPoints="1"/>
            </p:cNvSpPr>
            <p:nvPr/>
          </p:nvSpPr>
          <p:spPr>
            <a:xfrm>
              <a:off x="5749290" y="2484755"/>
              <a:ext cx="671195" cy="510540"/>
            </a:xfrm>
            <a:custGeom>
              <a:avLst/>
              <a:gdLst>
                <a:gd name="txL" fmla="*/ 0 w 300"/>
                <a:gd name="txT" fmla="*/ 0 h 266"/>
                <a:gd name="txR" fmla="*/ 300 w 300"/>
                <a:gd name="txB" fmla="*/ 266 h 266"/>
              </a:gdLst>
              <a:ahLst/>
              <a:cxnLst>
                <a:cxn ang="0">
                  <a:pos x="2147483646" y="2147483646"/>
                </a:cxn>
                <a:cxn ang="0">
                  <a:pos x="2147483646" y="2147483646"/>
                </a:cxn>
                <a:cxn ang="0">
                  <a:pos x="2147483646" y="2147483646"/>
                </a:cxn>
                <a:cxn ang="0">
                  <a:pos x="2147483646" y="2147483646"/>
                </a:cxn>
                <a:cxn ang="0">
                  <a:pos x="0" y="2147483646"/>
                </a:cxn>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alpha val="100000"/>
              </a:schemeClr>
            </a:solidFill>
            <a:ln w="9525">
              <a:noFill/>
            </a:ln>
          </p:spPr>
          <p:txBody>
            <a:bodyPr/>
            <a:lstStyle/>
            <a:p>
              <a:endParaRPr lang="zh-CN" altLang="en-US"/>
            </a:p>
          </p:txBody>
        </p:sp>
        <p:sp>
          <p:nvSpPr>
            <p:cNvPr id="6" name="TextBox 14"/>
            <p:cNvSpPr/>
            <p:nvPr/>
          </p:nvSpPr>
          <p:spPr>
            <a:xfrm>
              <a:off x="5718175" y="1043305"/>
              <a:ext cx="758190" cy="95313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方正兰亭粗黑_GBK" panose="02000000000000000000" pitchFamily="2"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方正兰亭粗黑_GBK" panose="02000000000000000000"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方正兰亭粗黑_GBK" panose="02000000000000000000"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5pPr>
            </a:lstStyle>
            <a:p>
              <a:pPr marL="0" lvl="0" indent="0" eaLnBrk="1" hangingPunct="1">
                <a:spcBef>
                  <a:spcPct val="0"/>
                </a:spcBef>
                <a:buNone/>
              </a:pPr>
              <a:r>
                <a:rPr lang="en-US" altLang="zh-CN"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    01</a:t>
              </a:r>
              <a:endParaRPr lang="zh-CN" altLang="en-US"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7" name="组合 6"/>
          <p:cNvGrpSpPr/>
          <p:nvPr/>
        </p:nvGrpSpPr>
        <p:grpSpPr>
          <a:xfrm>
            <a:off x="4653280" y="3391535"/>
            <a:ext cx="2884805" cy="2553335"/>
            <a:chOff x="4653280" y="3391535"/>
            <a:chExt cx="2884805" cy="2553335"/>
          </a:xfrm>
        </p:grpSpPr>
        <p:sp>
          <p:nvSpPr>
            <p:cNvPr id="8" name="下箭头 10"/>
            <p:cNvSpPr/>
            <p:nvPr/>
          </p:nvSpPr>
          <p:spPr>
            <a:xfrm>
              <a:off x="4653280" y="3391535"/>
              <a:ext cx="2884805" cy="2553335"/>
            </a:xfrm>
            <a:prstGeom prst="downArrow">
              <a:avLst>
                <a:gd name="adj1" fmla="val 50000"/>
                <a:gd name="adj2" fmla="val 49991"/>
              </a:avLst>
            </a:prstGeom>
            <a:solidFill>
              <a:schemeClr val="tx1">
                <a:lumMod val="65000"/>
                <a:lumOff val="35000"/>
              </a:scheme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方正兰亭粗黑_GBK" panose="02000000000000000000" pitchFamily="2"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方正兰亭粗黑_GBK" panose="02000000000000000000"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方正兰亭粗黑_GBK" panose="02000000000000000000"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5pPr>
            </a:lstStyle>
            <a:p>
              <a:pPr marL="0" lvl="0" indent="0" algn="ctr" eaLnBrk="1" hangingPunct="1">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9" name="Picture 3" descr="C:\Users\Jonahs\Dropbox\Projects SCOTT\MEET Windows Azure\source\Background\tile-icon-bigdata.png"/>
            <p:cNvPicPr>
              <a:picLocks noChangeAspect="1"/>
            </p:cNvPicPr>
            <p:nvPr/>
          </p:nvPicPr>
          <p:blipFill>
            <a:blip r:embed="rId3"/>
            <a:stretch>
              <a:fillRect/>
            </a:stretch>
          </p:blipFill>
          <p:spPr>
            <a:xfrm>
              <a:off x="5498465" y="3801745"/>
              <a:ext cx="1172845" cy="1003300"/>
            </a:xfrm>
            <a:prstGeom prst="rect">
              <a:avLst/>
            </a:prstGeom>
            <a:noFill/>
            <a:ln w="9525">
              <a:noFill/>
            </a:ln>
          </p:spPr>
        </p:pic>
        <p:sp>
          <p:nvSpPr>
            <p:cNvPr id="10" name="TextBox 15"/>
            <p:cNvSpPr/>
            <p:nvPr/>
          </p:nvSpPr>
          <p:spPr>
            <a:xfrm>
              <a:off x="5718175" y="5061585"/>
              <a:ext cx="758190" cy="52197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方正兰亭粗黑_GBK" panose="02000000000000000000" pitchFamily="2"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方正兰亭粗黑_GBK" panose="02000000000000000000"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方正兰亭粗黑_GBK" panose="02000000000000000000"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方正兰亭粗黑_GBK" panose="02000000000000000000" pitchFamily="2" charset="-122"/>
                </a:defRPr>
              </a:lvl5pPr>
            </a:lstStyle>
            <a:p>
              <a:pPr marL="0" lvl="0" indent="0" eaLnBrk="1" hangingPunct="1">
                <a:spcBef>
                  <a:spcPct val="0"/>
                </a:spcBef>
                <a:buNone/>
              </a:pPr>
              <a:r>
                <a:rPr lang="en-US" altLang="zh-CN"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1" name="组合 10"/>
          <p:cNvGrpSpPr/>
          <p:nvPr/>
        </p:nvGrpSpPr>
        <p:grpSpPr>
          <a:xfrm>
            <a:off x="7754620" y="1916929"/>
            <a:ext cx="3135615" cy="1646192"/>
            <a:chOff x="3803672" y="1672480"/>
            <a:chExt cx="3135615" cy="1646192"/>
          </a:xfrm>
        </p:grpSpPr>
        <p:sp>
          <p:nvSpPr>
            <p:cNvPr id="12" name="文本框 11"/>
            <p:cNvSpPr txBox="1"/>
            <p:nvPr/>
          </p:nvSpPr>
          <p:spPr>
            <a:xfrm>
              <a:off x="3803672" y="1933677"/>
              <a:ext cx="3059414" cy="1384995"/>
            </a:xfrm>
            <a:prstGeom prst="rect">
              <a:avLst/>
            </a:prstGeom>
            <a:noFill/>
          </p:spPr>
          <p:txBody>
            <a:bodyPr wrap="square" rtlCol="0">
              <a:spAutoFit/>
            </a:bodyPr>
            <a:lstStyle/>
            <a:p>
              <a:r>
                <a:rPr lang="en-US" altLang="zh-CN" sz="1200" dirty="0">
                  <a:solidFill>
                    <a:schemeClr val="tx1">
                      <a:lumMod val="65000"/>
                      <a:lumOff val="35000"/>
                    </a:schemeClr>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schemeClr val="tx1">
                    <a:lumMod val="65000"/>
                    <a:lumOff val="35000"/>
                  </a:schemeClr>
                </a:solidFill>
                <a:latin typeface="Calibri" panose="020F0502020204030204" pitchFamily="34" charset="0"/>
              </a:endParaRPr>
            </a:p>
          </p:txBody>
        </p:sp>
        <p:sp>
          <p:nvSpPr>
            <p:cNvPr id="13" name="Rectangle 24"/>
            <p:cNvSpPr>
              <a:spLocks noChangeArrowheads="1"/>
            </p:cNvSpPr>
            <p:nvPr/>
          </p:nvSpPr>
          <p:spPr bwMode="auto">
            <a:xfrm>
              <a:off x="3879873" y="1672480"/>
              <a:ext cx="3059414" cy="23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61">
                <a:lnSpc>
                  <a:spcPct val="120000"/>
                </a:lnSpc>
                <a:spcBef>
                  <a:spcPts val="400"/>
                </a:spcBef>
              </a:pPr>
              <a:r>
                <a:rPr lang="zh-CN" altLang="en-US" sz="1400" b="1" dirty="0" smtClean="0">
                  <a:solidFill>
                    <a:schemeClr val="tx1">
                      <a:lumMod val="75000"/>
                      <a:lumOff val="25000"/>
                    </a:schemeClr>
                  </a:solidFill>
                  <a:latin typeface="+mn-ea"/>
                </a:rPr>
                <a:t>春秋视觉工作室</a:t>
              </a:r>
              <a:endParaRPr lang="en-US" altLang="zh-CN" sz="1400" b="1" dirty="0">
                <a:solidFill>
                  <a:schemeClr val="tx1">
                    <a:lumMod val="75000"/>
                    <a:lumOff val="25000"/>
                  </a:schemeClr>
                </a:solidFill>
                <a:latin typeface="+mn-ea"/>
              </a:endParaRPr>
            </a:p>
          </p:txBody>
        </p:sp>
      </p:grpSp>
      <p:grpSp>
        <p:nvGrpSpPr>
          <p:cNvPr id="14" name="组合 13"/>
          <p:cNvGrpSpPr/>
          <p:nvPr/>
        </p:nvGrpSpPr>
        <p:grpSpPr>
          <a:xfrm>
            <a:off x="1377331" y="3801745"/>
            <a:ext cx="3059414" cy="1646192"/>
            <a:chOff x="3512511" y="1089837"/>
            <a:chExt cx="3059414" cy="1646192"/>
          </a:xfrm>
        </p:grpSpPr>
        <p:sp>
          <p:nvSpPr>
            <p:cNvPr id="15" name="文本框 14"/>
            <p:cNvSpPr txBox="1"/>
            <p:nvPr/>
          </p:nvSpPr>
          <p:spPr>
            <a:xfrm>
              <a:off x="3512511" y="1351034"/>
              <a:ext cx="3059414" cy="1384995"/>
            </a:xfrm>
            <a:prstGeom prst="rect">
              <a:avLst/>
            </a:prstGeom>
            <a:noFill/>
          </p:spPr>
          <p:txBody>
            <a:bodyPr wrap="square" rtlCol="0">
              <a:spAutoFit/>
            </a:bodyPr>
            <a:lstStyle/>
            <a:p>
              <a:pPr algn="r"/>
              <a:r>
                <a:rPr lang="en-US" altLang="zh-CN" sz="1200" dirty="0">
                  <a:solidFill>
                    <a:schemeClr val="tx1">
                      <a:lumMod val="65000"/>
                      <a:lumOff val="35000"/>
                    </a:schemeClr>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schemeClr val="tx1">
                    <a:lumMod val="65000"/>
                    <a:lumOff val="35000"/>
                  </a:schemeClr>
                </a:solidFill>
                <a:latin typeface="Calibri" panose="020F0502020204030204" pitchFamily="34" charset="0"/>
              </a:endParaRPr>
            </a:p>
          </p:txBody>
        </p:sp>
        <p:sp>
          <p:nvSpPr>
            <p:cNvPr id="16" name="Rectangle 24"/>
            <p:cNvSpPr>
              <a:spLocks noChangeArrowheads="1"/>
            </p:cNvSpPr>
            <p:nvPr/>
          </p:nvSpPr>
          <p:spPr bwMode="auto">
            <a:xfrm>
              <a:off x="3512511" y="1089837"/>
              <a:ext cx="3059414" cy="23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9261">
                <a:lnSpc>
                  <a:spcPct val="120000"/>
                </a:lnSpc>
                <a:spcBef>
                  <a:spcPts val="400"/>
                </a:spcBef>
              </a:pPr>
              <a:r>
                <a:rPr lang="zh-CN" altLang="en-US" sz="1400" b="1" dirty="0" smtClean="0">
                  <a:solidFill>
                    <a:schemeClr val="tx1">
                      <a:lumMod val="75000"/>
                      <a:lumOff val="25000"/>
                    </a:schemeClr>
                  </a:solidFill>
                  <a:latin typeface="+mn-ea"/>
                </a:rPr>
                <a:t>春秋视觉工作室</a:t>
              </a:r>
              <a:endParaRPr lang="en-US" altLang="zh-CN" sz="1400" b="1" dirty="0">
                <a:solidFill>
                  <a:schemeClr val="tx1">
                    <a:lumMod val="75000"/>
                    <a:lumOff val="25000"/>
                  </a:schemeClr>
                </a:solidFill>
                <a:latin typeface="+mn-ea"/>
              </a:endParaRPr>
            </a:p>
          </p:txBody>
        </p:sp>
      </p:grpSp>
    </p:spTree>
    <p:extLst>
      <p:ext uri="{BB962C8B-B14F-4D97-AF65-F5344CB8AC3E}">
        <p14:creationId xmlns:p14="http://schemas.microsoft.com/office/powerpoint/2010/main" val="325823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3" name="Group 4"/>
          <p:cNvGrpSpPr>
            <a:grpSpLocks noChangeAspect="1"/>
          </p:cNvGrpSpPr>
          <p:nvPr/>
        </p:nvGrpSpPr>
        <p:grpSpPr bwMode="auto">
          <a:xfrm>
            <a:off x="2125192" y="4302574"/>
            <a:ext cx="1953262" cy="1105492"/>
            <a:chOff x="2814" y="1405"/>
            <a:chExt cx="2052" cy="1510"/>
          </a:xfrm>
        </p:grpSpPr>
        <p:sp>
          <p:nvSpPr>
            <p:cNvPr id="4"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EC2D60">
                <a:alpha val="9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sp>
          <p:nvSpPr>
            <p:cNvPr id="5"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rgbClr val="000000">
                <a:lumMod val="50000"/>
                <a:alpha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6" name="Group 4"/>
          <p:cNvGrpSpPr>
            <a:grpSpLocks noChangeAspect="1"/>
          </p:cNvGrpSpPr>
          <p:nvPr/>
        </p:nvGrpSpPr>
        <p:grpSpPr bwMode="auto">
          <a:xfrm>
            <a:off x="3440933" y="3970349"/>
            <a:ext cx="1953262" cy="1437717"/>
            <a:chOff x="2814" y="1405"/>
            <a:chExt cx="2052" cy="1510"/>
          </a:xfrm>
        </p:grpSpPr>
        <p:sp>
          <p:nvSpPr>
            <p:cNvPr id="7"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7F7F7F">
                <a:alpha val="9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sp>
          <p:nvSpPr>
            <p:cNvPr id="8"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rgbClr val="7F7F7F">
                <a:lumMod val="50000"/>
                <a:alpha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9" name="Group 4"/>
          <p:cNvGrpSpPr>
            <a:grpSpLocks noChangeAspect="1"/>
          </p:cNvGrpSpPr>
          <p:nvPr/>
        </p:nvGrpSpPr>
        <p:grpSpPr bwMode="auto">
          <a:xfrm>
            <a:off x="4756672" y="3327936"/>
            <a:ext cx="1953262" cy="2080131"/>
            <a:chOff x="2814" y="1405"/>
            <a:chExt cx="2052" cy="1510"/>
          </a:xfrm>
        </p:grpSpPr>
        <p:sp>
          <p:nvSpPr>
            <p:cNvPr id="10"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EC2D60">
                <a:alpha val="9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sp>
          <p:nvSpPr>
            <p:cNvPr id="11"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rgbClr val="000000">
                <a:lumMod val="50000"/>
                <a:alpha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12" name="Group 4"/>
          <p:cNvGrpSpPr>
            <a:grpSpLocks noChangeAspect="1"/>
          </p:cNvGrpSpPr>
          <p:nvPr/>
        </p:nvGrpSpPr>
        <p:grpSpPr bwMode="auto">
          <a:xfrm>
            <a:off x="6072412" y="4415016"/>
            <a:ext cx="1953262" cy="993050"/>
            <a:chOff x="2814" y="1405"/>
            <a:chExt cx="2052" cy="1510"/>
          </a:xfrm>
        </p:grpSpPr>
        <p:sp>
          <p:nvSpPr>
            <p:cNvPr id="13"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7F7F7F">
                <a:alpha val="9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sp>
          <p:nvSpPr>
            <p:cNvPr id="14"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rgbClr val="7F7F7F">
                <a:lumMod val="50000"/>
                <a:alpha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15" name="Group 4"/>
          <p:cNvGrpSpPr>
            <a:grpSpLocks noChangeAspect="1"/>
          </p:cNvGrpSpPr>
          <p:nvPr/>
        </p:nvGrpSpPr>
        <p:grpSpPr bwMode="auto">
          <a:xfrm>
            <a:off x="7388153" y="3001776"/>
            <a:ext cx="1953262" cy="2406291"/>
            <a:chOff x="2814" y="1405"/>
            <a:chExt cx="2052" cy="1510"/>
          </a:xfrm>
        </p:grpSpPr>
        <p:sp>
          <p:nvSpPr>
            <p:cNvPr id="16"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EC2D60">
                <a:alpha val="9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sp>
          <p:nvSpPr>
            <p:cNvPr id="17"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rgbClr val="000000">
                <a:lumMod val="50000"/>
                <a:alpha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18" name="Group 4"/>
          <p:cNvGrpSpPr>
            <a:grpSpLocks noChangeAspect="1"/>
          </p:cNvGrpSpPr>
          <p:nvPr/>
        </p:nvGrpSpPr>
        <p:grpSpPr bwMode="auto">
          <a:xfrm>
            <a:off x="8703893" y="3760739"/>
            <a:ext cx="1953262" cy="1647328"/>
            <a:chOff x="2814" y="1405"/>
            <a:chExt cx="2052" cy="1510"/>
          </a:xfrm>
        </p:grpSpPr>
        <p:sp>
          <p:nvSpPr>
            <p:cNvPr id="19"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7F7F7F">
                <a:alpha val="9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sp>
          <p:nvSpPr>
            <p:cNvPr id="20"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rgbClr val="7F7F7F">
                <a:lumMod val="50000"/>
                <a:alpha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69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21" name="Group 4"/>
          <p:cNvGrpSpPr>
            <a:grpSpLocks noChangeAspect="1"/>
          </p:cNvGrpSpPr>
          <p:nvPr/>
        </p:nvGrpSpPr>
        <p:grpSpPr bwMode="auto">
          <a:xfrm rot="10800000">
            <a:off x="4149103" y="1928031"/>
            <a:ext cx="555171" cy="669981"/>
            <a:chOff x="347" y="3344"/>
            <a:chExt cx="586" cy="707"/>
          </a:xfrm>
          <a:solidFill>
            <a:srgbClr val="7F7F7F"/>
          </a:solidFill>
        </p:grpSpPr>
        <p:sp>
          <p:nvSpPr>
            <p:cNvPr id="2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sz="1215" b="0" i="0" u="none" strike="noStrike" kern="0" cap="none" spc="0" normalizeH="0" baseline="0" noProof="0" dirty="0" smtClean="0">
                  <a:ln>
                    <a:noFill/>
                  </a:ln>
                  <a:solidFill>
                    <a:prstClr val="white"/>
                  </a:solidFill>
                  <a:effectLst/>
                  <a:uLnTx/>
                  <a:uFillTx/>
                  <a:sym typeface="Arial" panose="020B0604020202020204" pitchFamily="34" charset="0"/>
                </a:rPr>
                <a:t>50%</a:t>
              </a:r>
            </a:p>
          </p:txBody>
        </p:sp>
        <p:sp>
          <p:nvSpPr>
            <p:cNvPr id="23"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1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24" name="Group 4"/>
          <p:cNvGrpSpPr>
            <a:grpSpLocks noChangeAspect="1"/>
          </p:cNvGrpSpPr>
          <p:nvPr/>
        </p:nvGrpSpPr>
        <p:grpSpPr bwMode="auto">
          <a:xfrm rot="10800000">
            <a:off x="5451237" y="1938146"/>
            <a:ext cx="555171" cy="669981"/>
            <a:chOff x="347" y="3344"/>
            <a:chExt cx="586" cy="707"/>
          </a:xfrm>
          <a:solidFill>
            <a:srgbClr val="000000"/>
          </a:solidFill>
        </p:grpSpPr>
        <p:sp>
          <p:nvSpPr>
            <p:cNvPr id="25" name="Oval 5"/>
            <p:cNvSpPr>
              <a:spLocks noChangeArrowheads="1"/>
            </p:cNvSpPr>
            <p:nvPr/>
          </p:nvSpPr>
          <p:spPr bwMode="auto">
            <a:xfrm rot="10800000">
              <a:off x="347" y="3466"/>
              <a:ext cx="586" cy="585"/>
            </a:xfrm>
            <a:prstGeom prst="ellipse">
              <a:avLst/>
            </a:pr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sz="1215" b="0" i="0" u="none" strike="noStrike" kern="0" cap="none" spc="0" normalizeH="0" baseline="0" noProof="0" dirty="0" smtClean="0">
                  <a:ln>
                    <a:noFill/>
                  </a:ln>
                  <a:solidFill>
                    <a:prstClr val="white"/>
                  </a:solidFill>
                  <a:effectLst/>
                  <a:uLnTx/>
                  <a:uFillTx/>
                  <a:sym typeface="Arial" panose="020B0604020202020204" pitchFamily="34" charset="0"/>
                </a:rPr>
                <a:t>50%</a:t>
              </a:r>
            </a:p>
          </p:txBody>
        </p:sp>
        <p:sp>
          <p:nvSpPr>
            <p:cNvPr id="26"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1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27" name="Group 4"/>
          <p:cNvGrpSpPr>
            <a:grpSpLocks noChangeAspect="1"/>
          </p:cNvGrpSpPr>
          <p:nvPr/>
        </p:nvGrpSpPr>
        <p:grpSpPr bwMode="auto">
          <a:xfrm rot="10800000">
            <a:off x="6761346" y="1928212"/>
            <a:ext cx="555171" cy="669981"/>
            <a:chOff x="347" y="3344"/>
            <a:chExt cx="586" cy="707"/>
          </a:xfrm>
          <a:solidFill>
            <a:srgbClr val="7F7F7F"/>
          </a:solidFill>
        </p:grpSpPr>
        <p:sp>
          <p:nvSpPr>
            <p:cNvPr id="28"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sz="1215" b="0" i="0" u="none" strike="noStrike" kern="0" cap="none" spc="0" normalizeH="0" baseline="0" noProof="0" dirty="0" smtClean="0">
                  <a:ln>
                    <a:noFill/>
                  </a:ln>
                  <a:solidFill>
                    <a:prstClr val="white"/>
                  </a:solidFill>
                  <a:effectLst/>
                  <a:uLnTx/>
                  <a:uFillTx/>
                  <a:sym typeface="Arial" panose="020B0604020202020204" pitchFamily="34" charset="0"/>
                </a:rPr>
                <a:t>50%</a:t>
              </a:r>
            </a:p>
          </p:txBody>
        </p:sp>
        <p:sp>
          <p:nvSpPr>
            <p:cNvPr id="29"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1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30" name="Group 4"/>
          <p:cNvGrpSpPr>
            <a:grpSpLocks noChangeAspect="1"/>
          </p:cNvGrpSpPr>
          <p:nvPr/>
        </p:nvGrpSpPr>
        <p:grpSpPr bwMode="auto">
          <a:xfrm rot="10800000">
            <a:off x="8094382" y="1928031"/>
            <a:ext cx="555171" cy="669981"/>
            <a:chOff x="347" y="3344"/>
            <a:chExt cx="586" cy="707"/>
          </a:xfrm>
          <a:solidFill>
            <a:srgbClr val="000000"/>
          </a:solidFill>
        </p:grpSpPr>
        <p:sp>
          <p:nvSpPr>
            <p:cNvPr id="31" name="Oval 5"/>
            <p:cNvSpPr>
              <a:spLocks noChangeArrowheads="1"/>
            </p:cNvSpPr>
            <p:nvPr/>
          </p:nvSpPr>
          <p:spPr bwMode="auto">
            <a:xfrm rot="10800000">
              <a:off x="347" y="3466"/>
              <a:ext cx="586" cy="585"/>
            </a:xfrm>
            <a:prstGeom prst="ellipse">
              <a:avLst/>
            </a:pr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sz="1215" b="0" i="0" u="none" strike="noStrike" kern="0" cap="none" spc="0" normalizeH="0" baseline="0" noProof="0" dirty="0" smtClean="0">
                  <a:ln>
                    <a:noFill/>
                  </a:ln>
                  <a:solidFill>
                    <a:prstClr val="white"/>
                  </a:solidFill>
                  <a:effectLst/>
                  <a:uLnTx/>
                  <a:uFillTx/>
                  <a:sym typeface="Arial" panose="020B0604020202020204" pitchFamily="34" charset="0"/>
                </a:rPr>
                <a:t>50%</a:t>
              </a:r>
            </a:p>
          </p:txBody>
        </p:sp>
        <p:sp>
          <p:nvSpPr>
            <p:cNvPr id="32"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1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33" name="Group 4"/>
          <p:cNvGrpSpPr>
            <a:grpSpLocks noChangeAspect="1"/>
          </p:cNvGrpSpPr>
          <p:nvPr/>
        </p:nvGrpSpPr>
        <p:grpSpPr bwMode="auto">
          <a:xfrm rot="10800000">
            <a:off x="9412155" y="1931365"/>
            <a:ext cx="555171" cy="669981"/>
            <a:chOff x="347" y="3344"/>
            <a:chExt cx="586" cy="707"/>
          </a:xfrm>
          <a:solidFill>
            <a:srgbClr val="7F7F7F"/>
          </a:solidFill>
        </p:grpSpPr>
        <p:sp>
          <p:nvSpPr>
            <p:cNvPr id="34"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sz="1215" b="0" i="0" u="none" strike="noStrike" kern="0" cap="none" spc="0" normalizeH="0" baseline="0" noProof="0" dirty="0" smtClean="0">
                  <a:ln>
                    <a:noFill/>
                  </a:ln>
                  <a:solidFill>
                    <a:prstClr val="white"/>
                  </a:solidFill>
                  <a:effectLst/>
                  <a:uLnTx/>
                  <a:uFillTx/>
                  <a:sym typeface="Arial" panose="020B0604020202020204" pitchFamily="34" charset="0"/>
                </a:rPr>
                <a:t>50%</a:t>
              </a:r>
            </a:p>
          </p:txBody>
        </p:sp>
        <p:sp>
          <p:nvSpPr>
            <p:cNvPr id="35"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15" b="0" i="0" u="none" strike="noStrike" kern="0" cap="none" spc="0" normalizeH="0" baseline="0" noProof="0" smtClean="0">
                <a:ln>
                  <a:noFill/>
                </a:ln>
                <a:solidFill>
                  <a:prstClr val="black"/>
                </a:solidFill>
                <a:effectLst/>
                <a:uLnTx/>
                <a:uFillTx/>
                <a:sym typeface="Arial" panose="020B0604020202020204" pitchFamily="34" charset="0"/>
              </a:endParaRPr>
            </a:p>
          </p:txBody>
        </p:sp>
      </p:grpSp>
      <p:grpSp>
        <p:nvGrpSpPr>
          <p:cNvPr id="36" name="Group 4"/>
          <p:cNvGrpSpPr>
            <a:grpSpLocks noChangeAspect="1"/>
          </p:cNvGrpSpPr>
          <p:nvPr/>
        </p:nvGrpSpPr>
        <p:grpSpPr bwMode="auto">
          <a:xfrm rot="10800000">
            <a:off x="2819317" y="1928031"/>
            <a:ext cx="555171" cy="669981"/>
            <a:chOff x="347" y="3344"/>
            <a:chExt cx="586" cy="707"/>
          </a:xfrm>
          <a:solidFill>
            <a:srgbClr val="000000"/>
          </a:solidFill>
        </p:grpSpPr>
        <p:sp>
          <p:nvSpPr>
            <p:cNvPr id="37" name="Oval 5"/>
            <p:cNvSpPr>
              <a:spLocks noChangeArrowheads="1"/>
            </p:cNvSpPr>
            <p:nvPr/>
          </p:nvSpPr>
          <p:spPr bwMode="auto">
            <a:xfrm rot="10800000">
              <a:off x="347" y="3466"/>
              <a:ext cx="586" cy="585"/>
            </a:xfrm>
            <a:prstGeom prst="ellipse">
              <a:avLst/>
            </a:pr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sz="1215" b="0" i="0" u="none" strike="noStrike" kern="0" cap="none" spc="0" normalizeH="0" baseline="0" noProof="0" dirty="0" smtClean="0">
                  <a:ln>
                    <a:noFill/>
                  </a:ln>
                  <a:solidFill>
                    <a:prstClr val="white"/>
                  </a:solidFill>
                  <a:effectLst/>
                  <a:uLnTx/>
                  <a:uFillTx/>
                  <a:sym typeface="Arial" panose="020B0604020202020204" pitchFamily="34" charset="0"/>
                </a:rPr>
                <a:t>50%</a:t>
              </a:r>
            </a:p>
          </p:txBody>
        </p:sp>
        <p:sp>
          <p:nvSpPr>
            <p:cNvPr id="38"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1874" tIns="20937" rIns="41874" bIns="20937" numCol="1" anchor="ctr" anchorCtr="1" compatLnSpc="1">
              <a:prstTxWarp prst="textNoShape">
                <a:avLst/>
              </a:prstTxWarp>
            </a:bodyP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215" b="0" i="0" u="none" strike="noStrike" kern="0" cap="none" spc="0" normalizeH="0" baseline="0" noProof="0" smtClean="0">
                <a:ln>
                  <a:noFill/>
                </a:ln>
                <a:solidFill>
                  <a:prstClr val="black"/>
                </a:solidFill>
                <a:effectLst/>
                <a:uLnTx/>
                <a:uFillTx/>
                <a:sym typeface="Arial" panose="020B0604020202020204" pitchFamily="34" charset="0"/>
              </a:endParaRPr>
            </a:p>
          </p:txBody>
        </p:sp>
      </p:grpSp>
      <p:cxnSp>
        <p:nvCxnSpPr>
          <p:cNvPr id="39" name="Straight Connector 125"/>
          <p:cNvCxnSpPr>
            <a:endCxn id="5" idx="1"/>
          </p:cNvCxnSpPr>
          <p:nvPr/>
        </p:nvCxnSpPr>
        <p:spPr>
          <a:xfrm>
            <a:off x="3101822" y="2727848"/>
            <a:ext cx="0" cy="1574726"/>
          </a:xfrm>
          <a:prstGeom prst="line">
            <a:avLst/>
          </a:prstGeom>
          <a:noFill/>
          <a:ln w="12700" cap="flat" cmpd="sng" algn="ctr">
            <a:solidFill>
              <a:srgbClr val="000000"/>
            </a:solidFill>
            <a:prstDash val="solid"/>
            <a:miter lim="800000"/>
            <a:headEnd type="oval"/>
            <a:tailEnd type="none"/>
          </a:ln>
          <a:effectLst/>
        </p:spPr>
      </p:cxnSp>
      <p:cxnSp>
        <p:nvCxnSpPr>
          <p:cNvPr id="40" name="Straight Connector 126"/>
          <p:cNvCxnSpPr/>
          <p:nvPr/>
        </p:nvCxnSpPr>
        <p:spPr>
          <a:xfrm flipH="1">
            <a:off x="4415811" y="2727847"/>
            <a:ext cx="1752" cy="1242502"/>
          </a:xfrm>
          <a:prstGeom prst="line">
            <a:avLst/>
          </a:prstGeom>
          <a:noFill/>
          <a:ln w="12700" cap="flat" cmpd="sng" algn="ctr">
            <a:solidFill>
              <a:srgbClr val="7F7F7F"/>
            </a:solidFill>
            <a:prstDash val="solid"/>
            <a:miter lim="800000"/>
            <a:headEnd type="oval"/>
            <a:tailEnd type="none"/>
          </a:ln>
          <a:effectLst/>
        </p:spPr>
      </p:cxnSp>
      <p:cxnSp>
        <p:nvCxnSpPr>
          <p:cNvPr id="41" name="Straight Connector 127"/>
          <p:cNvCxnSpPr/>
          <p:nvPr/>
        </p:nvCxnSpPr>
        <p:spPr>
          <a:xfrm>
            <a:off x="5733303" y="2727847"/>
            <a:ext cx="0" cy="600087"/>
          </a:xfrm>
          <a:prstGeom prst="line">
            <a:avLst/>
          </a:prstGeom>
          <a:noFill/>
          <a:ln w="12700" cap="flat" cmpd="sng" algn="ctr">
            <a:solidFill>
              <a:srgbClr val="000000"/>
            </a:solidFill>
            <a:prstDash val="solid"/>
            <a:miter lim="800000"/>
            <a:headEnd type="oval"/>
            <a:tailEnd type="none"/>
          </a:ln>
          <a:effectLst/>
        </p:spPr>
      </p:cxnSp>
      <p:cxnSp>
        <p:nvCxnSpPr>
          <p:cNvPr id="42" name="Straight Connector 129"/>
          <p:cNvCxnSpPr/>
          <p:nvPr/>
        </p:nvCxnSpPr>
        <p:spPr>
          <a:xfrm>
            <a:off x="7049042" y="2727848"/>
            <a:ext cx="0" cy="1687168"/>
          </a:xfrm>
          <a:prstGeom prst="line">
            <a:avLst/>
          </a:prstGeom>
          <a:noFill/>
          <a:ln w="12700" cap="flat" cmpd="sng" algn="ctr">
            <a:solidFill>
              <a:srgbClr val="7F7F7F"/>
            </a:solidFill>
            <a:prstDash val="solid"/>
            <a:miter lim="800000"/>
            <a:headEnd type="oval"/>
            <a:tailEnd type="none"/>
          </a:ln>
          <a:effectLst/>
        </p:spPr>
      </p:cxnSp>
      <p:cxnSp>
        <p:nvCxnSpPr>
          <p:cNvPr id="43" name="Straight Connector 135"/>
          <p:cNvCxnSpPr/>
          <p:nvPr/>
        </p:nvCxnSpPr>
        <p:spPr>
          <a:xfrm>
            <a:off x="8364784" y="2727848"/>
            <a:ext cx="0" cy="300043"/>
          </a:xfrm>
          <a:prstGeom prst="line">
            <a:avLst/>
          </a:prstGeom>
          <a:noFill/>
          <a:ln w="12700" cap="flat" cmpd="sng" algn="ctr">
            <a:solidFill>
              <a:srgbClr val="000000"/>
            </a:solidFill>
            <a:prstDash val="solid"/>
            <a:miter lim="800000"/>
            <a:headEnd type="oval"/>
            <a:tailEnd type="none"/>
          </a:ln>
          <a:effectLst/>
        </p:spPr>
      </p:cxnSp>
      <p:cxnSp>
        <p:nvCxnSpPr>
          <p:cNvPr id="44" name="Straight Connector 136"/>
          <p:cNvCxnSpPr/>
          <p:nvPr/>
        </p:nvCxnSpPr>
        <p:spPr>
          <a:xfrm flipH="1">
            <a:off x="9689322" y="2727848"/>
            <a:ext cx="1752" cy="1032891"/>
          </a:xfrm>
          <a:prstGeom prst="line">
            <a:avLst/>
          </a:prstGeom>
          <a:noFill/>
          <a:ln w="12700" cap="flat" cmpd="sng" algn="ctr">
            <a:solidFill>
              <a:srgbClr val="7F7F7F"/>
            </a:solidFill>
            <a:prstDash val="solid"/>
            <a:miter lim="800000"/>
            <a:headEnd type="oval"/>
            <a:tailEnd type="none"/>
          </a:ln>
          <a:effectLst/>
        </p:spPr>
      </p:cxnSp>
      <p:grpSp>
        <p:nvGrpSpPr>
          <p:cNvPr id="45" name="Group 137"/>
          <p:cNvGrpSpPr/>
          <p:nvPr/>
        </p:nvGrpSpPr>
        <p:grpSpPr>
          <a:xfrm>
            <a:off x="2467093" y="5564838"/>
            <a:ext cx="1139808" cy="909231"/>
            <a:chOff x="1541683" y="2139889"/>
            <a:chExt cx="1244826" cy="992744"/>
          </a:xfrm>
        </p:grpSpPr>
        <p:sp>
          <p:nvSpPr>
            <p:cNvPr id="46" name="TextBox 138"/>
            <p:cNvSpPr txBox="1"/>
            <p:nvPr/>
          </p:nvSpPr>
          <p:spPr>
            <a:xfrm>
              <a:off x="1726984" y="2139889"/>
              <a:ext cx="1018907" cy="244964"/>
            </a:xfrm>
            <a:prstGeom prst="rect">
              <a:avLst/>
            </a:prstGeom>
            <a:noFill/>
          </p:spPr>
          <p:txBody>
            <a:bodyPr wrap="non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21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请替换文字内</a:t>
              </a:r>
              <a:endParaRPr kumimoji="0" lang="id-ID" sz="121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sp>
          <p:nvSpPr>
            <p:cNvPr id="47" name="TextBox 139"/>
            <p:cNvSpPr txBox="1"/>
            <p:nvPr/>
          </p:nvSpPr>
          <p:spPr>
            <a:xfrm>
              <a:off x="1541683" y="2444648"/>
              <a:ext cx="1244826" cy="687985"/>
            </a:xfrm>
            <a:prstGeom prst="rect">
              <a:avLst/>
            </a:prstGeom>
            <a:noFill/>
          </p:spPr>
          <p:txBody>
            <a:bodyPr wrap="squar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en-US"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Please replace text, click add relevant headline, modify the text content, also can copy your content to this directly.</a:t>
              </a:r>
              <a:endParaRPr kumimoji="0" lang="id-ID" sz="69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grpSp>
      <p:grpSp>
        <p:nvGrpSpPr>
          <p:cNvPr id="48" name="Group 140"/>
          <p:cNvGrpSpPr/>
          <p:nvPr/>
        </p:nvGrpSpPr>
        <p:grpSpPr>
          <a:xfrm>
            <a:off x="3826372" y="5575042"/>
            <a:ext cx="1127016" cy="919436"/>
            <a:chOff x="1548669" y="2139889"/>
            <a:chExt cx="1230855" cy="1003886"/>
          </a:xfrm>
        </p:grpSpPr>
        <p:sp>
          <p:nvSpPr>
            <p:cNvPr id="49" name="TextBox 141"/>
            <p:cNvSpPr txBox="1"/>
            <p:nvPr/>
          </p:nvSpPr>
          <p:spPr>
            <a:xfrm>
              <a:off x="1729474" y="2139889"/>
              <a:ext cx="1018906" cy="244964"/>
            </a:xfrm>
            <a:prstGeom prst="rect">
              <a:avLst/>
            </a:prstGeom>
            <a:noFill/>
          </p:spPr>
          <p:txBody>
            <a:bodyPr wrap="non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21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请替换文字内</a:t>
              </a:r>
              <a:endParaRPr kumimoji="0" lang="id-ID" sz="121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sp>
          <p:nvSpPr>
            <p:cNvPr id="51" name="TextBox 142"/>
            <p:cNvSpPr txBox="1"/>
            <p:nvPr/>
          </p:nvSpPr>
          <p:spPr>
            <a:xfrm>
              <a:off x="1548669" y="2455791"/>
              <a:ext cx="1230855" cy="687984"/>
            </a:xfrm>
            <a:prstGeom prst="rect">
              <a:avLst/>
            </a:prstGeom>
            <a:noFill/>
          </p:spPr>
          <p:txBody>
            <a:bodyPr wrap="squar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en-US"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Please replace text, click add relevant headline, modify the text content, also can copy your content to this directly.</a:t>
              </a:r>
              <a:endParaRPr kumimoji="0" lang="id-ID"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endParaRPr>
            </a:p>
          </p:txBody>
        </p:sp>
      </p:grpSp>
      <p:grpSp>
        <p:nvGrpSpPr>
          <p:cNvPr id="52" name="Group 143"/>
          <p:cNvGrpSpPr/>
          <p:nvPr/>
        </p:nvGrpSpPr>
        <p:grpSpPr>
          <a:xfrm>
            <a:off x="5172859" y="5574858"/>
            <a:ext cx="1095912" cy="909912"/>
            <a:chOff x="1565654" y="2139889"/>
            <a:chExt cx="1196886" cy="993487"/>
          </a:xfrm>
        </p:grpSpPr>
        <p:sp>
          <p:nvSpPr>
            <p:cNvPr id="53" name="TextBox 144"/>
            <p:cNvSpPr txBox="1"/>
            <p:nvPr/>
          </p:nvSpPr>
          <p:spPr>
            <a:xfrm>
              <a:off x="1729607" y="2139889"/>
              <a:ext cx="1018907" cy="244964"/>
            </a:xfrm>
            <a:prstGeom prst="rect">
              <a:avLst/>
            </a:prstGeom>
            <a:noFill/>
          </p:spPr>
          <p:txBody>
            <a:bodyPr wrap="non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21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请替换文字内</a:t>
              </a:r>
              <a:endParaRPr kumimoji="0" lang="id-ID" sz="121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sp>
          <p:nvSpPr>
            <p:cNvPr id="54" name="TextBox 145"/>
            <p:cNvSpPr txBox="1"/>
            <p:nvPr/>
          </p:nvSpPr>
          <p:spPr>
            <a:xfrm>
              <a:off x="1565654" y="2445392"/>
              <a:ext cx="1196886" cy="687984"/>
            </a:xfrm>
            <a:prstGeom prst="rect">
              <a:avLst/>
            </a:prstGeom>
            <a:noFill/>
          </p:spPr>
          <p:txBody>
            <a:bodyPr wrap="squar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en-US"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Please replace text, click add relevant headline, modify the text content, also can copy your content to this directly.</a:t>
              </a:r>
              <a:endParaRPr kumimoji="0" lang="id-ID"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endParaRPr>
            </a:p>
          </p:txBody>
        </p:sp>
      </p:grpSp>
      <p:grpSp>
        <p:nvGrpSpPr>
          <p:cNvPr id="55" name="Group 146"/>
          <p:cNvGrpSpPr/>
          <p:nvPr/>
        </p:nvGrpSpPr>
        <p:grpSpPr>
          <a:xfrm>
            <a:off x="6488242" y="5585065"/>
            <a:ext cx="1073235" cy="905026"/>
            <a:chOff x="1532610" y="2139889"/>
            <a:chExt cx="1262975" cy="988153"/>
          </a:xfrm>
        </p:grpSpPr>
        <p:sp>
          <p:nvSpPr>
            <p:cNvPr id="56" name="TextBox 147"/>
            <p:cNvSpPr txBox="1"/>
            <p:nvPr/>
          </p:nvSpPr>
          <p:spPr>
            <a:xfrm>
              <a:off x="1685932" y="2139889"/>
              <a:ext cx="1097886" cy="244964"/>
            </a:xfrm>
            <a:prstGeom prst="rect">
              <a:avLst/>
            </a:prstGeom>
            <a:noFill/>
          </p:spPr>
          <p:txBody>
            <a:bodyPr wrap="non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21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请替换文字内</a:t>
              </a:r>
              <a:endParaRPr kumimoji="0" lang="id-ID" sz="121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sp>
          <p:nvSpPr>
            <p:cNvPr id="57" name="TextBox 148"/>
            <p:cNvSpPr txBox="1"/>
            <p:nvPr/>
          </p:nvSpPr>
          <p:spPr>
            <a:xfrm>
              <a:off x="1532610" y="2440057"/>
              <a:ext cx="1262975" cy="687985"/>
            </a:xfrm>
            <a:prstGeom prst="rect">
              <a:avLst/>
            </a:prstGeom>
            <a:noFill/>
          </p:spPr>
          <p:txBody>
            <a:bodyPr wrap="squar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en-US"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Please replace text, click add relevant headline, modify the text content, also can copy your content to this directly.</a:t>
              </a:r>
              <a:endParaRPr kumimoji="0" lang="id-ID"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endParaRPr>
            </a:p>
          </p:txBody>
        </p:sp>
      </p:grpSp>
      <p:grpSp>
        <p:nvGrpSpPr>
          <p:cNvPr id="58" name="Group 149"/>
          <p:cNvGrpSpPr/>
          <p:nvPr/>
        </p:nvGrpSpPr>
        <p:grpSpPr>
          <a:xfrm>
            <a:off x="7780948" y="5585067"/>
            <a:ext cx="1089765" cy="905026"/>
            <a:chOff x="1569010" y="2139889"/>
            <a:chExt cx="1190173" cy="988153"/>
          </a:xfrm>
        </p:grpSpPr>
        <p:sp>
          <p:nvSpPr>
            <p:cNvPr id="59" name="TextBox 150"/>
            <p:cNvSpPr txBox="1"/>
            <p:nvPr/>
          </p:nvSpPr>
          <p:spPr>
            <a:xfrm>
              <a:off x="1721656" y="2139889"/>
              <a:ext cx="1018907" cy="244964"/>
            </a:xfrm>
            <a:prstGeom prst="rect">
              <a:avLst/>
            </a:prstGeom>
            <a:noFill/>
          </p:spPr>
          <p:txBody>
            <a:bodyPr wrap="non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21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请替换文字内</a:t>
              </a:r>
              <a:endParaRPr kumimoji="0" lang="id-ID" sz="121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sp>
          <p:nvSpPr>
            <p:cNvPr id="60" name="TextBox 151"/>
            <p:cNvSpPr txBox="1"/>
            <p:nvPr/>
          </p:nvSpPr>
          <p:spPr>
            <a:xfrm>
              <a:off x="1569010" y="2440057"/>
              <a:ext cx="1190173" cy="687985"/>
            </a:xfrm>
            <a:prstGeom prst="rect">
              <a:avLst/>
            </a:prstGeom>
            <a:noFill/>
          </p:spPr>
          <p:txBody>
            <a:bodyPr wrap="squar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en-US"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Please replace text, click add relevant headline, modify the text content, also can copy your content to this directly.</a:t>
              </a:r>
              <a:endParaRPr kumimoji="0" lang="id-ID"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endParaRPr>
            </a:p>
          </p:txBody>
        </p:sp>
      </p:grpSp>
      <p:grpSp>
        <p:nvGrpSpPr>
          <p:cNvPr id="61" name="Group 152"/>
          <p:cNvGrpSpPr/>
          <p:nvPr/>
        </p:nvGrpSpPr>
        <p:grpSpPr>
          <a:xfrm>
            <a:off x="9090185" y="5595272"/>
            <a:ext cx="1095781" cy="915231"/>
            <a:chOff x="1519344" y="2139889"/>
            <a:chExt cx="1289506" cy="999295"/>
          </a:xfrm>
        </p:grpSpPr>
        <p:sp>
          <p:nvSpPr>
            <p:cNvPr id="62" name="TextBox 153"/>
            <p:cNvSpPr txBox="1"/>
            <p:nvPr/>
          </p:nvSpPr>
          <p:spPr>
            <a:xfrm>
              <a:off x="1678201" y="2139889"/>
              <a:ext cx="1097885" cy="244964"/>
            </a:xfrm>
            <a:prstGeom prst="rect">
              <a:avLst/>
            </a:prstGeom>
            <a:noFill/>
          </p:spPr>
          <p:txBody>
            <a:bodyPr wrap="non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zh-CN" altLang="en-US" sz="121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请替换文字内</a:t>
              </a:r>
              <a:endParaRPr kumimoji="0" lang="id-ID" sz="1215" b="0" i="0" u="none" strike="noStrike" kern="0" cap="none" spc="0" normalizeH="0" baseline="0" noProof="0" dirty="0" smtClean="0">
                <a:ln>
                  <a:noFill/>
                </a:ln>
                <a:solidFill>
                  <a:prstClr val="white">
                    <a:lumMod val="65000"/>
                  </a:prstClr>
                </a:solidFill>
                <a:effectLst/>
                <a:uLnTx/>
                <a:uFillTx/>
                <a:sym typeface="Arial" panose="020B0604020202020204" pitchFamily="34" charset="0"/>
              </a:endParaRPr>
            </a:p>
          </p:txBody>
        </p:sp>
        <p:sp>
          <p:nvSpPr>
            <p:cNvPr id="63" name="TextBox 154"/>
            <p:cNvSpPr txBox="1"/>
            <p:nvPr/>
          </p:nvSpPr>
          <p:spPr>
            <a:xfrm>
              <a:off x="1519344" y="2451200"/>
              <a:ext cx="1289506" cy="687984"/>
            </a:xfrm>
            <a:prstGeom prst="rect">
              <a:avLst/>
            </a:prstGeom>
            <a:noFill/>
          </p:spPr>
          <p:txBody>
            <a:bodyPr wrap="square" lIns="0" tIns="0" rIns="0" bIns="0" rtlCol="0">
              <a:spAutoFit/>
            </a:bodyPr>
            <a:lstStyle/>
            <a:p>
              <a:pPr marL="0" marR="0" lvl="0" indent="0" algn="just" defTabSz="914400" eaLnBrk="1" fontAlgn="base" latinLnBrk="0" hangingPunct="1">
                <a:lnSpc>
                  <a:spcPct val="120000"/>
                </a:lnSpc>
                <a:spcBef>
                  <a:spcPct val="0"/>
                </a:spcBef>
                <a:spcAft>
                  <a:spcPct val="0"/>
                </a:spcAft>
                <a:buClrTx/>
                <a:buSzTx/>
                <a:buFontTx/>
                <a:buNone/>
                <a:tabLst/>
                <a:defRPr/>
              </a:pPr>
              <a:r>
                <a:rPr kumimoji="0" lang="en-US"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rPr>
                <a:t>Please replace text, click add relevant headline, modify the text content, also can copy your content to this directly.</a:t>
              </a:r>
              <a:endParaRPr kumimoji="0" lang="id-ID" altLang="zh-CN" sz="695" b="0" i="0" u="none" strike="noStrike" kern="0" cap="none" spc="0" normalizeH="0" baseline="0" noProof="0" dirty="0" smtClean="0">
                <a:ln>
                  <a:noFill/>
                </a:ln>
                <a:solidFill>
                  <a:prstClr val="white">
                    <a:lumMod val="65000"/>
                  </a:prstClr>
                </a:solidFill>
                <a:effectLst/>
                <a:uLnTx/>
                <a:uFillTx/>
                <a:cs typeface="+mn-ea"/>
                <a:sym typeface="Arial" panose="020B0604020202020204" pitchFamily="34" charset="0"/>
              </a:endParaRPr>
            </a:p>
          </p:txBody>
        </p:sp>
      </p:grpSp>
    </p:spTree>
    <p:extLst>
      <p:ext uri="{BB962C8B-B14F-4D97-AF65-F5344CB8AC3E}">
        <p14:creationId xmlns:p14="http://schemas.microsoft.com/office/powerpoint/2010/main" val="2785759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down)">
                                      <p:cBhvr>
                                        <p:cTn id="21" dur="500"/>
                                        <p:tgtEl>
                                          <p:spTgt spid="39"/>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 presetClass="entr" presetSubtype="4"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down)">
                                      <p:cBhvr>
                                        <p:cTn id="59" dur="500"/>
                                        <p:tgtEl>
                                          <p:spTgt spid="41"/>
                                        </p:tgtEl>
                                      </p:cBhvr>
                                    </p:animEffect>
                                  </p:childTnLst>
                                </p:cTn>
                              </p:par>
                            </p:childTnLst>
                          </p:cTn>
                        </p:par>
                        <p:par>
                          <p:cTn id="60" fill="hold">
                            <p:stCondLst>
                              <p:cond delay="7000"/>
                            </p:stCondLst>
                            <p:childTnLst>
                              <p:par>
                                <p:cTn id="61" presetID="42"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8000"/>
                            </p:stCondLst>
                            <p:childTnLst>
                              <p:par>
                                <p:cTn id="67" presetID="2" presetClass="entr" presetSubtype="4"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par>
                          <p:cTn id="71" fill="hold">
                            <p:stCondLst>
                              <p:cond delay="8500"/>
                            </p:stCondLst>
                            <p:childTnLst>
                              <p:par>
                                <p:cTn id="72" presetID="10" presetClass="entr" presetSubtype="0"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500"/>
                                        <p:tgtEl>
                                          <p:spTgt spid="55"/>
                                        </p:tgtEl>
                                      </p:cBhvr>
                                    </p:animEffect>
                                  </p:childTnLst>
                                </p:cTn>
                              </p:par>
                            </p:childTnLst>
                          </p:cTn>
                        </p:par>
                        <p:par>
                          <p:cTn id="75" fill="hold">
                            <p:stCondLst>
                              <p:cond delay="9000"/>
                            </p:stCondLst>
                            <p:childTnLst>
                              <p:par>
                                <p:cTn id="76" presetID="22" presetClass="entr" presetSubtype="4" fill="hold"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down)">
                                      <p:cBhvr>
                                        <p:cTn id="78" dur="500"/>
                                        <p:tgtEl>
                                          <p:spTgt spid="42"/>
                                        </p:tgtEl>
                                      </p:cBhvr>
                                    </p:animEffect>
                                  </p:childTnLst>
                                </p:cTn>
                              </p:par>
                            </p:childTnLst>
                          </p:cTn>
                        </p:par>
                        <p:par>
                          <p:cTn id="79" fill="hold">
                            <p:stCondLst>
                              <p:cond delay="9500"/>
                            </p:stCondLst>
                            <p:childTnLst>
                              <p:par>
                                <p:cTn id="80" presetID="42"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childTnLst>
                          </p:cTn>
                        </p:par>
                        <p:par>
                          <p:cTn id="85" fill="hold">
                            <p:stCondLst>
                              <p:cond delay="10500"/>
                            </p:stCondLst>
                            <p:childTnLst>
                              <p:par>
                                <p:cTn id="86" presetID="2" presetClass="entr" presetSubtype="4"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500" fill="hold"/>
                                        <p:tgtEl>
                                          <p:spTgt spid="15"/>
                                        </p:tgtEl>
                                        <p:attrNameLst>
                                          <p:attrName>ppt_x</p:attrName>
                                        </p:attrNameLst>
                                      </p:cBhvr>
                                      <p:tavLst>
                                        <p:tav tm="0">
                                          <p:val>
                                            <p:strVal val="#ppt_x"/>
                                          </p:val>
                                        </p:tav>
                                        <p:tav tm="100000">
                                          <p:val>
                                            <p:strVal val="#ppt_x"/>
                                          </p:val>
                                        </p:tav>
                                      </p:tavLst>
                                    </p:anim>
                                    <p:anim calcmode="lin" valueType="num">
                                      <p:cBhvr additive="base">
                                        <p:cTn id="89" dur="500" fill="hold"/>
                                        <p:tgtEl>
                                          <p:spTgt spid="15"/>
                                        </p:tgtEl>
                                        <p:attrNameLst>
                                          <p:attrName>ppt_y</p:attrName>
                                        </p:attrNameLst>
                                      </p:cBhvr>
                                      <p:tavLst>
                                        <p:tav tm="0">
                                          <p:val>
                                            <p:strVal val="1+#ppt_h/2"/>
                                          </p:val>
                                        </p:tav>
                                        <p:tav tm="100000">
                                          <p:val>
                                            <p:strVal val="#ppt_y"/>
                                          </p:val>
                                        </p:tav>
                                      </p:tavLst>
                                    </p:anim>
                                  </p:childTnLst>
                                </p:cTn>
                              </p:par>
                            </p:childTnLst>
                          </p:cTn>
                        </p:par>
                        <p:par>
                          <p:cTn id="90" fill="hold">
                            <p:stCondLst>
                              <p:cond delay="11000"/>
                            </p:stCondLst>
                            <p:childTnLst>
                              <p:par>
                                <p:cTn id="91" presetID="10" presetClass="entr" presetSubtype="0" fill="hold" nodeType="after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fade">
                                      <p:cBhvr>
                                        <p:cTn id="93" dur="500"/>
                                        <p:tgtEl>
                                          <p:spTgt spid="58"/>
                                        </p:tgtEl>
                                      </p:cBhvr>
                                    </p:animEffect>
                                  </p:childTnLst>
                                </p:cTn>
                              </p:par>
                            </p:childTnLst>
                          </p:cTn>
                        </p:par>
                        <p:par>
                          <p:cTn id="94" fill="hold">
                            <p:stCondLst>
                              <p:cond delay="11500"/>
                            </p:stCondLst>
                            <p:childTnLst>
                              <p:par>
                                <p:cTn id="95" presetID="22" presetClass="entr" presetSubtype="4" fill="hold" nodeType="after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wipe(down)">
                                      <p:cBhvr>
                                        <p:cTn id="97" dur="500"/>
                                        <p:tgtEl>
                                          <p:spTgt spid="43"/>
                                        </p:tgtEl>
                                      </p:cBhvr>
                                    </p:animEffect>
                                  </p:childTnLst>
                                </p:cTn>
                              </p:par>
                            </p:childTnLst>
                          </p:cTn>
                        </p:par>
                        <p:par>
                          <p:cTn id="98" fill="hold">
                            <p:stCondLst>
                              <p:cond delay="12000"/>
                            </p:stCondLst>
                            <p:childTnLst>
                              <p:par>
                                <p:cTn id="99" presetID="42" presetClass="entr" presetSubtype="0"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1000"/>
                                        <p:tgtEl>
                                          <p:spTgt spid="30"/>
                                        </p:tgtEl>
                                      </p:cBhvr>
                                    </p:animEffect>
                                    <p:anim calcmode="lin" valueType="num">
                                      <p:cBhvr>
                                        <p:cTn id="102" dur="1000" fill="hold"/>
                                        <p:tgtEl>
                                          <p:spTgt spid="30"/>
                                        </p:tgtEl>
                                        <p:attrNameLst>
                                          <p:attrName>ppt_x</p:attrName>
                                        </p:attrNameLst>
                                      </p:cBhvr>
                                      <p:tavLst>
                                        <p:tav tm="0">
                                          <p:val>
                                            <p:strVal val="#ppt_x"/>
                                          </p:val>
                                        </p:tav>
                                        <p:tav tm="100000">
                                          <p:val>
                                            <p:strVal val="#ppt_x"/>
                                          </p:val>
                                        </p:tav>
                                      </p:tavLst>
                                    </p:anim>
                                    <p:anim calcmode="lin" valueType="num">
                                      <p:cBhvr>
                                        <p:cTn id="103" dur="1000" fill="hold"/>
                                        <p:tgtEl>
                                          <p:spTgt spid="30"/>
                                        </p:tgtEl>
                                        <p:attrNameLst>
                                          <p:attrName>ppt_y</p:attrName>
                                        </p:attrNameLst>
                                      </p:cBhvr>
                                      <p:tavLst>
                                        <p:tav tm="0">
                                          <p:val>
                                            <p:strVal val="#ppt_y+.1"/>
                                          </p:val>
                                        </p:tav>
                                        <p:tav tm="100000">
                                          <p:val>
                                            <p:strVal val="#ppt_y"/>
                                          </p:val>
                                        </p:tav>
                                      </p:tavLst>
                                    </p:anim>
                                  </p:childTnLst>
                                </p:cTn>
                              </p:par>
                            </p:childTnLst>
                          </p:cTn>
                        </p:par>
                        <p:par>
                          <p:cTn id="104" fill="hold">
                            <p:stCondLst>
                              <p:cond delay="13000"/>
                            </p:stCondLst>
                            <p:childTnLst>
                              <p:par>
                                <p:cTn id="105" presetID="2" presetClass="entr" presetSubtype="4" fill="hold" nodeType="afterEffect">
                                  <p:stCondLst>
                                    <p:cond delay="0"/>
                                  </p:stCondLst>
                                  <p:childTnLst>
                                    <p:set>
                                      <p:cBhvr>
                                        <p:cTn id="106" dur="1" fill="hold">
                                          <p:stCondLst>
                                            <p:cond delay="0"/>
                                          </p:stCondLst>
                                        </p:cTn>
                                        <p:tgtEl>
                                          <p:spTgt spid="18"/>
                                        </p:tgtEl>
                                        <p:attrNameLst>
                                          <p:attrName>style.visibility</p:attrName>
                                        </p:attrNameLst>
                                      </p:cBhvr>
                                      <p:to>
                                        <p:strVal val="visible"/>
                                      </p:to>
                                    </p:set>
                                    <p:anim calcmode="lin" valueType="num">
                                      <p:cBhvr additive="base">
                                        <p:cTn id="107" dur="500" fill="hold"/>
                                        <p:tgtEl>
                                          <p:spTgt spid="18"/>
                                        </p:tgtEl>
                                        <p:attrNameLst>
                                          <p:attrName>ppt_x</p:attrName>
                                        </p:attrNameLst>
                                      </p:cBhvr>
                                      <p:tavLst>
                                        <p:tav tm="0">
                                          <p:val>
                                            <p:strVal val="#ppt_x"/>
                                          </p:val>
                                        </p:tav>
                                        <p:tav tm="100000">
                                          <p:val>
                                            <p:strVal val="#ppt_x"/>
                                          </p:val>
                                        </p:tav>
                                      </p:tavLst>
                                    </p:anim>
                                    <p:anim calcmode="lin" valueType="num">
                                      <p:cBhvr additive="base">
                                        <p:cTn id="108" dur="500" fill="hold"/>
                                        <p:tgtEl>
                                          <p:spTgt spid="18"/>
                                        </p:tgtEl>
                                        <p:attrNameLst>
                                          <p:attrName>ppt_y</p:attrName>
                                        </p:attrNameLst>
                                      </p:cBhvr>
                                      <p:tavLst>
                                        <p:tav tm="0">
                                          <p:val>
                                            <p:strVal val="1+#ppt_h/2"/>
                                          </p:val>
                                        </p:tav>
                                        <p:tav tm="100000">
                                          <p:val>
                                            <p:strVal val="#ppt_y"/>
                                          </p:val>
                                        </p:tav>
                                      </p:tavLst>
                                    </p:anim>
                                  </p:childTnLst>
                                </p:cTn>
                              </p:par>
                            </p:childTnLst>
                          </p:cTn>
                        </p:par>
                        <p:par>
                          <p:cTn id="109" fill="hold">
                            <p:stCondLst>
                              <p:cond delay="13500"/>
                            </p:stCondLst>
                            <p:childTnLst>
                              <p:par>
                                <p:cTn id="110" presetID="10" presetClass="entr" presetSubtype="0" fill="hold" nodeType="after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fade">
                                      <p:cBhvr>
                                        <p:cTn id="112" dur="500"/>
                                        <p:tgtEl>
                                          <p:spTgt spid="61"/>
                                        </p:tgtEl>
                                      </p:cBhvr>
                                    </p:animEffect>
                                  </p:childTnLst>
                                </p:cTn>
                              </p:par>
                            </p:childTnLst>
                          </p:cTn>
                        </p:par>
                        <p:par>
                          <p:cTn id="113" fill="hold">
                            <p:stCondLst>
                              <p:cond delay="14000"/>
                            </p:stCondLst>
                            <p:childTnLst>
                              <p:par>
                                <p:cTn id="114" presetID="22" presetClass="entr" presetSubtype="4" fill="hold" nodeType="afterEffect">
                                  <p:stCondLst>
                                    <p:cond delay="0"/>
                                  </p:stCondLst>
                                  <p:childTnLst>
                                    <p:set>
                                      <p:cBhvr>
                                        <p:cTn id="115" dur="1" fill="hold">
                                          <p:stCondLst>
                                            <p:cond delay="0"/>
                                          </p:stCondLst>
                                        </p:cTn>
                                        <p:tgtEl>
                                          <p:spTgt spid="44"/>
                                        </p:tgtEl>
                                        <p:attrNameLst>
                                          <p:attrName>style.visibility</p:attrName>
                                        </p:attrNameLst>
                                      </p:cBhvr>
                                      <p:to>
                                        <p:strVal val="visible"/>
                                      </p:to>
                                    </p:set>
                                    <p:animEffect transition="in" filter="wipe(down)">
                                      <p:cBhvr>
                                        <p:cTn id="116" dur="500"/>
                                        <p:tgtEl>
                                          <p:spTgt spid="44"/>
                                        </p:tgtEl>
                                      </p:cBhvr>
                                    </p:animEffect>
                                  </p:childTnLst>
                                </p:cTn>
                              </p:par>
                            </p:childTnLst>
                          </p:cTn>
                        </p:par>
                        <p:par>
                          <p:cTn id="117" fill="hold">
                            <p:stCondLst>
                              <p:cond delay="14500"/>
                            </p:stCondLst>
                            <p:childTnLst>
                              <p:par>
                                <p:cTn id="118" presetID="42" presetClass="entr" presetSubtype="0" fill="hold" nodeType="after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fade">
                                      <p:cBhvr>
                                        <p:cTn id="120" dur="1000"/>
                                        <p:tgtEl>
                                          <p:spTgt spid="33"/>
                                        </p:tgtEl>
                                      </p:cBhvr>
                                    </p:animEffect>
                                    <p:anim calcmode="lin" valueType="num">
                                      <p:cBhvr>
                                        <p:cTn id="121" dur="1000" fill="hold"/>
                                        <p:tgtEl>
                                          <p:spTgt spid="33"/>
                                        </p:tgtEl>
                                        <p:attrNameLst>
                                          <p:attrName>ppt_x</p:attrName>
                                        </p:attrNameLst>
                                      </p:cBhvr>
                                      <p:tavLst>
                                        <p:tav tm="0">
                                          <p:val>
                                            <p:strVal val="#ppt_x"/>
                                          </p:val>
                                        </p:tav>
                                        <p:tav tm="100000">
                                          <p:val>
                                            <p:strVal val="#ppt_x"/>
                                          </p:val>
                                        </p:tav>
                                      </p:tavLst>
                                    </p:anim>
                                    <p:anim calcmode="lin" valueType="num">
                                      <p:cBhvr>
                                        <p:cTn id="1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cxnSp>
        <p:nvCxnSpPr>
          <p:cNvPr id="3" name="直接连接符 2"/>
          <p:cNvCxnSpPr/>
          <p:nvPr/>
        </p:nvCxnSpPr>
        <p:spPr>
          <a:xfrm flipH="1">
            <a:off x="2692400" y="2362200"/>
            <a:ext cx="3403600" cy="1143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096000" y="2362200"/>
            <a:ext cx="3403600" cy="1143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559300" y="2362200"/>
            <a:ext cx="1536700" cy="10668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092983" y="2362200"/>
            <a:ext cx="1536700" cy="10668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18" idx="0"/>
          </p:cNvCxnSpPr>
          <p:nvPr/>
        </p:nvCxnSpPr>
        <p:spPr>
          <a:xfrm>
            <a:off x="6096000" y="2362200"/>
            <a:ext cx="1" cy="114300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849515" y="4438835"/>
            <a:ext cx="8492970" cy="870012"/>
            <a:chOff x="2095500" y="4714043"/>
            <a:chExt cx="8001000" cy="870012"/>
          </a:xfrm>
        </p:grpSpPr>
        <p:sp>
          <p:nvSpPr>
            <p:cNvPr id="9" name="圆角矩形 8"/>
            <p:cNvSpPr/>
            <p:nvPr/>
          </p:nvSpPr>
          <p:spPr>
            <a:xfrm>
              <a:off x="2095500" y="4714043"/>
              <a:ext cx="8001000" cy="870012"/>
            </a:xfrm>
            <a:prstGeom prst="roundRect">
              <a:avLst>
                <a:gd name="adj" fmla="val 50000"/>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nvSpPr>
          <p:spPr>
            <a:xfrm>
              <a:off x="2324384" y="4742784"/>
              <a:ext cx="7534182" cy="812530"/>
            </a:xfrm>
            <a:prstGeom prst="rect">
              <a:avLst/>
            </a:prstGeom>
            <a:noFill/>
          </p:spPr>
          <p:txBody>
            <a:bodyPr wrap="square" rtlCol="0">
              <a:spAutoFit/>
            </a:bodyPr>
            <a:lstStyle/>
            <a:p>
              <a:pPr algn="ctr" defTabSz="323850">
                <a:lnSpc>
                  <a:spcPct val="130000"/>
                </a:lnSpc>
                <a:spcBef>
                  <a:spcPts val="850"/>
                </a:spcBef>
              </a:pPr>
              <a:r>
                <a:rPr lang="en-US" altLang="zh-CN" sz="1200" dirty="0">
                  <a:solidFill>
                    <a:schemeClr val="tx1">
                      <a:lumMod val="75000"/>
                      <a:lumOff val="25000"/>
                    </a:schemeClr>
                  </a:solidFill>
                  <a:latin typeface="Lato" charset="0"/>
                  <a:ea typeface="ＭＳ Ｐゴシック" charset="0"/>
                  <a:cs typeface="Lato" charset="0"/>
                </a:rPr>
                <a:t>Lorem ipsum dolor sit </a:t>
              </a:r>
              <a:r>
                <a:rPr lang="en-US" altLang="zh-CN" sz="1200" dirty="0" err="1">
                  <a:solidFill>
                    <a:schemeClr val="tx1">
                      <a:lumMod val="75000"/>
                      <a:lumOff val="25000"/>
                    </a:schemeClr>
                  </a:solidFill>
                  <a:latin typeface="Lato" charset="0"/>
                  <a:ea typeface="ＭＳ Ｐゴシック" charset="0"/>
                  <a:cs typeface="Lato" charset="0"/>
                </a:rPr>
                <a:t>amet</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consectetur</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adipiscing</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elit</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Proin</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condimentum</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velit</a:t>
              </a:r>
              <a:r>
                <a:rPr lang="en-US" altLang="zh-CN" sz="1200" dirty="0">
                  <a:solidFill>
                    <a:schemeClr val="tx1">
                      <a:lumMod val="75000"/>
                      <a:lumOff val="25000"/>
                    </a:schemeClr>
                  </a:solidFill>
                  <a:latin typeface="Lato" charset="0"/>
                  <a:ea typeface="ＭＳ Ｐゴシック" charset="0"/>
                  <a:cs typeface="Lato" charset="0"/>
                </a:rPr>
                <a:t> in </a:t>
              </a:r>
              <a:r>
                <a:rPr lang="en-US" altLang="zh-CN" sz="1200" dirty="0" err="1">
                  <a:solidFill>
                    <a:schemeClr val="tx1">
                      <a:lumMod val="75000"/>
                      <a:lumOff val="25000"/>
                    </a:schemeClr>
                  </a:solidFill>
                  <a:latin typeface="Lato" charset="0"/>
                  <a:ea typeface="ＭＳ Ｐゴシック" charset="0"/>
                  <a:cs typeface="Lato" charset="0"/>
                </a:rPr>
                <a:t>tortor</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posuere</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posuere</a:t>
              </a:r>
              <a:r>
                <a:rPr lang="en-US" altLang="zh-CN" sz="1200" dirty="0">
                  <a:solidFill>
                    <a:schemeClr val="tx1">
                      <a:lumMod val="75000"/>
                      <a:lumOff val="25000"/>
                    </a:schemeClr>
                  </a:solidFill>
                  <a:latin typeface="Lato" charset="0"/>
                  <a:ea typeface="ＭＳ Ｐゴシック" charset="0"/>
                  <a:cs typeface="Lato" charset="0"/>
                </a:rPr>
                <a:t>. Class </a:t>
              </a:r>
              <a:r>
                <a:rPr lang="en-US" altLang="zh-CN" sz="1200" dirty="0" err="1">
                  <a:solidFill>
                    <a:schemeClr val="tx1">
                      <a:lumMod val="75000"/>
                      <a:lumOff val="25000"/>
                    </a:schemeClr>
                  </a:solidFill>
                  <a:latin typeface="Lato" charset="0"/>
                  <a:ea typeface="ＭＳ Ｐゴシック" charset="0"/>
                  <a:cs typeface="Lato" charset="0"/>
                </a:rPr>
                <a:t>aptent</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taciti</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sociosqu</a:t>
              </a:r>
              <a:r>
                <a:rPr lang="en-US" altLang="zh-CN" sz="1200" dirty="0">
                  <a:solidFill>
                    <a:schemeClr val="tx1">
                      <a:lumMod val="75000"/>
                      <a:lumOff val="25000"/>
                    </a:schemeClr>
                  </a:solidFill>
                  <a:latin typeface="Lato" charset="0"/>
                  <a:ea typeface="ＭＳ Ｐゴシック" charset="0"/>
                  <a:cs typeface="Lato" charset="0"/>
                </a:rPr>
                <a:t> ad </a:t>
              </a:r>
              <a:r>
                <a:rPr lang="en-US" altLang="zh-CN" sz="1200" dirty="0" err="1">
                  <a:solidFill>
                    <a:schemeClr val="tx1">
                      <a:lumMod val="75000"/>
                      <a:lumOff val="25000"/>
                    </a:schemeClr>
                  </a:solidFill>
                  <a:latin typeface="Lato" charset="0"/>
                  <a:ea typeface="ＭＳ Ｐゴシック" charset="0"/>
                  <a:cs typeface="Lato" charset="0"/>
                </a:rPr>
                <a:t>litora</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torquent</a:t>
              </a:r>
              <a:r>
                <a:rPr lang="en-US" altLang="zh-CN" sz="1200" dirty="0">
                  <a:solidFill>
                    <a:schemeClr val="tx1">
                      <a:lumMod val="75000"/>
                      <a:lumOff val="25000"/>
                    </a:schemeClr>
                  </a:solidFill>
                  <a:latin typeface="Lato" charset="0"/>
                  <a:ea typeface="ＭＳ Ｐゴシック" charset="0"/>
                  <a:cs typeface="Lato" charset="0"/>
                </a:rPr>
                <a:t> per </a:t>
              </a:r>
              <a:r>
                <a:rPr lang="en-US" altLang="zh-CN" sz="1200" dirty="0" err="1">
                  <a:solidFill>
                    <a:schemeClr val="tx1">
                      <a:lumMod val="75000"/>
                      <a:lumOff val="25000"/>
                    </a:schemeClr>
                  </a:solidFill>
                  <a:latin typeface="Lato" charset="0"/>
                  <a:ea typeface="ＭＳ Ｐゴシック" charset="0"/>
                  <a:cs typeface="Lato" charset="0"/>
                </a:rPr>
                <a:t>conubia</a:t>
              </a:r>
              <a:r>
                <a:rPr lang="en-US" altLang="zh-CN" sz="1200" dirty="0">
                  <a:solidFill>
                    <a:schemeClr val="tx1">
                      <a:lumMod val="75000"/>
                      <a:lumOff val="25000"/>
                    </a:schemeClr>
                  </a:solidFill>
                  <a:latin typeface="Lato" charset="0"/>
                  <a:ea typeface="ＭＳ Ｐゴシック" charset="0"/>
                  <a:cs typeface="Lato" charset="0"/>
                </a:rPr>
                <a:t> nostra, per </a:t>
              </a:r>
              <a:r>
                <a:rPr lang="en-US" altLang="zh-CN" sz="1200" dirty="0" err="1">
                  <a:solidFill>
                    <a:schemeClr val="tx1">
                      <a:lumMod val="75000"/>
                      <a:lumOff val="25000"/>
                    </a:schemeClr>
                  </a:solidFill>
                  <a:latin typeface="Lato" charset="0"/>
                  <a:ea typeface="ＭＳ Ｐゴシック" charset="0"/>
                  <a:cs typeface="Lato" charset="0"/>
                </a:rPr>
                <a:t>inceptos</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himenaeos</a:t>
              </a:r>
              <a:r>
                <a:rPr lang="en-US" altLang="zh-CN" sz="1200" dirty="0">
                  <a:solidFill>
                    <a:schemeClr val="tx1">
                      <a:lumMod val="75000"/>
                      <a:lumOff val="25000"/>
                    </a:schemeClr>
                  </a:solidFill>
                  <a:latin typeface="Lato" charset="0"/>
                  <a:ea typeface="ＭＳ Ｐゴシック" charset="0"/>
                  <a:cs typeface="Lato" charset="0"/>
                </a:rPr>
                <a:t>. Nunc </a:t>
              </a:r>
              <a:r>
                <a:rPr lang="en-US" altLang="zh-CN" sz="1200" dirty="0" err="1">
                  <a:solidFill>
                    <a:schemeClr val="tx1">
                      <a:lumMod val="75000"/>
                      <a:lumOff val="25000"/>
                    </a:schemeClr>
                  </a:solidFill>
                  <a:latin typeface="Lato" charset="0"/>
                  <a:ea typeface="ＭＳ Ｐゴシック" charset="0"/>
                  <a:cs typeface="Lato" charset="0"/>
                </a:rPr>
                <a:t>bibendum</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scelerisque</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turpis</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Proin</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vel</a:t>
              </a:r>
              <a:r>
                <a:rPr lang="en-US" altLang="zh-CN" sz="1200" dirty="0">
                  <a:solidFill>
                    <a:schemeClr val="tx1">
                      <a:lumMod val="75000"/>
                      <a:lumOff val="25000"/>
                    </a:schemeClr>
                  </a:solidFill>
                  <a:latin typeface="Lato" charset="0"/>
                  <a:ea typeface="ＭＳ Ｐゴシック" charset="0"/>
                  <a:cs typeface="Lato" charset="0"/>
                </a:rPr>
                <a:t> semper </a:t>
              </a:r>
              <a:r>
                <a:rPr lang="en-US" altLang="zh-CN" sz="1200" dirty="0" err="1">
                  <a:solidFill>
                    <a:schemeClr val="tx1">
                      <a:lumMod val="75000"/>
                      <a:lumOff val="25000"/>
                    </a:schemeClr>
                  </a:solidFill>
                  <a:latin typeface="Lato" charset="0"/>
                  <a:ea typeface="ＭＳ Ｐゴシック" charset="0"/>
                  <a:cs typeface="Lato" charset="0"/>
                </a:rPr>
                <a:t>augue</a:t>
              </a:r>
              <a:r>
                <a:rPr lang="en-US" altLang="zh-CN" sz="1200" dirty="0">
                  <a:solidFill>
                    <a:schemeClr val="tx1">
                      <a:lumMod val="75000"/>
                      <a:lumOff val="25000"/>
                    </a:schemeClr>
                  </a:solidFill>
                  <a:latin typeface="Lato" charset="0"/>
                  <a:ea typeface="ＭＳ Ｐゴシック" charset="0"/>
                  <a:cs typeface="Lato" charset="0"/>
                </a:rPr>
                <a:t>, non </a:t>
              </a:r>
              <a:r>
                <a:rPr lang="en-US" altLang="zh-CN" sz="1200" dirty="0" err="1">
                  <a:solidFill>
                    <a:schemeClr val="tx1">
                      <a:lumMod val="75000"/>
                      <a:lumOff val="25000"/>
                    </a:schemeClr>
                  </a:solidFill>
                  <a:latin typeface="Lato" charset="0"/>
                  <a:ea typeface="ＭＳ Ｐゴシック" charset="0"/>
                  <a:cs typeface="Lato" charset="0"/>
                </a:rPr>
                <a:t>ornare</a:t>
              </a:r>
              <a:r>
                <a:rPr lang="en-US" altLang="zh-CN" sz="1200" dirty="0">
                  <a:solidFill>
                    <a:schemeClr val="tx1">
                      <a:lumMod val="75000"/>
                      <a:lumOff val="25000"/>
                    </a:schemeClr>
                  </a:solidFill>
                  <a:latin typeface="Lato" charset="0"/>
                  <a:ea typeface="ＭＳ Ｐゴシック" charset="0"/>
                  <a:cs typeface="Lato" charset="0"/>
                </a:rPr>
                <a:t> </a:t>
              </a:r>
              <a:r>
                <a:rPr lang="en-US" altLang="zh-CN" sz="1200" dirty="0" err="1">
                  <a:solidFill>
                    <a:schemeClr val="tx1">
                      <a:lumMod val="75000"/>
                      <a:lumOff val="25000"/>
                    </a:schemeClr>
                  </a:solidFill>
                  <a:latin typeface="Lato" charset="0"/>
                  <a:ea typeface="ＭＳ Ｐゴシック" charset="0"/>
                  <a:cs typeface="Lato" charset="0"/>
                </a:rPr>
                <a:t>tellus</a:t>
              </a:r>
              <a:r>
                <a:rPr lang="en-US" altLang="zh-CN" sz="1200" dirty="0">
                  <a:solidFill>
                    <a:schemeClr val="tx1">
                      <a:lumMod val="75000"/>
                      <a:lumOff val="25000"/>
                    </a:schemeClr>
                  </a:solidFill>
                  <a:latin typeface="Lato" charset="0"/>
                  <a:ea typeface="ＭＳ Ｐゴシック" charset="0"/>
                  <a:cs typeface="Lato" charset="0"/>
                </a:rPr>
                <a:t>. </a:t>
              </a:r>
            </a:p>
          </p:txBody>
        </p:sp>
      </p:grpSp>
      <p:grpSp>
        <p:nvGrpSpPr>
          <p:cNvPr id="11" name="组合 10"/>
          <p:cNvGrpSpPr/>
          <p:nvPr/>
        </p:nvGrpSpPr>
        <p:grpSpPr>
          <a:xfrm>
            <a:off x="1031875" y="3505200"/>
            <a:ext cx="1866900" cy="573360"/>
            <a:chOff x="1031875" y="3505200"/>
            <a:chExt cx="1866900" cy="573360"/>
          </a:xfrm>
        </p:grpSpPr>
        <p:sp>
          <p:nvSpPr>
            <p:cNvPr id="12" name="圆角矩形 11"/>
            <p:cNvSpPr/>
            <p:nvPr/>
          </p:nvSpPr>
          <p:spPr>
            <a:xfrm>
              <a:off x="1031875" y="3505200"/>
              <a:ext cx="1866900" cy="573360"/>
            </a:xfrm>
            <a:prstGeom prst="roundRect">
              <a:avLst>
                <a:gd name="adj" fmla="val 50000"/>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1246370" y="3600661"/>
              <a:ext cx="1437907" cy="400110"/>
            </a:xfrm>
            <a:prstGeom prst="rect">
              <a:avLst/>
            </a:prstGeom>
            <a:noFill/>
          </p:spPr>
          <p:txBody>
            <a:bodyPr wrap="square" rtlCol="0">
              <a:spAutoFit/>
            </a:bodyPr>
            <a:lstStyle/>
            <a:p>
              <a:pPr algn="ctr"/>
              <a:r>
                <a:rPr lang="zh-CN" altLang="en-US" sz="2000" dirty="0" smtClean="0">
                  <a:solidFill>
                    <a:schemeClr val="bg1"/>
                  </a:solidFill>
                  <a:latin typeface="+mn-ea"/>
                </a:rPr>
                <a:t>关键词</a:t>
              </a:r>
              <a:endParaRPr lang="zh-CN" altLang="en-US" sz="2000" dirty="0">
                <a:solidFill>
                  <a:schemeClr val="bg1"/>
                </a:solidFill>
                <a:latin typeface="+mn-ea"/>
              </a:endParaRPr>
            </a:p>
          </p:txBody>
        </p:sp>
      </p:grpSp>
      <p:grpSp>
        <p:nvGrpSpPr>
          <p:cNvPr id="14" name="组合 13"/>
          <p:cNvGrpSpPr/>
          <p:nvPr/>
        </p:nvGrpSpPr>
        <p:grpSpPr>
          <a:xfrm>
            <a:off x="3097213" y="3505200"/>
            <a:ext cx="1866900" cy="573360"/>
            <a:chOff x="3097213" y="3505200"/>
            <a:chExt cx="1866900" cy="573360"/>
          </a:xfrm>
        </p:grpSpPr>
        <p:sp>
          <p:nvSpPr>
            <p:cNvPr id="15" name="圆角矩形 14"/>
            <p:cNvSpPr/>
            <p:nvPr/>
          </p:nvSpPr>
          <p:spPr>
            <a:xfrm>
              <a:off x="3097213" y="3505200"/>
              <a:ext cx="1866900" cy="57336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flipH="1">
              <a:off x="3311708" y="3600661"/>
              <a:ext cx="1437907" cy="400110"/>
            </a:xfrm>
            <a:prstGeom prst="rect">
              <a:avLst/>
            </a:prstGeom>
            <a:noFill/>
          </p:spPr>
          <p:txBody>
            <a:bodyPr wrap="square" rtlCol="0">
              <a:spAutoFit/>
            </a:bodyPr>
            <a:lstStyle/>
            <a:p>
              <a:pPr algn="ctr"/>
              <a:r>
                <a:rPr lang="zh-CN" altLang="en-US" sz="2000" dirty="0" smtClean="0">
                  <a:solidFill>
                    <a:schemeClr val="bg1"/>
                  </a:solidFill>
                  <a:latin typeface="+mn-ea"/>
                </a:rPr>
                <a:t>关键词</a:t>
              </a:r>
              <a:endParaRPr lang="zh-CN" altLang="en-US" sz="2000" dirty="0">
                <a:solidFill>
                  <a:schemeClr val="bg1"/>
                </a:solidFill>
                <a:latin typeface="+mn-ea"/>
              </a:endParaRPr>
            </a:p>
          </p:txBody>
        </p:sp>
      </p:grpSp>
      <p:grpSp>
        <p:nvGrpSpPr>
          <p:cNvPr id="17" name="组合 16"/>
          <p:cNvGrpSpPr/>
          <p:nvPr/>
        </p:nvGrpSpPr>
        <p:grpSpPr>
          <a:xfrm>
            <a:off x="5162551" y="3505200"/>
            <a:ext cx="1866900" cy="573360"/>
            <a:chOff x="5162551" y="3505200"/>
            <a:chExt cx="1866900" cy="573360"/>
          </a:xfrm>
        </p:grpSpPr>
        <p:sp>
          <p:nvSpPr>
            <p:cNvPr id="18" name="圆角矩形 17"/>
            <p:cNvSpPr/>
            <p:nvPr/>
          </p:nvSpPr>
          <p:spPr>
            <a:xfrm>
              <a:off x="5162551" y="3505200"/>
              <a:ext cx="1866900" cy="573360"/>
            </a:xfrm>
            <a:prstGeom prst="roundRect">
              <a:avLst>
                <a:gd name="adj" fmla="val 50000"/>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flipH="1">
              <a:off x="5377045" y="3600661"/>
              <a:ext cx="1437907" cy="400110"/>
            </a:xfrm>
            <a:prstGeom prst="rect">
              <a:avLst/>
            </a:prstGeom>
            <a:noFill/>
          </p:spPr>
          <p:txBody>
            <a:bodyPr wrap="square" rtlCol="0">
              <a:spAutoFit/>
            </a:bodyPr>
            <a:lstStyle/>
            <a:p>
              <a:pPr algn="ctr"/>
              <a:r>
                <a:rPr lang="zh-CN" altLang="en-US" sz="2000" dirty="0" smtClean="0">
                  <a:solidFill>
                    <a:schemeClr val="bg1"/>
                  </a:solidFill>
                  <a:latin typeface="+mn-ea"/>
                </a:rPr>
                <a:t>关键词</a:t>
              </a:r>
              <a:endParaRPr lang="zh-CN" altLang="en-US" sz="2000" dirty="0">
                <a:solidFill>
                  <a:schemeClr val="bg1"/>
                </a:solidFill>
                <a:latin typeface="+mn-ea"/>
              </a:endParaRPr>
            </a:p>
          </p:txBody>
        </p:sp>
      </p:grpSp>
      <p:grpSp>
        <p:nvGrpSpPr>
          <p:cNvPr id="20" name="组合 19"/>
          <p:cNvGrpSpPr/>
          <p:nvPr/>
        </p:nvGrpSpPr>
        <p:grpSpPr>
          <a:xfrm>
            <a:off x="7227889" y="3505200"/>
            <a:ext cx="1866900" cy="573360"/>
            <a:chOff x="7227889" y="3505200"/>
            <a:chExt cx="1866900" cy="573360"/>
          </a:xfrm>
        </p:grpSpPr>
        <p:sp>
          <p:nvSpPr>
            <p:cNvPr id="22" name="圆角矩形 21"/>
            <p:cNvSpPr/>
            <p:nvPr/>
          </p:nvSpPr>
          <p:spPr>
            <a:xfrm>
              <a:off x="7227889" y="3505200"/>
              <a:ext cx="1866900" cy="573360"/>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flipH="1">
              <a:off x="7442384" y="3600661"/>
              <a:ext cx="1437907" cy="400110"/>
            </a:xfrm>
            <a:prstGeom prst="rect">
              <a:avLst/>
            </a:prstGeom>
            <a:noFill/>
          </p:spPr>
          <p:txBody>
            <a:bodyPr wrap="square" rtlCol="0">
              <a:spAutoFit/>
            </a:bodyPr>
            <a:lstStyle/>
            <a:p>
              <a:pPr algn="ctr"/>
              <a:r>
                <a:rPr lang="zh-CN" altLang="en-US" sz="2000" dirty="0" smtClean="0">
                  <a:solidFill>
                    <a:schemeClr val="bg1"/>
                  </a:solidFill>
                  <a:latin typeface="+mn-ea"/>
                </a:rPr>
                <a:t>关键词</a:t>
              </a:r>
              <a:endParaRPr lang="zh-CN" altLang="en-US" sz="2000" dirty="0">
                <a:solidFill>
                  <a:schemeClr val="bg1"/>
                </a:solidFill>
                <a:latin typeface="+mn-ea"/>
              </a:endParaRPr>
            </a:p>
          </p:txBody>
        </p:sp>
      </p:grpSp>
      <p:grpSp>
        <p:nvGrpSpPr>
          <p:cNvPr id="24" name="组合 23"/>
          <p:cNvGrpSpPr/>
          <p:nvPr/>
        </p:nvGrpSpPr>
        <p:grpSpPr>
          <a:xfrm>
            <a:off x="9293225" y="3505200"/>
            <a:ext cx="1866900" cy="573360"/>
            <a:chOff x="9293225" y="3505200"/>
            <a:chExt cx="1866900" cy="573360"/>
          </a:xfrm>
        </p:grpSpPr>
        <p:sp>
          <p:nvSpPr>
            <p:cNvPr id="25" name="圆角矩形 24"/>
            <p:cNvSpPr/>
            <p:nvPr/>
          </p:nvSpPr>
          <p:spPr>
            <a:xfrm>
              <a:off x="9293225" y="3505200"/>
              <a:ext cx="1866900" cy="573360"/>
            </a:xfrm>
            <a:prstGeom prst="roundRect">
              <a:avLst>
                <a:gd name="adj" fmla="val 50000"/>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flipH="1">
              <a:off x="9507720" y="3600661"/>
              <a:ext cx="1437907" cy="400110"/>
            </a:xfrm>
            <a:prstGeom prst="rect">
              <a:avLst/>
            </a:prstGeom>
            <a:noFill/>
          </p:spPr>
          <p:txBody>
            <a:bodyPr wrap="square" rtlCol="0">
              <a:spAutoFit/>
            </a:bodyPr>
            <a:lstStyle/>
            <a:p>
              <a:pPr algn="ctr"/>
              <a:r>
                <a:rPr lang="zh-CN" altLang="en-US" sz="2000" dirty="0" smtClean="0">
                  <a:solidFill>
                    <a:schemeClr val="bg1"/>
                  </a:solidFill>
                  <a:latin typeface="+mn-ea"/>
                </a:rPr>
                <a:t>关键词</a:t>
              </a:r>
              <a:endParaRPr lang="zh-CN" altLang="en-US" sz="2000" dirty="0">
                <a:solidFill>
                  <a:schemeClr val="bg1"/>
                </a:solidFill>
                <a:latin typeface="+mn-ea"/>
              </a:endParaRPr>
            </a:p>
          </p:txBody>
        </p:sp>
      </p:grpSp>
      <p:grpSp>
        <p:nvGrpSpPr>
          <p:cNvPr id="27" name="组合 26"/>
          <p:cNvGrpSpPr/>
          <p:nvPr/>
        </p:nvGrpSpPr>
        <p:grpSpPr>
          <a:xfrm>
            <a:off x="5443775" y="1524000"/>
            <a:ext cx="1295400" cy="1295400"/>
            <a:chOff x="5443775" y="1524000"/>
            <a:chExt cx="1295400" cy="1295400"/>
          </a:xfrm>
        </p:grpSpPr>
        <p:sp>
          <p:nvSpPr>
            <p:cNvPr id="28" name="椭圆 27"/>
            <p:cNvSpPr/>
            <p:nvPr/>
          </p:nvSpPr>
          <p:spPr>
            <a:xfrm>
              <a:off x="5443775" y="1524000"/>
              <a:ext cx="1295400" cy="1295400"/>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p:nvPr/>
          </p:nvSpPr>
          <p:spPr>
            <a:xfrm>
              <a:off x="5760406" y="1749059"/>
              <a:ext cx="662138" cy="845282"/>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Tree>
    <p:extLst>
      <p:ext uri="{BB962C8B-B14F-4D97-AF65-F5344CB8AC3E}">
        <p14:creationId xmlns:p14="http://schemas.microsoft.com/office/powerpoint/2010/main" val="3405369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par>
                                <p:cTn id="19" presetID="22" presetClass="entr" presetSubtype="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par>
                                <p:cTn id="22" presetID="22" presetClass="entr" presetSubtype="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par>
                                <p:cTn id="25" presetID="22" presetClass="entr" presetSubtype="1"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par>
                                <p:cTn id="28" presetID="22" presetClass="entr" presetSubtype="1"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0-#ppt_w/2"/>
                                          </p:val>
                                        </p:tav>
                                        <p:tav tm="100000">
                                          <p:val>
                                            <p:strVal val="#ppt_x"/>
                                          </p:val>
                                        </p:tav>
                                      </p:tavLst>
                                    </p:anim>
                                    <p:anim calcmode="lin" valueType="num">
                                      <p:cBhvr additive="base">
                                        <p:cTn id="43" dur="500" fill="hold"/>
                                        <p:tgtEl>
                                          <p:spTgt spid="17"/>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0-#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childTnLst>
                          </p:cTn>
                        </p:par>
                        <p:par>
                          <p:cTn id="52" fill="hold">
                            <p:stCondLst>
                              <p:cond delay="2000"/>
                            </p:stCondLst>
                            <p:childTnLst>
                              <p:par>
                                <p:cTn id="53" presetID="42" presetClass="entr" presetSubtype="0"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832861" y="-178274"/>
            <a:ext cx="4526279" cy="245473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8000" dirty="0" smtClean="0">
                <a:solidFill>
                  <a:srgbClr val="ED406A"/>
                </a:solidFill>
                <a:latin typeface="+mj-ea"/>
                <a:cs typeface="+mn-ea"/>
                <a:sym typeface="+mn-lt"/>
              </a:rPr>
              <a:t>目录</a:t>
            </a:r>
            <a:endParaRPr lang="en-US" sz="8000" dirty="0">
              <a:solidFill>
                <a:srgbClr val="ED406A"/>
              </a:solidFill>
              <a:latin typeface="+mj-ea"/>
              <a:cs typeface="+mn-ea"/>
              <a:sym typeface="+mn-lt"/>
            </a:endParaRPr>
          </a:p>
        </p:txBody>
      </p:sp>
      <p:grpSp>
        <p:nvGrpSpPr>
          <p:cNvPr id="4" name="组合 3"/>
          <p:cNvGrpSpPr/>
          <p:nvPr/>
        </p:nvGrpSpPr>
        <p:grpSpPr>
          <a:xfrm>
            <a:off x="6736242" y="2195264"/>
            <a:ext cx="1159598" cy="1080000"/>
            <a:chOff x="6299428" y="2256249"/>
            <a:chExt cx="1159598" cy="1080000"/>
          </a:xfrm>
        </p:grpSpPr>
        <p:sp>
          <p:nvSpPr>
            <p:cNvPr id="5" name="Oval 14"/>
            <p:cNvSpPr>
              <a:spLocks noChangeAspect="1"/>
            </p:cNvSpPr>
            <p:nvPr/>
          </p:nvSpPr>
          <p:spPr>
            <a:xfrm>
              <a:off x="6339227" y="2256249"/>
              <a:ext cx="1080000" cy="1080000"/>
            </a:xfrm>
            <a:prstGeom prst="ellipse">
              <a:avLst/>
            </a:prstGeom>
            <a:solidFill>
              <a:srgbClr val="EF5B7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FFCBE1"/>
                </a:solidFill>
                <a:cs typeface="+mn-ea"/>
                <a:sym typeface="+mn-lt"/>
              </a:endParaRPr>
            </a:p>
          </p:txBody>
        </p:sp>
        <p:sp>
          <p:nvSpPr>
            <p:cNvPr id="6" name="TextBox 21"/>
            <p:cNvSpPr txBox="1"/>
            <p:nvPr/>
          </p:nvSpPr>
          <p:spPr>
            <a:xfrm>
              <a:off x="6299428" y="2403305"/>
              <a:ext cx="1159598" cy="707886"/>
            </a:xfrm>
            <a:prstGeom prst="rect">
              <a:avLst/>
            </a:prstGeom>
            <a:noFill/>
          </p:spPr>
          <p:txBody>
            <a:bodyPr wrap="square" rtlCol="0">
              <a:spAutoFit/>
            </a:bodyPr>
            <a:lstStyle/>
            <a:p>
              <a:pPr algn="ctr"/>
              <a:r>
                <a:rPr lang="en-US" sz="4000" dirty="0" smtClean="0">
                  <a:solidFill>
                    <a:srgbClr val="FFCBE1"/>
                  </a:solidFill>
                  <a:cs typeface="+mn-ea"/>
                  <a:sym typeface="+mn-lt"/>
                </a:rPr>
                <a:t>03</a:t>
              </a:r>
              <a:endParaRPr lang="id-ID" sz="3600" dirty="0">
                <a:solidFill>
                  <a:srgbClr val="FFCBE1"/>
                </a:solidFill>
                <a:cs typeface="+mn-ea"/>
                <a:sym typeface="+mn-lt"/>
              </a:endParaRPr>
            </a:p>
          </p:txBody>
        </p:sp>
      </p:grpSp>
      <p:grpSp>
        <p:nvGrpSpPr>
          <p:cNvPr id="7" name="组合 6"/>
          <p:cNvGrpSpPr/>
          <p:nvPr/>
        </p:nvGrpSpPr>
        <p:grpSpPr>
          <a:xfrm>
            <a:off x="9116684" y="2195264"/>
            <a:ext cx="1080000" cy="1080000"/>
            <a:chOff x="8486363" y="2187389"/>
            <a:chExt cx="1080000" cy="1080000"/>
          </a:xfrm>
        </p:grpSpPr>
        <p:sp>
          <p:nvSpPr>
            <p:cNvPr id="8" name="Oval 19"/>
            <p:cNvSpPr>
              <a:spLocks noChangeAspect="1"/>
            </p:cNvSpPr>
            <p:nvPr/>
          </p:nvSpPr>
          <p:spPr>
            <a:xfrm>
              <a:off x="8486363" y="2187389"/>
              <a:ext cx="1080000" cy="1080000"/>
            </a:xfrm>
            <a:prstGeom prst="ellipse">
              <a:avLst/>
            </a:prstGeom>
            <a:solidFill>
              <a:srgbClr val="EF5B7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FFCBE1"/>
                </a:solidFill>
                <a:cs typeface="+mn-ea"/>
                <a:sym typeface="+mn-lt"/>
              </a:endParaRPr>
            </a:p>
          </p:txBody>
        </p:sp>
        <p:sp>
          <p:nvSpPr>
            <p:cNvPr id="9" name="TextBox 22"/>
            <p:cNvSpPr txBox="1"/>
            <p:nvPr/>
          </p:nvSpPr>
          <p:spPr>
            <a:xfrm>
              <a:off x="8596945" y="2373446"/>
              <a:ext cx="858836" cy="707886"/>
            </a:xfrm>
            <a:prstGeom prst="rect">
              <a:avLst/>
            </a:prstGeom>
            <a:noFill/>
          </p:spPr>
          <p:txBody>
            <a:bodyPr wrap="square" rtlCol="0">
              <a:spAutoFit/>
            </a:bodyPr>
            <a:lstStyle/>
            <a:p>
              <a:pPr algn="ctr"/>
              <a:r>
                <a:rPr lang="en-US" sz="4000" dirty="0" smtClean="0">
                  <a:solidFill>
                    <a:srgbClr val="FFCBE1"/>
                  </a:solidFill>
                  <a:cs typeface="+mn-ea"/>
                  <a:sym typeface="+mn-lt"/>
                </a:rPr>
                <a:t>04</a:t>
              </a:r>
              <a:endParaRPr lang="id-ID" sz="3600" dirty="0">
                <a:solidFill>
                  <a:srgbClr val="FFCBE1"/>
                </a:solidFill>
                <a:cs typeface="+mn-ea"/>
                <a:sym typeface="+mn-lt"/>
              </a:endParaRPr>
            </a:p>
          </p:txBody>
        </p:sp>
      </p:grpSp>
      <p:sp>
        <p:nvSpPr>
          <p:cNvPr id="10" name="TextBox 86"/>
          <p:cNvSpPr txBox="1">
            <a:spLocks noChangeArrowheads="1"/>
          </p:cNvSpPr>
          <p:nvPr/>
        </p:nvSpPr>
        <p:spPr bwMode="auto">
          <a:xfrm>
            <a:off x="1445835" y="3399767"/>
            <a:ext cx="2327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zh-CN" altLang="en-US" sz="2400" spc="-150" dirty="0" smtClean="0">
                <a:solidFill>
                  <a:srgbClr val="ED406A"/>
                </a:solidFill>
                <a:latin typeface="汉仪长美黑简" panose="02010609000101010101" pitchFamily="49" charset="-122"/>
                <a:ea typeface="汉仪长美黑简" panose="02010609000101010101" pitchFamily="49" charset="-122"/>
                <a:cs typeface="+mn-ea"/>
                <a:sym typeface="+mn-lt"/>
              </a:rPr>
              <a:t>基本工作概述</a:t>
            </a:r>
            <a:endParaRPr lang="en-US" altLang="id-ID" sz="2400" spc="-150" dirty="0">
              <a:solidFill>
                <a:srgbClr val="ED406A"/>
              </a:solidFill>
              <a:latin typeface="汉仪长美黑简" panose="02010609000101010101" pitchFamily="49" charset="-122"/>
              <a:ea typeface="汉仪长美黑简" panose="02010609000101010101" pitchFamily="49" charset="-122"/>
              <a:cs typeface="+mn-ea"/>
              <a:sym typeface="+mn-lt"/>
            </a:endParaRPr>
          </a:p>
        </p:txBody>
      </p:sp>
      <p:sp>
        <p:nvSpPr>
          <p:cNvPr id="11" name="Content Placeholder 2"/>
          <p:cNvSpPr txBox="1">
            <a:spLocks/>
          </p:cNvSpPr>
          <p:nvPr/>
        </p:nvSpPr>
        <p:spPr>
          <a:xfrm>
            <a:off x="3714310" y="3418412"/>
            <a:ext cx="2422432" cy="4243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spc="-150" dirty="0" smtClean="0">
                <a:solidFill>
                  <a:srgbClr val="ED406A"/>
                </a:solidFill>
                <a:latin typeface="汉仪长美黑简" panose="02010609000101010101" pitchFamily="49" charset="-122"/>
                <a:ea typeface="汉仪长美黑简" panose="02010609000101010101" pitchFamily="49" charset="-122"/>
                <a:cs typeface="+mn-ea"/>
                <a:sym typeface="+mn-lt"/>
              </a:rPr>
              <a:t>工作完成情况</a:t>
            </a:r>
            <a:endParaRPr lang="en-US" sz="2400" spc="-150" dirty="0">
              <a:solidFill>
                <a:srgbClr val="ED406A"/>
              </a:solidFill>
              <a:latin typeface="汉仪长美黑简" panose="02010609000101010101" pitchFamily="49" charset="-122"/>
              <a:ea typeface="汉仪长美黑简" panose="02010609000101010101" pitchFamily="49" charset="-122"/>
              <a:cs typeface="+mn-ea"/>
              <a:sym typeface="+mn-lt"/>
            </a:endParaRPr>
          </a:p>
        </p:txBody>
      </p:sp>
      <p:sp>
        <p:nvSpPr>
          <p:cNvPr id="12" name="Content Placeholder 2"/>
          <p:cNvSpPr txBox="1">
            <a:spLocks/>
          </p:cNvSpPr>
          <p:nvPr/>
        </p:nvSpPr>
        <p:spPr>
          <a:xfrm>
            <a:off x="6078059" y="3418412"/>
            <a:ext cx="2559172" cy="4243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spc="-150" dirty="0" smtClean="0">
                <a:solidFill>
                  <a:srgbClr val="ED406A"/>
                </a:solidFill>
                <a:latin typeface="汉仪长美黑简" panose="02010609000101010101" pitchFamily="49" charset="-122"/>
                <a:ea typeface="汉仪长美黑简" panose="02010609000101010101" pitchFamily="49" charset="-122"/>
                <a:cs typeface="+mn-ea"/>
                <a:sym typeface="+mn-lt"/>
              </a:rPr>
              <a:t>工作经验总结</a:t>
            </a:r>
            <a:endParaRPr lang="en-US" sz="2400" spc="-150" dirty="0">
              <a:solidFill>
                <a:srgbClr val="ED406A"/>
              </a:solidFill>
              <a:latin typeface="汉仪长美黑简" panose="02010609000101010101" pitchFamily="49" charset="-122"/>
              <a:ea typeface="汉仪长美黑简" panose="02010609000101010101" pitchFamily="49" charset="-122"/>
              <a:cs typeface="+mn-ea"/>
              <a:sym typeface="+mn-lt"/>
            </a:endParaRPr>
          </a:p>
        </p:txBody>
      </p:sp>
      <p:sp>
        <p:nvSpPr>
          <p:cNvPr id="13" name="Content Placeholder 2"/>
          <p:cNvSpPr txBox="1">
            <a:spLocks/>
          </p:cNvSpPr>
          <p:nvPr/>
        </p:nvSpPr>
        <p:spPr>
          <a:xfrm>
            <a:off x="8578548" y="3389670"/>
            <a:ext cx="2227306" cy="4818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spc="-150" dirty="0" smtClean="0">
                <a:solidFill>
                  <a:srgbClr val="ED406A"/>
                </a:solidFill>
                <a:latin typeface="汉仪长美黑简" panose="02010609000101010101" pitchFamily="49" charset="-122"/>
                <a:ea typeface="汉仪长美黑简" panose="02010609000101010101" pitchFamily="49" charset="-122"/>
                <a:cs typeface="+mn-ea"/>
                <a:sym typeface="+mn-lt"/>
              </a:rPr>
              <a:t>未来工作规划</a:t>
            </a:r>
            <a:endParaRPr lang="en-US" sz="2400" spc="-150" dirty="0">
              <a:solidFill>
                <a:srgbClr val="ED406A"/>
              </a:solidFill>
              <a:latin typeface="汉仪长美黑简" panose="02010609000101010101" pitchFamily="49" charset="-122"/>
              <a:ea typeface="汉仪长美黑简" panose="02010609000101010101" pitchFamily="49" charset="-122"/>
              <a:cs typeface="+mn-ea"/>
              <a:sym typeface="+mn-lt"/>
            </a:endParaRPr>
          </a:p>
        </p:txBody>
      </p:sp>
      <p:grpSp>
        <p:nvGrpSpPr>
          <p:cNvPr id="14" name="组合 13"/>
          <p:cNvGrpSpPr/>
          <p:nvPr/>
        </p:nvGrpSpPr>
        <p:grpSpPr>
          <a:xfrm>
            <a:off x="4375360" y="2195264"/>
            <a:ext cx="1128834" cy="1080000"/>
            <a:chOff x="4088601" y="2187389"/>
            <a:chExt cx="1128834" cy="1080000"/>
          </a:xfrm>
        </p:grpSpPr>
        <p:sp>
          <p:nvSpPr>
            <p:cNvPr id="15" name="Oval 11"/>
            <p:cNvSpPr>
              <a:spLocks noChangeAspect="1"/>
            </p:cNvSpPr>
            <p:nvPr/>
          </p:nvSpPr>
          <p:spPr>
            <a:xfrm>
              <a:off x="4137435" y="2187389"/>
              <a:ext cx="1080000" cy="1080000"/>
            </a:xfrm>
            <a:prstGeom prst="ellipse">
              <a:avLst/>
            </a:prstGeom>
            <a:solidFill>
              <a:srgbClr val="EF5B7E"/>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FFCBE1"/>
                </a:solidFill>
                <a:cs typeface="+mn-ea"/>
                <a:sym typeface="+mn-lt"/>
              </a:endParaRPr>
            </a:p>
          </p:txBody>
        </p:sp>
        <p:sp>
          <p:nvSpPr>
            <p:cNvPr id="16" name="TextBox 28"/>
            <p:cNvSpPr txBox="1"/>
            <p:nvPr/>
          </p:nvSpPr>
          <p:spPr>
            <a:xfrm>
              <a:off x="4088601" y="2301352"/>
              <a:ext cx="1128834" cy="830997"/>
            </a:xfrm>
            <a:prstGeom prst="rect">
              <a:avLst/>
            </a:prstGeom>
            <a:noFill/>
          </p:spPr>
          <p:txBody>
            <a:bodyPr wrap="square" rtlCol="0">
              <a:spAutoFit/>
            </a:bodyPr>
            <a:lstStyle/>
            <a:p>
              <a:pPr algn="ctr"/>
              <a:r>
                <a:rPr lang="en-US" sz="4800" dirty="0" smtClean="0">
                  <a:solidFill>
                    <a:srgbClr val="FFCBE1"/>
                  </a:solidFill>
                  <a:cs typeface="+mn-ea"/>
                  <a:sym typeface="+mn-lt"/>
                </a:rPr>
                <a:t>02</a:t>
              </a:r>
              <a:endParaRPr lang="id-ID" sz="4400" dirty="0">
                <a:solidFill>
                  <a:srgbClr val="FFCBE1"/>
                </a:solidFill>
                <a:cs typeface="+mn-ea"/>
                <a:sym typeface="+mn-lt"/>
              </a:endParaRPr>
            </a:p>
          </p:txBody>
        </p:sp>
      </p:grpSp>
      <p:grpSp>
        <p:nvGrpSpPr>
          <p:cNvPr id="19" name="组合 18"/>
          <p:cNvGrpSpPr/>
          <p:nvPr/>
        </p:nvGrpSpPr>
        <p:grpSpPr>
          <a:xfrm>
            <a:off x="2010300" y="2195264"/>
            <a:ext cx="1128834" cy="1080000"/>
            <a:chOff x="1624999" y="2187389"/>
            <a:chExt cx="1128834" cy="1080000"/>
          </a:xfrm>
        </p:grpSpPr>
        <p:sp>
          <p:nvSpPr>
            <p:cNvPr id="20" name="Oval 11"/>
            <p:cNvSpPr>
              <a:spLocks noChangeAspect="1"/>
            </p:cNvSpPr>
            <p:nvPr/>
          </p:nvSpPr>
          <p:spPr>
            <a:xfrm>
              <a:off x="1649416" y="2187389"/>
              <a:ext cx="1080000" cy="1080000"/>
            </a:xfrm>
            <a:prstGeom prst="ellipse">
              <a:avLst/>
            </a:prstGeom>
            <a:solidFill>
              <a:srgbClr val="EF5B7E"/>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FFCBE1"/>
                </a:solidFill>
                <a:cs typeface="+mn-ea"/>
                <a:sym typeface="+mn-lt"/>
              </a:endParaRPr>
            </a:p>
          </p:txBody>
        </p:sp>
        <p:sp>
          <p:nvSpPr>
            <p:cNvPr id="21" name="TextBox 28"/>
            <p:cNvSpPr txBox="1"/>
            <p:nvPr/>
          </p:nvSpPr>
          <p:spPr>
            <a:xfrm>
              <a:off x="1624999" y="2272890"/>
              <a:ext cx="1128834" cy="830997"/>
            </a:xfrm>
            <a:prstGeom prst="rect">
              <a:avLst/>
            </a:prstGeom>
            <a:noFill/>
          </p:spPr>
          <p:txBody>
            <a:bodyPr wrap="square" rtlCol="0">
              <a:spAutoFit/>
            </a:bodyPr>
            <a:lstStyle/>
            <a:p>
              <a:pPr algn="ctr"/>
              <a:r>
                <a:rPr lang="en-US" sz="4800" dirty="0" smtClean="0">
                  <a:solidFill>
                    <a:srgbClr val="FFCBE1"/>
                  </a:solidFill>
                  <a:cs typeface="+mn-ea"/>
                  <a:sym typeface="+mn-lt"/>
                </a:rPr>
                <a:t>01</a:t>
              </a:r>
              <a:endParaRPr lang="id-ID" sz="4400" dirty="0">
                <a:solidFill>
                  <a:srgbClr val="FFCBE1"/>
                </a:solidFill>
                <a:cs typeface="+mn-ea"/>
                <a:sym typeface="+mn-lt"/>
              </a:endParaRPr>
            </a:p>
          </p:txBody>
        </p:sp>
      </p:grpSp>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7093953" y="1077569"/>
            <a:ext cx="527384" cy="566056"/>
          </a:xfrm>
          <a:prstGeom prst="rect">
            <a:avLst/>
          </a:prstGeom>
        </p:spPr>
      </p:pic>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6200000">
            <a:off x="1458412" y="5530614"/>
            <a:ext cx="343040" cy="368194"/>
          </a:xfrm>
          <a:prstGeom prst="rect">
            <a:avLst/>
          </a:prstGeom>
        </p:spPr>
      </p:pic>
      <p:sp>
        <p:nvSpPr>
          <p:cNvPr id="22" name="矩形 21"/>
          <p:cNvSpPr/>
          <p:nvPr/>
        </p:nvSpPr>
        <p:spPr>
          <a:xfrm>
            <a:off x="1306654" y="3902307"/>
            <a:ext cx="2407656" cy="1200329"/>
          </a:xfrm>
          <a:prstGeom prst="rect">
            <a:avLst/>
          </a:prstGeom>
        </p:spPr>
        <p:txBody>
          <a:bodyPr wrap="square">
            <a:spAutoFit/>
          </a:bodyPr>
          <a:lstStyle/>
          <a:p>
            <a:pPr algn="ctr"/>
            <a:r>
              <a:rPr lang="en-US" altLang="zh-CN" sz="1200" dirty="0">
                <a:solidFill>
                  <a:srgbClr val="EB2D5F"/>
                </a:solidFill>
                <a:latin typeface="Calibri" panose="020F0502020204030204" pitchFamily="34" charset="0"/>
              </a:rPr>
              <a:t>The spring and autumn period and the visual studio is one of the enterprises and individuals to provide professional creativity, brand integration design </a:t>
            </a:r>
            <a:r>
              <a:rPr lang="en-US" altLang="zh-CN" sz="1200" dirty="0" smtClean="0">
                <a:solidFill>
                  <a:srgbClr val="EB2D5F"/>
                </a:solidFill>
                <a:latin typeface="Calibri" panose="020F0502020204030204" pitchFamily="34" charset="0"/>
              </a:rPr>
              <a:t>consultants……</a:t>
            </a:r>
            <a:endParaRPr lang="zh-CN" altLang="zh-CN" sz="1200" dirty="0">
              <a:solidFill>
                <a:srgbClr val="EB2D5F"/>
              </a:solidFill>
              <a:latin typeface="Calibri" panose="020F0502020204030204" pitchFamily="34" charset="0"/>
            </a:endParaRPr>
          </a:p>
        </p:txBody>
      </p:sp>
      <p:sp>
        <p:nvSpPr>
          <p:cNvPr id="23" name="矩形 22"/>
          <p:cNvSpPr/>
          <p:nvPr/>
        </p:nvSpPr>
        <p:spPr>
          <a:xfrm>
            <a:off x="3698487" y="3902307"/>
            <a:ext cx="2407656" cy="1200329"/>
          </a:xfrm>
          <a:prstGeom prst="rect">
            <a:avLst/>
          </a:prstGeom>
        </p:spPr>
        <p:txBody>
          <a:bodyPr wrap="square">
            <a:spAutoFit/>
          </a:bodyPr>
          <a:lstStyle/>
          <a:p>
            <a:pPr algn="ctr"/>
            <a:r>
              <a:rPr lang="en-US" altLang="zh-CN" sz="1200" dirty="0">
                <a:solidFill>
                  <a:srgbClr val="EB2D5F"/>
                </a:solidFill>
                <a:latin typeface="Calibri" panose="020F0502020204030204" pitchFamily="34" charset="0"/>
              </a:rPr>
              <a:t>The spring and autumn period and the visual studio is one of the enterprises and individuals to provide professional creativity, brand integration design </a:t>
            </a:r>
            <a:r>
              <a:rPr lang="en-US" altLang="zh-CN" sz="1200" dirty="0" smtClean="0">
                <a:solidFill>
                  <a:srgbClr val="EB2D5F"/>
                </a:solidFill>
                <a:latin typeface="Calibri" panose="020F0502020204030204" pitchFamily="34" charset="0"/>
              </a:rPr>
              <a:t>consultants……</a:t>
            </a:r>
            <a:endParaRPr lang="zh-CN" altLang="zh-CN" sz="1200" dirty="0">
              <a:solidFill>
                <a:srgbClr val="EB2D5F"/>
              </a:solidFill>
              <a:latin typeface="Calibri" panose="020F0502020204030204" pitchFamily="34" charset="0"/>
            </a:endParaRPr>
          </a:p>
        </p:txBody>
      </p:sp>
      <p:sp>
        <p:nvSpPr>
          <p:cNvPr id="24" name="矩形 23"/>
          <p:cNvSpPr/>
          <p:nvPr/>
        </p:nvSpPr>
        <p:spPr>
          <a:xfrm>
            <a:off x="6090320" y="3902307"/>
            <a:ext cx="2407656" cy="1200329"/>
          </a:xfrm>
          <a:prstGeom prst="rect">
            <a:avLst/>
          </a:prstGeom>
        </p:spPr>
        <p:txBody>
          <a:bodyPr wrap="square">
            <a:spAutoFit/>
          </a:bodyPr>
          <a:lstStyle/>
          <a:p>
            <a:pPr algn="ctr"/>
            <a:r>
              <a:rPr lang="en-US" altLang="zh-CN" sz="1200" dirty="0">
                <a:solidFill>
                  <a:srgbClr val="EB2D5F"/>
                </a:solidFill>
                <a:latin typeface="Calibri" panose="020F0502020204030204" pitchFamily="34" charset="0"/>
              </a:rPr>
              <a:t>The spring and autumn period and the visual studio is one of the enterprises and individuals to provide professional creativity, brand integration design </a:t>
            </a:r>
            <a:r>
              <a:rPr lang="en-US" altLang="zh-CN" sz="1200" dirty="0" smtClean="0">
                <a:solidFill>
                  <a:srgbClr val="EB2D5F"/>
                </a:solidFill>
                <a:latin typeface="Calibri" panose="020F0502020204030204" pitchFamily="34" charset="0"/>
              </a:rPr>
              <a:t>consultants……</a:t>
            </a:r>
            <a:endParaRPr lang="zh-CN" altLang="zh-CN" sz="1200" dirty="0">
              <a:solidFill>
                <a:srgbClr val="EB2D5F"/>
              </a:solidFill>
              <a:latin typeface="Calibri" panose="020F0502020204030204" pitchFamily="34" charset="0"/>
            </a:endParaRPr>
          </a:p>
        </p:txBody>
      </p:sp>
      <p:sp>
        <p:nvSpPr>
          <p:cNvPr id="25" name="矩形 24"/>
          <p:cNvSpPr/>
          <p:nvPr/>
        </p:nvSpPr>
        <p:spPr>
          <a:xfrm>
            <a:off x="8482154" y="3902307"/>
            <a:ext cx="2407656" cy="1200329"/>
          </a:xfrm>
          <a:prstGeom prst="rect">
            <a:avLst/>
          </a:prstGeom>
        </p:spPr>
        <p:txBody>
          <a:bodyPr wrap="square">
            <a:spAutoFit/>
          </a:bodyPr>
          <a:lstStyle/>
          <a:p>
            <a:pPr algn="ctr"/>
            <a:r>
              <a:rPr lang="en-US" altLang="zh-CN" sz="1200" dirty="0">
                <a:solidFill>
                  <a:srgbClr val="EB2D5F"/>
                </a:solidFill>
                <a:latin typeface="Calibri" panose="020F0502020204030204" pitchFamily="34" charset="0"/>
              </a:rPr>
              <a:t>The spring and autumn period and the visual studio is one of the enterprises and individuals to provide professional creativity, brand integration design </a:t>
            </a:r>
            <a:r>
              <a:rPr lang="en-US" altLang="zh-CN" sz="1200" dirty="0" smtClean="0">
                <a:solidFill>
                  <a:srgbClr val="EB2D5F"/>
                </a:solidFill>
                <a:latin typeface="Calibri" panose="020F0502020204030204" pitchFamily="34" charset="0"/>
              </a:rPr>
              <a:t>consultants……</a:t>
            </a:r>
            <a:endParaRPr lang="zh-CN" altLang="zh-CN" sz="1200" dirty="0">
              <a:solidFill>
                <a:srgbClr val="EB2D5F"/>
              </a:solidFill>
              <a:latin typeface="Calibri" panose="020F0502020204030204" pitchFamily="34" charset="0"/>
            </a:endParaRPr>
          </a:p>
        </p:txBody>
      </p:sp>
    </p:spTree>
    <p:extLst>
      <p:ext uri="{BB962C8B-B14F-4D97-AF65-F5344CB8AC3E}">
        <p14:creationId xmlns:p14="http://schemas.microsoft.com/office/powerpoint/2010/main" val="347815643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53" presetClass="entr" presetSubtype="16" fill="hold" nodeType="withEffect">
                                      <p:stCondLst>
                                        <p:cond delay="1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nodeType="withEffect">
                                      <p:stCondLst>
                                        <p:cond delay="2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800"/>
                                </p:stCondLst>
                                <p:childTnLst>
                                  <p:par>
                                    <p:cTn id="32" presetID="2" presetClass="entr" presetSubtype="2" fill="hold" grpId="0" nodeType="afterEffect" p14:presetBounceEnd="40000">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14:bounceEnd="40000">
                                          <p:cBhvr additive="base">
                                            <p:cTn id="34"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40000">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14:bounceEnd="40000">
                                          <p:cBhvr additive="base">
                                            <p:cTn id="38"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40000">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14:bounceEnd="40000">
                                          <p:cBhvr additive="base">
                                            <p:cTn id="42"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43" dur="75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40000">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14:bounceEnd="40000">
                                          <p:cBhvr additive="base">
                                            <p:cTn id="46" dur="75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7" dur="75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2550"/>
                                </p:stCondLst>
                                <p:childTnLst>
                                  <p:par>
                                    <p:cTn id="49" presetID="42"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10" presetClass="entr" presetSubtype="0" fill="hold"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53" presetClass="entr" presetSubtype="16" fill="hold" nodeType="withEffect">
                                      <p:stCondLst>
                                        <p:cond delay="1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nodeType="withEffect">
                                      <p:stCondLst>
                                        <p:cond delay="2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800"/>
                                </p:stCondLst>
                                <p:childTnLst>
                                  <p:par>
                                    <p:cTn id="32" presetID="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fill="hold"/>
                                            <p:tgtEl>
                                              <p:spTgt spid="10"/>
                                            </p:tgtEl>
                                            <p:attrNameLst>
                                              <p:attrName>ppt_x</p:attrName>
                                            </p:attrNameLst>
                                          </p:cBhvr>
                                          <p:tavLst>
                                            <p:tav tm="0">
                                              <p:val>
                                                <p:strVal val="1+#ppt_w/2"/>
                                              </p:val>
                                            </p:tav>
                                            <p:tav tm="100000">
                                              <p:val>
                                                <p:strVal val="#ppt_x"/>
                                              </p:val>
                                            </p:tav>
                                          </p:tavLst>
                                        </p:anim>
                                        <p:anim calcmode="lin" valueType="num">
                                          <p:cBhvr additive="base">
                                            <p:cTn id="35" dur="75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750" fill="hold"/>
                                            <p:tgtEl>
                                              <p:spTgt spid="11"/>
                                            </p:tgtEl>
                                            <p:attrNameLst>
                                              <p:attrName>ppt_x</p:attrName>
                                            </p:attrNameLst>
                                          </p:cBhvr>
                                          <p:tavLst>
                                            <p:tav tm="0">
                                              <p:val>
                                                <p:strVal val="1+#ppt_w/2"/>
                                              </p:val>
                                            </p:tav>
                                            <p:tav tm="100000">
                                              <p:val>
                                                <p:strVal val="#ppt_x"/>
                                              </p:val>
                                            </p:tav>
                                          </p:tavLst>
                                        </p:anim>
                                        <p:anim calcmode="lin" valueType="num">
                                          <p:cBhvr additive="base">
                                            <p:cTn id="39" dur="75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750" fill="hold"/>
                                            <p:tgtEl>
                                              <p:spTgt spid="12"/>
                                            </p:tgtEl>
                                            <p:attrNameLst>
                                              <p:attrName>ppt_x</p:attrName>
                                            </p:attrNameLst>
                                          </p:cBhvr>
                                          <p:tavLst>
                                            <p:tav tm="0">
                                              <p:val>
                                                <p:strVal val="1+#ppt_w/2"/>
                                              </p:val>
                                            </p:tav>
                                            <p:tav tm="100000">
                                              <p:val>
                                                <p:strVal val="#ppt_x"/>
                                              </p:val>
                                            </p:tav>
                                          </p:tavLst>
                                        </p:anim>
                                        <p:anim calcmode="lin" valueType="num">
                                          <p:cBhvr additive="base">
                                            <p:cTn id="43" dur="75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750" fill="hold"/>
                                            <p:tgtEl>
                                              <p:spTgt spid="13"/>
                                            </p:tgtEl>
                                            <p:attrNameLst>
                                              <p:attrName>ppt_x</p:attrName>
                                            </p:attrNameLst>
                                          </p:cBhvr>
                                          <p:tavLst>
                                            <p:tav tm="0">
                                              <p:val>
                                                <p:strVal val="1+#ppt_w/2"/>
                                              </p:val>
                                            </p:tav>
                                            <p:tav tm="100000">
                                              <p:val>
                                                <p:strVal val="#ppt_x"/>
                                              </p:val>
                                            </p:tav>
                                          </p:tavLst>
                                        </p:anim>
                                        <p:anim calcmode="lin" valueType="num">
                                          <p:cBhvr additive="base">
                                            <p:cTn id="47" dur="75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2550"/>
                                </p:stCondLst>
                                <p:childTnLst>
                                  <p:par>
                                    <p:cTn id="49" presetID="42"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10" presetClass="entr" presetSubtype="0" fill="hold"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P spid="22" grpId="0"/>
          <p:bldP spid="23" grpId="0"/>
          <p:bldP spid="24" grpId="0"/>
          <p:bldP spid="2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reeform 61"/>
          <p:cNvSpPr>
            <a:spLocks noEditPoints="1"/>
          </p:cNvSpPr>
          <p:nvPr/>
        </p:nvSpPr>
        <p:spPr bwMode="auto">
          <a:xfrm>
            <a:off x="5530749" y="2612585"/>
            <a:ext cx="1130502" cy="1722038"/>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rgbClr val="EB2D5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小米兰亭_GB外压缩"/>
              <a:ea typeface="小米兰亭_GB外压缩"/>
            </a:endParaRPr>
          </a:p>
        </p:txBody>
      </p:sp>
      <p:grpSp>
        <p:nvGrpSpPr>
          <p:cNvPr id="56" name="组合 55"/>
          <p:cNvGrpSpPr/>
          <p:nvPr/>
        </p:nvGrpSpPr>
        <p:grpSpPr>
          <a:xfrm>
            <a:off x="7047036" y="2383832"/>
            <a:ext cx="3466032" cy="855015"/>
            <a:chOff x="7832917" y="1617793"/>
            <a:chExt cx="3466032" cy="855015"/>
          </a:xfrm>
        </p:grpSpPr>
        <p:sp>
          <p:nvSpPr>
            <p:cNvPr id="57" name="矩形 56"/>
            <p:cNvSpPr/>
            <p:nvPr/>
          </p:nvSpPr>
          <p:spPr>
            <a:xfrm>
              <a:off x="8346199" y="1617793"/>
              <a:ext cx="2952750" cy="373179"/>
            </a:xfrm>
            <a:prstGeom prst="rect">
              <a:avLst/>
            </a:prstGeom>
          </p:spPr>
          <p:txBody>
            <a:bodyPr wrap="square">
              <a:spAutoFit/>
            </a:bodyPr>
            <a:lstStyle/>
            <a:p>
              <a:pPr>
                <a:lnSpc>
                  <a:spcPct val="150000"/>
                </a:lnSpc>
                <a:spcAft>
                  <a:spcPts val="600"/>
                </a:spcAft>
                <a:buClr>
                  <a:srgbClr val="5ABEAA"/>
                </a:buClr>
              </a:pPr>
              <a:r>
                <a:rPr lang="en-US" altLang="zh-CN" sz="1400" dirty="0">
                  <a:solidFill>
                    <a:schemeClr val="tx1">
                      <a:lumMod val="75000"/>
                      <a:lumOff val="25000"/>
                    </a:schemeClr>
                  </a:solidFill>
                  <a:ea typeface="小米兰亭_GB外压缩"/>
                </a:rPr>
                <a:t>ENTER YOUR TITLE</a:t>
              </a:r>
              <a:endParaRPr lang="zh-CN" altLang="en-US" sz="1050" dirty="0">
                <a:solidFill>
                  <a:schemeClr val="tx1">
                    <a:lumMod val="75000"/>
                    <a:lumOff val="25000"/>
                  </a:schemeClr>
                </a:solidFill>
                <a:ea typeface="小米兰亭_GB外压缩"/>
              </a:endParaRPr>
            </a:p>
          </p:txBody>
        </p:sp>
        <p:sp>
          <p:nvSpPr>
            <p:cNvPr id="58" name="矩形 57"/>
            <p:cNvSpPr/>
            <p:nvPr/>
          </p:nvSpPr>
          <p:spPr>
            <a:xfrm>
              <a:off x="7832917" y="1661548"/>
              <a:ext cx="479618" cy="523220"/>
            </a:xfrm>
            <a:prstGeom prst="rect">
              <a:avLst/>
            </a:prstGeom>
          </p:spPr>
          <p:txBody>
            <a:bodyPr wrap="none">
              <a:spAutoFit/>
            </a:bodyPr>
            <a:lstStyle/>
            <a:p>
              <a:pPr algn="ctr"/>
              <a:r>
                <a:rPr lang="en-US" altLang="zh-CN" sz="2800" dirty="0">
                  <a:solidFill>
                    <a:schemeClr val="tx1">
                      <a:lumMod val="75000"/>
                      <a:lumOff val="25000"/>
                    </a:schemeClr>
                  </a:solidFill>
                  <a:ea typeface="小米兰亭_GB外压缩"/>
                </a:rPr>
                <a:t>02</a:t>
              </a:r>
              <a:endParaRPr lang="zh-CN" altLang="en-US" sz="2800" dirty="0">
                <a:solidFill>
                  <a:schemeClr val="tx1">
                    <a:lumMod val="75000"/>
                    <a:lumOff val="25000"/>
                  </a:schemeClr>
                </a:solidFill>
                <a:ea typeface="小米兰亭_GB外压缩"/>
              </a:endParaRPr>
            </a:p>
          </p:txBody>
        </p:sp>
        <p:sp>
          <p:nvSpPr>
            <p:cNvPr id="59" name="矩形 58"/>
            <p:cNvSpPr/>
            <p:nvPr/>
          </p:nvSpPr>
          <p:spPr>
            <a:xfrm>
              <a:off x="8314458" y="1918810"/>
              <a:ext cx="2952750" cy="553998"/>
            </a:xfrm>
            <a:prstGeom prst="rect">
              <a:avLst/>
            </a:prstGeom>
          </p:spPr>
          <p:txBody>
            <a:bodyPr wrap="square">
              <a:spAutoFit/>
            </a:bodyPr>
            <a:lstStyle/>
            <a:p>
              <a:pPr>
                <a:lnSpc>
                  <a:spcPct val="150000"/>
                </a:lnSpc>
                <a:spcAft>
                  <a:spcPts val="600"/>
                </a:spcAft>
                <a:buClr>
                  <a:srgbClr val="5ABEAA"/>
                </a:buClr>
              </a:pPr>
              <a:r>
                <a:rPr lang="zh-CN" altLang="en-US" sz="1000" dirty="0">
                  <a:solidFill>
                    <a:schemeClr val="tx1">
                      <a:lumMod val="75000"/>
                      <a:lumOff val="25000"/>
                    </a:schemeClr>
                  </a:solidFill>
                  <a:latin typeface="小米兰亭_GB外压缩"/>
                  <a:ea typeface="小米兰亭_GB外压缩"/>
                </a:rPr>
                <a:t>为客户提供有效服务，是我们工作的方向和价值评价的标尺，成就客户就是成就我们自己</a:t>
              </a:r>
            </a:p>
          </p:txBody>
        </p:sp>
      </p:grpSp>
      <p:grpSp>
        <p:nvGrpSpPr>
          <p:cNvPr id="60" name="组合 59"/>
          <p:cNvGrpSpPr/>
          <p:nvPr/>
        </p:nvGrpSpPr>
        <p:grpSpPr>
          <a:xfrm>
            <a:off x="7047838" y="3526085"/>
            <a:ext cx="3465230" cy="892338"/>
            <a:chOff x="7833719" y="2760046"/>
            <a:chExt cx="3465230" cy="892338"/>
          </a:xfrm>
        </p:grpSpPr>
        <p:sp>
          <p:nvSpPr>
            <p:cNvPr id="61" name="矩形 60"/>
            <p:cNvSpPr/>
            <p:nvPr/>
          </p:nvSpPr>
          <p:spPr>
            <a:xfrm>
              <a:off x="8346199" y="2760046"/>
              <a:ext cx="2952750" cy="373179"/>
            </a:xfrm>
            <a:prstGeom prst="rect">
              <a:avLst/>
            </a:prstGeom>
          </p:spPr>
          <p:txBody>
            <a:bodyPr wrap="square">
              <a:spAutoFit/>
            </a:bodyPr>
            <a:lstStyle/>
            <a:p>
              <a:pPr>
                <a:lnSpc>
                  <a:spcPct val="150000"/>
                </a:lnSpc>
                <a:spcAft>
                  <a:spcPts val="600"/>
                </a:spcAft>
                <a:buClr>
                  <a:srgbClr val="5ABEAA"/>
                </a:buClr>
              </a:pPr>
              <a:r>
                <a:rPr lang="en-US" altLang="zh-CN" sz="1400" dirty="0">
                  <a:solidFill>
                    <a:schemeClr val="tx1">
                      <a:lumMod val="75000"/>
                      <a:lumOff val="25000"/>
                    </a:schemeClr>
                  </a:solidFill>
                  <a:ea typeface="小米兰亭_GB外压缩"/>
                </a:rPr>
                <a:t>ENTER YOUR TITLE</a:t>
              </a:r>
              <a:endParaRPr lang="zh-CN" altLang="en-US" sz="1050" dirty="0">
                <a:solidFill>
                  <a:schemeClr val="tx1">
                    <a:lumMod val="75000"/>
                    <a:lumOff val="25000"/>
                  </a:schemeClr>
                </a:solidFill>
                <a:ea typeface="小米兰亭_GB外压缩"/>
              </a:endParaRPr>
            </a:p>
          </p:txBody>
        </p:sp>
        <p:sp>
          <p:nvSpPr>
            <p:cNvPr id="62" name="矩形 61"/>
            <p:cNvSpPr/>
            <p:nvPr/>
          </p:nvSpPr>
          <p:spPr>
            <a:xfrm>
              <a:off x="7833719" y="2798384"/>
              <a:ext cx="478016" cy="523220"/>
            </a:xfrm>
            <a:prstGeom prst="rect">
              <a:avLst/>
            </a:prstGeom>
          </p:spPr>
          <p:txBody>
            <a:bodyPr wrap="none">
              <a:spAutoFit/>
            </a:bodyPr>
            <a:lstStyle/>
            <a:p>
              <a:pPr algn="ctr"/>
              <a:r>
                <a:rPr lang="en-US" altLang="zh-CN" sz="2800" dirty="0">
                  <a:solidFill>
                    <a:schemeClr val="tx1">
                      <a:lumMod val="75000"/>
                      <a:lumOff val="25000"/>
                    </a:schemeClr>
                  </a:solidFill>
                  <a:ea typeface="小米兰亭_GB外压缩"/>
                </a:rPr>
                <a:t>04</a:t>
              </a:r>
              <a:endParaRPr lang="zh-CN" altLang="en-US" sz="2800" dirty="0">
                <a:solidFill>
                  <a:schemeClr val="tx1">
                    <a:lumMod val="75000"/>
                    <a:lumOff val="25000"/>
                  </a:schemeClr>
                </a:solidFill>
                <a:ea typeface="小米兰亭_GB外压缩"/>
              </a:endParaRPr>
            </a:p>
          </p:txBody>
        </p:sp>
        <p:sp>
          <p:nvSpPr>
            <p:cNvPr id="63" name="矩形 62"/>
            <p:cNvSpPr/>
            <p:nvPr/>
          </p:nvSpPr>
          <p:spPr>
            <a:xfrm>
              <a:off x="8314458" y="3098386"/>
              <a:ext cx="2952750" cy="553998"/>
            </a:xfrm>
            <a:prstGeom prst="rect">
              <a:avLst/>
            </a:prstGeom>
          </p:spPr>
          <p:txBody>
            <a:bodyPr wrap="square">
              <a:spAutoFit/>
            </a:bodyPr>
            <a:lstStyle/>
            <a:p>
              <a:pPr>
                <a:lnSpc>
                  <a:spcPct val="150000"/>
                </a:lnSpc>
                <a:spcAft>
                  <a:spcPts val="600"/>
                </a:spcAft>
                <a:buClr>
                  <a:srgbClr val="5ABEAA"/>
                </a:buClr>
              </a:pPr>
              <a:r>
                <a:rPr lang="zh-CN" altLang="en-US" sz="1000" dirty="0">
                  <a:solidFill>
                    <a:schemeClr val="tx1">
                      <a:lumMod val="75000"/>
                      <a:lumOff val="25000"/>
                    </a:schemeClr>
                  </a:solidFill>
                  <a:latin typeface="小米兰亭_GB外压缩"/>
                  <a:ea typeface="小米兰亭_GB外压缩"/>
                </a:rPr>
                <a:t>为客户提供有效服务，是我们工作的方向和价值评价的标尺，成就客户就是成就我们自己</a:t>
              </a:r>
            </a:p>
          </p:txBody>
        </p:sp>
      </p:grpSp>
      <p:grpSp>
        <p:nvGrpSpPr>
          <p:cNvPr id="64" name="组合 63"/>
          <p:cNvGrpSpPr/>
          <p:nvPr/>
        </p:nvGrpSpPr>
        <p:grpSpPr>
          <a:xfrm>
            <a:off x="1538487" y="3562661"/>
            <a:ext cx="3514050" cy="892338"/>
            <a:chOff x="852954" y="2760046"/>
            <a:chExt cx="3514050" cy="892338"/>
          </a:xfrm>
        </p:grpSpPr>
        <p:sp>
          <p:nvSpPr>
            <p:cNvPr id="65" name="矩形 64"/>
            <p:cNvSpPr/>
            <p:nvPr/>
          </p:nvSpPr>
          <p:spPr>
            <a:xfrm>
              <a:off x="893051" y="2760046"/>
              <a:ext cx="2952750" cy="415498"/>
            </a:xfrm>
            <a:prstGeom prst="rect">
              <a:avLst/>
            </a:prstGeom>
          </p:spPr>
          <p:txBody>
            <a:bodyPr wrap="square">
              <a:spAutoFit/>
            </a:bodyPr>
            <a:lstStyle/>
            <a:p>
              <a:pPr algn="r">
                <a:lnSpc>
                  <a:spcPct val="150000"/>
                </a:lnSpc>
                <a:spcAft>
                  <a:spcPts val="600"/>
                </a:spcAft>
                <a:buClr>
                  <a:srgbClr val="5ABEAA"/>
                </a:buClr>
              </a:pPr>
              <a:r>
                <a:rPr lang="en-US" altLang="zh-CN" sz="1400" dirty="0">
                  <a:solidFill>
                    <a:schemeClr val="tx1">
                      <a:lumMod val="75000"/>
                      <a:lumOff val="25000"/>
                    </a:schemeClr>
                  </a:solidFill>
                  <a:ea typeface="小米兰亭_GB外压缩"/>
                </a:rPr>
                <a:t>ENTER YOUR TITLE</a:t>
              </a:r>
            </a:p>
          </p:txBody>
        </p:sp>
        <p:sp>
          <p:nvSpPr>
            <p:cNvPr id="66" name="矩形 65"/>
            <p:cNvSpPr/>
            <p:nvPr/>
          </p:nvSpPr>
          <p:spPr>
            <a:xfrm>
              <a:off x="3874561" y="2798384"/>
              <a:ext cx="492443" cy="523220"/>
            </a:xfrm>
            <a:prstGeom prst="rect">
              <a:avLst/>
            </a:prstGeom>
          </p:spPr>
          <p:txBody>
            <a:bodyPr wrap="none">
              <a:spAutoFit/>
            </a:bodyPr>
            <a:lstStyle/>
            <a:p>
              <a:pPr algn="ctr"/>
              <a:r>
                <a:rPr lang="en-US" altLang="zh-CN" sz="2800" dirty="0">
                  <a:solidFill>
                    <a:schemeClr val="tx1">
                      <a:lumMod val="75000"/>
                      <a:lumOff val="25000"/>
                    </a:schemeClr>
                  </a:solidFill>
                  <a:ea typeface="小米兰亭_GB外压缩"/>
                </a:rPr>
                <a:t>03</a:t>
              </a:r>
              <a:endParaRPr lang="zh-CN" altLang="en-US" sz="2800" dirty="0">
                <a:solidFill>
                  <a:schemeClr val="tx1">
                    <a:lumMod val="75000"/>
                    <a:lumOff val="25000"/>
                  </a:schemeClr>
                </a:solidFill>
                <a:ea typeface="小米兰亭_GB外压缩"/>
              </a:endParaRPr>
            </a:p>
          </p:txBody>
        </p:sp>
        <p:sp>
          <p:nvSpPr>
            <p:cNvPr id="67" name="矩形 66"/>
            <p:cNvSpPr/>
            <p:nvPr/>
          </p:nvSpPr>
          <p:spPr>
            <a:xfrm>
              <a:off x="852954" y="3098386"/>
              <a:ext cx="2952750" cy="553998"/>
            </a:xfrm>
            <a:prstGeom prst="rect">
              <a:avLst/>
            </a:prstGeom>
          </p:spPr>
          <p:txBody>
            <a:bodyPr wrap="square">
              <a:spAutoFit/>
            </a:bodyPr>
            <a:lstStyle/>
            <a:p>
              <a:pPr algn="r">
                <a:lnSpc>
                  <a:spcPct val="150000"/>
                </a:lnSpc>
                <a:spcAft>
                  <a:spcPts val="600"/>
                </a:spcAft>
                <a:buClr>
                  <a:srgbClr val="5ABEAA"/>
                </a:buClr>
              </a:pPr>
              <a:r>
                <a:rPr lang="zh-CN" altLang="en-US" sz="1000" dirty="0">
                  <a:solidFill>
                    <a:schemeClr val="tx1">
                      <a:lumMod val="75000"/>
                      <a:lumOff val="25000"/>
                    </a:schemeClr>
                  </a:solidFill>
                  <a:latin typeface="小米兰亭_GB外压缩"/>
                  <a:ea typeface="小米兰亭_GB外压缩"/>
                </a:rPr>
                <a:t>为客户提供有效服务，是我们工作的方向和价值评价的标尺，成就客户就是成就我们自己</a:t>
              </a:r>
            </a:p>
          </p:txBody>
        </p:sp>
      </p:grpSp>
      <p:grpSp>
        <p:nvGrpSpPr>
          <p:cNvPr id="68" name="组合 67"/>
          <p:cNvGrpSpPr/>
          <p:nvPr/>
        </p:nvGrpSpPr>
        <p:grpSpPr>
          <a:xfrm>
            <a:off x="1538487" y="2420408"/>
            <a:ext cx="3474776" cy="818439"/>
            <a:chOff x="852954" y="1617793"/>
            <a:chExt cx="3474776" cy="818439"/>
          </a:xfrm>
        </p:grpSpPr>
        <p:sp>
          <p:nvSpPr>
            <p:cNvPr id="69" name="矩形 68"/>
            <p:cNvSpPr/>
            <p:nvPr/>
          </p:nvSpPr>
          <p:spPr>
            <a:xfrm>
              <a:off x="893051" y="1617793"/>
              <a:ext cx="2952750" cy="415498"/>
            </a:xfrm>
            <a:prstGeom prst="rect">
              <a:avLst/>
            </a:prstGeom>
          </p:spPr>
          <p:txBody>
            <a:bodyPr wrap="square">
              <a:spAutoFit/>
            </a:bodyPr>
            <a:lstStyle/>
            <a:p>
              <a:pPr algn="r">
                <a:lnSpc>
                  <a:spcPct val="150000"/>
                </a:lnSpc>
                <a:spcAft>
                  <a:spcPts val="600"/>
                </a:spcAft>
                <a:buClr>
                  <a:srgbClr val="5ABEAA"/>
                </a:buClr>
              </a:pPr>
              <a:r>
                <a:rPr lang="en-US" altLang="zh-CN" sz="1400" dirty="0">
                  <a:solidFill>
                    <a:schemeClr val="tx1">
                      <a:lumMod val="75000"/>
                      <a:lumOff val="25000"/>
                    </a:schemeClr>
                  </a:solidFill>
                  <a:ea typeface="小米兰亭_GB外压缩"/>
                </a:rPr>
                <a:t>ENTER YOUR TITLE</a:t>
              </a:r>
            </a:p>
          </p:txBody>
        </p:sp>
        <p:sp>
          <p:nvSpPr>
            <p:cNvPr id="70" name="矩形 69"/>
            <p:cNvSpPr/>
            <p:nvPr/>
          </p:nvSpPr>
          <p:spPr>
            <a:xfrm>
              <a:off x="3913834" y="1661548"/>
              <a:ext cx="413896" cy="523220"/>
            </a:xfrm>
            <a:prstGeom prst="rect">
              <a:avLst/>
            </a:prstGeom>
          </p:spPr>
          <p:txBody>
            <a:bodyPr wrap="none">
              <a:spAutoFit/>
            </a:bodyPr>
            <a:lstStyle/>
            <a:p>
              <a:pPr algn="ctr"/>
              <a:r>
                <a:rPr lang="en-US" altLang="zh-CN" sz="2800" dirty="0">
                  <a:solidFill>
                    <a:schemeClr val="tx1">
                      <a:lumMod val="75000"/>
                      <a:lumOff val="25000"/>
                    </a:schemeClr>
                  </a:solidFill>
                  <a:ea typeface="小米兰亭_GB外压缩"/>
                </a:rPr>
                <a:t>01</a:t>
              </a:r>
              <a:endParaRPr lang="zh-CN" altLang="en-US" sz="2800" dirty="0">
                <a:solidFill>
                  <a:schemeClr val="tx1">
                    <a:lumMod val="75000"/>
                    <a:lumOff val="25000"/>
                  </a:schemeClr>
                </a:solidFill>
                <a:ea typeface="小米兰亭_GB外压缩"/>
              </a:endParaRPr>
            </a:p>
          </p:txBody>
        </p:sp>
        <p:sp>
          <p:nvSpPr>
            <p:cNvPr id="71" name="矩形 70"/>
            <p:cNvSpPr/>
            <p:nvPr/>
          </p:nvSpPr>
          <p:spPr>
            <a:xfrm>
              <a:off x="852954" y="1882234"/>
              <a:ext cx="2952750" cy="553998"/>
            </a:xfrm>
            <a:prstGeom prst="rect">
              <a:avLst/>
            </a:prstGeom>
          </p:spPr>
          <p:txBody>
            <a:bodyPr wrap="square">
              <a:spAutoFit/>
            </a:bodyPr>
            <a:lstStyle/>
            <a:p>
              <a:pPr algn="r">
                <a:lnSpc>
                  <a:spcPct val="150000"/>
                </a:lnSpc>
                <a:spcAft>
                  <a:spcPts val="600"/>
                </a:spcAft>
                <a:buClr>
                  <a:srgbClr val="5ABEAA"/>
                </a:buClr>
              </a:pPr>
              <a:r>
                <a:rPr lang="zh-CN" altLang="en-US" sz="1000" dirty="0">
                  <a:solidFill>
                    <a:schemeClr val="tx1">
                      <a:lumMod val="75000"/>
                      <a:lumOff val="25000"/>
                    </a:schemeClr>
                  </a:solidFill>
                  <a:latin typeface="小米兰亭_GB外压缩"/>
                  <a:ea typeface="小米兰亭_GB外压缩"/>
                </a:rPr>
                <a:t>为客户提供有效服务，是我们工作的方向和价值评价的标尺，成就客户就是成就我们自己</a:t>
              </a:r>
            </a:p>
          </p:txBody>
        </p:sp>
      </p:grpSp>
      <p:sp>
        <p:nvSpPr>
          <p:cNvPr id="2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3950704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accel="46000" fill="hold" nodeType="afterEffect" p14:presetBounceEnd="48000">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14:bounceEnd="48000">
                                          <p:cBhvr additive="base">
                                            <p:cTn id="18" dur="1000" fill="hold"/>
                                            <p:tgtEl>
                                              <p:spTgt spid="68"/>
                                            </p:tgtEl>
                                            <p:attrNameLst>
                                              <p:attrName>ppt_x</p:attrName>
                                            </p:attrNameLst>
                                          </p:cBhvr>
                                          <p:tavLst>
                                            <p:tav tm="0">
                                              <p:val>
                                                <p:strVal val="0-#ppt_w/2"/>
                                              </p:val>
                                            </p:tav>
                                            <p:tav tm="100000">
                                              <p:val>
                                                <p:strVal val="#ppt_x"/>
                                              </p:val>
                                            </p:tav>
                                          </p:tavLst>
                                        </p:anim>
                                        <p:anim calcmode="lin" valueType="num" p14:bounceEnd="48000">
                                          <p:cBhvr additive="base">
                                            <p:cTn id="19" dur="1000" fill="hold"/>
                                            <p:tgtEl>
                                              <p:spTgt spid="68"/>
                                            </p:tgtEl>
                                            <p:attrNameLst>
                                              <p:attrName>ppt_y</p:attrName>
                                            </p:attrNameLst>
                                          </p:cBhvr>
                                          <p:tavLst>
                                            <p:tav tm="0">
                                              <p:val>
                                                <p:strVal val="#ppt_y"/>
                                              </p:val>
                                            </p:tav>
                                            <p:tav tm="100000">
                                              <p:val>
                                                <p:strVal val="#ppt_y"/>
                                              </p:val>
                                            </p:tav>
                                          </p:tavLst>
                                        </p:anim>
                                      </p:childTnLst>
                                    </p:cTn>
                                  </p:par>
                                  <p:par>
                                    <p:cTn id="20" presetID="2" presetClass="entr" presetSubtype="8" accel="46000" fill="hold" nodeType="withEffect" p14:presetBounceEnd="48000">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14:bounceEnd="48000">
                                          <p:cBhvr additive="base">
                                            <p:cTn id="22" dur="1000" fill="hold"/>
                                            <p:tgtEl>
                                              <p:spTgt spid="64"/>
                                            </p:tgtEl>
                                            <p:attrNameLst>
                                              <p:attrName>ppt_x</p:attrName>
                                            </p:attrNameLst>
                                          </p:cBhvr>
                                          <p:tavLst>
                                            <p:tav tm="0">
                                              <p:val>
                                                <p:strVal val="0-#ppt_w/2"/>
                                              </p:val>
                                            </p:tav>
                                            <p:tav tm="100000">
                                              <p:val>
                                                <p:strVal val="#ppt_x"/>
                                              </p:val>
                                            </p:tav>
                                          </p:tavLst>
                                        </p:anim>
                                        <p:anim calcmode="lin" valueType="num" p14:bounceEnd="48000">
                                          <p:cBhvr additive="base">
                                            <p:cTn id="23" dur="10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2" accel="46000" fill="hold" nodeType="withEffect" p14:presetBounceEnd="48000">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14:bounceEnd="48000">
                                          <p:cBhvr additive="base">
                                            <p:cTn id="26" dur="1000" fill="hold"/>
                                            <p:tgtEl>
                                              <p:spTgt spid="56"/>
                                            </p:tgtEl>
                                            <p:attrNameLst>
                                              <p:attrName>ppt_x</p:attrName>
                                            </p:attrNameLst>
                                          </p:cBhvr>
                                          <p:tavLst>
                                            <p:tav tm="0">
                                              <p:val>
                                                <p:strVal val="1+#ppt_w/2"/>
                                              </p:val>
                                            </p:tav>
                                            <p:tav tm="100000">
                                              <p:val>
                                                <p:strVal val="#ppt_x"/>
                                              </p:val>
                                            </p:tav>
                                          </p:tavLst>
                                        </p:anim>
                                        <p:anim calcmode="lin" valueType="num" p14:bounceEnd="48000">
                                          <p:cBhvr additive="base">
                                            <p:cTn id="27" dur="1000" fill="hold"/>
                                            <p:tgtEl>
                                              <p:spTgt spid="56"/>
                                            </p:tgtEl>
                                            <p:attrNameLst>
                                              <p:attrName>ppt_y</p:attrName>
                                            </p:attrNameLst>
                                          </p:cBhvr>
                                          <p:tavLst>
                                            <p:tav tm="0">
                                              <p:val>
                                                <p:strVal val="#ppt_y"/>
                                              </p:val>
                                            </p:tav>
                                            <p:tav tm="100000">
                                              <p:val>
                                                <p:strVal val="#ppt_y"/>
                                              </p:val>
                                            </p:tav>
                                          </p:tavLst>
                                        </p:anim>
                                      </p:childTnLst>
                                    </p:cTn>
                                  </p:par>
                                  <p:par>
                                    <p:cTn id="28" presetID="2" presetClass="entr" presetSubtype="2" accel="46000" fill="hold" nodeType="withEffect" p14:presetBounceEnd="48000">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14:bounceEnd="48000">
                                          <p:cBhvr additive="base">
                                            <p:cTn id="30" dur="1000" fill="hold"/>
                                            <p:tgtEl>
                                              <p:spTgt spid="60"/>
                                            </p:tgtEl>
                                            <p:attrNameLst>
                                              <p:attrName>ppt_x</p:attrName>
                                            </p:attrNameLst>
                                          </p:cBhvr>
                                          <p:tavLst>
                                            <p:tav tm="0">
                                              <p:val>
                                                <p:strVal val="1+#ppt_w/2"/>
                                              </p:val>
                                            </p:tav>
                                            <p:tav tm="100000">
                                              <p:val>
                                                <p:strVal val="#ppt_x"/>
                                              </p:val>
                                            </p:tav>
                                          </p:tavLst>
                                        </p:anim>
                                        <p:anim calcmode="lin" valueType="num" p14:bounceEnd="48000">
                                          <p:cBhvr additive="base">
                                            <p:cTn id="31"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accel="46000" fill="hold"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additive="base">
                                            <p:cTn id="18" dur="1000" fill="hold"/>
                                            <p:tgtEl>
                                              <p:spTgt spid="68"/>
                                            </p:tgtEl>
                                            <p:attrNameLst>
                                              <p:attrName>ppt_x</p:attrName>
                                            </p:attrNameLst>
                                          </p:cBhvr>
                                          <p:tavLst>
                                            <p:tav tm="0">
                                              <p:val>
                                                <p:strVal val="0-#ppt_w/2"/>
                                              </p:val>
                                            </p:tav>
                                            <p:tav tm="100000">
                                              <p:val>
                                                <p:strVal val="#ppt_x"/>
                                              </p:val>
                                            </p:tav>
                                          </p:tavLst>
                                        </p:anim>
                                        <p:anim calcmode="lin" valueType="num">
                                          <p:cBhvr additive="base">
                                            <p:cTn id="19" dur="1000" fill="hold"/>
                                            <p:tgtEl>
                                              <p:spTgt spid="68"/>
                                            </p:tgtEl>
                                            <p:attrNameLst>
                                              <p:attrName>ppt_y</p:attrName>
                                            </p:attrNameLst>
                                          </p:cBhvr>
                                          <p:tavLst>
                                            <p:tav tm="0">
                                              <p:val>
                                                <p:strVal val="#ppt_y"/>
                                              </p:val>
                                            </p:tav>
                                            <p:tav tm="100000">
                                              <p:val>
                                                <p:strVal val="#ppt_y"/>
                                              </p:val>
                                            </p:tav>
                                          </p:tavLst>
                                        </p:anim>
                                      </p:childTnLst>
                                    </p:cTn>
                                  </p:par>
                                  <p:par>
                                    <p:cTn id="20" presetID="2" presetClass="entr" presetSubtype="8" accel="46000" fill="hold" nodeType="with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1000" fill="hold"/>
                                            <p:tgtEl>
                                              <p:spTgt spid="64"/>
                                            </p:tgtEl>
                                            <p:attrNameLst>
                                              <p:attrName>ppt_x</p:attrName>
                                            </p:attrNameLst>
                                          </p:cBhvr>
                                          <p:tavLst>
                                            <p:tav tm="0">
                                              <p:val>
                                                <p:strVal val="0-#ppt_w/2"/>
                                              </p:val>
                                            </p:tav>
                                            <p:tav tm="100000">
                                              <p:val>
                                                <p:strVal val="#ppt_x"/>
                                              </p:val>
                                            </p:tav>
                                          </p:tavLst>
                                        </p:anim>
                                        <p:anim calcmode="lin" valueType="num">
                                          <p:cBhvr additive="base">
                                            <p:cTn id="23" dur="10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2" accel="46000" fill="hold" nodeType="with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1000" fill="hold"/>
                                            <p:tgtEl>
                                              <p:spTgt spid="56"/>
                                            </p:tgtEl>
                                            <p:attrNameLst>
                                              <p:attrName>ppt_x</p:attrName>
                                            </p:attrNameLst>
                                          </p:cBhvr>
                                          <p:tavLst>
                                            <p:tav tm="0">
                                              <p:val>
                                                <p:strVal val="1+#ppt_w/2"/>
                                              </p:val>
                                            </p:tav>
                                            <p:tav tm="100000">
                                              <p:val>
                                                <p:strVal val="#ppt_x"/>
                                              </p:val>
                                            </p:tav>
                                          </p:tavLst>
                                        </p:anim>
                                        <p:anim calcmode="lin" valueType="num">
                                          <p:cBhvr additive="base">
                                            <p:cTn id="27" dur="1000" fill="hold"/>
                                            <p:tgtEl>
                                              <p:spTgt spid="56"/>
                                            </p:tgtEl>
                                            <p:attrNameLst>
                                              <p:attrName>ppt_y</p:attrName>
                                            </p:attrNameLst>
                                          </p:cBhvr>
                                          <p:tavLst>
                                            <p:tav tm="0">
                                              <p:val>
                                                <p:strVal val="#ppt_y"/>
                                              </p:val>
                                            </p:tav>
                                            <p:tav tm="100000">
                                              <p:val>
                                                <p:strVal val="#ppt_y"/>
                                              </p:val>
                                            </p:tav>
                                          </p:tavLst>
                                        </p:anim>
                                      </p:childTnLst>
                                    </p:cTn>
                                  </p:par>
                                  <p:par>
                                    <p:cTn id="28" presetID="2" presetClass="entr" presetSubtype="2" accel="4600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additive="base">
                                            <p:cTn id="30" dur="1000" fill="hold"/>
                                            <p:tgtEl>
                                              <p:spTgt spid="60"/>
                                            </p:tgtEl>
                                            <p:attrNameLst>
                                              <p:attrName>ppt_x</p:attrName>
                                            </p:attrNameLst>
                                          </p:cBhvr>
                                          <p:tavLst>
                                            <p:tav tm="0">
                                              <p:val>
                                                <p:strVal val="1+#ppt_w/2"/>
                                              </p:val>
                                            </p:tav>
                                            <p:tav tm="100000">
                                              <p:val>
                                                <p:strVal val="#ppt_x"/>
                                              </p:val>
                                            </p:tav>
                                          </p:tavLst>
                                        </p:anim>
                                        <p:anim calcmode="lin" valueType="num">
                                          <p:cBhvr additive="base">
                                            <p:cTn id="31"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
        <p:nvSpPr>
          <p:cNvPr id="14" name="Freeform: Shape 14"/>
          <p:cNvSpPr/>
          <p:nvPr/>
        </p:nvSpPr>
        <p:spPr>
          <a:xfrm rot="16200000">
            <a:off x="5622131" y="1809139"/>
            <a:ext cx="947739" cy="1895476"/>
          </a:xfrm>
          <a:custGeom>
            <a:avLst/>
            <a:gdLst>
              <a:gd name="connsiteX0" fmla="*/ 1 w 947739"/>
              <a:gd name="connsiteY0" fmla="*/ 0 h 1895476"/>
              <a:gd name="connsiteX1" fmla="*/ 947739 w 947739"/>
              <a:gd name="connsiteY1" fmla="*/ 947738 h 1895476"/>
              <a:gd name="connsiteX2" fmla="*/ 1 w 947739"/>
              <a:gd name="connsiteY2" fmla="*/ 1895476 h 1895476"/>
              <a:gd name="connsiteX3" fmla="*/ 0 w 947739"/>
              <a:gd name="connsiteY3" fmla="*/ 1895476 h 1895476"/>
              <a:gd name="connsiteX4" fmla="*/ 0 w 947739"/>
              <a:gd name="connsiteY4" fmla="*/ 0 h 1895476"/>
              <a:gd name="connsiteX5" fmla="*/ 1 w 947739"/>
              <a:gd name="connsiteY5" fmla="*/ 0 h 189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7739" h="1895476">
                <a:moveTo>
                  <a:pt x="1" y="0"/>
                </a:moveTo>
                <a:cubicBezTo>
                  <a:pt x="523422" y="0"/>
                  <a:pt x="947739" y="424317"/>
                  <a:pt x="947739" y="947738"/>
                </a:cubicBezTo>
                <a:cubicBezTo>
                  <a:pt x="947739" y="1471159"/>
                  <a:pt x="523422" y="1895476"/>
                  <a:pt x="1" y="1895476"/>
                </a:cubicBezTo>
                <a:lnTo>
                  <a:pt x="0" y="1895476"/>
                </a:lnTo>
                <a:lnTo>
                  <a:pt x="0" y="0"/>
                </a:lnTo>
                <a:lnTo>
                  <a:pt x="1" y="0"/>
                </a:ln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Freeform: Shape 15"/>
          <p:cNvSpPr/>
          <p:nvPr/>
        </p:nvSpPr>
        <p:spPr>
          <a:xfrm rot="16200000">
            <a:off x="9560718" y="1801996"/>
            <a:ext cx="947739" cy="1895476"/>
          </a:xfrm>
          <a:custGeom>
            <a:avLst/>
            <a:gdLst>
              <a:gd name="connsiteX0" fmla="*/ 1 w 947739"/>
              <a:gd name="connsiteY0" fmla="*/ 0 h 1895476"/>
              <a:gd name="connsiteX1" fmla="*/ 947739 w 947739"/>
              <a:gd name="connsiteY1" fmla="*/ 947738 h 1895476"/>
              <a:gd name="connsiteX2" fmla="*/ 1 w 947739"/>
              <a:gd name="connsiteY2" fmla="*/ 1895476 h 1895476"/>
              <a:gd name="connsiteX3" fmla="*/ 0 w 947739"/>
              <a:gd name="connsiteY3" fmla="*/ 1895476 h 1895476"/>
              <a:gd name="connsiteX4" fmla="*/ 0 w 947739"/>
              <a:gd name="connsiteY4" fmla="*/ 0 h 1895476"/>
              <a:gd name="connsiteX5" fmla="*/ 1 w 947739"/>
              <a:gd name="connsiteY5" fmla="*/ 0 h 189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7739" h="1895476">
                <a:moveTo>
                  <a:pt x="1" y="0"/>
                </a:moveTo>
                <a:cubicBezTo>
                  <a:pt x="523422" y="0"/>
                  <a:pt x="947739" y="424317"/>
                  <a:pt x="947739" y="947738"/>
                </a:cubicBezTo>
                <a:cubicBezTo>
                  <a:pt x="947739" y="1471159"/>
                  <a:pt x="523422" y="1895476"/>
                  <a:pt x="1" y="1895476"/>
                </a:cubicBezTo>
                <a:lnTo>
                  <a:pt x="0" y="1895476"/>
                </a:lnTo>
                <a:lnTo>
                  <a:pt x="0" y="0"/>
                </a:lnTo>
                <a:lnTo>
                  <a:pt x="1" y="0"/>
                </a:ln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7" name="Freeform: Shape 11"/>
          <p:cNvSpPr/>
          <p:nvPr/>
        </p:nvSpPr>
        <p:spPr>
          <a:xfrm rot="16200000">
            <a:off x="1683543" y="1801994"/>
            <a:ext cx="947739" cy="1895476"/>
          </a:xfrm>
          <a:custGeom>
            <a:avLst/>
            <a:gdLst>
              <a:gd name="connsiteX0" fmla="*/ 1 w 947739"/>
              <a:gd name="connsiteY0" fmla="*/ 0 h 1895476"/>
              <a:gd name="connsiteX1" fmla="*/ 947739 w 947739"/>
              <a:gd name="connsiteY1" fmla="*/ 947738 h 1895476"/>
              <a:gd name="connsiteX2" fmla="*/ 1 w 947739"/>
              <a:gd name="connsiteY2" fmla="*/ 1895476 h 1895476"/>
              <a:gd name="connsiteX3" fmla="*/ 0 w 947739"/>
              <a:gd name="connsiteY3" fmla="*/ 1895476 h 1895476"/>
              <a:gd name="connsiteX4" fmla="*/ 0 w 947739"/>
              <a:gd name="connsiteY4" fmla="*/ 0 h 1895476"/>
              <a:gd name="connsiteX5" fmla="*/ 1 w 947739"/>
              <a:gd name="connsiteY5" fmla="*/ 0 h 189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7739" h="1895476">
                <a:moveTo>
                  <a:pt x="1" y="0"/>
                </a:moveTo>
                <a:cubicBezTo>
                  <a:pt x="523422" y="0"/>
                  <a:pt x="947739" y="424317"/>
                  <a:pt x="947739" y="947738"/>
                </a:cubicBezTo>
                <a:cubicBezTo>
                  <a:pt x="947739" y="1471159"/>
                  <a:pt x="523422" y="1895476"/>
                  <a:pt x="1" y="1895476"/>
                </a:cubicBezTo>
                <a:lnTo>
                  <a:pt x="0" y="1895476"/>
                </a:lnTo>
                <a:lnTo>
                  <a:pt x="0" y="0"/>
                </a:lnTo>
                <a:lnTo>
                  <a:pt x="1" y="0"/>
                </a:ln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8" name="Isosceles Triangle 2"/>
          <p:cNvSpPr/>
          <p:nvPr/>
        </p:nvSpPr>
        <p:spPr>
          <a:xfrm>
            <a:off x="1785937" y="2873153"/>
            <a:ext cx="742950" cy="354989"/>
          </a:xfrm>
          <a:prstGeom prst="triangl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Isosceles Triangle 3"/>
          <p:cNvSpPr/>
          <p:nvPr/>
        </p:nvSpPr>
        <p:spPr>
          <a:xfrm>
            <a:off x="9663112" y="2873153"/>
            <a:ext cx="742950" cy="354989"/>
          </a:xfrm>
          <a:prstGeom prst="triangl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Isosceles Triangle 4"/>
          <p:cNvSpPr/>
          <p:nvPr/>
        </p:nvSpPr>
        <p:spPr>
          <a:xfrm>
            <a:off x="5724525" y="2891150"/>
            <a:ext cx="742950" cy="354989"/>
          </a:xfrm>
          <a:prstGeom prst="triangl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Freeform: Shape 17"/>
          <p:cNvSpPr/>
          <p:nvPr/>
        </p:nvSpPr>
        <p:spPr>
          <a:xfrm rot="5400000" flipV="1">
            <a:off x="3652837" y="3464110"/>
            <a:ext cx="947739" cy="1895476"/>
          </a:xfrm>
          <a:custGeom>
            <a:avLst/>
            <a:gdLst>
              <a:gd name="connsiteX0" fmla="*/ 1 w 947739"/>
              <a:gd name="connsiteY0" fmla="*/ 0 h 1895476"/>
              <a:gd name="connsiteX1" fmla="*/ 947739 w 947739"/>
              <a:gd name="connsiteY1" fmla="*/ 947738 h 1895476"/>
              <a:gd name="connsiteX2" fmla="*/ 1 w 947739"/>
              <a:gd name="connsiteY2" fmla="*/ 1895476 h 1895476"/>
              <a:gd name="connsiteX3" fmla="*/ 0 w 947739"/>
              <a:gd name="connsiteY3" fmla="*/ 1895476 h 1895476"/>
              <a:gd name="connsiteX4" fmla="*/ 0 w 947739"/>
              <a:gd name="connsiteY4" fmla="*/ 0 h 1895476"/>
              <a:gd name="connsiteX5" fmla="*/ 1 w 947739"/>
              <a:gd name="connsiteY5" fmla="*/ 0 h 189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7739" h="1895476">
                <a:moveTo>
                  <a:pt x="1" y="0"/>
                </a:moveTo>
                <a:cubicBezTo>
                  <a:pt x="523422" y="0"/>
                  <a:pt x="947739" y="424317"/>
                  <a:pt x="947739" y="947738"/>
                </a:cubicBezTo>
                <a:cubicBezTo>
                  <a:pt x="947739" y="1471159"/>
                  <a:pt x="523422" y="1895476"/>
                  <a:pt x="1" y="1895476"/>
                </a:cubicBezTo>
                <a:lnTo>
                  <a:pt x="0" y="1895476"/>
                </a:lnTo>
                <a:lnTo>
                  <a:pt x="0" y="0"/>
                </a:lnTo>
                <a:lnTo>
                  <a:pt x="1" y="0"/>
                </a:ln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2" name="Freeform: Shape 18"/>
          <p:cNvSpPr/>
          <p:nvPr/>
        </p:nvSpPr>
        <p:spPr>
          <a:xfrm rot="5400000" flipV="1">
            <a:off x="7591425" y="3464111"/>
            <a:ext cx="947739" cy="1895476"/>
          </a:xfrm>
          <a:custGeom>
            <a:avLst/>
            <a:gdLst>
              <a:gd name="connsiteX0" fmla="*/ 1 w 947739"/>
              <a:gd name="connsiteY0" fmla="*/ 0 h 1895476"/>
              <a:gd name="connsiteX1" fmla="*/ 947739 w 947739"/>
              <a:gd name="connsiteY1" fmla="*/ 947738 h 1895476"/>
              <a:gd name="connsiteX2" fmla="*/ 1 w 947739"/>
              <a:gd name="connsiteY2" fmla="*/ 1895476 h 1895476"/>
              <a:gd name="connsiteX3" fmla="*/ 0 w 947739"/>
              <a:gd name="connsiteY3" fmla="*/ 1895476 h 1895476"/>
              <a:gd name="connsiteX4" fmla="*/ 0 w 947739"/>
              <a:gd name="connsiteY4" fmla="*/ 0 h 1895476"/>
              <a:gd name="connsiteX5" fmla="*/ 1 w 947739"/>
              <a:gd name="connsiteY5" fmla="*/ 0 h 189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7739" h="1895476">
                <a:moveTo>
                  <a:pt x="1" y="0"/>
                </a:moveTo>
                <a:cubicBezTo>
                  <a:pt x="523422" y="0"/>
                  <a:pt x="947739" y="424317"/>
                  <a:pt x="947739" y="947738"/>
                </a:cubicBezTo>
                <a:cubicBezTo>
                  <a:pt x="947739" y="1471159"/>
                  <a:pt x="523422" y="1895476"/>
                  <a:pt x="1" y="1895476"/>
                </a:cubicBezTo>
                <a:lnTo>
                  <a:pt x="0" y="1895476"/>
                </a:lnTo>
                <a:lnTo>
                  <a:pt x="0" y="0"/>
                </a:lnTo>
                <a:lnTo>
                  <a:pt x="1" y="0"/>
                </a:ln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3" name="Isosceles Triangle 5"/>
          <p:cNvSpPr/>
          <p:nvPr/>
        </p:nvSpPr>
        <p:spPr>
          <a:xfrm flipV="1">
            <a:off x="7693819" y="3937977"/>
            <a:ext cx="742950" cy="354989"/>
          </a:xfrm>
          <a:prstGeom prst="triangl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sosceles Triangle 6"/>
          <p:cNvSpPr/>
          <p:nvPr/>
        </p:nvSpPr>
        <p:spPr>
          <a:xfrm flipV="1">
            <a:off x="3755231" y="3937977"/>
            <a:ext cx="742950" cy="354989"/>
          </a:xfrm>
          <a:prstGeom prst="triangl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Freeform: Shape 29"/>
          <p:cNvSpPr>
            <a:spLocks/>
          </p:cNvSpPr>
          <p:nvPr/>
        </p:nvSpPr>
        <p:spPr bwMode="auto">
          <a:xfrm>
            <a:off x="1956447" y="3400064"/>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EB2D5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6" name="Freeform: Shape 34"/>
          <p:cNvSpPr>
            <a:spLocks/>
          </p:cNvSpPr>
          <p:nvPr/>
        </p:nvSpPr>
        <p:spPr bwMode="auto">
          <a:xfrm>
            <a:off x="3912640" y="3434042"/>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EB2D5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7" name="Freeform: Shape 35"/>
          <p:cNvSpPr>
            <a:spLocks/>
          </p:cNvSpPr>
          <p:nvPr/>
        </p:nvSpPr>
        <p:spPr bwMode="auto">
          <a:xfrm>
            <a:off x="9806370" y="3323708"/>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EB2D5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8" name="Freeform: Shape 36"/>
          <p:cNvSpPr>
            <a:spLocks/>
          </p:cNvSpPr>
          <p:nvPr/>
        </p:nvSpPr>
        <p:spPr bwMode="auto">
          <a:xfrm>
            <a:off x="7778043" y="3343520"/>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9" name="Freeform: Shape 37"/>
          <p:cNvSpPr>
            <a:spLocks/>
          </p:cNvSpPr>
          <p:nvPr/>
        </p:nvSpPr>
        <p:spPr bwMode="auto">
          <a:xfrm>
            <a:off x="5839113" y="3366695"/>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EB2D5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30" name="组合 29"/>
          <p:cNvGrpSpPr/>
          <p:nvPr/>
        </p:nvGrpSpPr>
        <p:grpSpPr>
          <a:xfrm>
            <a:off x="883716" y="3957705"/>
            <a:ext cx="2132398" cy="1199303"/>
            <a:chOff x="1308664" y="2359303"/>
            <a:chExt cx="2458104" cy="1199303"/>
          </a:xfrm>
        </p:grpSpPr>
        <p:sp>
          <p:nvSpPr>
            <p:cNvPr id="31" name="Rectangle 24"/>
            <p:cNvSpPr>
              <a:spLocks noChangeArrowheads="1"/>
            </p:cNvSpPr>
            <p:nvPr/>
          </p:nvSpPr>
          <p:spPr bwMode="auto">
            <a:xfrm>
              <a:off x="1308664" y="2359303"/>
              <a:ext cx="2458104" cy="22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333" b="1" dirty="0">
                  <a:solidFill>
                    <a:prstClr val="black">
                      <a:lumMod val="75000"/>
                      <a:lumOff val="25000"/>
                    </a:prstClr>
                  </a:solidFill>
                  <a:latin typeface="Calibri" panose="020F0502020204030204"/>
                  <a:ea typeface="宋体" panose="02010600030101010101" pitchFamily="2" charset="-122"/>
                </a:rPr>
                <a:t>TOPIC HEADER </a:t>
              </a:r>
              <a:r>
                <a:rPr lang="zh-CN" altLang="en-US" sz="1333" b="1" dirty="0" smtClean="0">
                  <a:solidFill>
                    <a:prstClr val="black">
                      <a:lumMod val="75000"/>
                      <a:lumOff val="25000"/>
                    </a:prstClr>
                  </a:solidFill>
                  <a:latin typeface="Calibri" panose="020F0502020204030204"/>
                  <a:ea typeface="宋体" panose="02010600030101010101" pitchFamily="2" charset="-122"/>
                </a:rPr>
                <a:t>HERE</a:t>
              </a:r>
              <a:endParaRPr lang="en-US" altLang="zh-CN" sz="1067" dirty="0">
                <a:solidFill>
                  <a:prstClr val="white">
                    <a:lumMod val="50000"/>
                  </a:prstClr>
                </a:solidFill>
                <a:latin typeface="Calibri" panose="020F0502020204030204"/>
                <a:ea typeface="宋体" panose="02010600030101010101" pitchFamily="2" charset="-122"/>
              </a:endParaRPr>
            </a:p>
          </p:txBody>
        </p:sp>
        <p:sp>
          <p:nvSpPr>
            <p:cNvPr id="32" name="Rectangle 24"/>
            <p:cNvSpPr>
              <a:spLocks noChangeArrowheads="1"/>
            </p:cNvSpPr>
            <p:nvPr/>
          </p:nvSpPr>
          <p:spPr bwMode="auto">
            <a:xfrm>
              <a:off x="1308664" y="2589110"/>
              <a:ext cx="245810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050" dirty="0">
                <a:solidFill>
                  <a:schemeClr val="tx1">
                    <a:lumMod val="65000"/>
                    <a:lumOff val="35000"/>
                  </a:schemeClr>
                </a:solidFill>
              </a:endParaRPr>
            </a:p>
          </p:txBody>
        </p:sp>
      </p:grpSp>
      <p:grpSp>
        <p:nvGrpSpPr>
          <p:cNvPr id="33" name="组合 32"/>
          <p:cNvGrpSpPr/>
          <p:nvPr/>
        </p:nvGrpSpPr>
        <p:grpSpPr>
          <a:xfrm>
            <a:off x="4975070" y="3957705"/>
            <a:ext cx="2132398" cy="1199303"/>
            <a:chOff x="1308664" y="2359303"/>
            <a:chExt cx="2458104" cy="1199303"/>
          </a:xfrm>
        </p:grpSpPr>
        <p:sp>
          <p:nvSpPr>
            <p:cNvPr id="34" name="Rectangle 24"/>
            <p:cNvSpPr>
              <a:spLocks noChangeArrowheads="1"/>
            </p:cNvSpPr>
            <p:nvPr/>
          </p:nvSpPr>
          <p:spPr bwMode="auto">
            <a:xfrm>
              <a:off x="1308664" y="2359303"/>
              <a:ext cx="2458104" cy="22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333" b="1" dirty="0">
                  <a:solidFill>
                    <a:prstClr val="black">
                      <a:lumMod val="75000"/>
                      <a:lumOff val="25000"/>
                    </a:prstClr>
                  </a:solidFill>
                  <a:latin typeface="Calibri" panose="020F0502020204030204"/>
                  <a:ea typeface="宋体" panose="02010600030101010101" pitchFamily="2" charset="-122"/>
                </a:rPr>
                <a:t>TOPIC HEADER </a:t>
              </a:r>
              <a:r>
                <a:rPr lang="zh-CN" altLang="en-US" sz="1333" b="1" dirty="0" smtClean="0">
                  <a:solidFill>
                    <a:prstClr val="black">
                      <a:lumMod val="75000"/>
                      <a:lumOff val="25000"/>
                    </a:prstClr>
                  </a:solidFill>
                  <a:latin typeface="Calibri" panose="020F0502020204030204"/>
                  <a:ea typeface="宋体" panose="02010600030101010101" pitchFamily="2" charset="-122"/>
                </a:rPr>
                <a:t>HERE</a:t>
              </a:r>
              <a:endParaRPr lang="en-US" altLang="zh-CN" sz="1067" dirty="0">
                <a:solidFill>
                  <a:prstClr val="white">
                    <a:lumMod val="50000"/>
                  </a:prstClr>
                </a:solidFill>
                <a:latin typeface="Calibri" panose="020F0502020204030204"/>
                <a:ea typeface="宋体" panose="02010600030101010101" pitchFamily="2" charset="-122"/>
              </a:endParaRPr>
            </a:p>
          </p:txBody>
        </p:sp>
        <p:sp>
          <p:nvSpPr>
            <p:cNvPr id="35" name="Rectangle 24"/>
            <p:cNvSpPr>
              <a:spLocks noChangeArrowheads="1"/>
            </p:cNvSpPr>
            <p:nvPr/>
          </p:nvSpPr>
          <p:spPr bwMode="auto">
            <a:xfrm>
              <a:off x="1308664" y="2589110"/>
              <a:ext cx="245810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050" dirty="0">
                <a:solidFill>
                  <a:schemeClr val="tx1">
                    <a:lumMod val="65000"/>
                    <a:lumOff val="35000"/>
                  </a:schemeClr>
                </a:solidFill>
              </a:endParaRPr>
            </a:p>
          </p:txBody>
        </p:sp>
      </p:grpSp>
      <p:grpSp>
        <p:nvGrpSpPr>
          <p:cNvPr id="36" name="组合 35"/>
          <p:cNvGrpSpPr/>
          <p:nvPr/>
        </p:nvGrpSpPr>
        <p:grpSpPr>
          <a:xfrm>
            <a:off x="9136762" y="3957705"/>
            <a:ext cx="2132398" cy="1199303"/>
            <a:chOff x="1308664" y="2359303"/>
            <a:chExt cx="2458104" cy="1199303"/>
          </a:xfrm>
        </p:grpSpPr>
        <p:sp>
          <p:nvSpPr>
            <p:cNvPr id="37" name="Rectangle 24"/>
            <p:cNvSpPr>
              <a:spLocks noChangeArrowheads="1"/>
            </p:cNvSpPr>
            <p:nvPr/>
          </p:nvSpPr>
          <p:spPr bwMode="auto">
            <a:xfrm>
              <a:off x="1308664" y="2359303"/>
              <a:ext cx="2458104" cy="22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333" b="1" dirty="0">
                  <a:solidFill>
                    <a:prstClr val="black">
                      <a:lumMod val="75000"/>
                      <a:lumOff val="25000"/>
                    </a:prstClr>
                  </a:solidFill>
                  <a:latin typeface="Calibri" panose="020F0502020204030204"/>
                  <a:ea typeface="宋体" panose="02010600030101010101" pitchFamily="2" charset="-122"/>
                </a:rPr>
                <a:t>TOPIC HEADER </a:t>
              </a:r>
              <a:r>
                <a:rPr lang="zh-CN" altLang="en-US" sz="1333" b="1" dirty="0" smtClean="0">
                  <a:solidFill>
                    <a:prstClr val="black">
                      <a:lumMod val="75000"/>
                      <a:lumOff val="25000"/>
                    </a:prstClr>
                  </a:solidFill>
                  <a:latin typeface="Calibri" panose="020F0502020204030204"/>
                  <a:ea typeface="宋体" panose="02010600030101010101" pitchFamily="2" charset="-122"/>
                </a:rPr>
                <a:t>HERE</a:t>
              </a:r>
              <a:endParaRPr lang="en-US" altLang="zh-CN" sz="1067" dirty="0">
                <a:solidFill>
                  <a:prstClr val="white">
                    <a:lumMod val="50000"/>
                  </a:prstClr>
                </a:solidFill>
                <a:latin typeface="Calibri" panose="020F0502020204030204"/>
                <a:ea typeface="宋体" panose="02010600030101010101" pitchFamily="2" charset="-122"/>
              </a:endParaRPr>
            </a:p>
          </p:txBody>
        </p:sp>
        <p:sp>
          <p:nvSpPr>
            <p:cNvPr id="38" name="Rectangle 24"/>
            <p:cNvSpPr>
              <a:spLocks noChangeArrowheads="1"/>
            </p:cNvSpPr>
            <p:nvPr/>
          </p:nvSpPr>
          <p:spPr bwMode="auto">
            <a:xfrm>
              <a:off x="1308664" y="2589110"/>
              <a:ext cx="245810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050" dirty="0">
                <a:solidFill>
                  <a:schemeClr val="tx1">
                    <a:lumMod val="65000"/>
                    <a:lumOff val="35000"/>
                  </a:schemeClr>
                </a:solidFill>
              </a:endParaRPr>
            </a:p>
          </p:txBody>
        </p:sp>
      </p:grpSp>
      <p:grpSp>
        <p:nvGrpSpPr>
          <p:cNvPr id="39" name="组合 38"/>
          <p:cNvGrpSpPr/>
          <p:nvPr/>
        </p:nvGrpSpPr>
        <p:grpSpPr>
          <a:xfrm>
            <a:off x="3045485" y="1811609"/>
            <a:ext cx="2132398" cy="1199303"/>
            <a:chOff x="1308664" y="2359303"/>
            <a:chExt cx="2458104" cy="1199303"/>
          </a:xfrm>
        </p:grpSpPr>
        <p:sp>
          <p:nvSpPr>
            <p:cNvPr id="40" name="Rectangle 24"/>
            <p:cNvSpPr>
              <a:spLocks noChangeArrowheads="1"/>
            </p:cNvSpPr>
            <p:nvPr/>
          </p:nvSpPr>
          <p:spPr bwMode="auto">
            <a:xfrm>
              <a:off x="1308664" y="2359303"/>
              <a:ext cx="2458104" cy="22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333" b="1" dirty="0">
                  <a:solidFill>
                    <a:prstClr val="black">
                      <a:lumMod val="75000"/>
                      <a:lumOff val="25000"/>
                    </a:prstClr>
                  </a:solidFill>
                  <a:latin typeface="Calibri" panose="020F0502020204030204"/>
                  <a:ea typeface="宋体" panose="02010600030101010101" pitchFamily="2" charset="-122"/>
                </a:rPr>
                <a:t>TOPIC HEADER </a:t>
              </a:r>
              <a:r>
                <a:rPr lang="zh-CN" altLang="en-US" sz="1333" b="1" dirty="0" smtClean="0">
                  <a:solidFill>
                    <a:prstClr val="black">
                      <a:lumMod val="75000"/>
                      <a:lumOff val="25000"/>
                    </a:prstClr>
                  </a:solidFill>
                  <a:latin typeface="Calibri" panose="020F0502020204030204"/>
                  <a:ea typeface="宋体" panose="02010600030101010101" pitchFamily="2" charset="-122"/>
                </a:rPr>
                <a:t>HERE</a:t>
              </a:r>
              <a:endParaRPr lang="en-US" altLang="zh-CN" sz="1067" dirty="0">
                <a:solidFill>
                  <a:prstClr val="white">
                    <a:lumMod val="50000"/>
                  </a:prstClr>
                </a:solidFill>
                <a:latin typeface="Calibri" panose="020F0502020204030204"/>
                <a:ea typeface="宋体" panose="02010600030101010101" pitchFamily="2" charset="-122"/>
              </a:endParaRPr>
            </a:p>
          </p:txBody>
        </p:sp>
        <p:sp>
          <p:nvSpPr>
            <p:cNvPr id="41" name="Rectangle 24"/>
            <p:cNvSpPr>
              <a:spLocks noChangeArrowheads="1"/>
            </p:cNvSpPr>
            <p:nvPr/>
          </p:nvSpPr>
          <p:spPr bwMode="auto">
            <a:xfrm>
              <a:off x="1308664" y="2589110"/>
              <a:ext cx="245810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050" dirty="0">
                <a:solidFill>
                  <a:schemeClr val="tx1">
                    <a:lumMod val="65000"/>
                    <a:lumOff val="35000"/>
                  </a:schemeClr>
                </a:solidFill>
              </a:endParaRPr>
            </a:p>
          </p:txBody>
        </p:sp>
      </p:grpSp>
      <p:grpSp>
        <p:nvGrpSpPr>
          <p:cNvPr id="42" name="组合 41"/>
          <p:cNvGrpSpPr/>
          <p:nvPr/>
        </p:nvGrpSpPr>
        <p:grpSpPr>
          <a:xfrm>
            <a:off x="6855485" y="1811609"/>
            <a:ext cx="2132398" cy="1199303"/>
            <a:chOff x="1308664" y="2359303"/>
            <a:chExt cx="2458104" cy="1199303"/>
          </a:xfrm>
        </p:grpSpPr>
        <p:sp>
          <p:nvSpPr>
            <p:cNvPr id="43" name="Rectangle 24"/>
            <p:cNvSpPr>
              <a:spLocks noChangeArrowheads="1"/>
            </p:cNvSpPr>
            <p:nvPr/>
          </p:nvSpPr>
          <p:spPr bwMode="auto">
            <a:xfrm>
              <a:off x="1308664" y="2359303"/>
              <a:ext cx="2458104" cy="22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333" b="1" dirty="0">
                  <a:solidFill>
                    <a:prstClr val="black">
                      <a:lumMod val="75000"/>
                      <a:lumOff val="25000"/>
                    </a:prstClr>
                  </a:solidFill>
                  <a:latin typeface="Calibri" panose="020F0502020204030204"/>
                  <a:ea typeface="宋体" panose="02010600030101010101" pitchFamily="2" charset="-122"/>
                </a:rPr>
                <a:t>TOPIC HEADER </a:t>
              </a:r>
              <a:r>
                <a:rPr lang="zh-CN" altLang="en-US" sz="1333" b="1" dirty="0" smtClean="0">
                  <a:solidFill>
                    <a:prstClr val="black">
                      <a:lumMod val="75000"/>
                      <a:lumOff val="25000"/>
                    </a:prstClr>
                  </a:solidFill>
                  <a:latin typeface="Calibri" panose="020F0502020204030204"/>
                  <a:ea typeface="宋体" panose="02010600030101010101" pitchFamily="2" charset="-122"/>
                </a:rPr>
                <a:t>HERE</a:t>
              </a:r>
              <a:endParaRPr lang="en-US" altLang="zh-CN" sz="1067" dirty="0">
                <a:solidFill>
                  <a:prstClr val="white">
                    <a:lumMod val="50000"/>
                  </a:prstClr>
                </a:solidFill>
                <a:latin typeface="Calibri" panose="020F0502020204030204"/>
                <a:ea typeface="宋体" panose="02010600030101010101" pitchFamily="2" charset="-122"/>
              </a:endParaRPr>
            </a:p>
          </p:txBody>
        </p:sp>
        <p:sp>
          <p:nvSpPr>
            <p:cNvPr id="44" name="Rectangle 24"/>
            <p:cNvSpPr>
              <a:spLocks noChangeArrowheads="1"/>
            </p:cNvSpPr>
            <p:nvPr/>
          </p:nvSpPr>
          <p:spPr bwMode="auto">
            <a:xfrm>
              <a:off x="1308664" y="2589110"/>
              <a:ext cx="245810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a:t>
              </a:r>
              <a:endParaRPr lang="zh-CN" altLang="zh-CN" sz="1050" dirty="0">
                <a:solidFill>
                  <a:schemeClr val="tx1">
                    <a:lumMod val="65000"/>
                    <a:lumOff val="35000"/>
                  </a:schemeClr>
                </a:solidFill>
              </a:endParaRPr>
            </a:p>
          </p:txBody>
        </p:sp>
      </p:grpSp>
    </p:spTree>
    <p:extLst>
      <p:ext uri="{BB962C8B-B14F-4D97-AF65-F5344CB8AC3E}">
        <p14:creationId xmlns:p14="http://schemas.microsoft.com/office/powerpoint/2010/main" val="21609917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par>
                          <p:cTn id="60" fill="hold">
                            <p:stCondLst>
                              <p:cond delay="1500"/>
                            </p:stCondLst>
                            <p:childTnLst>
                              <p:par>
                                <p:cTn id="61" presetID="22" presetClass="entr" presetSubtype="1"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up)">
                                      <p:cBhvr>
                                        <p:cTn id="63" dur="500"/>
                                        <p:tgtEl>
                                          <p:spTgt spid="30"/>
                                        </p:tgtEl>
                                      </p:cBhvr>
                                    </p:animEffect>
                                  </p:childTnLst>
                                </p:cTn>
                              </p:par>
                              <p:par>
                                <p:cTn id="64" presetID="22" presetClass="entr" presetSubtype="1"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wipe(up)">
                                      <p:cBhvr>
                                        <p:cTn id="66" dur="500"/>
                                        <p:tgtEl>
                                          <p:spTgt spid="33"/>
                                        </p:tgtEl>
                                      </p:cBhvr>
                                    </p:animEffect>
                                  </p:childTnLst>
                                </p:cTn>
                              </p:par>
                              <p:par>
                                <p:cTn id="67" presetID="22" presetClass="entr" presetSubtype="1" fill="hold"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up)">
                                      <p:cBhvr>
                                        <p:cTn id="69" dur="500"/>
                                        <p:tgtEl>
                                          <p:spTgt spid="36"/>
                                        </p:tgtEl>
                                      </p:cBhvr>
                                    </p:animEffect>
                                  </p:childTnLst>
                                </p:cTn>
                              </p:par>
                              <p:par>
                                <p:cTn id="70" presetID="22" presetClass="entr" presetSubtype="1"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1" fill="hold"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animBg="1"/>
      <p:bldP spid="16" grpId="0" animBg="1"/>
      <p:bldP spid="17" grpId="0" animBg="1"/>
      <p:bldP spid="21" grpId="0" animBg="1"/>
      <p:bldP spid="22" grpId="0" animBg="1"/>
      <p:bldP spid="25" grpId="0" animBg="1"/>
      <p:bldP spid="26" grpId="0" animBg="1"/>
      <p:bldP spid="27" grpId="0" animBg="1"/>
      <p:bldP spid="28" grpId="0" animBg="1"/>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962003" flipH="1">
            <a:off x="2049246" y="4117790"/>
            <a:ext cx="2357635" cy="1916223"/>
          </a:xfrm>
          <a:prstGeom prst="rect">
            <a:avLst/>
          </a:prstGeom>
        </p:spPr>
      </p:pic>
      <p:sp>
        <p:nvSpPr>
          <p:cNvPr id="3" name="TextBox 86"/>
          <p:cNvSpPr txBox="1">
            <a:spLocks noChangeArrowheads="1"/>
          </p:cNvSpPr>
          <p:nvPr/>
        </p:nvSpPr>
        <p:spPr bwMode="auto">
          <a:xfrm>
            <a:off x="7093429" y="1645608"/>
            <a:ext cx="861774" cy="373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zh-CN" altLang="en-US" sz="4400" spc="-150" dirty="0" smtClean="0">
                <a:solidFill>
                  <a:srgbClr val="EB2D5F"/>
                </a:solidFill>
                <a:latin typeface="汉仪长美黑简" panose="02010609000101010101" pitchFamily="49" charset="-122"/>
                <a:ea typeface="汉仪长美黑简" panose="02010609000101010101" pitchFamily="49" charset="-122"/>
                <a:cs typeface="+mn-ea"/>
                <a:sym typeface="+mn-lt"/>
              </a:rPr>
              <a:t>未来工作计划</a:t>
            </a:r>
            <a:endParaRPr lang="en-US" altLang="id-ID" sz="4400" spc="-150" dirty="0">
              <a:solidFill>
                <a:srgbClr val="EB2D5F"/>
              </a:solidFill>
              <a:latin typeface="汉仪长美黑简" panose="02010609000101010101" pitchFamily="49" charset="-122"/>
              <a:ea typeface="汉仪长美黑简" panose="02010609000101010101" pitchFamily="49" charset="-122"/>
              <a:cs typeface="+mn-ea"/>
              <a:sym typeface="+mn-lt"/>
            </a:endParaRPr>
          </a:p>
        </p:txBody>
      </p:sp>
      <p:sp>
        <p:nvSpPr>
          <p:cNvPr id="4" name="矩形 3"/>
          <p:cNvSpPr/>
          <p:nvPr/>
        </p:nvSpPr>
        <p:spPr>
          <a:xfrm>
            <a:off x="5814695" y="1712603"/>
            <a:ext cx="1396536" cy="4297992"/>
          </a:xfrm>
          <a:prstGeom prst="rect">
            <a:avLst/>
          </a:prstGeom>
        </p:spPr>
        <p:txBody>
          <a:bodyPr vert="eaVert" wrap="square">
            <a:spAutoFit/>
          </a:bodyPr>
          <a:lstStyle/>
          <a:p>
            <a:pPr>
              <a:lnSpc>
                <a:spcPct val="150000"/>
              </a:lnSpc>
            </a:pPr>
            <a:r>
              <a:rPr lang="en-US" altLang="zh-CN" sz="1050" dirty="0">
                <a:solidFill>
                  <a:schemeClr val="tx1">
                    <a:lumMod val="50000"/>
                    <a:lumOff val="50000"/>
                  </a:schemeClr>
                </a:solidFill>
                <a:latin typeface="Arial" panose="020B0604020202020204" pitchFamily="34" charset="0"/>
                <a:cs typeface="Arial" panose="020B060402020202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5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 name="TextBox 28"/>
          <p:cNvSpPr txBox="1"/>
          <p:nvPr/>
        </p:nvSpPr>
        <p:spPr>
          <a:xfrm>
            <a:off x="7524316" y="1295969"/>
            <a:ext cx="2222096" cy="2215991"/>
          </a:xfrm>
          <a:prstGeom prst="rect">
            <a:avLst/>
          </a:prstGeom>
          <a:noFill/>
        </p:spPr>
        <p:txBody>
          <a:bodyPr wrap="square" rtlCol="0">
            <a:spAutoFit/>
          </a:bodyPr>
          <a:lstStyle/>
          <a:p>
            <a:pPr algn="ctr"/>
            <a:r>
              <a:rPr lang="en-US" sz="13800" dirty="0" smtClean="0">
                <a:solidFill>
                  <a:srgbClr val="EB2D5F"/>
                </a:solidFill>
                <a:cs typeface="+mn-ea"/>
                <a:sym typeface="+mn-lt"/>
              </a:rPr>
              <a:t>04</a:t>
            </a:r>
            <a:endParaRPr lang="id-ID" sz="11500" dirty="0">
              <a:solidFill>
                <a:srgbClr val="EB2D5F"/>
              </a:solidFill>
              <a:cs typeface="+mn-ea"/>
              <a:sym typeface="+mn-lt"/>
            </a:endParaRPr>
          </a:p>
        </p:txBody>
      </p:sp>
    </p:spTree>
    <p:extLst>
      <p:ext uri="{BB962C8B-B14F-4D97-AF65-F5344CB8AC3E}">
        <p14:creationId xmlns:p14="http://schemas.microsoft.com/office/powerpoint/2010/main" val="28062803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14:presetBounceEnd="40000">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14:bounceEnd="40000">
                                          <p:cBhvr additive="base">
                                            <p:cTn id="13" dur="10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pic>
        <p:nvPicPr>
          <p:cNvPr id="3" name="图片占位符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5642" y="1779538"/>
            <a:ext cx="4250651" cy="3400522"/>
          </a:xfrm>
          <a:prstGeom prst="rect">
            <a:avLst/>
          </a:prstGeom>
        </p:spPr>
      </p:pic>
      <p:grpSp>
        <p:nvGrpSpPr>
          <p:cNvPr id="5" name="组合 4"/>
          <p:cNvGrpSpPr/>
          <p:nvPr/>
        </p:nvGrpSpPr>
        <p:grpSpPr>
          <a:xfrm>
            <a:off x="6544605" y="1903778"/>
            <a:ext cx="3712889" cy="3594345"/>
            <a:chOff x="874713" y="3962902"/>
            <a:chExt cx="3712889" cy="3594345"/>
          </a:xfrm>
        </p:grpSpPr>
        <p:sp>
          <p:nvSpPr>
            <p:cNvPr id="6" name="文本框 27"/>
            <p:cNvSpPr txBox="1"/>
            <p:nvPr/>
          </p:nvSpPr>
          <p:spPr>
            <a:xfrm>
              <a:off x="874713" y="3962902"/>
              <a:ext cx="2348720" cy="52322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EB2D5F"/>
                  </a:solidFill>
                  <a:latin typeface="+mj-ea"/>
                  <a:ea typeface="+mj-ea"/>
                </a:rPr>
                <a:t>标题添加此处</a:t>
              </a:r>
            </a:p>
          </p:txBody>
        </p:sp>
        <p:sp>
          <p:nvSpPr>
            <p:cNvPr id="7" name="文本框 28"/>
            <p:cNvSpPr txBox="1"/>
            <p:nvPr/>
          </p:nvSpPr>
          <p:spPr>
            <a:xfrm>
              <a:off x="874713" y="4671842"/>
              <a:ext cx="3712889" cy="288540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ms-MY" altLang="zh-CN" sz="1100" dirty="0">
                  <a:solidFill>
                    <a:schemeClr val="tx1">
                      <a:lumMod val="85000"/>
                      <a:lumOff val="15000"/>
                    </a:schemeClr>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 odio Lorem ipsum dolor sit amet Lorem ipsum dolor sit amet, consectetur adipiscing elit. Praesent sodales odio sit amet odio </a:t>
              </a:r>
              <a:r>
                <a:rPr lang="ms-MY" altLang="zh-CN" sz="1100" dirty="0" smtClean="0">
                  <a:solidFill>
                    <a:schemeClr val="tx1">
                      <a:lumMod val="85000"/>
                      <a:lumOff val="15000"/>
                    </a:schemeClr>
                  </a:solidFill>
                  <a:latin typeface="Arial" panose="020B0604020202020204" pitchFamily="34" charset="0"/>
                  <a:ea typeface="Open Sans Light" pitchFamily="34" charset="0"/>
                  <a:cs typeface="Arial" panose="020B0604020202020204" pitchFamily="34" charset="0"/>
                </a:rPr>
                <a:t>tristique</a:t>
              </a:r>
            </a:p>
            <a:p>
              <a:pPr>
                <a:lnSpc>
                  <a:spcPct val="150000"/>
                </a:lnSpc>
                <a:defRPr/>
              </a:pPr>
              <a:r>
                <a:rPr lang="ms-MY" altLang="zh-CN" sz="1100" dirty="0">
                  <a:solidFill>
                    <a:schemeClr val="tx1">
                      <a:lumMod val="85000"/>
                      <a:lumOff val="15000"/>
                    </a:schemeClr>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a:p>
              <a:pPr fontAlgn="auto">
                <a:lnSpc>
                  <a:spcPct val="150000"/>
                </a:lnSpc>
                <a:spcBef>
                  <a:spcPts val="0"/>
                </a:spcBef>
                <a:spcAft>
                  <a:spcPts val="0"/>
                </a:spcAft>
                <a:defRPr/>
              </a:pPr>
              <a:endParaRPr lang="ms-MY" altLang="zh-CN" sz="1100" dirty="0">
                <a:solidFill>
                  <a:schemeClr val="tx1">
                    <a:lumMod val="85000"/>
                    <a:lumOff val="15000"/>
                  </a:schemeClr>
                </a:solidFill>
                <a:latin typeface="Arial" panose="020B0604020202020204" pitchFamily="34" charset="0"/>
                <a:ea typeface="Open Sans Light" pitchFamily="34" charset="0"/>
                <a:cs typeface="Arial" panose="020B0604020202020204" pitchFamily="34" charset="0"/>
              </a:endParaRPr>
            </a:p>
          </p:txBody>
        </p:sp>
      </p:grpSp>
    </p:spTree>
    <p:extLst>
      <p:ext uri="{BB962C8B-B14F-4D97-AF65-F5344CB8AC3E}">
        <p14:creationId xmlns:p14="http://schemas.microsoft.com/office/powerpoint/2010/main" val="2885877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3" name="组合 2"/>
          <p:cNvGrpSpPr/>
          <p:nvPr/>
        </p:nvGrpSpPr>
        <p:grpSpPr>
          <a:xfrm>
            <a:off x="2149475" y="1700808"/>
            <a:ext cx="7905750" cy="1103312"/>
            <a:chOff x="2149475" y="2284413"/>
            <a:chExt cx="7905750" cy="1103312"/>
          </a:xfrm>
        </p:grpSpPr>
        <p:sp>
          <p:nvSpPr>
            <p:cNvPr id="4" name="圆角矩形 11"/>
            <p:cNvSpPr>
              <a:spLocks noChangeArrowheads="1"/>
            </p:cNvSpPr>
            <p:nvPr/>
          </p:nvSpPr>
          <p:spPr bwMode="auto">
            <a:xfrm>
              <a:off x="2149475" y="2284413"/>
              <a:ext cx="7905750" cy="1103312"/>
            </a:xfrm>
            <a:prstGeom prst="roundRect">
              <a:avLst>
                <a:gd name="adj" fmla="val 9347"/>
              </a:avLst>
            </a:pr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mj-lt"/>
                <a:sym typeface="宋体" panose="02010600030101010101" pitchFamily="2" charset="-122"/>
              </a:endParaRPr>
            </a:p>
          </p:txBody>
        </p:sp>
        <p:sp>
          <p:nvSpPr>
            <p:cNvPr id="5" name="矩形 19"/>
            <p:cNvSpPr>
              <a:spLocks noChangeArrowheads="1"/>
            </p:cNvSpPr>
            <p:nvPr/>
          </p:nvSpPr>
          <p:spPr bwMode="auto">
            <a:xfrm>
              <a:off x="3208338" y="2284413"/>
              <a:ext cx="6486525" cy="1103312"/>
            </a:xfrm>
            <a:prstGeom prst="rect">
              <a:avLst/>
            </a:prstGeom>
            <a:solidFill>
              <a:schemeClr val="bg1">
                <a:lumMod val="95000"/>
              </a:schemeClr>
            </a:solidFill>
            <a:ln w="12700" cap="flat" cmpd="sng">
              <a:solidFill>
                <a:srgbClr val="2F2637">
                  <a:alpha val="59000"/>
                </a:srgbClr>
              </a:solidFill>
              <a:miter lim="800000"/>
              <a:headEnd/>
              <a:tailEnd/>
            </a:ln>
          </p:spPr>
          <p:txBody>
            <a:bodyPr anchor="ctr"/>
            <a:lstStyle/>
            <a:p>
              <a:pPr algn="ctr"/>
              <a:endParaRPr lang="zh-CN" altLang="zh-CN" sz="1400">
                <a:solidFill>
                  <a:srgbClr val="FFFFFF"/>
                </a:solidFill>
                <a:latin typeface="+mj-lt"/>
                <a:sym typeface="宋体" panose="02010600030101010101" pitchFamily="2" charset="-122"/>
              </a:endParaRPr>
            </a:p>
          </p:txBody>
        </p:sp>
        <p:grpSp>
          <p:nvGrpSpPr>
            <p:cNvPr id="6" name="组合 25"/>
            <p:cNvGrpSpPr>
              <a:grpSpLocks/>
            </p:cNvGrpSpPr>
            <p:nvPr/>
          </p:nvGrpSpPr>
          <p:grpSpPr bwMode="auto">
            <a:xfrm>
              <a:off x="2484438" y="2690813"/>
              <a:ext cx="415925" cy="396875"/>
              <a:chOff x="0" y="0"/>
              <a:chExt cx="2438400" cy="2332038"/>
            </a:xfrm>
          </p:grpSpPr>
          <p:sp>
            <p:nvSpPr>
              <p:cNvPr id="8"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mj-lt"/>
                  <a:sym typeface="宋体" panose="02010600030101010101" pitchFamily="2" charset="-122"/>
                </a:endParaRPr>
              </a:p>
            </p:txBody>
          </p:sp>
          <p:sp>
            <p:nvSpPr>
              <p:cNvPr id="9" name="任意多边形 2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mj-lt"/>
                  <a:sym typeface="宋体" panose="02010600030101010101" pitchFamily="2" charset="-122"/>
                </a:endParaRPr>
              </a:p>
            </p:txBody>
          </p:sp>
        </p:grpSp>
        <p:sp>
          <p:nvSpPr>
            <p:cNvPr id="7" name="文本框 34"/>
            <p:cNvSpPr>
              <a:spLocks noChangeArrowheads="1"/>
            </p:cNvSpPr>
            <p:nvPr/>
          </p:nvSpPr>
          <p:spPr bwMode="auto">
            <a:xfrm>
              <a:off x="3559175" y="2435225"/>
              <a:ext cx="513954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2F2637"/>
                  </a:solidFill>
                  <a:latin typeface="+mj-lt"/>
                  <a:ea typeface="华文宋体" panose="02010600040101010101" pitchFamily="2" charset="-122"/>
                  <a:sym typeface="华文宋体" panose="02010600040101010101" pitchFamily="2" charset="-122"/>
                </a:rPr>
                <a:t>Click here to add  you to the  center of the  narrative thought  Click here to add  </a:t>
              </a:r>
            </a:p>
            <a:p>
              <a:r>
                <a:rPr lang="en-US" altLang="zh-CN" sz="1100" dirty="0">
                  <a:solidFill>
                    <a:srgbClr val="2F2637"/>
                  </a:solidFill>
                  <a:latin typeface="+mj-lt"/>
                  <a:ea typeface="华文宋体" panose="02010600040101010101" pitchFamily="2" charset="-122"/>
                  <a:sym typeface="华文宋体" panose="02010600040101010101" pitchFamily="2" charset="-122"/>
                </a:rPr>
                <a:t>you to the  center of the  narrative thought  Click here to add  you to the  center </a:t>
              </a:r>
            </a:p>
            <a:p>
              <a:r>
                <a:rPr lang="en-US" altLang="zh-CN" sz="1100" dirty="0">
                  <a:solidFill>
                    <a:srgbClr val="2F2637"/>
                  </a:solidFill>
                  <a:latin typeface="+mj-lt"/>
                  <a:ea typeface="华文宋体" panose="02010600040101010101" pitchFamily="2" charset="-122"/>
                  <a:sym typeface="华文宋体" panose="02010600040101010101" pitchFamily="2" charset="-122"/>
                </a:rPr>
                <a:t>of  the  narrative thought</a:t>
              </a:r>
            </a:p>
            <a:p>
              <a:endParaRPr lang="zh-CN" altLang="en-US" sz="1100" dirty="0">
                <a:solidFill>
                  <a:srgbClr val="2F2637"/>
                </a:solidFill>
                <a:latin typeface="+mj-lt"/>
                <a:ea typeface="华文宋体" panose="02010600040101010101" pitchFamily="2" charset="-122"/>
                <a:sym typeface="华文宋体" panose="02010600040101010101" pitchFamily="2" charset="-122"/>
              </a:endParaRPr>
            </a:p>
          </p:txBody>
        </p:sp>
      </p:grpSp>
      <p:grpSp>
        <p:nvGrpSpPr>
          <p:cNvPr id="10" name="组合 9"/>
          <p:cNvGrpSpPr/>
          <p:nvPr/>
        </p:nvGrpSpPr>
        <p:grpSpPr>
          <a:xfrm>
            <a:off x="2149475" y="3143845"/>
            <a:ext cx="7905750" cy="1103313"/>
            <a:chOff x="2149475" y="3727450"/>
            <a:chExt cx="7905750" cy="1103313"/>
          </a:xfrm>
        </p:grpSpPr>
        <p:sp>
          <p:nvSpPr>
            <p:cNvPr id="11" name="圆角矩形 14"/>
            <p:cNvSpPr>
              <a:spLocks noChangeArrowheads="1"/>
            </p:cNvSpPr>
            <p:nvPr/>
          </p:nvSpPr>
          <p:spPr bwMode="auto">
            <a:xfrm>
              <a:off x="2149475" y="3727450"/>
              <a:ext cx="7905750" cy="1103313"/>
            </a:xfrm>
            <a:prstGeom prst="roundRect">
              <a:avLst>
                <a:gd name="adj" fmla="val 9347"/>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mj-lt"/>
                <a:sym typeface="宋体" panose="02010600030101010101" pitchFamily="2" charset="-122"/>
              </a:endParaRPr>
            </a:p>
          </p:txBody>
        </p:sp>
        <p:sp>
          <p:nvSpPr>
            <p:cNvPr id="12" name="矩形 20"/>
            <p:cNvSpPr>
              <a:spLocks noChangeArrowheads="1"/>
            </p:cNvSpPr>
            <p:nvPr/>
          </p:nvSpPr>
          <p:spPr bwMode="auto">
            <a:xfrm>
              <a:off x="3208338" y="3727450"/>
              <a:ext cx="6486525" cy="1103313"/>
            </a:xfrm>
            <a:prstGeom prst="rect">
              <a:avLst/>
            </a:prstGeom>
            <a:solidFill>
              <a:schemeClr val="bg1">
                <a:lumMod val="95000"/>
              </a:schemeClr>
            </a:solidFill>
            <a:ln w="12700" cap="flat" cmpd="sng">
              <a:solidFill>
                <a:srgbClr val="2F2637">
                  <a:alpha val="59000"/>
                </a:srgbClr>
              </a:solidFill>
              <a:miter lim="800000"/>
              <a:headEnd/>
              <a:tailEnd/>
            </a:ln>
          </p:spPr>
          <p:txBody>
            <a:bodyPr anchor="ctr"/>
            <a:lstStyle/>
            <a:p>
              <a:pPr algn="ctr"/>
              <a:endParaRPr lang="zh-CN" altLang="zh-CN" sz="1400">
                <a:solidFill>
                  <a:srgbClr val="FFFFFF"/>
                </a:solidFill>
                <a:latin typeface="+mj-lt"/>
                <a:sym typeface="宋体" panose="02010600030101010101" pitchFamily="2" charset="-122"/>
              </a:endParaRPr>
            </a:p>
          </p:txBody>
        </p:sp>
        <p:grpSp>
          <p:nvGrpSpPr>
            <p:cNvPr id="13" name="组合 28"/>
            <p:cNvGrpSpPr>
              <a:grpSpLocks/>
            </p:cNvGrpSpPr>
            <p:nvPr/>
          </p:nvGrpSpPr>
          <p:grpSpPr bwMode="auto">
            <a:xfrm>
              <a:off x="2517775" y="4010025"/>
              <a:ext cx="365125" cy="468313"/>
              <a:chOff x="0" y="0"/>
              <a:chExt cx="563562" cy="720725"/>
            </a:xfrm>
          </p:grpSpPr>
          <p:sp>
            <p:nvSpPr>
              <p:cNvPr id="15"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400">
                  <a:solidFill>
                    <a:srgbClr val="000000"/>
                  </a:solidFill>
                  <a:latin typeface="+mj-lt"/>
                  <a:sym typeface="宋体" panose="02010600030101010101" pitchFamily="2" charset="-122"/>
                </a:endParaRPr>
              </a:p>
            </p:txBody>
          </p:sp>
          <p:sp>
            <p:nvSpPr>
              <p:cNvPr id="16"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400">
                  <a:solidFill>
                    <a:srgbClr val="000000"/>
                  </a:solidFill>
                  <a:latin typeface="+mj-lt"/>
                  <a:sym typeface="宋体" panose="02010600030101010101" pitchFamily="2" charset="-122"/>
                </a:endParaRPr>
              </a:p>
            </p:txBody>
          </p:sp>
          <p:sp>
            <p:nvSpPr>
              <p:cNvPr id="17"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400">
                  <a:solidFill>
                    <a:srgbClr val="000000"/>
                  </a:solidFill>
                  <a:latin typeface="+mj-lt"/>
                  <a:sym typeface="宋体" panose="02010600030101010101" pitchFamily="2" charset="-122"/>
                </a:endParaRPr>
              </a:p>
            </p:txBody>
          </p:sp>
        </p:grpSp>
        <p:sp>
          <p:nvSpPr>
            <p:cNvPr id="14" name="文本框 35"/>
            <p:cNvSpPr>
              <a:spLocks noChangeArrowheads="1"/>
            </p:cNvSpPr>
            <p:nvPr/>
          </p:nvSpPr>
          <p:spPr bwMode="auto">
            <a:xfrm>
              <a:off x="3559175" y="3910013"/>
              <a:ext cx="513954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a:solidFill>
                    <a:srgbClr val="2F2637"/>
                  </a:solidFill>
                  <a:latin typeface="+mj-lt"/>
                  <a:ea typeface="华文宋体" panose="02010600040101010101" pitchFamily="2" charset="-122"/>
                  <a:sym typeface="华文宋体" panose="02010600040101010101" pitchFamily="2" charset="-122"/>
                </a:rPr>
                <a:t>Click here to add  you to the  center of the  narrative thought  Click here to add  </a:t>
              </a:r>
            </a:p>
            <a:p>
              <a:r>
                <a:rPr lang="en-US" altLang="zh-CN" sz="1100">
                  <a:solidFill>
                    <a:srgbClr val="2F2637"/>
                  </a:solidFill>
                  <a:latin typeface="+mj-lt"/>
                  <a:ea typeface="华文宋体" panose="02010600040101010101" pitchFamily="2" charset="-122"/>
                  <a:sym typeface="华文宋体" panose="02010600040101010101" pitchFamily="2" charset="-122"/>
                </a:rPr>
                <a:t>you to the  center of the  narrative thought  Click here to add  you to the  center </a:t>
              </a:r>
            </a:p>
            <a:p>
              <a:r>
                <a:rPr lang="en-US" altLang="zh-CN" sz="1100">
                  <a:solidFill>
                    <a:srgbClr val="2F2637"/>
                  </a:solidFill>
                  <a:latin typeface="+mj-lt"/>
                  <a:ea typeface="华文宋体" panose="02010600040101010101" pitchFamily="2" charset="-122"/>
                  <a:sym typeface="华文宋体" panose="02010600040101010101" pitchFamily="2" charset="-122"/>
                </a:rPr>
                <a:t>of  the  narrative thought</a:t>
              </a:r>
            </a:p>
            <a:p>
              <a:endParaRPr lang="zh-CN" altLang="en-US" sz="1100">
                <a:solidFill>
                  <a:srgbClr val="2F2637"/>
                </a:solidFill>
                <a:latin typeface="+mj-lt"/>
                <a:ea typeface="华文宋体" panose="02010600040101010101" pitchFamily="2" charset="-122"/>
                <a:sym typeface="华文宋体" panose="02010600040101010101" pitchFamily="2" charset="-122"/>
              </a:endParaRPr>
            </a:p>
          </p:txBody>
        </p:sp>
      </p:grpSp>
      <p:grpSp>
        <p:nvGrpSpPr>
          <p:cNvPr id="18" name="组合 17"/>
          <p:cNvGrpSpPr/>
          <p:nvPr/>
        </p:nvGrpSpPr>
        <p:grpSpPr>
          <a:xfrm>
            <a:off x="2149475" y="4588470"/>
            <a:ext cx="7905750" cy="1101725"/>
            <a:chOff x="2149475" y="5172075"/>
            <a:chExt cx="7905750" cy="1101725"/>
          </a:xfrm>
        </p:grpSpPr>
        <p:sp>
          <p:nvSpPr>
            <p:cNvPr id="19" name="圆角矩形 18"/>
            <p:cNvSpPr>
              <a:spLocks noChangeArrowheads="1"/>
            </p:cNvSpPr>
            <p:nvPr/>
          </p:nvSpPr>
          <p:spPr bwMode="auto">
            <a:xfrm>
              <a:off x="2149475" y="5172075"/>
              <a:ext cx="7905750" cy="1101725"/>
            </a:xfrm>
            <a:prstGeom prst="roundRect">
              <a:avLst>
                <a:gd name="adj" fmla="val 9347"/>
              </a:avLst>
            </a:prstGeom>
            <a:solidFill>
              <a:srgbClr val="EC2D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dirty="0">
                <a:solidFill>
                  <a:srgbClr val="FFFFFF"/>
                </a:solidFill>
                <a:latin typeface="+mj-lt"/>
                <a:sym typeface="宋体" panose="02010600030101010101" pitchFamily="2" charset="-122"/>
              </a:endParaRPr>
            </a:p>
          </p:txBody>
        </p:sp>
        <p:sp>
          <p:nvSpPr>
            <p:cNvPr id="20" name="矩形 21"/>
            <p:cNvSpPr>
              <a:spLocks noChangeArrowheads="1"/>
            </p:cNvSpPr>
            <p:nvPr/>
          </p:nvSpPr>
          <p:spPr bwMode="auto">
            <a:xfrm>
              <a:off x="3208338" y="5172075"/>
              <a:ext cx="6486525" cy="1101725"/>
            </a:xfrm>
            <a:prstGeom prst="rect">
              <a:avLst/>
            </a:prstGeom>
            <a:solidFill>
              <a:schemeClr val="bg1">
                <a:lumMod val="95000"/>
              </a:schemeClr>
            </a:solidFill>
            <a:ln w="12700" cap="flat" cmpd="sng">
              <a:solidFill>
                <a:srgbClr val="2F2637">
                  <a:alpha val="59000"/>
                </a:srgbClr>
              </a:solidFill>
              <a:miter lim="800000"/>
              <a:headEnd/>
              <a:tailEnd/>
            </a:ln>
          </p:spPr>
          <p:txBody>
            <a:bodyPr anchor="ctr"/>
            <a:lstStyle/>
            <a:p>
              <a:pPr algn="ctr"/>
              <a:endParaRPr lang="zh-CN" altLang="zh-CN" sz="1400">
                <a:solidFill>
                  <a:srgbClr val="FFFFFF"/>
                </a:solidFill>
                <a:latin typeface="+mj-lt"/>
                <a:sym typeface="宋体" panose="02010600030101010101" pitchFamily="2" charset="-122"/>
              </a:endParaRPr>
            </a:p>
          </p:txBody>
        </p:sp>
        <p:grpSp>
          <p:nvGrpSpPr>
            <p:cNvPr id="21" name="组合 22"/>
            <p:cNvGrpSpPr>
              <a:grpSpLocks/>
            </p:cNvGrpSpPr>
            <p:nvPr/>
          </p:nvGrpSpPr>
          <p:grpSpPr bwMode="auto">
            <a:xfrm>
              <a:off x="2446338" y="5549900"/>
              <a:ext cx="517525" cy="392113"/>
              <a:chOff x="0" y="0"/>
              <a:chExt cx="509646" cy="387231"/>
            </a:xfrm>
          </p:grpSpPr>
          <p:sp>
            <p:nvSpPr>
              <p:cNvPr id="23"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mj-lt"/>
                  <a:sym typeface="宋体" panose="02010600030101010101" pitchFamily="2" charset="-122"/>
                </a:endParaRPr>
              </a:p>
            </p:txBody>
          </p:sp>
          <p:sp>
            <p:nvSpPr>
              <p:cNvPr id="24"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D0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mj-lt"/>
                  <a:sym typeface="宋体" panose="02010600030101010101" pitchFamily="2" charset="-122"/>
                </a:endParaRPr>
              </a:p>
            </p:txBody>
          </p:sp>
        </p:grpSp>
        <p:sp>
          <p:nvSpPr>
            <p:cNvPr id="22" name="文本框 36"/>
            <p:cNvSpPr>
              <a:spLocks noChangeArrowheads="1"/>
            </p:cNvSpPr>
            <p:nvPr/>
          </p:nvSpPr>
          <p:spPr bwMode="auto">
            <a:xfrm>
              <a:off x="3559175" y="5360988"/>
              <a:ext cx="513954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a:solidFill>
                    <a:srgbClr val="2F2637"/>
                  </a:solidFill>
                  <a:latin typeface="+mj-lt"/>
                  <a:ea typeface="华文宋体" panose="02010600040101010101" pitchFamily="2" charset="-122"/>
                  <a:sym typeface="华文宋体" panose="02010600040101010101" pitchFamily="2" charset="-122"/>
                </a:rPr>
                <a:t>Click here to add  you to the  center of the  narrative thought  Click here to add  </a:t>
              </a:r>
            </a:p>
            <a:p>
              <a:r>
                <a:rPr lang="en-US" altLang="zh-CN" sz="1100">
                  <a:solidFill>
                    <a:srgbClr val="2F2637"/>
                  </a:solidFill>
                  <a:latin typeface="+mj-lt"/>
                  <a:ea typeface="华文宋体" panose="02010600040101010101" pitchFamily="2" charset="-122"/>
                  <a:sym typeface="华文宋体" panose="02010600040101010101" pitchFamily="2" charset="-122"/>
                </a:rPr>
                <a:t>you to the  center of the  narrative thought  Click here to add  you to the  center </a:t>
              </a:r>
            </a:p>
            <a:p>
              <a:r>
                <a:rPr lang="en-US" altLang="zh-CN" sz="1100">
                  <a:solidFill>
                    <a:srgbClr val="2F2637"/>
                  </a:solidFill>
                  <a:latin typeface="+mj-lt"/>
                  <a:ea typeface="华文宋体" panose="02010600040101010101" pitchFamily="2" charset="-122"/>
                  <a:sym typeface="华文宋体" panose="02010600040101010101" pitchFamily="2" charset="-122"/>
                </a:rPr>
                <a:t>of  the  narrative thought</a:t>
              </a:r>
            </a:p>
            <a:p>
              <a:endParaRPr lang="zh-CN" altLang="en-US" sz="1100">
                <a:solidFill>
                  <a:srgbClr val="2F2637"/>
                </a:solidFill>
                <a:latin typeface="+mj-lt"/>
                <a:ea typeface="华文宋体" panose="02010600040101010101" pitchFamily="2" charset="-122"/>
                <a:sym typeface="华文宋体" panose="02010600040101010101" pitchFamily="2" charset="-122"/>
              </a:endParaRPr>
            </a:p>
          </p:txBody>
        </p:sp>
      </p:grpSp>
    </p:spTree>
    <p:extLst>
      <p:ext uri="{BB962C8B-B14F-4D97-AF65-F5344CB8AC3E}">
        <p14:creationId xmlns:p14="http://schemas.microsoft.com/office/powerpoint/2010/main" val="1565151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0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1+#ppt_w/2"/>
                                          </p:val>
                                        </p:tav>
                                        <p:tav tm="100000">
                                          <p:val>
                                            <p:strVal val="#ppt_x"/>
                                          </p:val>
                                        </p:tav>
                                      </p:tavLst>
                                    </p:anim>
                                    <p:anim calcmode="lin" valueType="num">
                                      <p:cBhvr additive="base">
                                        <p:cTn id="2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00365" y="1871460"/>
            <a:ext cx="11405056" cy="3820290"/>
            <a:chOff x="400365" y="1871460"/>
            <a:chExt cx="11405056" cy="3820290"/>
          </a:xfrm>
        </p:grpSpPr>
        <p:cxnSp>
          <p:nvCxnSpPr>
            <p:cNvPr id="71" name="Straight Connector 7"/>
            <p:cNvCxnSpPr>
              <a:stCxn id="110" idx="6"/>
              <a:endCxn id="73" idx="2"/>
            </p:cNvCxnSpPr>
            <p:nvPr/>
          </p:nvCxnSpPr>
          <p:spPr>
            <a:xfrm>
              <a:off x="1329209" y="5227157"/>
              <a:ext cx="9547363" cy="2119"/>
            </a:xfrm>
            <a:prstGeom prst="line">
              <a:avLst/>
            </a:prstGeom>
            <a:ln w="12700" cap="flat">
              <a:solidFill>
                <a:schemeClr val="tx1">
                  <a:lumMod val="85000"/>
                  <a:lumOff val="1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72" name="Group 69"/>
            <p:cNvGrpSpPr/>
            <p:nvPr/>
          </p:nvGrpSpPr>
          <p:grpSpPr>
            <a:xfrm>
              <a:off x="400365" y="4762567"/>
              <a:ext cx="928847" cy="929183"/>
              <a:chOff x="255774" y="3805440"/>
              <a:chExt cx="696726" cy="696726"/>
            </a:xfrm>
          </p:grpSpPr>
          <p:sp>
            <p:nvSpPr>
              <p:cNvPr id="110" name="Oval 9"/>
              <p:cNvSpPr/>
              <p:nvPr/>
            </p:nvSpPr>
            <p:spPr>
              <a:xfrm>
                <a:off x="255774" y="3805440"/>
                <a:ext cx="696726" cy="696726"/>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1" name="Isosceles Triangle 40"/>
              <p:cNvSpPr/>
              <p:nvPr/>
            </p:nvSpPr>
            <p:spPr>
              <a:xfrm rot="5400000">
                <a:off x="493716" y="4019782"/>
                <a:ext cx="279448" cy="240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3" name="Oval 20"/>
            <p:cNvSpPr/>
            <p:nvPr/>
          </p:nvSpPr>
          <p:spPr>
            <a:xfrm>
              <a:off x="10876574" y="4762567"/>
              <a:ext cx="928847" cy="929183"/>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4" name="Rectangle 45"/>
            <p:cNvSpPr/>
            <p:nvPr/>
          </p:nvSpPr>
          <p:spPr>
            <a:xfrm>
              <a:off x="1392670" y="5308538"/>
              <a:ext cx="656584" cy="369330"/>
            </a:xfrm>
            <a:prstGeom prst="rect">
              <a:avLst/>
            </a:prstGeom>
          </p:spPr>
          <p:txBody>
            <a:bodyPr wrap="none" lIns="121917" tIns="60959" rIns="121917" bIns="60959">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开始</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75" name="Rectangle 46"/>
            <p:cNvSpPr/>
            <p:nvPr/>
          </p:nvSpPr>
          <p:spPr>
            <a:xfrm>
              <a:off x="10965402" y="5011714"/>
              <a:ext cx="759176" cy="430885"/>
            </a:xfrm>
            <a:prstGeom prst="rect">
              <a:avLst/>
            </a:prstGeom>
          </p:spPr>
          <p:txBody>
            <a:bodyPr wrap="none" lIns="121917" tIns="60959" rIns="121917" bIns="60959">
              <a:spAutoFit/>
            </a:bodyPr>
            <a:lstStyle/>
            <a:p>
              <a:pPr algn="ctr"/>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cs typeface="Open Sans" pitchFamily="34" charset="0"/>
                </a:rPr>
                <a:t>目标</a:t>
              </a:r>
              <a:endParaRPr lang="en-US" sz="2000"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76" name="Oval 12"/>
            <p:cNvSpPr/>
            <p:nvPr/>
          </p:nvSpPr>
          <p:spPr>
            <a:xfrm>
              <a:off x="2274735" y="5088321"/>
              <a:ext cx="277572" cy="277672"/>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7" name="Group 66"/>
            <p:cNvGrpSpPr/>
            <p:nvPr/>
          </p:nvGrpSpPr>
          <p:grpSpPr>
            <a:xfrm>
              <a:off x="2608115" y="2640901"/>
              <a:ext cx="1587179" cy="1848553"/>
              <a:chOff x="2285983" y="2214560"/>
              <a:chExt cx="1190539" cy="1386094"/>
            </a:xfrm>
          </p:grpSpPr>
          <p:sp>
            <p:nvSpPr>
              <p:cNvPr id="108" name="Rectangle 43"/>
              <p:cNvSpPr/>
              <p:nvPr/>
            </p:nvSpPr>
            <p:spPr>
              <a:xfrm>
                <a:off x="2285983" y="2428874"/>
                <a:ext cx="1190539" cy="1171780"/>
              </a:xfrm>
              <a:prstGeom prst="rect">
                <a:avLst/>
              </a:prstGeom>
            </p:spPr>
            <p:txBody>
              <a:bodyPr wrap="square">
                <a:spAutoFit/>
              </a:bodyPr>
              <a:lstStyle/>
              <a:p>
                <a:pPr>
                  <a:lnSpc>
                    <a:spcPct val="130000"/>
                  </a:lnSpc>
                </a:pPr>
                <a:r>
                  <a:rPr lang="en-US" altLang="zh-CN" sz="1050" dirty="0">
                    <a:solidFill>
                      <a:schemeClr val="tx1">
                        <a:lumMod val="65000"/>
                        <a:lumOff val="35000"/>
                      </a:schemeClr>
                    </a:solidFill>
                  </a:rPr>
                  <a:t>The spring and autumn period and the visual studio is one of the enterprises and individuals to provide professional </a:t>
                </a:r>
                <a:r>
                  <a:rPr lang="en-US" altLang="zh-CN" sz="1050" dirty="0" smtClean="0">
                    <a:solidFill>
                      <a:schemeClr val="tx1">
                        <a:lumMod val="65000"/>
                        <a:lumOff val="35000"/>
                      </a:schemeClr>
                    </a:solidFill>
                  </a:rPr>
                  <a:t>creativity……</a:t>
                </a:r>
                <a:endParaRPr lang="zh-CN" altLang="zh-CN" sz="1050" dirty="0">
                  <a:solidFill>
                    <a:schemeClr val="tx1">
                      <a:lumMod val="65000"/>
                      <a:lumOff val="35000"/>
                    </a:schemeClr>
                  </a:solidFill>
                </a:endParaRPr>
              </a:p>
            </p:txBody>
          </p:sp>
          <p:sp>
            <p:nvSpPr>
              <p:cNvPr id="109" name="Rectangle 44"/>
              <p:cNvSpPr/>
              <p:nvPr/>
            </p:nvSpPr>
            <p:spPr>
              <a:xfrm>
                <a:off x="2285984" y="2214560"/>
                <a:ext cx="1038007" cy="223038"/>
              </a:xfrm>
              <a:prstGeom prst="rect">
                <a:avLst/>
              </a:prstGeom>
            </p:spPr>
            <p:txBody>
              <a:bodyPr wrap="square">
                <a:spAutoFit/>
              </a:bodyPr>
              <a:lstStyle/>
              <a:p>
                <a:r>
                  <a:rPr lang="zh-CN" altLang="en-US" sz="1333" b="1"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春秋视觉</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cxnSp>
          <p:nvCxnSpPr>
            <p:cNvPr id="78" name="Straight Connector 26"/>
            <p:cNvCxnSpPr/>
            <p:nvPr/>
          </p:nvCxnSpPr>
          <p:spPr>
            <a:xfrm rot="16200000" flipH="1">
              <a:off x="1242427" y="3906143"/>
              <a:ext cx="2351684" cy="1174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79" name="Group 59"/>
            <p:cNvGrpSpPr/>
            <p:nvPr/>
          </p:nvGrpSpPr>
          <p:grpSpPr>
            <a:xfrm>
              <a:off x="2145324" y="1902565"/>
              <a:ext cx="557634" cy="557836"/>
              <a:chOff x="2014215" y="1660936"/>
              <a:chExt cx="418280" cy="418280"/>
            </a:xfrm>
          </p:grpSpPr>
          <p:sp>
            <p:nvSpPr>
              <p:cNvPr id="106" name="Teardrop 25"/>
              <p:cNvSpPr/>
              <p:nvPr/>
            </p:nvSpPr>
            <p:spPr>
              <a:xfrm rot="8100000">
                <a:off x="2014215" y="1660936"/>
                <a:ext cx="418280" cy="418280"/>
              </a:xfrm>
              <a:prstGeom prst="teardrop">
                <a:avLst>
                  <a:gd name="adj" fmla="val 131619"/>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7"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0" name="Oval 16"/>
            <p:cNvSpPr/>
            <p:nvPr/>
          </p:nvSpPr>
          <p:spPr>
            <a:xfrm>
              <a:off x="6802908" y="5088323"/>
              <a:ext cx="277572" cy="277672"/>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1" name="Straight Connector 38"/>
            <p:cNvCxnSpPr/>
            <p:nvPr/>
          </p:nvCxnSpPr>
          <p:spPr>
            <a:xfrm rot="16200000" flipH="1">
              <a:off x="5770599" y="3906144"/>
              <a:ext cx="2351685" cy="1174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82" name="Group 63"/>
            <p:cNvGrpSpPr/>
            <p:nvPr/>
          </p:nvGrpSpPr>
          <p:grpSpPr>
            <a:xfrm>
              <a:off x="6662430" y="1871460"/>
              <a:ext cx="557634" cy="557836"/>
              <a:chOff x="5077748" y="1637612"/>
              <a:chExt cx="418280" cy="418280"/>
            </a:xfrm>
          </p:grpSpPr>
          <p:sp>
            <p:nvSpPr>
              <p:cNvPr id="104" name="Teardrop 37"/>
              <p:cNvSpPr/>
              <p:nvPr/>
            </p:nvSpPr>
            <p:spPr>
              <a:xfrm rot="8100000">
                <a:off x="5077748" y="1637612"/>
                <a:ext cx="418280" cy="418280"/>
              </a:xfrm>
              <a:prstGeom prst="teardrop">
                <a:avLst>
                  <a:gd name="adj" fmla="val 131619"/>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5" name="Freeform 100"/>
              <p:cNvSpPr>
                <a:spLocks/>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3" name="Oval 14"/>
            <p:cNvSpPr/>
            <p:nvPr/>
          </p:nvSpPr>
          <p:spPr>
            <a:xfrm>
              <a:off x="4504442" y="5088321"/>
              <a:ext cx="277572" cy="2776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4" name="Straight Connector 34"/>
            <p:cNvCxnSpPr/>
            <p:nvPr/>
          </p:nvCxnSpPr>
          <p:spPr>
            <a:xfrm rot="5400000">
              <a:off x="4023890" y="4467527"/>
              <a:ext cx="1238545" cy="21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85" name="Group 62"/>
            <p:cNvGrpSpPr/>
            <p:nvPr/>
          </p:nvGrpSpPr>
          <p:grpSpPr>
            <a:xfrm>
              <a:off x="4364896" y="2946979"/>
              <a:ext cx="557634" cy="557836"/>
              <a:chOff x="3506811" y="2444065"/>
              <a:chExt cx="418280" cy="418280"/>
            </a:xfrm>
          </p:grpSpPr>
          <p:sp>
            <p:nvSpPr>
              <p:cNvPr id="102" name="Teardrop 33"/>
              <p:cNvSpPr/>
              <p:nvPr/>
            </p:nvSpPr>
            <p:spPr>
              <a:xfrm rot="8100000">
                <a:off x="3506811" y="2444065"/>
                <a:ext cx="418280" cy="418280"/>
              </a:xfrm>
              <a:prstGeom prst="teardrop">
                <a:avLst>
                  <a:gd name="adj" fmla="val 1316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Freeform 103"/>
              <p:cNvSpPr>
                <a:spLocks/>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6" name="Oval 18"/>
            <p:cNvSpPr/>
            <p:nvPr/>
          </p:nvSpPr>
          <p:spPr>
            <a:xfrm>
              <a:off x="9064545" y="5088321"/>
              <a:ext cx="277572" cy="2776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7" name="Straight Connector 24"/>
            <p:cNvCxnSpPr/>
            <p:nvPr/>
          </p:nvCxnSpPr>
          <p:spPr>
            <a:xfrm rot="5400000">
              <a:off x="8583993" y="4467527"/>
              <a:ext cx="1238545" cy="21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88" name="Group 64"/>
            <p:cNvGrpSpPr/>
            <p:nvPr/>
          </p:nvGrpSpPr>
          <p:grpSpPr>
            <a:xfrm>
              <a:off x="8924999" y="2946979"/>
              <a:ext cx="557634" cy="557836"/>
              <a:chOff x="6650083" y="2444065"/>
              <a:chExt cx="418280" cy="418280"/>
            </a:xfrm>
          </p:grpSpPr>
          <p:sp>
            <p:nvSpPr>
              <p:cNvPr id="98" name="Teardrop 21"/>
              <p:cNvSpPr/>
              <p:nvPr/>
            </p:nvSpPr>
            <p:spPr>
              <a:xfrm rot="8100000">
                <a:off x="6650083" y="2444065"/>
                <a:ext cx="418280" cy="418280"/>
              </a:xfrm>
              <a:prstGeom prst="teardrop">
                <a:avLst>
                  <a:gd name="adj" fmla="val 1316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9" name="Group 58"/>
              <p:cNvGrpSpPr/>
              <p:nvPr/>
            </p:nvGrpSpPr>
            <p:grpSpPr>
              <a:xfrm>
                <a:off x="6760454" y="2563811"/>
                <a:ext cx="188740" cy="250826"/>
                <a:chOff x="8429652" y="3143254"/>
                <a:chExt cx="241300" cy="320675"/>
              </a:xfrm>
              <a:solidFill>
                <a:schemeClr val="bg1"/>
              </a:solidFill>
            </p:grpSpPr>
            <p:sp>
              <p:nvSpPr>
                <p:cNvPr id="100"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1" name="Freeform 109"/>
                <p:cNvSpPr>
                  <a:spLocks/>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89" name="Group 66"/>
            <p:cNvGrpSpPr/>
            <p:nvPr/>
          </p:nvGrpSpPr>
          <p:grpSpPr>
            <a:xfrm>
              <a:off x="4985237" y="3189819"/>
              <a:ext cx="1587179" cy="1848553"/>
              <a:chOff x="2285983" y="2214560"/>
              <a:chExt cx="1190539" cy="1386094"/>
            </a:xfrm>
          </p:grpSpPr>
          <p:sp>
            <p:nvSpPr>
              <p:cNvPr id="96" name="Rectangle 43"/>
              <p:cNvSpPr/>
              <p:nvPr/>
            </p:nvSpPr>
            <p:spPr>
              <a:xfrm>
                <a:off x="2285983" y="2428874"/>
                <a:ext cx="1190539" cy="1171780"/>
              </a:xfrm>
              <a:prstGeom prst="rect">
                <a:avLst/>
              </a:prstGeom>
            </p:spPr>
            <p:txBody>
              <a:bodyPr wrap="square">
                <a:spAutoFit/>
              </a:bodyPr>
              <a:lstStyle/>
              <a:p>
                <a:pPr>
                  <a:lnSpc>
                    <a:spcPct val="130000"/>
                  </a:lnSpc>
                </a:pPr>
                <a:r>
                  <a:rPr lang="en-US" altLang="zh-CN" sz="1050" dirty="0">
                    <a:solidFill>
                      <a:schemeClr val="tx1">
                        <a:lumMod val="65000"/>
                        <a:lumOff val="35000"/>
                      </a:schemeClr>
                    </a:solidFill>
                  </a:rPr>
                  <a:t>The spring and autumn period and the visual studio is one of the enterprises and individuals to provide professional </a:t>
                </a:r>
                <a:r>
                  <a:rPr lang="en-US" altLang="zh-CN" sz="1050" dirty="0" smtClean="0">
                    <a:solidFill>
                      <a:schemeClr val="tx1">
                        <a:lumMod val="65000"/>
                        <a:lumOff val="35000"/>
                      </a:schemeClr>
                    </a:solidFill>
                  </a:rPr>
                  <a:t>creativity……</a:t>
                </a:r>
                <a:endParaRPr lang="zh-CN" altLang="zh-CN" sz="1050" dirty="0">
                  <a:solidFill>
                    <a:schemeClr val="tx1">
                      <a:lumMod val="65000"/>
                      <a:lumOff val="35000"/>
                    </a:schemeClr>
                  </a:solidFill>
                </a:endParaRPr>
              </a:p>
            </p:txBody>
          </p:sp>
          <p:sp>
            <p:nvSpPr>
              <p:cNvPr id="97" name="Rectangle 44"/>
              <p:cNvSpPr/>
              <p:nvPr/>
            </p:nvSpPr>
            <p:spPr>
              <a:xfrm>
                <a:off x="2285984" y="2214560"/>
                <a:ext cx="1038007" cy="223038"/>
              </a:xfrm>
              <a:prstGeom prst="rect">
                <a:avLst/>
              </a:prstGeom>
            </p:spPr>
            <p:txBody>
              <a:bodyPr wrap="square">
                <a:spAutoFit/>
              </a:bodyPr>
              <a:lstStyle/>
              <a:p>
                <a:r>
                  <a:rPr lang="zh-CN" altLang="en-US" sz="1333" b="1"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春秋视觉</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90" name="Group 66"/>
            <p:cNvGrpSpPr/>
            <p:nvPr/>
          </p:nvGrpSpPr>
          <p:grpSpPr>
            <a:xfrm>
              <a:off x="7093462" y="2640901"/>
              <a:ext cx="1587179" cy="1848553"/>
              <a:chOff x="2285983" y="2214560"/>
              <a:chExt cx="1190539" cy="1386094"/>
            </a:xfrm>
          </p:grpSpPr>
          <p:sp>
            <p:nvSpPr>
              <p:cNvPr id="94" name="Rectangle 43"/>
              <p:cNvSpPr/>
              <p:nvPr/>
            </p:nvSpPr>
            <p:spPr>
              <a:xfrm>
                <a:off x="2285983" y="2428874"/>
                <a:ext cx="1190539" cy="1171780"/>
              </a:xfrm>
              <a:prstGeom prst="rect">
                <a:avLst/>
              </a:prstGeom>
            </p:spPr>
            <p:txBody>
              <a:bodyPr wrap="square">
                <a:spAutoFit/>
              </a:bodyPr>
              <a:lstStyle/>
              <a:p>
                <a:pPr>
                  <a:lnSpc>
                    <a:spcPct val="130000"/>
                  </a:lnSpc>
                </a:pPr>
                <a:r>
                  <a:rPr lang="en-US" altLang="zh-CN" sz="1050" dirty="0">
                    <a:solidFill>
                      <a:schemeClr val="tx1">
                        <a:lumMod val="65000"/>
                        <a:lumOff val="35000"/>
                      </a:schemeClr>
                    </a:solidFill>
                  </a:rPr>
                  <a:t>The spring and autumn period and the visual studio is one of the enterprises and individuals to provide professional </a:t>
                </a:r>
                <a:r>
                  <a:rPr lang="en-US" altLang="zh-CN" sz="1050" dirty="0" smtClean="0">
                    <a:solidFill>
                      <a:schemeClr val="tx1">
                        <a:lumMod val="65000"/>
                        <a:lumOff val="35000"/>
                      </a:schemeClr>
                    </a:solidFill>
                  </a:rPr>
                  <a:t>creativity……</a:t>
                </a:r>
                <a:endParaRPr lang="zh-CN" altLang="zh-CN" sz="1050" dirty="0">
                  <a:solidFill>
                    <a:schemeClr val="tx1">
                      <a:lumMod val="65000"/>
                      <a:lumOff val="35000"/>
                    </a:schemeClr>
                  </a:solidFill>
                </a:endParaRPr>
              </a:p>
            </p:txBody>
          </p:sp>
          <p:sp>
            <p:nvSpPr>
              <p:cNvPr id="95" name="Rectangle 44"/>
              <p:cNvSpPr/>
              <p:nvPr/>
            </p:nvSpPr>
            <p:spPr>
              <a:xfrm>
                <a:off x="2285984" y="2214560"/>
                <a:ext cx="1038007" cy="223038"/>
              </a:xfrm>
              <a:prstGeom prst="rect">
                <a:avLst/>
              </a:prstGeom>
            </p:spPr>
            <p:txBody>
              <a:bodyPr wrap="square">
                <a:spAutoFit/>
              </a:bodyPr>
              <a:lstStyle/>
              <a:p>
                <a:r>
                  <a:rPr lang="zh-CN" altLang="en-US" sz="1333" b="1"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春秋视觉</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91" name="Group 66"/>
            <p:cNvGrpSpPr/>
            <p:nvPr/>
          </p:nvGrpSpPr>
          <p:grpSpPr>
            <a:xfrm>
              <a:off x="9558556" y="3189819"/>
              <a:ext cx="1587179" cy="1848553"/>
              <a:chOff x="2285983" y="2214560"/>
              <a:chExt cx="1190539" cy="1386094"/>
            </a:xfrm>
          </p:grpSpPr>
          <p:sp>
            <p:nvSpPr>
              <p:cNvPr id="92" name="Rectangle 43"/>
              <p:cNvSpPr/>
              <p:nvPr/>
            </p:nvSpPr>
            <p:spPr>
              <a:xfrm>
                <a:off x="2285983" y="2428874"/>
                <a:ext cx="1190539" cy="1171780"/>
              </a:xfrm>
              <a:prstGeom prst="rect">
                <a:avLst/>
              </a:prstGeom>
            </p:spPr>
            <p:txBody>
              <a:bodyPr wrap="square">
                <a:spAutoFit/>
              </a:bodyPr>
              <a:lstStyle/>
              <a:p>
                <a:pPr>
                  <a:lnSpc>
                    <a:spcPct val="130000"/>
                  </a:lnSpc>
                </a:pPr>
                <a:r>
                  <a:rPr lang="en-US" altLang="zh-CN" sz="1050" dirty="0">
                    <a:solidFill>
                      <a:schemeClr val="tx1">
                        <a:lumMod val="65000"/>
                        <a:lumOff val="35000"/>
                      </a:schemeClr>
                    </a:solidFill>
                  </a:rPr>
                  <a:t>The spring and autumn period and the visual studio is one of the enterprises and individuals to provide professional </a:t>
                </a:r>
                <a:r>
                  <a:rPr lang="en-US" altLang="zh-CN" sz="1050" dirty="0" smtClean="0">
                    <a:solidFill>
                      <a:schemeClr val="tx1">
                        <a:lumMod val="65000"/>
                        <a:lumOff val="35000"/>
                      </a:schemeClr>
                    </a:solidFill>
                  </a:rPr>
                  <a:t>creativity……</a:t>
                </a:r>
                <a:endParaRPr lang="zh-CN" altLang="zh-CN" sz="1050" dirty="0">
                  <a:solidFill>
                    <a:schemeClr val="tx1">
                      <a:lumMod val="65000"/>
                      <a:lumOff val="35000"/>
                    </a:schemeClr>
                  </a:solidFill>
                </a:endParaRPr>
              </a:p>
            </p:txBody>
          </p:sp>
          <p:sp>
            <p:nvSpPr>
              <p:cNvPr id="93" name="Rectangle 44"/>
              <p:cNvSpPr/>
              <p:nvPr/>
            </p:nvSpPr>
            <p:spPr>
              <a:xfrm>
                <a:off x="2285984" y="2214560"/>
                <a:ext cx="1038007" cy="223038"/>
              </a:xfrm>
              <a:prstGeom prst="rect">
                <a:avLst/>
              </a:prstGeom>
            </p:spPr>
            <p:txBody>
              <a:bodyPr wrap="square">
                <a:spAutoFit/>
              </a:bodyPr>
              <a:lstStyle/>
              <a:p>
                <a:r>
                  <a:rPr lang="zh-CN" altLang="en-US" sz="1333" b="1"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春秋视觉</a:t>
                </a:r>
                <a:endParaRPr lang="en-US" sz="1333"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sp>
        <p:nvSpPr>
          <p:cNvPr id="45"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2522803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44000" fill="hold" nodeType="afterEffect" p14:presetBounceEnd="64000">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14:bounceEnd="64000">
                                          <p:cBhvr additive="base">
                                            <p:cTn id="12" dur="1250" fill="hold"/>
                                            <p:tgtEl>
                                              <p:spTgt spid="70"/>
                                            </p:tgtEl>
                                            <p:attrNameLst>
                                              <p:attrName>ppt_x</p:attrName>
                                            </p:attrNameLst>
                                          </p:cBhvr>
                                          <p:tavLst>
                                            <p:tav tm="0">
                                              <p:val>
                                                <p:strVal val="0-#ppt_w/2"/>
                                              </p:val>
                                            </p:tav>
                                            <p:tav tm="100000">
                                              <p:val>
                                                <p:strVal val="#ppt_x"/>
                                              </p:val>
                                            </p:tav>
                                          </p:tavLst>
                                        </p:anim>
                                        <p:anim calcmode="lin" valueType="num" p14:bounceEnd="64000">
                                          <p:cBhvr additive="base">
                                            <p:cTn id="13" dur="125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44000"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1250" fill="hold"/>
                                            <p:tgtEl>
                                              <p:spTgt spid="70"/>
                                            </p:tgtEl>
                                            <p:attrNameLst>
                                              <p:attrName>ppt_x</p:attrName>
                                            </p:attrNameLst>
                                          </p:cBhvr>
                                          <p:tavLst>
                                            <p:tav tm="0">
                                              <p:val>
                                                <p:strVal val="0-#ppt_w/2"/>
                                              </p:val>
                                            </p:tav>
                                            <p:tav tm="100000">
                                              <p:val>
                                                <p:strVal val="#ppt_x"/>
                                              </p:val>
                                            </p:tav>
                                          </p:tavLst>
                                        </p:anim>
                                        <p:anim calcmode="lin" valueType="num">
                                          <p:cBhvr additive="base">
                                            <p:cTn id="13" dur="125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002994" y="1864689"/>
            <a:ext cx="2935017" cy="2935013"/>
          </a:xfrm>
          <a:prstGeom prst="ellipse">
            <a:avLst/>
          </a:prstGeom>
          <a:solidFill>
            <a:srgbClr val="EB2D5F"/>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4" name="文本框 3"/>
          <p:cNvSpPr txBox="1"/>
          <p:nvPr/>
        </p:nvSpPr>
        <p:spPr bwMode="auto">
          <a:xfrm flipH="1">
            <a:off x="5447623" y="2253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为客户提供有效服务，是我们工作的方向和价值评价的标尺，成就客户就是成就我们自己。</a:t>
            </a:r>
          </a:p>
        </p:txBody>
      </p:sp>
      <p:sp>
        <p:nvSpPr>
          <p:cNvPr id="5" name="文本框 4"/>
          <p:cNvSpPr txBox="1"/>
          <p:nvPr/>
        </p:nvSpPr>
        <p:spPr bwMode="auto">
          <a:xfrm flipH="1">
            <a:off x="5447623" y="2876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为客户提供有效服务，是我们工作的方向和价值评价的标尺，成就客户就是成就我们自己。</a:t>
            </a:r>
          </a:p>
        </p:txBody>
      </p:sp>
      <p:sp>
        <p:nvSpPr>
          <p:cNvPr id="6" name="文本框 5"/>
          <p:cNvSpPr txBox="1"/>
          <p:nvPr/>
        </p:nvSpPr>
        <p:spPr bwMode="auto">
          <a:xfrm flipH="1">
            <a:off x="5447623" y="3499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为客户提供有效服务，是我们工作的方向和价值评价的标尺，成就客户就是成就我们自己。</a:t>
            </a:r>
          </a:p>
        </p:txBody>
      </p:sp>
      <p:sp>
        <p:nvSpPr>
          <p:cNvPr id="7" name="文本框 6"/>
          <p:cNvSpPr txBox="1"/>
          <p:nvPr/>
        </p:nvSpPr>
        <p:spPr bwMode="auto">
          <a:xfrm flipH="1">
            <a:off x="5447623" y="4122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为客户提供有效服务，是我们工作的方向和价值评价的标尺，成就客户就是成就我们自己。</a:t>
            </a:r>
          </a:p>
        </p:txBody>
      </p:sp>
      <p:grpSp>
        <p:nvGrpSpPr>
          <p:cNvPr id="8" name="组合 7"/>
          <p:cNvGrpSpPr/>
          <p:nvPr/>
        </p:nvGrpSpPr>
        <p:grpSpPr>
          <a:xfrm>
            <a:off x="1832185" y="5326743"/>
            <a:ext cx="8527630" cy="621529"/>
            <a:chOff x="1702990" y="5445125"/>
            <a:chExt cx="8786022" cy="621529"/>
          </a:xfrm>
        </p:grpSpPr>
        <p:cxnSp>
          <p:nvCxnSpPr>
            <p:cNvPr id="9" name="直接连接符 8"/>
            <p:cNvCxnSpPr/>
            <p:nvPr/>
          </p:nvCxnSpPr>
          <p:spPr>
            <a:xfrm>
              <a:off x="1839176" y="5445125"/>
              <a:ext cx="8513649" cy="0"/>
            </a:xfrm>
            <a:prstGeom prst="line">
              <a:avLst/>
            </a:prstGeom>
            <a:ln w="12700">
              <a:solidFill>
                <a:schemeClr val="tx1">
                  <a:lumMod val="65000"/>
                  <a:lumOff val="35000"/>
                </a:schemeClr>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702990" y="5531123"/>
              <a:ext cx="8786022"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75000"/>
                      <a:lumOff val="25000"/>
                    </a:schemeClr>
                  </a:solidFill>
                  <a:latin typeface="+mn-lt"/>
                  <a:ea typeface="+mn-ea"/>
                  <a:cs typeface="+mn-ea"/>
                  <a:sym typeface="+mn-lt"/>
                </a:rPr>
                <a:t>为客户提供有效服务，是我们工作的方向和价值评价的标尺，成就客户就是成就我们自己。为客户提供有效服务，是我们工作的方向和价值评价的标尺，成就客户就是成就我们自己。</a:t>
              </a:r>
            </a:p>
          </p:txBody>
        </p:sp>
      </p:grpSp>
      <p:grpSp>
        <p:nvGrpSpPr>
          <p:cNvPr id="11" name="Group 4"/>
          <p:cNvGrpSpPr>
            <a:grpSpLocks noChangeAspect="1"/>
          </p:cNvGrpSpPr>
          <p:nvPr/>
        </p:nvGrpSpPr>
        <p:grpSpPr bwMode="auto">
          <a:xfrm>
            <a:off x="3001299" y="2479029"/>
            <a:ext cx="1014598" cy="1140440"/>
            <a:chOff x="2204" y="1895"/>
            <a:chExt cx="258" cy="290"/>
          </a:xfrm>
        </p:grpSpPr>
        <p:sp>
          <p:nvSpPr>
            <p:cNvPr id="12" name="Freeform 5"/>
            <p:cNvSpPr>
              <a:spLocks/>
            </p:cNvSpPr>
            <p:nvPr/>
          </p:nvSpPr>
          <p:spPr bwMode="auto">
            <a:xfrm>
              <a:off x="2204" y="1963"/>
              <a:ext cx="233" cy="222"/>
            </a:xfrm>
            <a:custGeom>
              <a:avLst/>
              <a:gdLst>
                <a:gd name="T0" fmla="*/ 30 w 96"/>
                <a:gd name="T1" fmla="*/ 0 h 92"/>
                <a:gd name="T2" fmla="*/ 0 w 96"/>
                <a:gd name="T3" fmla="*/ 44 h 92"/>
                <a:gd name="T4" fmla="*/ 48 w 96"/>
                <a:gd name="T5" fmla="*/ 92 h 92"/>
                <a:gd name="T6" fmla="*/ 96 w 96"/>
                <a:gd name="T7" fmla="*/ 48 h 92"/>
              </a:gdLst>
              <a:ahLst/>
              <a:cxnLst>
                <a:cxn ang="0">
                  <a:pos x="T0" y="T1"/>
                </a:cxn>
                <a:cxn ang="0">
                  <a:pos x="T2" y="T3"/>
                </a:cxn>
                <a:cxn ang="0">
                  <a:pos x="T4" y="T5"/>
                </a:cxn>
                <a:cxn ang="0">
                  <a:pos x="T6" y="T7"/>
                </a:cxn>
              </a:cxnLst>
              <a:rect l="0" t="0" r="r" b="b"/>
              <a:pathLst>
                <a:path w="96" h="92">
                  <a:moveTo>
                    <a:pt x="30" y="0"/>
                  </a:moveTo>
                  <a:cubicBezTo>
                    <a:pt x="12" y="7"/>
                    <a:pt x="0" y="24"/>
                    <a:pt x="0" y="44"/>
                  </a:cubicBezTo>
                  <a:cubicBezTo>
                    <a:pt x="0" y="71"/>
                    <a:pt x="21" y="92"/>
                    <a:pt x="48" y="92"/>
                  </a:cubicBezTo>
                  <a:cubicBezTo>
                    <a:pt x="73" y="92"/>
                    <a:pt x="94" y="73"/>
                    <a:pt x="96" y="48"/>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6"/>
            <p:cNvSpPr>
              <a:spLocks/>
            </p:cNvSpPr>
            <p:nvPr/>
          </p:nvSpPr>
          <p:spPr bwMode="auto">
            <a:xfrm>
              <a:off x="2364" y="1963"/>
              <a:ext cx="73" cy="97"/>
            </a:xfrm>
            <a:custGeom>
              <a:avLst/>
              <a:gdLst>
                <a:gd name="T0" fmla="*/ 0 w 30"/>
                <a:gd name="T1" fmla="*/ 0 h 40"/>
                <a:gd name="T2" fmla="*/ 30 w 30"/>
                <a:gd name="T3" fmla="*/ 40 h 40"/>
              </a:gdLst>
              <a:ahLst/>
              <a:cxnLst>
                <a:cxn ang="0">
                  <a:pos x="T0" y="T1"/>
                </a:cxn>
                <a:cxn ang="0">
                  <a:pos x="T2" y="T3"/>
                </a:cxn>
              </a:cxnLst>
              <a:rect l="0" t="0" r="r" b="b"/>
              <a:pathLst>
                <a:path w="30" h="40">
                  <a:moveTo>
                    <a:pt x="0" y="0"/>
                  </a:moveTo>
                  <a:cubicBezTo>
                    <a:pt x="17" y="6"/>
                    <a:pt x="28" y="22"/>
                    <a:pt x="30" y="4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7"/>
            <p:cNvSpPr>
              <a:spLocks/>
            </p:cNvSpPr>
            <p:nvPr/>
          </p:nvSpPr>
          <p:spPr bwMode="auto">
            <a:xfrm>
              <a:off x="2272" y="1895"/>
              <a:ext cx="97" cy="78"/>
            </a:xfrm>
            <a:custGeom>
              <a:avLst/>
              <a:gdLst>
                <a:gd name="T0" fmla="*/ 29 w 97"/>
                <a:gd name="T1" fmla="*/ 78 h 78"/>
                <a:gd name="T2" fmla="*/ 29 w 97"/>
                <a:gd name="T3" fmla="*/ 39 h 78"/>
                <a:gd name="T4" fmla="*/ 0 w 97"/>
                <a:gd name="T5" fmla="*/ 39 h 78"/>
                <a:gd name="T6" fmla="*/ 0 w 97"/>
                <a:gd name="T7" fmla="*/ 0 h 78"/>
                <a:gd name="T8" fmla="*/ 97 w 97"/>
                <a:gd name="T9" fmla="*/ 0 h 78"/>
                <a:gd name="T10" fmla="*/ 97 w 97"/>
                <a:gd name="T11" fmla="*/ 39 h 78"/>
                <a:gd name="T12" fmla="*/ 68 w 97"/>
                <a:gd name="T13" fmla="*/ 39 h 78"/>
                <a:gd name="T14" fmla="*/ 68 w 97"/>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78">
                  <a:moveTo>
                    <a:pt x="29" y="78"/>
                  </a:moveTo>
                  <a:lnTo>
                    <a:pt x="29" y="39"/>
                  </a:lnTo>
                  <a:lnTo>
                    <a:pt x="0" y="39"/>
                  </a:lnTo>
                  <a:lnTo>
                    <a:pt x="0" y="0"/>
                  </a:lnTo>
                  <a:lnTo>
                    <a:pt x="97" y="0"/>
                  </a:lnTo>
                  <a:lnTo>
                    <a:pt x="97" y="39"/>
                  </a:lnTo>
                  <a:lnTo>
                    <a:pt x="68" y="39"/>
                  </a:lnTo>
                  <a:lnTo>
                    <a:pt x="68" y="78"/>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Line 8"/>
            <p:cNvSpPr>
              <a:spLocks noChangeShapeType="1"/>
            </p:cNvSpPr>
            <p:nvPr/>
          </p:nvSpPr>
          <p:spPr bwMode="auto">
            <a:xfrm flipV="1">
              <a:off x="2418" y="1934"/>
              <a:ext cx="29"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Line 9"/>
            <p:cNvSpPr>
              <a:spLocks noChangeShapeType="1"/>
            </p:cNvSpPr>
            <p:nvPr/>
          </p:nvSpPr>
          <p:spPr bwMode="auto">
            <a:xfrm flipH="1" flipV="1">
              <a:off x="2432" y="1919"/>
              <a:ext cx="30"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0"/>
            <p:cNvSpPr>
              <a:spLocks/>
            </p:cNvSpPr>
            <p:nvPr/>
          </p:nvSpPr>
          <p:spPr bwMode="auto">
            <a:xfrm>
              <a:off x="2320" y="1992"/>
              <a:ext cx="78" cy="77"/>
            </a:xfrm>
            <a:custGeom>
              <a:avLst/>
              <a:gdLst>
                <a:gd name="T0" fmla="*/ 0 w 78"/>
                <a:gd name="T1" fmla="*/ 0 h 77"/>
                <a:gd name="T2" fmla="*/ 0 w 78"/>
                <a:gd name="T3" fmla="*/ 77 h 77"/>
                <a:gd name="T4" fmla="*/ 78 w 78"/>
                <a:gd name="T5" fmla="*/ 77 h 77"/>
              </a:gdLst>
              <a:ahLst/>
              <a:cxnLst>
                <a:cxn ang="0">
                  <a:pos x="T0" y="T1"/>
                </a:cxn>
                <a:cxn ang="0">
                  <a:pos x="T2" y="T3"/>
                </a:cxn>
                <a:cxn ang="0">
                  <a:pos x="T4" y="T5"/>
                </a:cxn>
              </a:cxnLst>
              <a:rect l="0" t="0" r="r" b="b"/>
              <a:pathLst>
                <a:path w="78" h="77">
                  <a:moveTo>
                    <a:pt x="0" y="0"/>
                  </a:moveTo>
                  <a:lnTo>
                    <a:pt x="0" y="77"/>
                  </a:lnTo>
                  <a:lnTo>
                    <a:pt x="78" y="77"/>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9" name="文本框 18"/>
          <p:cNvSpPr txBox="1"/>
          <p:nvPr/>
        </p:nvSpPr>
        <p:spPr>
          <a:xfrm>
            <a:off x="2571472" y="3768233"/>
            <a:ext cx="1772004" cy="307777"/>
          </a:xfrm>
          <a:prstGeom prst="rect">
            <a:avLst/>
          </a:prstGeom>
          <a:noFill/>
        </p:spPr>
        <p:txBody>
          <a:bodyPr wrap="square" rtlCol="0">
            <a:spAutoFit/>
          </a:bodyPr>
          <a:lstStyle/>
          <a:p>
            <a:pPr algn="dist"/>
            <a:r>
              <a:rPr lang="en-US" altLang="zh-CN" sz="1400" dirty="0">
                <a:solidFill>
                  <a:schemeClr val="bg1"/>
                </a:solidFill>
                <a:cs typeface="+mn-ea"/>
                <a:sym typeface="+mn-lt"/>
              </a:rPr>
              <a:t>Add the title here</a:t>
            </a:r>
          </a:p>
        </p:txBody>
      </p:sp>
      <p:sp>
        <p:nvSpPr>
          <p:cNvPr id="2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249290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ppt_w</p:attrName>
                                        </p:attrNameLst>
                                      </p:cBhvr>
                                      <p:tavLst>
                                        <p:tav tm="0" fmla="#ppt_w*sin(2.5*pi*$)">
                                          <p:val>
                                            <p:fltVal val="0"/>
                                          </p:val>
                                        </p:tav>
                                        <p:tav tm="100000">
                                          <p:val>
                                            <p:fltVal val="1"/>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par>
                                <p:cTn id="21" presetID="53" presetClass="entr" presetSubtype="16" fill="hold" grpId="0" nodeType="withEffect">
                                  <p:stCondLst>
                                    <p:cond delay="0"/>
                                  </p:stCondLst>
                                  <p:iterate type="lt">
                                    <p:tmPct val="5000"/>
                                  </p:iterate>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1850"/>
                            </p:stCondLst>
                            <p:childTnLst>
                              <p:par>
                                <p:cTn id="27" presetID="53" presetClass="entr" presetSubtype="16" fill="hold" grpId="0" nodeType="afterEffect">
                                  <p:stCondLst>
                                    <p:cond delay="0"/>
                                  </p:stCondLst>
                                  <p:iterate type="lt">
                                    <p:tmPct val="5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3325"/>
                            </p:stCondLst>
                            <p:childTnLst>
                              <p:par>
                                <p:cTn id="33" presetID="53" presetClass="entr" presetSubtype="16" fill="hold" grpId="0" nodeType="afterEffect">
                                  <p:stCondLst>
                                    <p:cond delay="0"/>
                                  </p:stCondLst>
                                  <p:iterate type="lt">
                                    <p:tmPct val="5000"/>
                                  </p:iterate>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4800"/>
                            </p:stCondLst>
                            <p:childTnLst>
                              <p:par>
                                <p:cTn id="39" presetID="53" presetClass="entr" presetSubtype="16" fill="hold" grpId="0" nodeType="afterEffect">
                                  <p:stCondLst>
                                    <p:cond delay="0"/>
                                  </p:stCondLst>
                                  <p:iterate type="lt">
                                    <p:tmPct val="5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par>
                          <p:cTn id="44" fill="hold">
                            <p:stCondLst>
                              <p:cond delay="6275"/>
                            </p:stCondLst>
                            <p:childTnLst>
                              <p:par>
                                <p:cTn id="45" presetID="53" presetClass="entr" presetSubtype="16" fill="hold" grpId="0" nodeType="afterEffect">
                                  <p:stCondLst>
                                    <p:cond delay="0"/>
                                  </p:stCondLst>
                                  <p:iterate type="lt">
                                    <p:tmPct val="5000"/>
                                  </p:iterate>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7750"/>
                            </p:stCondLst>
                            <p:childTnLst>
                              <p:par>
                                <p:cTn id="51" presetID="16" presetClass="entr" presetSubtype="37"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
        <p:nvSpPr>
          <p:cNvPr id="3" name="矩形 2"/>
          <p:cNvSpPr/>
          <p:nvPr/>
        </p:nvSpPr>
        <p:spPr>
          <a:xfrm>
            <a:off x="6618589" y="0"/>
            <a:ext cx="4272678" cy="6858000"/>
          </a:xfrm>
          <a:prstGeom prst="rect">
            <a:avLst/>
          </a:prstGeom>
          <a:solidFill>
            <a:srgbClr val="EC2D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矩形 3"/>
          <p:cNvSpPr/>
          <p:nvPr/>
        </p:nvSpPr>
        <p:spPr>
          <a:xfrm>
            <a:off x="5853935" y="1667668"/>
            <a:ext cx="5801986" cy="3616325"/>
          </a:xfrm>
          <a:prstGeom prst="rect">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Rectangle 13"/>
          <p:cNvSpPr/>
          <p:nvPr/>
        </p:nvSpPr>
        <p:spPr bwMode="auto">
          <a:xfrm>
            <a:off x="1139695" y="1804413"/>
            <a:ext cx="4165119" cy="584775"/>
          </a:xfrm>
          <a:prstGeom prst="rect">
            <a:avLst/>
          </a:prstGeom>
        </p:spPr>
        <p:txBody>
          <a:bodyPr wrap="square">
            <a:spAutoFit/>
          </a:bodyPr>
          <a:lstStyle/>
          <a:p>
            <a:pPr>
              <a:defRPr/>
            </a:pPr>
            <a:r>
              <a:rPr lang="en-US" altLang="zh-CN" sz="3200" dirty="0" smtClean="0">
                <a:solidFill>
                  <a:schemeClr val="tx1">
                    <a:lumMod val="75000"/>
                    <a:lumOff val="25000"/>
                  </a:schemeClr>
                </a:solidFill>
                <a:ea typeface="方正姚体"/>
                <a:cs typeface="Open Sans" pitchFamily="34" charset="0"/>
              </a:rPr>
              <a:t>ADD YOUR TEXT HERE</a:t>
            </a:r>
            <a:endParaRPr lang="id-ID" sz="3200" dirty="0">
              <a:solidFill>
                <a:schemeClr val="tx1">
                  <a:lumMod val="75000"/>
                  <a:lumOff val="25000"/>
                </a:schemeClr>
              </a:solidFill>
              <a:ea typeface="方正姚体"/>
              <a:cs typeface="Open Sans" pitchFamily="34" charset="0"/>
            </a:endParaRPr>
          </a:p>
        </p:txBody>
      </p:sp>
      <p:sp>
        <p:nvSpPr>
          <p:cNvPr id="6" name="AutoShape 27"/>
          <p:cNvSpPr>
            <a:spLocks/>
          </p:cNvSpPr>
          <p:nvPr/>
        </p:nvSpPr>
        <p:spPr bwMode="auto">
          <a:xfrm>
            <a:off x="1244435" y="2389188"/>
            <a:ext cx="4170845" cy="2411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es-ES" altLang="zh-CN" sz="900" b="1" i="0" u="none" strike="noStrike" kern="0" cap="none" spc="0" normalizeH="0" baseline="0" noProof="0" dirty="0">
                <a:ln>
                  <a:noFill/>
                </a:ln>
                <a:solidFill>
                  <a:schemeClr val="tx1">
                    <a:lumMod val="50000"/>
                    <a:lumOff val="50000"/>
                  </a:schemeClr>
                </a:solidFill>
                <a:effectLst/>
                <a:uLnTx/>
                <a:uFillTx/>
                <a:latin typeface="Lato" charset="0"/>
                <a:ea typeface="MS PGothic" panose="020B0600070205080204" pitchFamily="34" charset="-128"/>
                <a:sym typeface="Lato" charset="0"/>
              </a:rPr>
              <a:t>Ipsum dolor sit amet, consectetur adipiscing elit. Vivamus sagittis lacus vel augue laoreet rutrum faucibus dolor auctor. Curabitur blandit tempus porttitor. Maecenas faucibus mollis interdum.</a:t>
            </a:r>
          </a:p>
          <a:p>
            <a:pPr marL="0" marR="0" lvl="0" indent="0" defTabSz="914400" eaLnBrk="1" fontAlgn="auto" latinLnBrk="0" hangingPunct="1">
              <a:lnSpc>
                <a:spcPct val="150000"/>
              </a:lnSpc>
              <a:spcBef>
                <a:spcPts val="0"/>
              </a:spcBef>
              <a:spcAft>
                <a:spcPts val="0"/>
              </a:spcAft>
              <a:buClrTx/>
              <a:buSzTx/>
              <a:buFontTx/>
              <a:buNone/>
              <a:tabLst/>
              <a:defRPr/>
            </a:pPr>
            <a:endParaRPr kumimoji="0" lang="es-ES" altLang="zh-CN" sz="900" b="0" i="0" u="none" strike="noStrike" kern="0" cap="none" spc="0" normalizeH="0" baseline="0" noProof="0" dirty="0">
              <a:ln>
                <a:noFill/>
              </a:ln>
              <a:solidFill>
                <a:schemeClr val="tx1">
                  <a:lumMod val="50000"/>
                  <a:lumOff val="50000"/>
                </a:schemeClr>
              </a:solidFill>
              <a:effectLst/>
              <a:uLnTx/>
              <a:uFillTx/>
              <a:latin typeface="Lato" charset="0"/>
              <a:ea typeface="MS PGothic" panose="020B0600070205080204" pitchFamily="34" charset="-128"/>
              <a:sym typeface="Lato" charset="0"/>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es-ES" altLang="zh-CN" sz="900" b="0" i="0" u="none" strike="noStrike" kern="0" cap="none" spc="0" normalizeH="0" baseline="0" noProof="0" dirty="0">
                <a:ln>
                  <a:noFill/>
                </a:ln>
                <a:solidFill>
                  <a:schemeClr val="tx1">
                    <a:lumMod val="50000"/>
                    <a:lumOff val="50000"/>
                  </a:schemeClr>
                </a:solidFill>
                <a:effectLst/>
                <a:uLnTx/>
                <a:uFillTx/>
                <a:latin typeface="Lato" charset="0"/>
                <a:ea typeface="MS PGothic" panose="020B0600070205080204" pitchFamily="34" charset="-128"/>
                <a:sym typeface="Lato" charset="0"/>
              </a:rPr>
              <a:t>Lorem ipsum dolor sit amet, consectetur adipiscing elit. Vivamus sagittis lacus vel augue laoreet rutrum faucibus dolor auctor. Curabitur blandit tempus porttitor. Maecenas faucibus mollis interdum. Maecenas faucibus mollis interdum. Integer posuere erat a ante venenatis dapibus posuere velit aliquet. Fusce dapibus, tellus ac cursus commodo, tortor mauris condimentum nibh, ut fermentum massa justo sit amet risus.Lorem ipsum dolor sit amet, consectetur adipiscing elit. Vivamus sagittis lacus vel augue laoreet rutrum faucibus dolor auctor. Curabitur consectetur blandit tempus porttitor.ivamus sagittis lacus vel augue laoreet</a:t>
            </a:r>
            <a:endParaRPr kumimoji="0" lang="es-ES" altLang="zh-CN" sz="2900" b="0" i="0" u="none" strike="noStrike" kern="0" cap="none" spc="0" normalizeH="0" baseline="0" noProof="0" dirty="0">
              <a:ln>
                <a:noFill/>
              </a:ln>
              <a:solidFill>
                <a:schemeClr val="tx1">
                  <a:lumMod val="50000"/>
                  <a:lumOff val="50000"/>
                </a:schemeClr>
              </a:solidFill>
              <a:effectLst/>
              <a:uLnTx/>
              <a:uFillTx/>
              <a:ea typeface="MS PGothic" panose="020B0600070205080204" pitchFamily="34" charset="-128"/>
              <a:sym typeface="Gill Sans" pitchFamily="3" charset="0"/>
            </a:endParaRPr>
          </a:p>
        </p:txBody>
      </p:sp>
    </p:spTree>
    <p:extLst>
      <p:ext uri="{BB962C8B-B14F-4D97-AF65-F5344CB8AC3E}">
        <p14:creationId xmlns:p14="http://schemas.microsoft.com/office/powerpoint/2010/main" val="301333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40000" fill="hold" grpId="0" nodeType="afterEffect" p14:presetBounceEnd="42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2000">
                                          <p:cBhvr additive="base">
                                            <p:cTn id="12" dur="75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750"/>
                                </p:stCondLst>
                                <p:childTnLst>
                                  <p:par>
                                    <p:cTn id="24" presetID="18" presetClass="entr" presetSubtype="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downRight)">
                                          <p:cBhvr>
                                            <p:cTn id="2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 grpId="0" animBg="1"/>
          <p:bldP spid="4" grpId="0" animBg="1"/>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4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750"/>
                                </p:stCondLst>
                                <p:childTnLst>
                                  <p:par>
                                    <p:cTn id="24" presetID="18" presetClass="entr" presetSubtype="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downRight)">
                                          <p:cBhvr>
                                            <p:cTn id="2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 grpId="0" animBg="1"/>
          <p:bldP spid="4" grpId="0" animBg="1"/>
          <p:bldP spid="5" grpId="0"/>
          <p:bldP spid="6"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4960" y="1007465"/>
            <a:ext cx="1402080" cy="1402080"/>
          </a:xfrm>
          <a:prstGeom prst="rect">
            <a:avLst/>
          </a:prstGeom>
        </p:spPr>
      </p:pic>
      <p:sp>
        <p:nvSpPr>
          <p:cNvPr id="5" name="文本框 4"/>
          <p:cNvSpPr txBox="1"/>
          <p:nvPr/>
        </p:nvSpPr>
        <p:spPr>
          <a:xfrm>
            <a:off x="4923965" y="3841605"/>
            <a:ext cx="2344070" cy="461665"/>
          </a:xfrm>
          <a:prstGeom prst="rect">
            <a:avLst/>
          </a:prstGeom>
          <a:noFill/>
        </p:spPr>
        <p:txBody>
          <a:bodyPr vert="horz" wrap="square" rtlCol="0">
            <a:spAutoFit/>
          </a:bodyPr>
          <a:lstStyle/>
          <a:p>
            <a:pPr algn="ctr"/>
            <a:r>
              <a:rPr lang="en-US" altLang="zh-CN" sz="2400" b="1" spc="300" dirty="0" smtClean="0">
                <a:solidFill>
                  <a:srgbClr val="EB2D5F"/>
                </a:solidFill>
                <a:latin typeface="+mj-ea"/>
                <a:ea typeface="+mj-ea"/>
              </a:rPr>
              <a:t>THANKS</a:t>
            </a:r>
            <a:endParaRPr lang="zh-CN" altLang="en-US" sz="2400" b="1" spc="300" dirty="0">
              <a:solidFill>
                <a:srgbClr val="EB2D5F"/>
              </a:solidFill>
              <a:latin typeface="+mj-ea"/>
              <a:ea typeface="+mj-ea"/>
            </a:endParaRPr>
          </a:p>
        </p:txBody>
      </p:sp>
      <p:sp>
        <p:nvSpPr>
          <p:cNvPr id="6" name="文本框 5"/>
          <p:cNvSpPr txBox="1"/>
          <p:nvPr/>
        </p:nvSpPr>
        <p:spPr>
          <a:xfrm>
            <a:off x="4227787" y="2310220"/>
            <a:ext cx="3736426" cy="769441"/>
          </a:xfrm>
          <a:prstGeom prst="rect">
            <a:avLst/>
          </a:prstGeom>
          <a:noFill/>
        </p:spPr>
        <p:txBody>
          <a:bodyPr vert="horz" wrap="square" rtlCol="0">
            <a:spAutoFit/>
          </a:bodyPr>
          <a:lstStyle/>
          <a:p>
            <a:pPr algn="dist"/>
            <a:r>
              <a:rPr lang="zh-CN" altLang="en-US" sz="4400" b="1" dirty="0" smtClean="0">
                <a:solidFill>
                  <a:srgbClr val="EB2D5F"/>
                </a:solidFill>
                <a:effectLst>
                  <a:outerShdw blurRad="711200" dist="292100" dir="2700000" algn="tl" rotWithShape="0">
                    <a:prstClr val="black">
                      <a:alpha val="21000"/>
                    </a:prstClr>
                  </a:outerShdw>
                </a:effectLst>
                <a:latin typeface="+mj-ea"/>
                <a:ea typeface="+mj-ea"/>
              </a:rPr>
              <a:t>感谢观看</a:t>
            </a:r>
            <a:endParaRPr lang="zh-CN" altLang="en-US" sz="4400" b="1" dirty="0">
              <a:solidFill>
                <a:srgbClr val="EB2D5F"/>
              </a:solidFill>
              <a:effectLst>
                <a:outerShdw blurRad="711200" dist="292100" dir="2700000" algn="tl" rotWithShape="0">
                  <a:prstClr val="black">
                    <a:alpha val="21000"/>
                  </a:prstClr>
                </a:outerShdw>
              </a:effectLst>
              <a:latin typeface="+mj-ea"/>
              <a:ea typeface="+mj-ea"/>
            </a:endParaRPr>
          </a:p>
        </p:txBody>
      </p:sp>
      <p:sp>
        <p:nvSpPr>
          <p:cNvPr id="7" name="文本框 6"/>
          <p:cNvSpPr txBox="1"/>
          <p:nvPr/>
        </p:nvSpPr>
        <p:spPr>
          <a:xfrm>
            <a:off x="3535680" y="3103815"/>
            <a:ext cx="5120640" cy="715581"/>
          </a:xfrm>
          <a:prstGeom prst="rect">
            <a:avLst/>
          </a:prstGeom>
          <a:noFill/>
        </p:spPr>
        <p:txBody>
          <a:bodyPr wrap="square" rtlCol="0">
            <a:spAutoFit/>
            <a:scene3d>
              <a:camera prst="orthographicFront"/>
              <a:lightRig rig="threePt" dir="t"/>
            </a:scene3d>
            <a:sp3d contourW="12700"/>
          </a:bodyPr>
          <a:lstStyle/>
          <a:p>
            <a:pPr algn="ctr" defTabSz="323850">
              <a:lnSpc>
                <a:spcPct val="150000"/>
              </a:lnSpc>
              <a:spcBef>
                <a:spcPts val="850"/>
              </a:spcBef>
            </a:pPr>
            <a:r>
              <a:rPr lang="en-US" altLang="zh-CN" sz="900" dirty="0">
                <a:solidFill>
                  <a:srgbClr val="EB2D5F"/>
                </a:solidFill>
                <a:latin typeface="Lato" charset="0"/>
                <a:ea typeface="ＭＳ Ｐゴシック" charset="0"/>
                <a:cs typeface="Lato" charset="0"/>
              </a:rPr>
              <a:t>Lorem ipsum dolor sit </a:t>
            </a:r>
            <a:r>
              <a:rPr lang="en-US" altLang="zh-CN" sz="900" dirty="0" err="1">
                <a:solidFill>
                  <a:srgbClr val="EB2D5F"/>
                </a:solidFill>
                <a:latin typeface="Lato" charset="0"/>
                <a:ea typeface="ＭＳ Ｐゴシック" charset="0"/>
                <a:cs typeface="Lato" charset="0"/>
              </a:rPr>
              <a:t>amet</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consectetur</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adipiscing</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elit</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Proin</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condimentum</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velit</a:t>
            </a:r>
            <a:r>
              <a:rPr lang="en-US" altLang="zh-CN" sz="900" dirty="0">
                <a:solidFill>
                  <a:srgbClr val="EB2D5F"/>
                </a:solidFill>
                <a:latin typeface="Lato" charset="0"/>
                <a:ea typeface="ＭＳ Ｐゴシック" charset="0"/>
                <a:cs typeface="Lato" charset="0"/>
              </a:rPr>
              <a:t> in </a:t>
            </a:r>
            <a:r>
              <a:rPr lang="en-US" altLang="zh-CN" sz="900" dirty="0" err="1">
                <a:solidFill>
                  <a:srgbClr val="EB2D5F"/>
                </a:solidFill>
                <a:latin typeface="Lato" charset="0"/>
                <a:ea typeface="ＭＳ Ｐゴシック" charset="0"/>
                <a:cs typeface="Lato" charset="0"/>
              </a:rPr>
              <a:t>tortor</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posuere</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posuere</a:t>
            </a:r>
            <a:r>
              <a:rPr lang="en-US" altLang="zh-CN" sz="900" dirty="0">
                <a:solidFill>
                  <a:srgbClr val="EB2D5F"/>
                </a:solidFill>
                <a:latin typeface="Lato" charset="0"/>
                <a:ea typeface="ＭＳ Ｐゴシック" charset="0"/>
                <a:cs typeface="Lato" charset="0"/>
              </a:rPr>
              <a:t>. Class </a:t>
            </a:r>
            <a:r>
              <a:rPr lang="en-US" altLang="zh-CN" sz="900" dirty="0" err="1">
                <a:solidFill>
                  <a:srgbClr val="EB2D5F"/>
                </a:solidFill>
                <a:latin typeface="Lato" charset="0"/>
                <a:ea typeface="ＭＳ Ｐゴシック" charset="0"/>
                <a:cs typeface="Lato" charset="0"/>
              </a:rPr>
              <a:t>aptent</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taciti</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sociosqu</a:t>
            </a:r>
            <a:r>
              <a:rPr lang="en-US" altLang="zh-CN" sz="900" dirty="0">
                <a:solidFill>
                  <a:srgbClr val="EB2D5F"/>
                </a:solidFill>
                <a:latin typeface="Lato" charset="0"/>
                <a:ea typeface="ＭＳ Ｐゴシック" charset="0"/>
                <a:cs typeface="Lato" charset="0"/>
              </a:rPr>
              <a:t> ad </a:t>
            </a:r>
            <a:r>
              <a:rPr lang="en-US" altLang="zh-CN" sz="900" dirty="0" err="1">
                <a:solidFill>
                  <a:srgbClr val="EB2D5F"/>
                </a:solidFill>
                <a:latin typeface="Lato" charset="0"/>
                <a:ea typeface="ＭＳ Ｐゴシック" charset="0"/>
                <a:cs typeface="Lato" charset="0"/>
              </a:rPr>
              <a:t>litora</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torquent</a:t>
            </a:r>
            <a:r>
              <a:rPr lang="en-US" altLang="zh-CN" sz="900" dirty="0">
                <a:solidFill>
                  <a:srgbClr val="EB2D5F"/>
                </a:solidFill>
                <a:latin typeface="Lato" charset="0"/>
                <a:ea typeface="ＭＳ Ｐゴシック" charset="0"/>
                <a:cs typeface="Lato" charset="0"/>
              </a:rPr>
              <a:t> per </a:t>
            </a:r>
            <a:r>
              <a:rPr lang="en-US" altLang="zh-CN" sz="900" dirty="0" err="1">
                <a:solidFill>
                  <a:srgbClr val="EB2D5F"/>
                </a:solidFill>
                <a:latin typeface="Lato" charset="0"/>
                <a:ea typeface="ＭＳ Ｐゴシック" charset="0"/>
                <a:cs typeface="Lato" charset="0"/>
              </a:rPr>
              <a:t>conubia</a:t>
            </a:r>
            <a:r>
              <a:rPr lang="en-US" altLang="zh-CN" sz="900" dirty="0">
                <a:solidFill>
                  <a:srgbClr val="EB2D5F"/>
                </a:solidFill>
                <a:latin typeface="Lato" charset="0"/>
                <a:ea typeface="ＭＳ Ｐゴシック" charset="0"/>
                <a:cs typeface="Lato" charset="0"/>
              </a:rPr>
              <a:t> nostra, per </a:t>
            </a:r>
            <a:r>
              <a:rPr lang="en-US" altLang="zh-CN" sz="900" dirty="0" err="1">
                <a:solidFill>
                  <a:srgbClr val="EB2D5F"/>
                </a:solidFill>
                <a:latin typeface="Lato" charset="0"/>
                <a:ea typeface="ＭＳ Ｐゴシック" charset="0"/>
                <a:cs typeface="Lato" charset="0"/>
              </a:rPr>
              <a:t>inceptos</a:t>
            </a:r>
            <a:r>
              <a:rPr lang="en-US" altLang="zh-CN" sz="900" dirty="0">
                <a:solidFill>
                  <a:srgbClr val="EB2D5F"/>
                </a:solidFill>
                <a:latin typeface="Lato" charset="0"/>
                <a:ea typeface="ＭＳ Ｐゴシック" charset="0"/>
                <a:cs typeface="Lato" charset="0"/>
              </a:rPr>
              <a:t> </a:t>
            </a:r>
            <a:r>
              <a:rPr lang="en-US" altLang="zh-CN" sz="900" dirty="0" err="1">
                <a:solidFill>
                  <a:srgbClr val="EB2D5F"/>
                </a:solidFill>
                <a:latin typeface="Lato" charset="0"/>
                <a:ea typeface="ＭＳ Ｐゴシック" charset="0"/>
                <a:cs typeface="Lato" charset="0"/>
              </a:rPr>
              <a:t>himenaeos</a:t>
            </a:r>
            <a:r>
              <a:rPr lang="en-US" altLang="zh-CN" sz="900" dirty="0">
                <a:solidFill>
                  <a:srgbClr val="EB2D5F"/>
                </a:solidFill>
                <a:latin typeface="Lato" charset="0"/>
                <a:ea typeface="ＭＳ Ｐゴシック" charset="0"/>
                <a:cs typeface="Lato" charset="0"/>
              </a:rPr>
              <a:t>. </a:t>
            </a:r>
          </a:p>
        </p:txBody>
      </p:sp>
      <p:sp>
        <p:nvSpPr>
          <p:cNvPr id="9" name="Content Placeholder 2"/>
          <p:cNvSpPr txBox="1">
            <a:spLocks/>
          </p:cNvSpPr>
          <p:nvPr/>
        </p:nvSpPr>
        <p:spPr>
          <a:xfrm>
            <a:off x="4982347" y="5111877"/>
            <a:ext cx="2227306" cy="3385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spc="-150" dirty="0" smtClean="0">
                <a:solidFill>
                  <a:srgbClr val="EB2D5F"/>
                </a:solidFill>
                <a:latin typeface="+mn-ea"/>
                <a:cs typeface="+mn-ea"/>
                <a:sym typeface="+mn-lt"/>
              </a:rPr>
              <a:t>汇报：李氏春秋</a:t>
            </a:r>
            <a:endParaRPr lang="en-US" sz="1200" spc="-150" dirty="0">
              <a:solidFill>
                <a:srgbClr val="EB2D5F"/>
              </a:solidFill>
              <a:latin typeface="+mn-ea"/>
              <a:cs typeface="+mn-ea"/>
              <a:sym typeface="+mn-lt"/>
            </a:endParaRPr>
          </a:p>
        </p:txBody>
      </p:sp>
      <p:sp>
        <p:nvSpPr>
          <p:cNvPr id="3" name="任意多边形 2"/>
          <p:cNvSpPr/>
          <p:nvPr/>
        </p:nvSpPr>
        <p:spPr>
          <a:xfrm>
            <a:off x="3423920" y="1788160"/>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268035" y="1788160"/>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V="1">
            <a:off x="3341409" y="3580636"/>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flipV="1">
            <a:off x="7268035" y="3580636"/>
            <a:ext cx="1408119" cy="477520"/>
          </a:xfrm>
          <a:custGeom>
            <a:avLst/>
            <a:gdLst>
              <a:gd name="connsiteX0" fmla="*/ 1838960 w 1838960"/>
              <a:gd name="connsiteY0" fmla="*/ 0 h 477520"/>
              <a:gd name="connsiteX1" fmla="*/ 0 w 1838960"/>
              <a:gd name="connsiteY1" fmla="*/ 0 h 477520"/>
              <a:gd name="connsiteX2" fmla="*/ 0 w 1838960"/>
              <a:gd name="connsiteY2" fmla="*/ 477520 h 477520"/>
            </a:gdLst>
            <a:ahLst/>
            <a:cxnLst>
              <a:cxn ang="0">
                <a:pos x="connsiteX0" y="connsiteY0"/>
              </a:cxn>
              <a:cxn ang="0">
                <a:pos x="connsiteX1" y="connsiteY1"/>
              </a:cxn>
              <a:cxn ang="0">
                <a:pos x="connsiteX2" y="connsiteY2"/>
              </a:cxn>
            </a:cxnLst>
            <a:rect l="l" t="t" r="r" b="b"/>
            <a:pathLst>
              <a:path w="1838960" h="477520">
                <a:moveTo>
                  <a:pt x="1838960" y="0"/>
                </a:moveTo>
                <a:lnTo>
                  <a:pt x="0" y="0"/>
                </a:lnTo>
                <a:lnTo>
                  <a:pt x="0" y="477520"/>
                </a:lnTo>
              </a:path>
            </a:pathLst>
          </a:custGeom>
          <a:noFill/>
          <a:ln>
            <a:solidFill>
              <a:srgbClr val="EC2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9424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750"/>
                                            <p:tgtEl>
                                              <p:spTgt spid="10"/>
                                            </p:tgtEl>
                                          </p:cBhvr>
                                        </p:animEffect>
                                      </p:childTnLst>
                                    </p:cTn>
                                  </p:par>
                                  <p:par>
                                    <p:cTn id="13" presetID="14" presetClass="entr" presetSubtype="1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750"/>
                                            <p:tgtEl>
                                              <p:spTgt spid="3"/>
                                            </p:tgtEl>
                                          </p:cBhvr>
                                        </p:animEffect>
                                      </p:childTnLst>
                                    </p:cTn>
                                  </p:par>
                                  <p:par>
                                    <p:cTn id="16" presetID="14" presetClass="entr" presetSubtype="10"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750"/>
                                            <p:tgtEl>
                                              <p:spTgt spid="11"/>
                                            </p:tgtEl>
                                          </p:cBhvr>
                                        </p:animEffect>
                                      </p:childTnLst>
                                    </p:cTn>
                                  </p:par>
                                  <p:par>
                                    <p:cTn id="19" presetID="14" presetClass="entr" presetSubtype="10" fill="hold" grpId="0"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750"/>
                                            <p:tgtEl>
                                              <p:spTgt spid="12"/>
                                            </p:tgtEl>
                                          </p:cBhvr>
                                        </p:animEffect>
                                      </p:childTnLst>
                                    </p:cTn>
                                  </p:par>
                                </p:childTnLst>
                              </p:cTn>
                            </p:par>
                            <p:par>
                              <p:cTn id="22" fill="hold">
                                <p:stCondLst>
                                  <p:cond delay="1000"/>
                                </p:stCondLst>
                                <p:childTnLst>
                                  <p:par>
                                    <p:cTn id="23" presetID="2" presetClass="entr" presetSubtype="2" accel="52000" fill="hold" grpId="0" nodeType="afterEffect" p14:presetBounceEnd="60000">
                                      <p:stCondLst>
                                        <p:cond delay="0"/>
                                      </p:stCondLst>
                                      <p:iterate type="lt">
                                        <p:tmPct val="0"/>
                                      </p:iterate>
                                      <p:childTnLst>
                                        <p:set>
                                          <p:cBhvr>
                                            <p:cTn id="24" dur="1" fill="hold">
                                              <p:stCondLst>
                                                <p:cond delay="0"/>
                                              </p:stCondLst>
                                            </p:cTn>
                                            <p:tgtEl>
                                              <p:spTgt spid="6"/>
                                            </p:tgtEl>
                                            <p:attrNameLst>
                                              <p:attrName>style.visibility</p:attrName>
                                            </p:attrNameLst>
                                          </p:cBhvr>
                                          <p:to>
                                            <p:strVal val="visible"/>
                                          </p:to>
                                        </p:set>
                                        <p:anim calcmode="lin" valueType="num" p14:bounceEnd="60000">
                                          <p:cBhvr additive="base">
                                            <p:cTn id="25" dur="1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26" dur="1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6" presetClass="emph" presetSubtype="0" fill="hold" grpId="1" nodeType="afterEffect">
                                      <p:stCondLst>
                                        <p:cond delay="0"/>
                                      </p:stCondLst>
                                      <p:iterate type="lt">
                                        <p:tmPct val="10000"/>
                                      </p:iterate>
                                      <p:childTnLst>
                                        <p:animEffect transition="out" filter="fade">
                                          <p:cBhvr>
                                            <p:cTn id="29" dur="750" tmFilter="0, 0; .2, .5; .8, .5; 1, 0"/>
                                            <p:tgtEl>
                                              <p:spTgt spid="6"/>
                                            </p:tgtEl>
                                          </p:cBhvr>
                                        </p:animEffect>
                                        <p:animScale>
                                          <p:cBhvr>
                                            <p:cTn id="30" dur="375" autoRev="1" fill="hold"/>
                                            <p:tgtEl>
                                              <p:spTgt spid="6"/>
                                            </p:tgtEl>
                                          </p:cBhvr>
                                          <p:by x="105000" y="105000"/>
                                        </p:animScale>
                                      </p:childTnLst>
                                    </p:cTn>
                                  </p:par>
                                </p:childTnLst>
                              </p:cTn>
                            </p:par>
                            <p:par>
                              <p:cTn id="31" fill="hold">
                                <p:stCondLst>
                                  <p:cond delay="3475"/>
                                </p:stCondLst>
                                <p:childTnLst>
                                  <p:par>
                                    <p:cTn id="32" presetID="14" presetClass="entr" presetSubtype="1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childTnLst>
                              </p:cTn>
                            </p:par>
                            <p:par>
                              <p:cTn id="35" fill="hold">
                                <p:stCondLst>
                                  <p:cond delay="3975"/>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by="(-#ppt_w*2)" calcmode="lin" valueType="num">
                                          <p:cBhvr rctx="PPT">
                                            <p:cTn id="38" dur="500" autoRev="1" fill="hold">
                                              <p:stCondLst>
                                                <p:cond delay="0"/>
                                              </p:stCondLst>
                                            </p:cTn>
                                            <p:tgtEl>
                                              <p:spTgt spid="5"/>
                                            </p:tgtEl>
                                            <p:attrNameLst>
                                              <p:attrName>ppt_w</p:attrName>
                                            </p:attrNameLst>
                                          </p:cBhvr>
                                        </p:anim>
                                        <p:anim by="(#ppt_w*0.50)" calcmode="lin" valueType="num">
                                          <p:cBhvr>
                                            <p:cTn id="39" dur="500" decel="50000" autoRev="1" fill="hold">
                                              <p:stCondLst>
                                                <p:cond delay="0"/>
                                              </p:stCondLst>
                                            </p:cTn>
                                            <p:tgtEl>
                                              <p:spTgt spid="5"/>
                                            </p:tgtEl>
                                            <p:attrNameLst>
                                              <p:attrName>ppt_x</p:attrName>
                                            </p:attrNameLst>
                                          </p:cBhvr>
                                        </p:anim>
                                        <p:anim from="(-#ppt_h/2)" to="(#ppt_y)" calcmode="lin" valueType="num">
                                          <p:cBhvr>
                                            <p:cTn id="40" dur="1000" fill="hold">
                                              <p:stCondLst>
                                                <p:cond delay="0"/>
                                              </p:stCondLst>
                                            </p:cTn>
                                            <p:tgtEl>
                                              <p:spTgt spid="5"/>
                                            </p:tgtEl>
                                            <p:attrNameLst>
                                              <p:attrName>ppt_y</p:attrName>
                                            </p:attrNameLst>
                                          </p:cBhvr>
                                        </p:anim>
                                        <p:animRot by="21600000">
                                          <p:cBhvr>
                                            <p:cTn id="41" dur="1000" fill="hold">
                                              <p:stCondLst>
                                                <p:cond delay="0"/>
                                              </p:stCondLst>
                                            </p:cTn>
                                            <p:tgtEl>
                                              <p:spTgt spid="5"/>
                                            </p:tgtEl>
                                            <p:attrNameLst>
                                              <p:attrName>r</p:attrName>
                                            </p:attrNameLst>
                                          </p:cBhvr>
                                        </p:animRot>
                                      </p:childTnLst>
                                    </p:cTn>
                                  </p:par>
                                </p:childTnLst>
                              </p:cTn>
                            </p:par>
                            <p:par>
                              <p:cTn id="42" fill="hold">
                                <p:stCondLst>
                                  <p:cond delay="5475"/>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9" grpId="0"/>
          <p:bldP spid="3" grpId="0" animBg="1"/>
          <p:bldP spid="10" grpId="0" animBg="1"/>
          <p:bldP spid="11" grpId="0" animBg="1"/>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750"/>
                                            <p:tgtEl>
                                              <p:spTgt spid="10"/>
                                            </p:tgtEl>
                                          </p:cBhvr>
                                        </p:animEffect>
                                      </p:childTnLst>
                                    </p:cTn>
                                  </p:par>
                                  <p:par>
                                    <p:cTn id="13" presetID="14" presetClass="entr" presetSubtype="1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750"/>
                                            <p:tgtEl>
                                              <p:spTgt spid="3"/>
                                            </p:tgtEl>
                                          </p:cBhvr>
                                        </p:animEffect>
                                      </p:childTnLst>
                                    </p:cTn>
                                  </p:par>
                                  <p:par>
                                    <p:cTn id="16" presetID="14" presetClass="entr" presetSubtype="10"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750"/>
                                            <p:tgtEl>
                                              <p:spTgt spid="11"/>
                                            </p:tgtEl>
                                          </p:cBhvr>
                                        </p:animEffect>
                                      </p:childTnLst>
                                    </p:cTn>
                                  </p:par>
                                  <p:par>
                                    <p:cTn id="19" presetID="14" presetClass="entr" presetSubtype="10" fill="hold" grpId="0"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750"/>
                                            <p:tgtEl>
                                              <p:spTgt spid="12"/>
                                            </p:tgtEl>
                                          </p:cBhvr>
                                        </p:animEffect>
                                      </p:childTnLst>
                                    </p:cTn>
                                  </p:par>
                                </p:childTnLst>
                              </p:cTn>
                            </p:par>
                            <p:par>
                              <p:cTn id="22" fill="hold">
                                <p:stCondLst>
                                  <p:cond delay="1000"/>
                                </p:stCondLst>
                                <p:childTnLst>
                                  <p:par>
                                    <p:cTn id="23" presetID="2" presetClass="entr" presetSubtype="2" accel="52000" fill="hold" grpId="0" nodeType="afterEffect">
                                      <p:stCondLst>
                                        <p:cond delay="0"/>
                                      </p:stCondLst>
                                      <p:iterate type="lt">
                                        <p:tmPct val="0"/>
                                      </p:iterate>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500" fill="hold"/>
                                            <p:tgtEl>
                                              <p:spTgt spid="6"/>
                                            </p:tgtEl>
                                            <p:attrNameLst>
                                              <p:attrName>ppt_x</p:attrName>
                                            </p:attrNameLst>
                                          </p:cBhvr>
                                          <p:tavLst>
                                            <p:tav tm="0">
                                              <p:val>
                                                <p:strVal val="1+#ppt_w/2"/>
                                              </p:val>
                                            </p:tav>
                                            <p:tav tm="100000">
                                              <p:val>
                                                <p:strVal val="#ppt_x"/>
                                              </p:val>
                                            </p:tav>
                                          </p:tavLst>
                                        </p:anim>
                                        <p:anim calcmode="lin" valueType="num">
                                          <p:cBhvr additive="base">
                                            <p:cTn id="26" dur="1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6" presetClass="emph" presetSubtype="0" fill="hold" grpId="1" nodeType="afterEffect">
                                      <p:stCondLst>
                                        <p:cond delay="0"/>
                                      </p:stCondLst>
                                      <p:iterate type="lt">
                                        <p:tmPct val="10000"/>
                                      </p:iterate>
                                      <p:childTnLst>
                                        <p:animEffect transition="out" filter="fade">
                                          <p:cBhvr>
                                            <p:cTn id="29" dur="750" tmFilter="0, 0; .2, .5; .8, .5; 1, 0"/>
                                            <p:tgtEl>
                                              <p:spTgt spid="6"/>
                                            </p:tgtEl>
                                          </p:cBhvr>
                                        </p:animEffect>
                                        <p:animScale>
                                          <p:cBhvr>
                                            <p:cTn id="30" dur="375" autoRev="1" fill="hold"/>
                                            <p:tgtEl>
                                              <p:spTgt spid="6"/>
                                            </p:tgtEl>
                                          </p:cBhvr>
                                          <p:by x="105000" y="105000"/>
                                        </p:animScale>
                                      </p:childTnLst>
                                    </p:cTn>
                                  </p:par>
                                </p:childTnLst>
                              </p:cTn>
                            </p:par>
                            <p:par>
                              <p:cTn id="31" fill="hold">
                                <p:stCondLst>
                                  <p:cond delay="3475"/>
                                </p:stCondLst>
                                <p:childTnLst>
                                  <p:par>
                                    <p:cTn id="32" presetID="14" presetClass="entr" presetSubtype="1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childTnLst>
                              </p:cTn>
                            </p:par>
                            <p:par>
                              <p:cTn id="35" fill="hold">
                                <p:stCondLst>
                                  <p:cond delay="3975"/>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by="(-#ppt_w*2)" calcmode="lin" valueType="num">
                                          <p:cBhvr rctx="PPT">
                                            <p:cTn id="38" dur="500" autoRev="1" fill="hold">
                                              <p:stCondLst>
                                                <p:cond delay="0"/>
                                              </p:stCondLst>
                                            </p:cTn>
                                            <p:tgtEl>
                                              <p:spTgt spid="5"/>
                                            </p:tgtEl>
                                            <p:attrNameLst>
                                              <p:attrName>ppt_w</p:attrName>
                                            </p:attrNameLst>
                                          </p:cBhvr>
                                        </p:anim>
                                        <p:anim by="(#ppt_w*0.50)" calcmode="lin" valueType="num">
                                          <p:cBhvr>
                                            <p:cTn id="39" dur="500" decel="50000" autoRev="1" fill="hold">
                                              <p:stCondLst>
                                                <p:cond delay="0"/>
                                              </p:stCondLst>
                                            </p:cTn>
                                            <p:tgtEl>
                                              <p:spTgt spid="5"/>
                                            </p:tgtEl>
                                            <p:attrNameLst>
                                              <p:attrName>ppt_x</p:attrName>
                                            </p:attrNameLst>
                                          </p:cBhvr>
                                        </p:anim>
                                        <p:anim from="(-#ppt_h/2)" to="(#ppt_y)" calcmode="lin" valueType="num">
                                          <p:cBhvr>
                                            <p:cTn id="40" dur="1000" fill="hold">
                                              <p:stCondLst>
                                                <p:cond delay="0"/>
                                              </p:stCondLst>
                                            </p:cTn>
                                            <p:tgtEl>
                                              <p:spTgt spid="5"/>
                                            </p:tgtEl>
                                            <p:attrNameLst>
                                              <p:attrName>ppt_y</p:attrName>
                                            </p:attrNameLst>
                                          </p:cBhvr>
                                        </p:anim>
                                        <p:animRot by="21600000">
                                          <p:cBhvr>
                                            <p:cTn id="41" dur="1000" fill="hold">
                                              <p:stCondLst>
                                                <p:cond delay="0"/>
                                              </p:stCondLst>
                                            </p:cTn>
                                            <p:tgtEl>
                                              <p:spTgt spid="5"/>
                                            </p:tgtEl>
                                            <p:attrNameLst>
                                              <p:attrName>r</p:attrName>
                                            </p:attrNameLst>
                                          </p:cBhvr>
                                        </p:animRot>
                                      </p:childTnLst>
                                    </p:cTn>
                                  </p:par>
                                </p:childTnLst>
                              </p:cTn>
                            </p:par>
                            <p:par>
                              <p:cTn id="42" fill="hold">
                                <p:stCondLst>
                                  <p:cond delay="5475"/>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9" grpId="0"/>
          <p:bldP spid="3" grpId="0" animBg="1"/>
          <p:bldP spid="10" grpId="0" animBg="1"/>
          <p:bldP spid="11" grpId="0" animBg="1"/>
          <p:bldP spid="12"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p:cNvGrpSpPr/>
          <p:nvPr/>
        </p:nvGrpSpPr>
        <p:grpSpPr>
          <a:xfrm>
            <a:off x="1651000" y="1032519"/>
            <a:ext cx="8890000" cy="4898872"/>
            <a:chOff x="1651000" y="1032519"/>
            <a:chExt cx="8890000" cy="4898872"/>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1000" y="1032519"/>
              <a:ext cx="8890000" cy="4898872"/>
            </a:xfrm>
            <a:prstGeom prst="rect">
              <a:avLst/>
            </a:prstGeom>
          </p:spPr>
        </p:pic>
        <p:sp>
          <p:nvSpPr>
            <p:cNvPr id="4" name="矩形 3"/>
            <p:cNvSpPr/>
            <p:nvPr/>
          </p:nvSpPr>
          <p:spPr>
            <a:xfrm>
              <a:off x="2725256" y="1320800"/>
              <a:ext cx="6756395" cy="408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764040" y="3578274"/>
              <a:ext cx="6649891" cy="345095"/>
            </a:xfrm>
            <a:prstGeom prst="rect">
              <a:avLst/>
            </a:prstGeom>
            <a:noFill/>
          </p:spPr>
          <p:txBody>
            <a:bodyPr wrap="square" rtlCol="0">
              <a:spAutoFit/>
            </a:bodyPr>
            <a:lstStyle/>
            <a:p>
              <a:pPr algn="ctr">
                <a:lnSpc>
                  <a:spcPct val="130000"/>
                </a:lnSpc>
                <a:spcBef>
                  <a:spcPts val="600"/>
                </a:spcBef>
              </a:pPr>
              <a:r>
                <a:rPr lang="zh-CN" altLang="en-US" sz="1400" kern="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感谢，希望本作品能为您的学习工作带来必要的帮助，欢迎收藏本店</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2661922" y="4022595"/>
              <a:ext cx="6908801" cy="1246495"/>
            </a:xfrm>
            <a:prstGeom prst="rect">
              <a:avLst/>
            </a:prstGeom>
            <a:noFill/>
          </p:spPr>
          <p:txBody>
            <a:bodyPr wrap="square" rtlCol="0">
              <a:spAutoFit/>
            </a:bodyPr>
            <a:lstStyle>
              <a:defPPr>
                <a:defRPr lang="zh-CN"/>
              </a:defPPr>
              <a:lvl1pPr algn="ctr">
                <a:lnSpc>
                  <a:spcPct val="130000"/>
                </a:lnSpc>
                <a:spcBef>
                  <a:spcPts val="600"/>
                </a:spcBef>
                <a:defRPr sz="1600" kern="0">
                  <a:solidFill>
                    <a:schemeClr val="bg1"/>
                  </a:solidFill>
                  <a:latin typeface="微软雅黑" panose="020B0503020204020204" pitchFamily="34" charset="-122"/>
                  <a:ea typeface="微软雅黑" panose="020B0503020204020204" pitchFamily="34" charset="-122"/>
                  <a:cs typeface="+mn-ea"/>
                </a:defRPr>
              </a:lvl1pPr>
            </a:lstStyle>
            <a:p>
              <a:pPr>
                <a:lnSpc>
                  <a:spcPct val="100000"/>
                </a:lnSpc>
              </a:pPr>
              <a:r>
                <a:rPr lang="zh-CN" altLang="zh-CN" sz="1400" dirty="0">
                  <a:solidFill>
                    <a:schemeClr val="tx1">
                      <a:lumMod val="85000"/>
                      <a:lumOff val="15000"/>
                    </a:schemeClr>
                  </a:solidFill>
                </a:rPr>
                <a:t>注</a:t>
              </a:r>
              <a:r>
                <a:rPr lang="zh-CN" altLang="zh-CN" sz="1400" dirty="0" smtClean="0">
                  <a:solidFill>
                    <a:schemeClr val="tx1">
                      <a:lumMod val="85000"/>
                      <a:lumOff val="15000"/>
                    </a:schemeClr>
                  </a:solidFill>
                </a:rPr>
                <a:t>：</a:t>
              </a:r>
              <a:r>
                <a:rPr lang="zh-CN" altLang="en-US" sz="1400" dirty="0" smtClean="0">
                  <a:solidFill>
                    <a:schemeClr val="tx1">
                      <a:lumMod val="85000"/>
                      <a:lumOff val="15000"/>
                    </a:schemeClr>
                  </a:solidFill>
                </a:rPr>
                <a:t>若作品已搭建好动画结构，重</a:t>
              </a:r>
              <a:r>
                <a:rPr lang="zh-CN" altLang="zh-CN" sz="1400" dirty="0" smtClean="0">
                  <a:solidFill>
                    <a:schemeClr val="tx1">
                      <a:lumMod val="85000"/>
                      <a:lumOff val="15000"/>
                    </a:schemeClr>
                  </a:solidFill>
                </a:rPr>
                <a:t>新编辑</a:t>
              </a:r>
              <a:r>
                <a:rPr lang="zh-CN" altLang="en-US" sz="1400" dirty="0" smtClean="0">
                  <a:solidFill>
                    <a:schemeClr val="tx1">
                      <a:lumMod val="85000"/>
                      <a:lumOff val="15000"/>
                    </a:schemeClr>
                  </a:solidFill>
                </a:rPr>
                <a:t>自然会造成混乱！</a:t>
              </a:r>
              <a:endParaRPr lang="en-US" altLang="zh-CN" sz="1400" dirty="0" smtClean="0">
                <a:solidFill>
                  <a:schemeClr val="tx1">
                    <a:lumMod val="85000"/>
                    <a:lumOff val="15000"/>
                  </a:schemeClr>
                </a:solidFill>
              </a:endParaRPr>
            </a:p>
            <a:p>
              <a:pPr>
                <a:lnSpc>
                  <a:spcPct val="100000"/>
                </a:lnSpc>
              </a:pPr>
              <a:r>
                <a:rPr lang="zh-CN" altLang="zh-CN" sz="1400" dirty="0" smtClean="0">
                  <a:solidFill>
                    <a:schemeClr val="tx1">
                      <a:lumMod val="85000"/>
                      <a:lumOff val="15000"/>
                    </a:schemeClr>
                  </a:solidFill>
                </a:rPr>
                <a:t>如果</a:t>
              </a:r>
              <a:r>
                <a:rPr lang="zh-CN" altLang="zh-CN" sz="1400" dirty="0">
                  <a:solidFill>
                    <a:schemeClr val="tx1">
                      <a:lumMod val="85000"/>
                      <a:lumOff val="15000"/>
                    </a:schemeClr>
                  </a:solidFill>
                </a:rPr>
                <a:t>您不想重新整理： </a:t>
              </a:r>
              <a:endParaRPr lang="en-US" altLang="zh-CN" sz="1400" dirty="0" smtClean="0">
                <a:solidFill>
                  <a:schemeClr val="tx1">
                    <a:lumMod val="85000"/>
                    <a:lumOff val="15000"/>
                  </a:schemeClr>
                </a:solidFill>
              </a:endParaRPr>
            </a:p>
            <a:p>
              <a:pPr>
                <a:lnSpc>
                  <a:spcPct val="100000"/>
                </a:lnSpc>
              </a:pPr>
              <a:r>
                <a:rPr lang="zh-CN" altLang="zh-CN" b="1" dirty="0" smtClean="0">
                  <a:solidFill>
                    <a:schemeClr val="tx1">
                      <a:lumMod val="85000"/>
                      <a:lumOff val="15000"/>
                    </a:schemeClr>
                  </a:solidFill>
                </a:rPr>
                <a:t>幻灯片</a:t>
              </a:r>
              <a:r>
                <a:rPr lang="zh-CN" altLang="zh-CN" b="1" dirty="0">
                  <a:solidFill>
                    <a:schemeClr val="tx1">
                      <a:lumMod val="85000"/>
                      <a:lumOff val="15000"/>
                    </a:schemeClr>
                  </a:solidFill>
                </a:rPr>
                <a:t>放映</a:t>
              </a:r>
              <a:r>
                <a:rPr lang="zh-CN" altLang="zh-CN" dirty="0">
                  <a:solidFill>
                    <a:schemeClr val="tx1">
                      <a:lumMod val="85000"/>
                      <a:lumOff val="15000"/>
                    </a:schemeClr>
                  </a:solidFill>
                </a:rPr>
                <a:t>工具栏</a:t>
              </a:r>
              <a:r>
                <a:rPr lang="en-US" altLang="zh-CN" b="1" dirty="0" smtClean="0">
                  <a:solidFill>
                    <a:schemeClr val="tx1">
                      <a:lumMod val="85000"/>
                      <a:lumOff val="15000"/>
                    </a:schemeClr>
                  </a:solidFill>
                </a:rPr>
                <a:t>——</a:t>
              </a:r>
              <a:r>
                <a:rPr lang="zh-CN" altLang="en-US" b="1" dirty="0" smtClean="0">
                  <a:solidFill>
                    <a:schemeClr val="tx1">
                      <a:lumMod val="85000"/>
                      <a:lumOff val="15000"/>
                    </a:schemeClr>
                  </a:solidFill>
                </a:rPr>
                <a:t>设置幻灯片</a:t>
              </a:r>
              <a:r>
                <a:rPr lang="zh-CN" altLang="zh-CN" b="1" dirty="0" smtClean="0">
                  <a:solidFill>
                    <a:schemeClr val="tx1">
                      <a:lumMod val="85000"/>
                      <a:lumOff val="15000"/>
                    </a:schemeClr>
                  </a:solidFill>
                </a:rPr>
                <a:t>放映</a:t>
              </a:r>
              <a:r>
                <a:rPr lang="en-US" altLang="zh-CN" b="1" dirty="0" smtClean="0">
                  <a:solidFill>
                    <a:schemeClr val="tx1">
                      <a:lumMod val="85000"/>
                      <a:lumOff val="15000"/>
                    </a:schemeClr>
                  </a:solidFill>
                </a:rPr>
                <a:t>——</a:t>
              </a:r>
              <a:r>
                <a:rPr lang="zh-CN" altLang="zh-CN" b="1" dirty="0">
                  <a:solidFill>
                    <a:schemeClr val="tx1">
                      <a:lumMod val="85000"/>
                      <a:lumOff val="15000"/>
                    </a:schemeClr>
                  </a:solidFill>
                </a:rPr>
                <a:t>勾选 “放映时不加动画</a:t>
              </a:r>
              <a:r>
                <a:rPr lang="zh-CN" altLang="zh-CN" b="1" dirty="0" smtClean="0">
                  <a:solidFill>
                    <a:schemeClr val="tx1">
                      <a:lumMod val="85000"/>
                      <a:lumOff val="15000"/>
                    </a:schemeClr>
                  </a:solidFill>
                </a:rPr>
                <a:t>”</a:t>
              </a:r>
              <a:endParaRPr lang="en-US" altLang="zh-CN" b="1" dirty="0" smtClean="0">
                <a:solidFill>
                  <a:schemeClr val="tx1">
                    <a:lumMod val="85000"/>
                    <a:lumOff val="15000"/>
                  </a:schemeClr>
                </a:solidFill>
              </a:endParaRPr>
            </a:p>
            <a:p>
              <a:pPr>
                <a:lnSpc>
                  <a:spcPct val="100000"/>
                </a:lnSpc>
              </a:pPr>
              <a:r>
                <a:rPr lang="zh-CN" altLang="zh-CN" b="1" dirty="0" smtClean="0">
                  <a:solidFill>
                    <a:schemeClr val="tx1">
                      <a:lumMod val="85000"/>
                      <a:lumOff val="15000"/>
                    </a:schemeClr>
                  </a:solidFill>
                </a:rPr>
                <a:t> </a:t>
              </a:r>
              <a:r>
                <a:rPr lang="zh-CN" altLang="zh-CN" sz="1400" dirty="0">
                  <a:solidFill>
                    <a:schemeClr val="tx1">
                      <a:lumMod val="85000"/>
                      <a:lumOff val="15000"/>
                    </a:schemeClr>
                  </a:solidFill>
                </a:rPr>
                <a:t>即可在使文档在播放时忽略动画和事先添加的音乐素材</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4310" y="1620445"/>
              <a:ext cx="1803390" cy="1803390"/>
            </a:xfrm>
            <a:prstGeom prst="rect">
              <a:avLst/>
            </a:prstGeom>
          </p:spPr>
        </p:pic>
      </p:grpSp>
    </p:spTree>
    <p:extLst>
      <p:ext uri="{BB962C8B-B14F-4D97-AF65-F5344CB8AC3E}">
        <p14:creationId xmlns:p14="http://schemas.microsoft.com/office/powerpoint/2010/main" val="39894658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962003" flipH="1">
            <a:off x="2049246" y="4117790"/>
            <a:ext cx="2357635" cy="1916223"/>
          </a:xfrm>
          <a:prstGeom prst="rect">
            <a:avLst/>
          </a:prstGeom>
        </p:spPr>
      </p:pic>
      <p:sp>
        <p:nvSpPr>
          <p:cNvPr id="3" name="TextBox 86"/>
          <p:cNvSpPr txBox="1">
            <a:spLocks noChangeArrowheads="1"/>
          </p:cNvSpPr>
          <p:nvPr/>
        </p:nvSpPr>
        <p:spPr bwMode="auto">
          <a:xfrm>
            <a:off x="7093429" y="1645608"/>
            <a:ext cx="861774" cy="373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zh-CN" altLang="en-US" sz="4400" spc="-150" dirty="0" smtClean="0">
                <a:solidFill>
                  <a:srgbClr val="EB2D5F"/>
                </a:solidFill>
                <a:latin typeface="汉仪长美黑简" panose="02010609000101010101" pitchFamily="49" charset="-122"/>
                <a:ea typeface="汉仪长美黑简" panose="02010609000101010101" pitchFamily="49" charset="-122"/>
                <a:cs typeface="+mn-ea"/>
                <a:sym typeface="+mn-lt"/>
              </a:rPr>
              <a:t>基本工作概述</a:t>
            </a:r>
            <a:endParaRPr lang="en-US" altLang="id-ID" sz="4400" spc="-150" dirty="0">
              <a:solidFill>
                <a:srgbClr val="EB2D5F"/>
              </a:solidFill>
              <a:latin typeface="汉仪长美黑简" panose="02010609000101010101" pitchFamily="49" charset="-122"/>
              <a:ea typeface="汉仪长美黑简" panose="02010609000101010101" pitchFamily="49" charset="-122"/>
              <a:cs typeface="+mn-ea"/>
              <a:sym typeface="+mn-lt"/>
            </a:endParaRPr>
          </a:p>
        </p:txBody>
      </p:sp>
      <p:sp>
        <p:nvSpPr>
          <p:cNvPr id="4" name="矩形 3"/>
          <p:cNvSpPr/>
          <p:nvPr/>
        </p:nvSpPr>
        <p:spPr>
          <a:xfrm>
            <a:off x="5814695" y="1712603"/>
            <a:ext cx="1396536" cy="4297992"/>
          </a:xfrm>
          <a:prstGeom prst="rect">
            <a:avLst/>
          </a:prstGeom>
        </p:spPr>
        <p:txBody>
          <a:bodyPr vert="eaVert" wrap="square">
            <a:spAutoFit/>
          </a:bodyPr>
          <a:lstStyle/>
          <a:p>
            <a:pPr>
              <a:lnSpc>
                <a:spcPct val="150000"/>
              </a:lnSpc>
            </a:pPr>
            <a:r>
              <a:rPr lang="en-US" altLang="zh-CN" sz="1050" dirty="0">
                <a:solidFill>
                  <a:schemeClr val="tx1">
                    <a:lumMod val="50000"/>
                    <a:lumOff val="50000"/>
                  </a:schemeClr>
                </a:solidFill>
                <a:latin typeface="Arial" panose="020B0604020202020204" pitchFamily="34" charset="0"/>
                <a:cs typeface="Arial" panose="020B060402020202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5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 name="TextBox 28"/>
          <p:cNvSpPr txBox="1"/>
          <p:nvPr/>
        </p:nvSpPr>
        <p:spPr>
          <a:xfrm>
            <a:off x="7524316" y="1295969"/>
            <a:ext cx="2222096" cy="2215991"/>
          </a:xfrm>
          <a:prstGeom prst="rect">
            <a:avLst/>
          </a:prstGeom>
          <a:noFill/>
        </p:spPr>
        <p:txBody>
          <a:bodyPr wrap="square" rtlCol="0">
            <a:spAutoFit/>
          </a:bodyPr>
          <a:lstStyle/>
          <a:p>
            <a:pPr algn="ctr"/>
            <a:r>
              <a:rPr lang="en-US" sz="13800" dirty="0" smtClean="0">
                <a:solidFill>
                  <a:srgbClr val="EB2D5F"/>
                </a:solidFill>
                <a:cs typeface="+mn-ea"/>
                <a:sym typeface="+mn-lt"/>
              </a:rPr>
              <a:t>01</a:t>
            </a:r>
            <a:endParaRPr lang="id-ID" sz="11500" dirty="0">
              <a:solidFill>
                <a:srgbClr val="EB2D5F"/>
              </a:solidFill>
              <a:cs typeface="+mn-ea"/>
              <a:sym typeface="+mn-lt"/>
            </a:endParaRPr>
          </a:p>
        </p:txBody>
      </p:sp>
    </p:spTree>
    <p:extLst>
      <p:ext uri="{BB962C8B-B14F-4D97-AF65-F5344CB8AC3E}">
        <p14:creationId xmlns:p14="http://schemas.microsoft.com/office/powerpoint/2010/main" val="163543134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14:presetBounceEnd="40000">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14:bounceEnd="40000">
                                          <p:cBhvr additive="base">
                                            <p:cTn id="13" dur="10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197624" y="958337"/>
            <a:ext cx="4787875" cy="5118238"/>
            <a:chOff x="1061676" y="449332"/>
            <a:chExt cx="5496111" cy="5875342"/>
          </a:xfrm>
        </p:grpSpPr>
        <p:sp>
          <p:nvSpPr>
            <p:cNvPr id="41" name="Freeform 5"/>
            <p:cNvSpPr>
              <a:spLocks/>
            </p:cNvSpPr>
            <p:nvPr/>
          </p:nvSpPr>
          <p:spPr bwMode="auto">
            <a:xfrm>
              <a:off x="3597351" y="4235694"/>
              <a:ext cx="911376" cy="1967838"/>
            </a:xfrm>
            <a:custGeom>
              <a:avLst/>
              <a:gdLst>
                <a:gd name="T0" fmla="*/ 300 w 300"/>
                <a:gd name="T1" fmla="*/ 0 h 648"/>
                <a:gd name="T2" fmla="*/ 120 w 300"/>
                <a:gd name="T3" fmla="*/ 244 h 648"/>
                <a:gd name="T4" fmla="*/ 7 w 300"/>
                <a:gd name="T5" fmla="*/ 502 h 648"/>
                <a:gd name="T6" fmla="*/ 26 w 300"/>
                <a:gd name="T7" fmla="*/ 629 h 648"/>
                <a:gd name="T8" fmla="*/ 106 w 300"/>
                <a:gd name="T9" fmla="*/ 631 h 648"/>
                <a:gd name="T10" fmla="*/ 118 w 300"/>
                <a:gd name="T11" fmla="*/ 624 h 648"/>
                <a:gd name="T12" fmla="*/ 99 w 300"/>
                <a:gd name="T13" fmla="*/ 605 h 648"/>
                <a:gd name="T14" fmla="*/ 36 w 300"/>
                <a:gd name="T15" fmla="*/ 568 h 648"/>
                <a:gd name="T16" fmla="*/ 91 w 300"/>
                <a:gd name="T17" fmla="*/ 340 h 648"/>
                <a:gd name="T18" fmla="*/ 300 w 300"/>
                <a:gd name="T19"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648">
                  <a:moveTo>
                    <a:pt x="300" y="0"/>
                  </a:moveTo>
                  <a:cubicBezTo>
                    <a:pt x="300" y="0"/>
                    <a:pt x="211" y="75"/>
                    <a:pt x="120" y="244"/>
                  </a:cubicBezTo>
                  <a:cubicBezTo>
                    <a:pt x="47" y="379"/>
                    <a:pt x="14" y="468"/>
                    <a:pt x="7" y="502"/>
                  </a:cubicBezTo>
                  <a:cubicBezTo>
                    <a:pt x="0" y="537"/>
                    <a:pt x="8" y="611"/>
                    <a:pt x="26" y="629"/>
                  </a:cubicBezTo>
                  <a:cubicBezTo>
                    <a:pt x="43" y="648"/>
                    <a:pt x="94" y="638"/>
                    <a:pt x="106" y="631"/>
                  </a:cubicBezTo>
                  <a:cubicBezTo>
                    <a:pt x="118" y="624"/>
                    <a:pt x="118" y="624"/>
                    <a:pt x="118" y="624"/>
                  </a:cubicBezTo>
                  <a:cubicBezTo>
                    <a:pt x="118" y="624"/>
                    <a:pt x="120" y="604"/>
                    <a:pt x="99" y="605"/>
                  </a:cubicBezTo>
                  <a:cubicBezTo>
                    <a:pt x="79" y="607"/>
                    <a:pt x="46" y="621"/>
                    <a:pt x="36" y="568"/>
                  </a:cubicBezTo>
                  <a:cubicBezTo>
                    <a:pt x="26" y="514"/>
                    <a:pt x="27" y="472"/>
                    <a:pt x="91" y="340"/>
                  </a:cubicBezTo>
                  <a:cubicBezTo>
                    <a:pt x="163" y="189"/>
                    <a:pt x="300" y="0"/>
                    <a:pt x="300" y="0"/>
                  </a:cubicBezTo>
                  <a:close/>
                </a:path>
              </a:pathLst>
            </a:custGeom>
            <a:solidFill>
              <a:srgbClr val="ED42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p:cNvSpPr>
            <p:nvPr/>
          </p:nvSpPr>
          <p:spPr bwMode="auto">
            <a:xfrm>
              <a:off x="4529856" y="2829894"/>
              <a:ext cx="267637" cy="81700"/>
            </a:xfrm>
            <a:custGeom>
              <a:avLst/>
              <a:gdLst>
                <a:gd name="T0" fmla="*/ 79 w 88"/>
                <a:gd name="T1" fmla="*/ 12 h 27"/>
                <a:gd name="T2" fmla="*/ 67 w 88"/>
                <a:gd name="T3" fmla="*/ 9 h 27"/>
                <a:gd name="T4" fmla="*/ 36 w 88"/>
                <a:gd name="T5" fmla="*/ 15 h 27"/>
                <a:gd name="T6" fmla="*/ 0 w 88"/>
                <a:gd name="T7" fmla="*/ 0 h 27"/>
                <a:gd name="T8" fmla="*/ 55 w 88"/>
                <a:gd name="T9" fmla="*/ 25 h 27"/>
                <a:gd name="T10" fmla="*/ 88 w 88"/>
                <a:gd name="T11" fmla="*/ 11 h 27"/>
                <a:gd name="T12" fmla="*/ 79 w 8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88" h="27">
                  <a:moveTo>
                    <a:pt x="79" y="12"/>
                  </a:moveTo>
                  <a:cubicBezTo>
                    <a:pt x="74" y="11"/>
                    <a:pt x="67" y="9"/>
                    <a:pt x="67" y="9"/>
                  </a:cubicBezTo>
                  <a:cubicBezTo>
                    <a:pt x="67" y="9"/>
                    <a:pt x="58" y="15"/>
                    <a:pt x="36" y="15"/>
                  </a:cubicBezTo>
                  <a:cubicBezTo>
                    <a:pt x="15" y="15"/>
                    <a:pt x="0" y="0"/>
                    <a:pt x="0" y="0"/>
                  </a:cubicBezTo>
                  <a:cubicBezTo>
                    <a:pt x="0" y="0"/>
                    <a:pt x="16" y="21"/>
                    <a:pt x="55" y="25"/>
                  </a:cubicBezTo>
                  <a:cubicBezTo>
                    <a:pt x="78" y="27"/>
                    <a:pt x="88" y="11"/>
                    <a:pt x="88" y="11"/>
                  </a:cubicBezTo>
                  <a:cubicBezTo>
                    <a:pt x="88" y="11"/>
                    <a:pt x="85" y="12"/>
                    <a:pt x="79" y="12"/>
                  </a:cubicBezTo>
                  <a:close/>
                </a:path>
              </a:pathLst>
            </a:custGeom>
            <a:solidFill>
              <a:srgbClr val="57958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7"/>
            <p:cNvSpPr>
              <a:spLocks/>
            </p:cNvSpPr>
            <p:nvPr/>
          </p:nvSpPr>
          <p:spPr bwMode="auto">
            <a:xfrm>
              <a:off x="4553802" y="2874970"/>
              <a:ext cx="97195" cy="76065"/>
            </a:xfrm>
            <a:custGeom>
              <a:avLst/>
              <a:gdLst>
                <a:gd name="T0" fmla="*/ 21 w 32"/>
                <a:gd name="T1" fmla="*/ 13 h 25"/>
                <a:gd name="T2" fmla="*/ 0 w 32"/>
                <a:gd name="T3" fmla="*/ 0 h 25"/>
                <a:gd name="T4" fmla="*/ 32 w 32"/>
                <a:gd name="T5" fmla="*/ 25 h 25"/>
                <a:gd name="T6" fmla="*/ 29 w 32"/>
                <a:gd name="T7" fmla="*/ 15 h 25"/>
                <a:gd name="T8" fmla="*/ 21 w 32"/>
                <a:gd name="T9" fmla="*/ 13 h 25"/>
              </a:gdLst>
              <a:ahLst/>
              <a:cxnLst>
                <a:cxn ang="0">
                  <a:pos x="T0" y="T1"/>
                </a:cxn>
                <a:cxn ang="0">
                  <a:pos x="T2" y="T3"/>
                </a:cxn>
                <a:cxn ang="0">
                  <a:pos x="T4" y="T5"/>
                </a:cxn>
                <a:cxn ang="0">
                  <a:pos x="T6" y="T7"/>
                </a:cxn>
                <a:cxn ang="0">
                  <a:pos x="T8" y="T9"/>
                </a:cxn>
              </a:cxnLst>
              <a:rect l="0" t="0" r="r" b="b"/>
              <a:pathLst>
                <a:path w="32" h="25">
                  <a:moveTo>
                    <a:pt x="21" y="13"/>
                  </a:moveTo>
                  <a:cubicBezTo>
                    <a:pt x="14" y="10"/>
                    <a:pt x="0" y="0"/>
                    <a:pt x="0" y="0"/>
                  </a:cubicBezTo>
                  <a:cubicBezTo>
                    <a:pt x="15" y="20"/>
                    <a:pt x="32" y="25"/>
                    <a:pt x="32" y="25"/>
                  </a:cubicBezTo>
                  <a:cubicBezTo>
                    <a:pt x="29" y="15"/>
                    <a:pt x="29" y="15"/>
                    <a:pt x="29" y="15"/>
                  </a:cubicBezTo>
                  <a:cubicBezTo>
                    <a:pt x="29" y="15"/>
                    <a:pt x="29" y="15"/>
                    <a:pt x="21" y="13"/>
                  </a:cubicBezTo>
                  <a:close/>
                </a:path>
              </a:pathLst>
            </a:custGeom>
            <a:solidFill>
              <a:srgbClr val="57958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8"/>
            <p:cNvSpPr>
              <a:spLocks/>
            </p:cNvSpPr>
            <p:nvPr/>
          </p:nvSpPr>
          <p:spPr bwMode="auto">
            <a:xfrm>
              <a:off x="1404135" y="449332"/>
              <a:ext cx="3186291" cy="5875341"/>
            </a:xfrm>
            <a:custGeom>
              <a:avLst/>
              <a:gdLst>
                <a:gd name="T0" fmla="*/ 955 w 1049"/>
                <a:gd name="T1" fmla="*/ 1130 h 1935"/>
                <a:gd name="T2" fmla="*/ 757 w 1049"/>
                <a:gd name="T3" fmla="*/ 1104 h 1935"/>
                <a:gd name="T4" fmla="*/ 449 w 1049"/>
                <a:gd name="T5" fmla="*/ 1023 h 1935"/>
                <a:gd name="T6" fmla="*/ 425 w 1049"/>
                <a:gd name="T7" fmla="*/ 875 h 1935"/>
                <a:gd name="T8" fmla="*/ 685 w 1049"/>
                <a:gd name="T9" fmla="*/ 841 h 1935"/>
                <a:gd name="T10" fmla="*/ 838 w 1049"/>
                <a:gd name="T11" fmla="*/ 577 h 1935"/>
                <a:gd name="T12" fmla="*/ 788 w 1049"/>
                <a:gd name="T13" fmla="*/ 478 h 1935"/>
                <a:gd name="T14" fmla="*/ 768 w 1049"/>
                <a:gd name="T15" fmla="*/ 497 h 1935"/>
                <a:gd name="T16" fmla="*/ 817 w 1049"/>
                <a:gd name="T17" fmla="*/ 614 h 1935"/>
                <a:gd name="T18" fmla="*/ 790 w 1049"/>
                <a:gd name="T19" fmla="*/ 662 h 1935"/>
                <a:gd name="T20" fmla="*/ 584 w 1049"/>
                <a:gd name="T21" fmla="*/ 805 h 1935"/>
                <a:gd name="T22" fmla="*/ 472 w 1049"/>
                <a:gd name="T23" fmla="*/ 782 h 1935"/>
                <a:gd name="T24" fmla="*/ 602 w 1049"/>
                <a:gd name="T25" fmla="*/ 629 h 1935"/>
                <a:gd name="T26" fmla="*/ 460 w 1049"/>
                <a:gd name="T27" fmla="*/ 381 h 1935"/>
                <a:gd name="T28" fmla="*/ 571 w 1049"/>
                <a:gd name="T29" fmla="*/ 330 h 1935"/>
                <a:gd name="T30" fmla="*/ 562 w 1049"/>
                <a:gd name="T31" fmla="*/ 298 h 1935"/>
                <a:gd name="T32" fmla="*/ 578 w 1049"/>
                <a:gd name="T33" fmla="*/ 285 h 1935"/>
                <a:gd name="T34" fmla="*/ 581 w 1049"/>
                <a:gd name="T35" fmla="*/ 263 h 1935"/>
                <a:gd name="T36" fmla="*/ 572 w 1049"/>
                <a:gd name="T37" fmla="*/ 251 h 1935"/>
                <a:gd name="T38" fmla="*/ 592 w 1049"/>
                <a:gd name="T39" fmla="*/ 227 h 1935"/>
                <a:gd name="T40" fmla="*/ 552 w 1049"/>
                <a:gd name="T41" fmla="*/ 192 h 1935"/>
                <a:gd name="T42" fmla="*/ 577 w 1049"/>
                <a:gd name="T43" fmla="*/ 122 h 1935"/>
                <a:gd name="T44" fmla="*/ 324 w 1049"/>
                <a:gd name="T45" fmla="*/ 48 h 1935"/>
                <a:gd name="T46" fmla="*/ 174 w 1049"/>
                <a:gd name="T47" fmla="*/ 44 h 1935"/>
                <a:gd name="T48" fmla="*/ 79 w 1049"/>
                <a:gd name="T49" fmla="*/ 353 h 1935"/>
                <a:gd name="T50" fmla="*/ 92 w 1049"/>
                <a:gd name="T51" fmla="*/ 477 h 1935"/>
                <a:gd name="T52" fmla="*/ 142 w 1049"/>
                <a:gd name="T53" fmla="*/ 245 h 1935"/>
                <a:gd name="T54" fmla="*/ 381 w 1049"/>
                <a:gd name="T55" fmla="*/ 444 h 1935"/>
                <a:gd name="T56" fmla="*/ 139 w 1049"/>
                <a:gd name="T57" fmla="*/ 1038 h 1935"/>
                <a:gd name="T58" fmla="*/ 155 w 1049"/>
                <a:gd name="T59" fmla="*/ 1185 h 1935"/>
                <a:gd name="T60" fmla="*/ 829 w 1049"/>
                <a:gd name="T61" fmla="*/ 1288 h 1935"/>
                <a:gd name="T62" fmla="*/ 912 w 1049"/>
                <a:gd name="T63" fmla="*/ 1225 h 1935"/>
                <a:gd name="T64" fmla="*/ 681 w 1049"/>
                <a:gd name="T65" fmla="*/ 1733 h 1935"/>
                <a:gd name="T66" fmla="*/ 620 w 1049"/>
                <a:gd name="T67" fmla="*/ 1823 h 1935"/>
                <a:gd name="T68" fmla="*/ 650 w 1049"/>
                <a:gd name="T69" fmla="*/ 1926 h 1935"/>
                <a:gd name="T70" fmla="*/ 676 w 1049"/>
                <a:gd name="T71" fmla="*/ 1882 h 1935"/>
                <a:gd name="T72" fmla="*/ 751 w 1049"/>
                <a:gd name="T73" fmla="*/ 1932 h 1935"/>
                <a:gd name="T74" fmla="*/ 802 w 1049"/>
                <a:gd name="T75" fmla="*/ 1897 h 1935"/>
                <a:gd name="T76" fmla="*/ 746 w 1049"/>
                <a:gd name="T77" fmla="*/ 1666 h 1935"/>
                <a:gd name="T78" fmla="*/ 1034 w 1049"/>
                <a:gd name="T79" fmla="*/ 1222 h 1935"/>
                <a:gd name="T80" fmla="*/ 1028 w 1049"/>
                <a:gd name="T81" fmla="*/ 1141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9" h="1935">
                  <a:moveTo>
                    <a:pt x="1028" y="1141"/>
                  </a:moveTo>
                  <a:cubicBezTo>
                    <a:pt x="1007" y="1136"/>
                    <a:pt x="955" y="1130"/>
                    <a:pt x="955" y="1130"/>
                  </a:cubicBezTo>
                  <a:cubicBezTo>
                    <a:pt x="962" y="1113"/>
                    <a:pt x="962" y="1113"/>
                    <a:pt x="962" y="1113"/>
                  </a:cubicBezTo>
                  <a:cubicBezTo>
                    <a:pt x="962" y="1113"/>
                    <a:pt x="857" y="1109"/>
                    <a:pt x="757" y="1104"/>
                  </a:cubicBezTo>
                  <a:cubicBezTo>
                    <a:pt x="656" y="1099"/>
                    <a:pt x="435" y="1061"/>
                    <a:pt x="435" y="1048"/>
                  </a:cubicBezTo>
                  <a:cubicBezTo>
                    <a:pt x="435" y="1036"/>
                    <a:pt x="449" y="1023"/>
                    <a:pt x="449" y="1023"/>
                  </a:cubicBezTo>
                  <a:cubicBezTo>
                    <a:pt x="449" y="1023"/>
                    <a:pt x="414" y="1011"/>
                    <a:pt x="402" y="975"/>
                  </a:cubicBezTo>
                  <a:cubicBezTo>
                    <a:pt x="389" y="939"/>
                    <a:pt x="425" y="875"/>
                    <a:pt x="425" y="875"/>
                  </a:cubicBezTo>
                  <a:cubicBezTo>
                    <a:pt x="510" y="940"/>
                    <a:pt x="510" y="940"/>
                    <a:pt x="510" y="940"/>
                  </a:cubicBezTo>
                  <a:cubicBezTo>
                    <a:pt x="510" y="940"/>
                    <a:pt x="616" y="897"/>
                    <a:pt x="685" y="841"/>
                  </a:cubicBezTo>
                  <a:cubicBezTo>
                    <a:pt x="753" y="786"/>
                    <a:pt x="844" y="692"/>
                    <a:pt x="857" y="659"/>
                  </a:cubicBezTo>
                  <a:cubicBezTo>
                    <a:pt x="870" y="625"/>
                    <a:pt x="858" y="594"/>
                    <a:pt x="838" y="577"/>
                  </a:cubicBezTo>
                  <a:cubicBezTo>
                    <a:pt x="819" y="561"/>
                    <a:pt x="766" y="536"/>
                    <a:pt x="766" y="536"/>
                  </a:cubicBezTo>
                  <a:cubicBezTo>
                    <a:pt x="766" y="536"/>
                    <a:pt x="782" y="504"/>
                    <a:pt x="788" y="478"/>
                  </a:cubicBezTo>
                  <a:cubicBezTo>
                    <a:pt x="794" y="451"/>
                    <a:pt x="780" y="432"/>
                    <a:pt x="780" y="432"/>
                  </a:cubicBezTo>
                  <a:cubicBezTo>
                    <a:pt x="780" y="432"/>
                    <a:pt x="783" y="465"/>
                    <a:pt x="768" y="497"/>
                  </a:cubicBezTo>
                  <a:cubicBezTo>
                    <a:pt x="754" y="528"/>
                    <a:pt x="740" y="546"/>
                    <a:pt x="740" y="546"/>
                  </a:cubicBezTo>
                  <a:cubicBezTo>
                    <a:pt x="740" y="546"/>
                    <a:pt x="809" y="586"/>
                    <a:pt x="817" y="614"/>
                  </a:cubicBezTo>
                  <a:cubicBezTo>
                    <a:pt x="825" y="642"/>
                    <a:pt x="803" y="672"/>
                    <a:pt x="803" y="672"/>
                  </a:cubicBezTo>
                  <a:cubicBezTo>
                    <a:pt x="790" y="662"/>
                    <a:pt x="790" y="662"/>
                    <a:pt x="790" y="662"/>
                  </a:cubicBezTo>
                  <a:cubicBezTo>
                    <a:pt x="790" y="662"/>
                    <a:pt x="776" y="700"/>
                    <a:pt x="740" y="723"/>
                  </a:cubicBezTo>
                  <a:cubicBezTo>
                    <a:pt x="704" y="746"/>
                    <a:pt x="619" y="790"/>
                    <a:pt x="584" y="805"/>
                  </a:cubicBezTo>
                  <a:cubicBezTo>
                    <a:pt x="549" y="821"/>
                    <a:pt x="523" y="842"/>
                    <a:pt x="523" y="842"/>
                  </a:cubicBezTo>
                  <a:cubicBezTo>
                    <a:pt x="472" y="782"/>
                    <a:pt x="472" y="782"/>
                    <a:pt x="472" y="782"/>
                  </a:cubicBezTo>
                  <a:cubicBezTo>
                    <a:pt x="472" y="782"/>
                    <a:pt x="503" y="723"/>
                    <a:pt x="539" y="685"/>
                  </a:cubicBezTo>
                  <a:cubicBezTo>
                    <a:pt x="575" y="646"/>
                    <a:pt x="602" y="629"/>
                    <a:pt x="602" y="629"/>
                  </a:cubicBezTo>
                  <a:cubicBezTo>
                    <a:pt x="602" y="629"/>
                    <a:pt x="525" y="588"/>
                    <a:pt x="489" y="528"/>
                  </a:cubicBezTo>
                  <a:cubicBezTo>
                    <a:pt x="453" y="469"/>
                    <a:pt x="449" y="406"/>
                    <a:pt x="460" y="381"/>
                  </a:cubicBezTo>
                  <a:cubicBezTo>
                    <a:pt x="471" y="356"/>
                    <a:pt x="495" y="343"/>
                    <a:pt x="526" y="343"/>
                  </a:cubicBezTo>
                  <a:cubicBezTo>
                    <a:pt x="562" y="344"/>
                    <a:pt x="568" y="341"/>
                    <a:pt x="571" y="330"/>
                  </a:cubicBezTo>
                  <a:cubicBezTo>
                    <a:pt x="571" y="330"/>
                    <a:pt x="570" y="325"/>
                    <a:pt x="566" y="321"/>
                  </a:cubicBezTo>
                  <a:cubicBezTo>
                    <a:pt x="561" y="318"/>
                    <a:pt x="557" y="305"/>
                    <a:pt x="562" y="298"/>
                  </a:cubicBezTo>
                  <a:cubicBezTo>
                    <a:pt x="568" y="290"/>
                    <a:pt x="578" y="295"/>
                    <a:pt x="578" y="295"/>
                  </a:cubicBezTo>
                  <a:cubicBezTo>
                    <a:pt x="578" y="295"/>
                    <a:pt x="580" y="290"/>
                    <a:pt x="578" y="285"/>
                  </a:cubicBezTo>
                  <a:cubicBezTo>
                    <a:pt x="575" y="280"/>
                    <a:pt x="571" y="278"/>
                    <a:pt x="571" y="278"/>
                  </a:cubicBezTo>
                  <a:cubicBezTo>
                    <a:pt x="571" y="278"/>
                    <a:pt x="577" y="273"/>
                    <a:pt x="581" y="263"/>
                  </a:cubicBezTo>
                  <a:cubicBezTo>
                    <a:pt x="584" y="253"/>
                    <a:pt x="583" y="247"/>
                    <a:pt x="583" y="247"/>
                  </a:cubicBezTo>
                  <a:cubicBezTo>
                    <a:pt x="583" y="247"/>
                    <a:pt x="577" y="253"/>
                    <a:pt x="572" y="251"/>
                  </a:cubicBezTo>
                  <a:cubicBezTo>
                    <a:pt x="568" y="248"/>
                    <a:pt x="568" y="242"/>
                    <a:pt x="575" y="238"/>
                  </a:cubicBezTo>
                  <a:cubicBezTo>
                    <a:pt x="581" y="234"/>
                    <a:pt x="588" y="233"/>
                    <a:pt x="592" y="227"/>
                  </a:cubicBezTo>
                  <a:cubicBezTo>
                    <a:pt x="596" y="221"/>
                    <a:pt x="596" y="217"/>
                    <a:pt x="596" y="217"/>
                  </a:cubicBezTo>
                  <a:cubicBezTo>
                    <a:pt x="596" y="217"/>
                    <a:pt x="569" y="207"/>
                    <a:pt x="552" y="192"/>
                  </a:cubicBezTo>
                  <a:cubicBezTo>
                    <a:pt x="535" y="177"/>
                    <a:pt x="529" y="149"/>
                    <a:pt x="529" y="149"/>
                  </a:cubicBezTo>
                  <a:cubicBezTo>
                    <a:pt x="529" y="149"/>
                    <a:pt x="555" y="130"/>
                    <a:pt x="577" y="122"/>
                  </a:cubicBezTo>
                  <a:cubicBezTo>
                    <a:pt x="577" y="122"/>
                    <a:pt x="544" y="41"/>
                    <a:pt x="476" y="21"/>
                  </a:cubicBezTo>
                  <a:cubicBezTo>
                    <a:pt x="408" y="0"/>
                    <a:pt x="353" y="22"/>
                    <a:pt x="324" y="48"/>
                  </a:cubicBezTo>
                  <a:cubicBezTo>
                    <a:pt x="296" y="74"/>
                    <a:pt x="283" y="101"/>
                    <a:pt x="283" y="101"/>
                  </a:cubicBezTo>
                  <a:cubicBezTo>
                    <a:pt x="283" y="101"/>
                    <a:pt x="258" y="47"/>
                    <a:pt x="174" y="44"/>
                  </a:cubicBezTo>
                  <a:cubicBezTo>
                    <a:pt x="90" y="41"/>
                    <a:pt x="23" y="97"/>
                    <a:pt x="12" y="176"/>
                  </a:cubicBezTo>
                  <a:cubicBezTo>
                    <a:pt x="0" y="256"/>
                    <a:pt x="39" y="313"/>
                    <a:pt x="79" y="353"/>
                  </a:cubicBezTo>
                  <a:cubicBezTo>
                    <a:pt x="119" y="393"/>
                    <a:pt x="125" y="431"/>
                    <a:pt x="117" y="453"/>
                  </a:cubicBezTo>
                  <a:cubicBezTo>
                    <a:pt x="110" y="475"/>
                    <a:pt x="92" y="477"/>
                    <a:pt x="92" y="477"/>
                  </a:cubicBezTo>
                  <a:cubicBezTo>
                    <a:pt x="92" y="477"/>
                    <a:pt x="159" y="483"/>
                    <a:pt x="173" y="417"/>
                  </a:cubicBezTo>
                  <a:cubicBezTo>
                    <a:pt x="187" y="351"/>
                    <a:pt x="142" y="296"/>
                    <a:pt x="142" y="245"/>
                  </a:cubicBezTo>
                  <a:cubicBezTo>
                    <a:pt x="142" y="193"/>
                    <a:pt x="188" y="151"/>
                    <a:pt x="251" y="191"/>
                  </a:cubicBezTo>
                  <a:cubicBezTo>
                    <a:pt x="314" y="230"/>
                    <a:pt x="381" y="331"/>
                    <a:pt x="381" y="444"/>
                  </a:cubicBezTo>
                  <a:cubicBezTo>
                    <a:pt x="381" y="557"/>
                    <a:pt x="288" y="794"/>
                    <a:pt x="245" y="870"/>
                  </a:cubicBezTo>
                  <a:cubicBezTo>
                    <a:pt x="201" y="946"/>
                    <a:pt x="139" y="1038"/>
                    <a:pt x="139" y="1038"/>
                  </a:cubicBezTo>
                  <a:cubicBezTo>
                    <a:pt x="189" y="1038"/>
                    <a:pt x="189" y="1038"/>
                    <a:pt x="189" y="1038"/>
                  </a:cubicBezTo>
                  <a:cubicBezTo>
                    <a:pt x="189" y="1038"/>
                    <a:pt x="151" y="1104"/>
                    <a:pt x="155" y="1185"/>
                  </a:cubicBezTo>
                  <a:cubicBezTo>
                    <a:pt x="159" y="1266"/>
                    <a:pt x="204" y="1320"/>
                    <a:pt x="335" y="1325"/>
                  </a:cubicBezTo>
                  <a:cubicBezTo>
                    <a:pt x="466" y="1330"/>
                    <a:pt x="829" y="1288"/>
                    <a:pt x="829" y="1288"/>
                  </a:cubicBezTo>
                  <a:cubicBezTo>
                    <a:pt x="878" y="1222"/>
                    <a:pt x="878" y="1222"/>
                    <a:pt x="878" y="1222"/>
                  </a:cubicBezTo>
                  <a:cubicBezTo>
                    <a:pt x="912" y="1225"/>
                    <a:pt x="912" y="1225"/>
                    <a:pt x="912" y="1225"/>
                  </a:cubicBezTo>
                  <a:cubicBezTo>
                    <a:pt x="912" y="1225"/>
                    <a:pt x="831" y="1272"/>
                    <a:pt x="775" y="1402"/>
                  </a:cubicBezTo>
                  <a:cubicBezTo>
                    <a:pt x="718" y="1532"/>
                    <a:pt x="681" y="1733"/>
                    <a:pt x="681" y="1733"/>
                  </a:cubicBezTo>
                  <a:cubicBezTo>
                    <a:pt x="681" y="1733"/>
                    <a:pt x="627" y="1756"/>
                    <a:pt x="618" y="1770"/>
                  </a:cubicBezTo>
                  <a:cubicBezTo>
                    <a:pt x="609" y="1784"/>
                    <a:pt x="610" y="1798"/>
                    <a:pt x="620" y="1823"/>
                  </a:cubicBezTo>
                  <a:cubicBezTo>
                    <a:pt x="631" y="1847"/>
                    <a:pt x="631" y="1927"/>
                    <a:pt x="631" y="1927"/>
                  </a:cubicBezTo>
                  <a:cubicBezTo>
                    <a:pt x="650" y="1926"/>
                    <a:pt x="650" y="1926"/>
                    <a:pt x="650" y="1926"/>
                  </a:cubicBezTo>
                  <a:cubicBezTo>
                    <a:pt x="650" y="1843"/>
                    <a:pt x="650" y="1843"/>
                    <a:pt x="650" y="1843"/>
                  </a:cubicBezTo>
                  <a:cubicBezTo>
                    <a:pt x="650" y="1843"/>
                    <a:pt x="665" y="1852"/>
                    <a:pt x="676" y="1882"/>
                  </a:cubicBezTo>
                  <a:cubicBezTo>
                    <a:pt x="686" y="1912"/>
                    <a:pt x="683" y="1923"/>
                    <a:pt x="683" y="1923"/>
                  </a:cubicBezTo>
                  <a:cubicBezTo>
                    <a:pt x="683" y="1923"/>
                    <a:pt x="712" y="1935"/>
                    <a:pt x="751" y="1932"/>
                  </a:cubicBezTo>
                  <a:cubicBezTo>
                    <a:pt x="791" y="1930"/>
                    <a:pt x="821" y="1917"/>
                    <a:pt x="821" y="1917"/>
                  </a:cubicBezTo>
                  <a:cubicBezTo>
                    <a:pt x="821" y="1917"/>
                    <a:pt x="816" y="1895"/>
                    <a:pt x="802" y="1897"/>
                  </a:cubicBezTo>
                  <a:cubicBezTo>
                    <a:pt x="787" y="1900"/>
                    <a:pt x="742" y="1917"/>
                    <a:pt x="726" y="1855"/>
                  </a:cubicBezTo>
                  <a:cubicBezTo>
                    <a:pt x="709" y="1793"/>
                    <a:pt x="721" y="1730"/>
                    <a:pt x="746" y="1666"/>
                  </a:cubicBezTo>
                  <a:cubicBezTo>
                    <a:pt x="772" y="1602"/>
                    <a:pt x="869" y="1412"/>
                    <a:pt x="937" y="1325"/>
                  </a:cubicBezTo>
                  <a:cubicBezTo>
                    <a:pt x="1005" y="1238"/>
                    <a:pt x="1034" y="1222"/>
                    <a:pt x="1034" y="1222"/>
                  </a:cubicBezTo>
                  <a:cubicBezTo>
                    <a:pt x="1034" y="1222"/>
                    <a:pt x="1046" y="1212"/>
                    <a:pt x="1047" y="1191"/>
                  </a:cubicBezTo>
                  <a:cubicBezTo>
                    <a:pt x="1049" y="1171"/>
                    <a:pt x="1049" y="1146"/>
                    <a:pt x="1028" y="1141"/>
                  </a:cubicBezTo>
                  <a:close/>
                </a:path>
              </a:pathLst>
            </a:custGeom>
            <a:solidFill>
              <a:srgbClr val="ED42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
            <p:cNvSpPr>
              <a:spLocks/>
            </p:cNvSpPr>
            <p:nvPr/>
          </p:nvSpPr>
          <p:spPr bwMode="auto">
            <a:xfrm>
              <a:off x="1547814" y="1633979"/>
              <a:ext cx="187346" cy="239465"/>
            </a:xfrm>
            <a:custGeom>
              <a:avLst/>
              <a:gdLst>
                <a:gd name="T0" fmla="*/ 59 w 62"/>
                <a:gd name="T1" fmla="*/ 44 h 79"/>
                <a:gd name="T2" fmla="*/ 44 w 62"/>
                <a:gd name="T3" fmla="*/ 58 h 79"/>
                <a:gd name="T4" fmla="*/ 25 w 62"/>
                <a:gd name="T5" fmla="*/ 35 h 79"/>
                <a:gd name="T6" fmla="*/ 52 w 62"/>
                <a:gd name="T7" fmla="*/ 20 h 79"/>
                <a:gd name="T8" fmla="*/ 0 w 62"/>
                <a:gd name="T9" fmla="*/ 42 h 79"/>
                <a:gd name="T10" fmla="*/ 40 w 62"/>
                <a:gd name="T11" fmla="*/ 75 h 79"/>
                <a:gd name="T12" fmla="*/ 59 w 62"/>
                <a:gd name="T13" fmla="*/ 44 h 79"/>
              </a:gdLst>
              <a:ahLst/>
              <a:cxnLst>
                <a:cxn ang="0">
                  <a:pos x="T0" y="T1"/>
                </a:cxn>
                <a:cxn ang="0">
                  <a:pos x="T2" y="T3"/>
                </a:cxn>
                <a:cxn ang="0">
                  <a:pos x="T4" y="T5"/>
                </a:cxn>
                <a:cxn ang="0">
                  <a:pos x="T6" y="T7"/>
                </a:cxn>
                <a:cxn ang="0">
                  <a:pos x="T8" y="T9"/>
                </a:cxn>
                <a:cxn ang="0">
                  <a:pos x="T10" y="T11"/>
                </a:cxn>
                <a:cxn ang="0">
                  <a:pos x="T12" y="T13"/>
                </a:cxn>
              </a:cxnLst>
              <a:rect l="0" t="0" r="r" b="b"/>
              <a:pathLst>
                <a:path w="62" h="79">
                  <a:moveTo>
                    <a:pt x="59" y="44"/>
                  </a:moveTo>
                  <a:cubicBezTo>
                    <a:pt x="59" y="44"/>
                    <a:pt x="56" y="53"/>
                    <a:pt x="44" y="58"/>
                  </a:cubicBezTo>
                  <a:cubicBezTo>
                    <a:pt x="32" y="63"/>
                    <a:pt x="20" y="53"/>
                    <a:pt x="25" y="35"/>
                  </a:cubicBezTo>
                  <a:cubicBezTo>
                    <a:pt x="31" y="18"/>
                    <a:pt x="52" y="20"/>
                    <a:pt x="52" y="20"/>
                  </a:cubicBezTo>
                  <a:cubicBezTo>
                    <a:pt x="30" y="0"/>
                    <a:pt x="0" y="19"/>
                    <a:pt x="0" y="42"/>
                  </a:cubicBezTo>
                  <a:cubicBezTo>
                    <a:pt x="0" y="64"/>
                    <a:pt x="18" y="79"/>
                    <a:pt x="40" y="75"/>
                  </a:cubicBezTo>
                  <a:cubicBezTo>
                    <a:pt x="62" y="71"/>
                    <a:pt x="59" y="44"/>
                    <a:pt x="59" y="44"/>
                  </a:cubicBezTo>
                  <a:close/>
                </a:path>
              </a:pathLst>
            </a:custGeom>
            <a:solidFill>
              <a:srgbClr val="ED42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
            <p:cNvSpPr>
              <a:spLocks/>
            </p:cNvSpPr>
            <p:nvPr/>
          </p:nvSpPr>
          <p:spPr bwMode="auto">
            <a:xfrm>
              <a:off x="3779063" y="1755120"/>
              <a:ext cx="149313" cy="278906"/>
            </a:xfrm>
            <a:custGeom>
              <a:avLst/>
              <a:gdLst>
                <a:gd name="T0" fmla="*/ 0 w 49"/>
                <a:gd name="T1" fmla="*/ 92 h 92"/>
                <a:gd name="T2" fmla="*/ 37 w 49"/>
                <a:gd name="T3" fmla="*/ 52 h 92"/>
                <a:gd name="T4" fmla="*/ 33 w 49"/>
                <a:gd name="T5" fmla="*/ 0 h 92"/>
                <a:gd name="T6" fmla="*/ 27 w 49"/>
                <a:gd name="T7" fmla="*/ 35 h 92"/>
                <a:gd name="T8" fmla="*/ 12 w 49"/>
                <a:gd name="T9" fmla="*/ 54 h 92"/>
                <a:gd name="T10" fmla="*/ 7 w 49"/>
                <a:gd name="T11" fmla="*/ 74 h 92"/>
                <a:gd name="T12" fmla="*/ 0 w 49"/>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49" h="92">
                  <a:moveTo>
                    <a:pt x="0" y="92"/>
                  </a:moveTo>
                  <a:cubicBezTo>
                    <a:pt x="0" y="92"/>
                    <a:pt x="25" y="73"/>
                    <a:pt x="37" y="52"/>
                  </a:cubicBezTo>
                  <a:cubicBezTo>
                    <a:pt x="49" y="31"/>
                    <a:pt x="41" y="7"/>
                    <a:pt x="33" y="0"/>
                  </a:cubicBezTo>
                  <a:cubicBezTo>
                    <a:pt x="33" y="0"/>
                    <a:pt x="36" y="18"/>
                    <a:pt x="27" y="35"/>
                  </a:cubicBezTo>
                  <a:cubicBezTo>
                    <a:pt x="19" y="51"/>
                    <a:pt x="12" y="54"/>
                    <a:pt x="12" y="54"/>
                  </a:cubicBezTo>
                  <a:cubicBezTo>
                    <a:pt x="12" y="54"/>
                    <a:pt x="10" y="67"/>
                    <a:pt x="7" y="74"/>
                  </a:cubicBezTo>
                  <a:cubicBezTo>
                    <a:pt x="5" y="82"/>
                    <a:pt x="0" y="92"/>
                    <a:pt x="0" y="92"/>
                  </a:cubicBezTo>
                  <a:close/>
                </a:path>
              </a:pathLst>
            </a:custGeom>
            <a:solidFill>
              <a:srgbClr val="ED426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1"/>
            <p:cNvSpPr>
              <a:spLocks/>
            </p:cNvSpPr>
            <p:nvPr/>
          </p:nvSpPr>
          <p:spPr bwMode="auto">
            <a:xfrm>
              <a:off x="3839633" y="1897390"/>
              <a:ext cx="118324" cy="109872"/>
            </a:xfrm>
            <a:custGeom>
              <a:avLst/>
              <a:gdLst>
                <a:gd name="T0" fmla="*/ 8 w 39"/>
                <a:gd name="T1" fmla="*/ 29 h 36"/>
                <a:gd name="T2" fmla="*/ 0 w 39"/>
                <a:gd name="T3" fmla="*/ 36 h 36"/>
                <a:gd name="T4" fmla="*/ 29 w 39"/>
                <a:gd name="T5" fmla="*/ 23 h 36"/>
                <a:gd name="T6" fmla="*/ 37 w 39"/>
                <a:gd name="T7" fmla="*/ 0 h 36"/>
                <a:gd name="T8" fmla="*/ 27 w 39"/>
                <a:gd name="T9" fmla="*/ 12 h 36"/>
                <a:gd name="T10" fmla="*/ 17 w 39"/>
                <a:gd name="T11" fmla="*/ 16 h 36"/>
                <a:gd name="T12" fmla="*/ 8 w 39"/>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39" h="36">
                  <a:moveTo>
                    <a:pt x="8" y="29"/>
                  </a:moveTo>
                  <a:cubicBezTo>
                    <a:pt x="3" y="34"/>
                    <a:pt x="0" y="36"/>
                    <a:pt x="0" y="36"/>
                  </a:cubicBezTo>
                  <a:cubicBezTo>
                    <a:pt x="0" y="36"/>
                    <a:pt x="20" y="34"/>
                    <a:pt x="29" y="23"/>
                  </a:cubicBezTo>
                  <a:cubicBezTo>
                    <a:pt x="39" y="12"/>
                    <a:pt x="37" y="0"/>
                    <a:pt x="37" y="0"/>
                  </a:cubicBezTo>
                  <a:cubicBezTo>
                    <a:pt x="37" y="0"/>
                    <a:pt x="32" y="7"/>
                    <a:pt x="27" y="12"/>
                  </a:cubicBezTo>
                  <a:cubicBezTo>
                    <a:pt x="22" y="16"/>
                    <a:pt x="17" y="16"/>
                    <a:pt x="17" y="16"/>
                  </a:cubicBezTo>
                  <a:cubicBezTo>
                    <a:pt x="17" y="16"/>
                    <a:pt x="12" y="25"/>
                    <a:pt x="8" y="29"/>
                  </a:cubicBezTo>
                  <a:close/>
                </a:path>
              </a:pathLst>
            </a:custGeom>
            <a:solidFill>
              <a:srgbClr val="57958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2"/>
            <p:cNvSpPr>
              <a:spLocks/>
            </p:cNvSpPr>
            <p:nvPr/>
          </p:nvSpPr>
          <p:spPr bwMode="auto">
            <a:xfrm>
              <a:off x="3539598" y="2593247"/>
              <a:ext cx="1239583" cy="421177"/>
            </a:xfrm>
            <a:custGeom>
              <a:avLst/>
              <a:gdLst>
                <a:gd name="T0" fmla="*/ 52 w 408"/>
                <a:gd name="T1" fmla="*/ 88 h 139"/>
                <a:gd name="T2" fmla="*/ 0 w 408"/>
                <a:gd name="T3" fmla="*/ 133 h 139"/>
                <a:gd name="T4" fmla="*/ 85 w 408"/>
                <a:gd name="T5" fmla="*/ 105 h 139"/>
                <a:gd name="T6" fmla="*/ 133 w 408"/>
                <a:gd name="T7" fmla="*/ 94 h 139"/>
                <a:gd name="T8" fmla="*/ 131 w 408"/>
                <a:gd name="T9" fmla="*/ 75 h 139"/>
                <a:gd name="T10" fmla="*/ 197 w 408"/>
                <a:gd name="T11" fmla="*/ 47 h 139"/>
                <a:gd name="T12" fmla="*/ 203 w 408"/>
                <a:gd name="T13" fmla="*/ 69 h 139"/>
                <a:gd name="T14" fmla="*/ 233 w 408"/>
                <a:gd name="T15" fmla="*/ 103 h 139"/>
                <a:gd name="T16" fmla="*/ 268 w 408"/>
                <a:gd name="T17" fmla="*/ 126 h 139"/>
                <a:gd name="T18" fmla="*/ 266 w 408"/>
                <a:gd name="T19" fmla="*/ 139 h 139"/>
                <a:gd name="T20" fmla="*/ 283 w 408"/>
                <a:gd name="T21" fmla="*/ 119 h 139"/>
                <a:gd name="T22" fmla="*/ 261 w 408"/>
                <a:gd name="T23" fmla="*/ 88 h 139"/>
                <a:gd name="T24" fmla="*/ 295 w 408"/>
                <a:gd name="T25" fmla="*/ 78 h 139"/>
                <a:gd name="T26" fmla="*/ 320 w 408"/>
                <a:gd name="T27" fmla="*/ 64 h 139"/>
                <a:gd name="T28" fmla="*/ 366 w 408"/>
                <a:gd name="T29" fmla="*/ 87 h 139"/>
                <a:gd name="T30" fmla="*/ 408 w 408"/>
                <a:gd name="T31" fmla="*/ 67 h 139"/>
                <a:gd name="T32" fmla="*/ 366 w 408"/>
                <a:gd name="T33" fmla="*/ 74 h 139"/>
                <a:gd name="T34" fmla="*/ 330 w 408"/>
                <a:gd name="T35" fmla="*/ 47 h 139"/>
                <a:gd name="T36" fmla="*/ 259 w 408"/>
                <a:gd name="T37" fmla="*/ 40 h 139"/>
                <a:gd name="T38" fmla="*/ 195 w 408"/>
                <a:gd name="T39" fmla="*/ 3 h 139"/>
                <a:gd name="T40" fmla="*/ 101 w 408"/>
                <a:gd name="T41" fmla="*/ 33 h 139"/>
                <a:gd name="T42" fmla="*/ 52 w 408"/>
                <a:gd name="T43" fmla="*/ 8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8" h="139">
                  <a:moveTo>
                    <a:pt x="52" y="88"/>
                  </a:moveTo>
                  <a:cubicBezTo>
                    <a:pt x="27" y="111"/>
                    <a:pt x="0" y="133"/>
                    <a:pt x="0" y="133"/>
                  </a:cubicBezTo>
                  <a:cubicBezTo>
                    <a:pt x="0" y="133"/>
                    <a:pt x="51" y="115"/>
                    <a:pt x="85" y="105"/>
                  </a:cubicBezTo>
                  <a:cubicBezTo>
                    <a:pt x="119" y="94"/>
                    <a:pt x="133" y="94"/>
                    <a:pt x="133" y="94"/>
                  </a:cubicBezTo>
                  <a:cubicBezTo>
                    <a:pt x="131" y="75"/>
                    <a:pt x="131" y="75"/>
                    <a:pt x="131" y="75"/>
                  </a:cubicBezTo>
                  <a:cubicBezTo>
                    <a:pt x="131" y="75"/>
                    <a:pt x="193" y="45"/>
                    <a:pt x="197" y="47"/>
                  </a:cubicBezTo>
                  <a:cubicBezTo>
                    <a:pt x="202" y="49"/>
                    <a:pt x="200" y="58"/>
                    <a:pt x="203" y="69"/>
                  </a:cubicBezTo>
                  <a:cubicBezTo>
                    <a:pt x="206" y="81"/>
                    <a:pt x="212" y="96"/>
                    <a:pt x="233" y="103"/>
                  </a:cubicBezTo>
                  <a:cubicBezTo>
                    <a:pt x="254" y="109"/>
                    <a:pt x="266" y="116"/>
                    <a:pt x="268" y="126"/>
                  </a:cubicBezTo>
                  <a:cubicBezTo>
                    <a:pt x="270" y="135"/>
                    <a:pt x="266" y="139"/>
                    <a:pt x="266" y="139"/>
                  </a:cubicBezTo>
                  <a:cubicBezTo>
                    <a:pt x="266" y="139"/>
                    <a:pt x="282" y="134"/>
                    <a:pt x="283" y="119"/>
                  </a:cubicBezTo>
                  <a:cubicBezTo>
                    <a:pt x="283" y="105"/>
                    <a:pt x="261" y="88"/>
                    <a:pt x="261" y="88"/>
                  </a:cubicBezTo>
                  <a:cubicBezTo>
                    <a:pt x="261" y="88"/>
                    <a:pt x="279" y="85"/>
                    <a:pt x="295" y="78"/>
                  </a:cubicBezTo>
                  <a:cubicBezTo>
                    <a:pt x="311" y="70"/>
                    <a:pt x="320" y="64"/>
                    <a:pt x="320" y="64"/>
                  </a:cubicBezTo>
                  <a:cubicBezTo>
                    <a:pt x="320" y="64"/>
                    <a:pt x="339" y="88"/>
                    <a:pt x="366" y="87"/>
                  </a:cubicBezTo>
                  <a:cubicBezTo>
                    <a:pt x="394" y="86"/>
                    <a:pt x="408" y="67"/>
                    <a:pt x="408" y="67"/>
                  </a:cubicBezTo>
                  <a:cubicBezTo>
                    <a:pt x="408" y="67"/>
                    <a:pt x="384" y="78"/>
                    <a:pt x="366" y="74"/>
                  </a:cubicBezTo>
                  <a:cubicBezTo>
                    <a:pt x="348" y="69"/>
                    <a:pt x="330" y="47"/>
                    <a:pt x="330" y="47"/>
                  </a:cubicBezTo>
                  <a:cubicBezTo>
                    <a:pt x="330" y="47"/>
                    <a:pt x="291" y="54"/>
                    <a:pt x="259" y="40"/>
                  </a:cubicBezTo>
                  <a:cubicBezTo>
                    <a:pt x="228" y="25"/>
                    <a:pt x="205" y="0"/>
                    <a:pt x="195" y="3"/>
                  </a:cubicBezTo>
                  <a:cubicBezTo>
                    <a:pt x="185" y="6"/>
                    <a:pt x="101" y="33"/>
                    <a:pt x="101" y="33"/>
                  </a:cubicBezTo>
                  <a:cubicBezTo>
                    <a:pt x="101" y="33"/>
                    <a:pt x="76" y="65"/>
                    <a:pt x="52" y="88"/>
                  </a:cubicBezTo>
                  <a:close/>
                </a:path>
              </a:pathLst>
            </a:custGeom>
            <a:solidFill>
              <a:srgbClr val="ED42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
            <p:cNvSpPr>
              <a:spLocks/>
            </p:cNvSpPr>
            <p:nvPr/>
          </p:nvSpPr>
          <p:spPr bwMode="auto">
            <a:xfrm>
              <a:off x="3292613" y="3184867"/>
              <a:ext cx="3265174" cy="3139807"/>
            </a:xfrm>
            <a:custGeom>
              <a:avLst/>
              <a:gdLst>
                <a:gd name="T0" fmla="*/ 2318 w 2318"/>
                <a:gd name="T1" fmla="*/ 0 h 2229"/>
                <a:gd name="T2" fmla="*/ 0 w 2318"/>
                <a:gd name="T3" fmla="*/ 0 h 2229"/>
                <a:gd name="T4" fmla="*/ 0 w 2318"/>
                <a:gd name="T5" fmla="*/ 287 h 2229"/>
                <a:gd name="T6" fmla="*/ 621 w 2318"/>
                <a:gd name="T7" fmla="*/ 287 h 2229"/>
                <a:gd name="T8" fmla="*/ 621 w 2318"/>
                <a:gd name="T9" fmla="*/ 2229 h 2229"/>
                <a:gd name="T10" fmla="*/ 2163 w 2318"/>
                <a:gd name="T11" fmla="*/ 2229 h 2229"/>
                <a:gd name="T12" fmla="*/ 2163 w 2318"/>
                <a:gd name="T13" fmla="*/ 287 h 2229"/>
                <a:gd name="T14" fmla="*/ 2318 w 2318"/>
                <a:gd name="T15" fmla="*/ 287 h 2229"/>
                <a:gd name="T16" fmla="*/ 2318 w 2318"/>
                <a:gd name="T17" fmla="*/ 0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8" h="2229">
                  <a:moveTo>
                    <a:pt x="2318" y="0"/>
                  </a:moveTo>
                  <a:lnTo>
                    <a:pt x="0" y="0"/>
                  </a:lnTo>
                  <a:lnTo>
                    <a:pt x="0" y="287"/>
                  </a:lnTo>
                  <a:lnTo>
                    <a:pt x="621" y="287"/>
                  </a:lnTo>
                  <a:lnTo>
                    <a:pt x="621" y="2229"/>
                  </a:lnTo>
                  <a:lnTo>
                    <a:pt x="2163" y="2229"/>
                  </a:lnTo>
                  <a:lnTo>
                    <a:pt x="2163" y="287"/>
                  </a:lnTo>
                  <a:lnTo>
                    <a:pt x="2318" y="287"/>
                  </a:lnTo>
                  <a:lnTo>
                    <a:pt x="2318" y="0"/>
                  </a:lnTo>
                  <a:close/>
                </a:path>
              </a:pathLst>
            </a:custGeom>
            <a:pattFill prst="wdUpDiag">
              <a:fgClr>
                <a:srgbClr val="EB2D5F"/>
              </a:fgClr>
              <a:bgClr>
                <a:schemeClr val="bg1"/>
              </a:bgClr>
            </a:pattFill>
            <a:ln>
              <a:solidFill>
                <a:srgbClr val="EB2D5F"/>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4"/>
            <p:cNvSpPr>
              <a:spLocks/>
            </p:cNvSpPr>
            <p:nvPr/>
          </p:nvSpPr>
          <p:spPr bwMode="auto">
            <a:xfrm>
              <a:off x="1061676" y="2034026"/>
              <a:ext cx="2204652" cy="4290647"/>
            </a:xfrm>
            <a:custGeom>
              <a:avLst/>
              <a:gdLst>
                <a:gd name="T0" fmla="*/ 662 w 698"/>
                <a:gd name="T1" fmla="*/ 762 h 1359"/>
                <a:gd name="T2" fmla="*/ 241 w 698"/>
                <a:gd name="T3" fmla="*/ 762 h 1359"/>
                <a:gd name="T4" fmla="*/ 177 w 698"/>
                <a:gd name="T5" fmla="*/ 530 h 1359"/>
                <a:gd name="T6" fmla="*/ 211 w 698"/>
                <a:gd name="T7" fmla="*/ 521 h 1359"/>
                <a:gd name="T8" fmla="*/ 239 w 698"/>
                <a:gd name="T9" fmla="*/ 483 h 1359"/>
                <a:gd name="T10" fmla="*/ 112 w 698"/>
                <a:gd name="T11" fmla="*/ 23 h 1359"/>
                <a:gd name="T12" fmla="*/ 69 w 698"/>
                <a:gd name="T13" fmla="*/ 5 h 1359"/>
                <a:gd name="T14" fmla="*/ 0 w 698"/>
                <a:gd name="T15" fmla="*/ 24 h 1359"/>
                <a:gd name="T16" fmla="*/ 132 w 698"/>
                <a:gd name="T17" fmla="*/ 500 h 1359"/>
                <a:gd name="T18" fmla="*/ 143 w 698"/>
                <a:gd name="T19" fmla="*/ 540 h 1359"/>
                <a:gd name="T20" fmla="*/ 208 w 698"/>
                <a:gd name="T21" fmla="*/ 775 h 1359"/>
                <a:gd name="T22" fmla="*/ 199 w 698"/>
                <a:gd name="T23" fmla="*/ 798 h 1359"/>
                <a:gd name="T24" fmla="*/ 199 w 698"/>
                <a:gd name="T25" fmla="*/ 880 h 1359"/>
                <a:gd name="T26" fmla="*/ 236 w 698"/>
                <a:gd name="T27" fmla="*/ 916 h 1359"/>
                <a:gd name="T28" fmla="*/ 395 w 698"/>
                <a:gd name="T29" fmla="*/ 916 h 1359"/>
                <a:gd name="T30" fmla="*/ 395 w 698"/>
                <a:gd name="T31" fmla="*/ 1132 h 1359"/>
                <a:gd name="T32" fmla="*/ 433 w 698"/>
                <a:gd name="T33" fmla="*/ 1132 h 1359"/>
                <a:gd name="T34" fmla="*/ 433 w 698"/>
                <a:gd name="T35" fmla="*/ 1323 h 1359"/>
                <a:gd name="T36" fmla="*/ 248 w 698"/>
                <a:gd name="T37" fmla="*/ 1323 h 1359"/>
                <a:gd name="T38" fmla="*/ 248 w 698"/>
                <a:gd name="T39" fmla="*/ 1359 h 1359"/>
                <a:gd name="T40" fmla="*/ 650 w 698"/>
                <a:gd name="T41" fmla="*/ 1359 h 1359"/>
                <a:gd name="T42" fmla="*/ 650 w 698"/>
                <a:gd name="T43" fmla="*/ 1323 h 1359"/>
                <a:gd name="T44" fmla="*/ 464 w 698"/>
                <a:gd name="T45" fmla="*/ 1323 h 1359"/>
                <a:gd name="T46" fmla="*/ 464 w 698"/>
                <a:gd name="T47" fmla="*/ 1132 h 1359"/>
                <a:gd name="T48" fmla="*/ 503 w 698"/>
                <a:gd name="T49" fmla="*/ 1132 h 1359"/>
                <a:gd name="T50" fmla="*/ 503 w 698"/>
                <a:gd name="T51" fmla="*/ 916 h 1359"/>
                <a:gd name="T52" fmla="*/ 662 w 698"/>
                <a:gd name="T53" fmla="*/ 916 h 1359"/>
                <a:gd name="T54" fmla="*/ 698 w 698"/>
                <a:gd name="T55" fmla="*/ 880 h 1359"/>
                <a:gd name="T56" fmla="*/ 698 w 698"/>
                <a:gd name="T57" fmla="*/ 798 h 1359"/>
                <a:gd name="T58" fmla="*/ 662 w 698"/>
                <a:gd name="T59" fmla="*/ 76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8" h="1359">
                  <a:moveTo>
                    <a:pt x="662" y="762"/>
                  </a:moveTo>
                  <a:cubicBezTo>
                    <a:pt x="241" y="762"/>
                    <a:pt x="241" y="762"/>
                    <a:pt x="241" y="762"/>
                  </a:cubicBezTo>
                  <a:cubicBezTo>
                    <a:pt x="177" y="530"/>
                    <a:pt x="177" y="530"/>
                    <a:pt x="177" y="530"/>
                  </a:cubicBezTo>
                  <a:cubicBezTo>
                    <a:pt x="211" y="521"/>
                    <a:pt x="211" y="521"/>
                    <a:pt x="211" y="521"/>
                  </a:cubicBezTo>
                  <a:cubicBezTo>
                    <a:pt x="231" y="516"/>
                    <a:pt x="243" y="499"/>
                    <a:pt x="239" y="483"/>
                  </a:cubicBezTo>
                  <a:cubicBezTo>
                    <a:pt x="112" y="23"/>
                    <a:pt x="112" y="23"/>
                    <a:pt x="112" y="23"/>
                  </a:cubicBezTo>
                  <a:cubicBezTo>
                    <a:pt x="107" y="8"/>
                    <a:pt x="88" y="0"/>
                    <a:pt x="69" y="5"/>
                  </a:cubicBezTo>
                  <a:cubicBezTo>
                    <a:pt x="0" y="24"/>
                    <a:pt x="0" y="24"/>
                    <a:pt x="0" y="24"/>
                  </a:cubicBezTo>
                  <a:cubicBezTo>
                    <a:pt x="132" y="500"/>
                    <a:pt x="132" y="500"/>
                    <a:pt x="132" y="500"/>
                  </a:cubicBezTo>
                  <a:cubicBezTo>
                    <a:pt x="143" y="540"/>
                    <a:pt x="143" y="540"/>
                    <a:pt x="143" y="540"/>
                  </a:cubicBezTo>
                  <a:cubicBezTo>
                    <a:pt x="208" y="775"/>
                    <a:pt x="208" y="775"/>
                    <a:pt x="208" y="775"/>
                  </a:cubicBezTo>
                  <a:cubicBezTo>
                    <a:pt x="202" y="782"/>
                    <a:pt x="199" y="790"/>
                    <a:pt x="199" y="798"/>
                  </a:cubicBezTo>
                  <a:cubicBezTo>
                    <a:pt x="199" y="880"/>
                    <a:pt x="199" y="880"/>
                    <a:pt x="199" y="880"/>
                  </a:cubicBezTo>
                  <a:cubicBezTo>
                    <a:pt x="199" y="900"/>
                    <a:pt x="216" y="916"/>
                    <a:pt x="236" y="916"/>
                  </a:cubicBezTo>
                  <a:cubicBezTo>
                    <a:pt x="395" y="916"/>
                    <a:pt x="395" y="916"/>
                    <a:pt x="395" y="916"/>
                  </a:cubicBezTo>
                  <a:cubicBezTo>
                    <a:pt x="395" y="1132"/>
                    <a:pt x="395" y="1132"/>
                    <a:pt x="395" y="1132"/>
                  </a:cubicBezTo>
                  <a:cubicBezTo>
                    <a:pt x="433" y="1132"/>
                    <a:pt x="433" y="1132"/>
                    <a:pt x="433" y="1132"/>
                  </a:cubicBezTo>
                  <a:cubicBezTo>
                    <a:pt x="433" y="1323"/>
                    <a:pt x="433" y="1323"/>
                    <a:pt x="433" y="1323"/>
                  </a:cubicBezTo>
                  <a:cubicBezTo>
                    <a:pt x="248" y="1323"/>
                    <a:pt x="248" y="1323"/>
                    <a:pt x="248" y="1323"/>
                  </a:cubicBezTo>
                  <a:cubicBezTo>
                    <a:pt x="248" y="1359"/>
                    <a:pt x="248" y="1359"/>
                    <a:pt x="248" y="1359"/>
                  </a:cubicBezTo>
                  <a:cubicBezTo>
                    <a:pt x="650" y="1359"/>
                    <a:pt x="650" y="1359"/>
                    <a:pt x="650" y="1359"/>
                  </a:cubicBezTo>
                  <a:cubicBezTo>
                    <a:pt x="650" y="1323"/>
                    <a:pt x="650" y="1323"/>
                    <a:pt x="650" y="1323"/>
                  </a:cubicBezTo>
                  <a:cubicBezTo>
                    <a:pt x="464" y="1323"/>
                    <a:pt x="464" y="1323"/>
                    <a:pt x="464" y="1323"/>
                  </a:cubicBezTo>
                  <a:cubicBezTo>
                    <a:pt x="464" y="1132"/>
                    <a:pt x="464" y="1132"/>
                    <a:pt x="464" y="1132"/>
                  </a:cubicBezTo>
                  <a:cubicBezTo>
                    <a:pt x="503" y="1132"/>
                    <a:pt x="503" y="1132"/>
                    <a:pt x="503" y="1132"/>
                  </a:cubicBezTo>
                  <a:cubicBezTo>
                    <a:pt x="503" y="916"/>
                    <a:pt x="503" y="916"/>
                    <a:pt x="503" y="916"/>
                  </a:cubicBezTo>
                  <a:cubicBezTo>
                    <a:pt x="662" y="916"/>
                    <a:pt x="662" y="916"/>
                    <a:pt x="662" y="916"/>
                  </a:cubicBezTo>
                  <a:cubicBezTo>
                    <a:pt x="682" y="916"/>
                    <a:pt x="698" y="900"/>
                    <a:pt x="698" y="880"/>
                  </a:cubicBezTo>
                  <a:cubicBezTo>
                    <a:pt x="698" y="798"/>
                    <a:pt x="698" y="798"/>
                    <a:pt x="698" y="798"/>
                  </a:cubicBezTo>
                  <a:cubicBezTo>
                    <a:pt x="698" y="778"/>
                    <a:pt x="682" y="762"/>
                    <a:pt x="662" y="76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5"/>
            <p:cNvSpPr>
              <a:spLocks/>
            </p:cNvSpPr>
            <p:nvPr/>
          </p:nvSpPr>
          <p:spPr bwMode="auto">
            <a:xfrm>
              <a:off x="4487597" y="2984842"/>
              <a:ext cx="1101538" cy="23947"/>
            </a:xfrm>
            <a:custGeom>
              <a:avLst/>
              <a:gdLst>
                <a:gd name="T0" fmla="*/ 0 w 782"/>
                <a:gd name="T1" fmla="*/ 17 h 17"/>
                <a:gd name="T2" fmla="*/ 782 w 782"/>
                <a:gd name="T3" fmla="*/ 15 h 17"/>
                <a:gd name="T4" fmla="*/ 774 w 782"/>
                <a:gd name="T5" fmla="*/ 0 h 17"/>
                <a:gd name="T6" fmla="*/ 8 w 782"/>
                <a:gd name="T7" fmla="*/ 2 h 17"/>
                <a:gd name="T8" fmla="*/ 0 w 782"/>
                <a:gd name="T9" fmla="*/ 17 h 17"/>
              </a:gdLst>
              <a:ahLst/>
              <a:cxnLst>
                <a:cxn ang="0">
                  <a:pos x="T0" y="T1"/>
                </a:cxn>
                <a:cxn ang="0">
                  <a:pos x="T2" y="T3"/>
                </a:cxn>
                <a:cxn ang="0">
                  <a:pos x="T4" y="T5"/>
                </a:cxn>
                <a:cxn ang="0">
                  <a:pos x="T6" y="T7"/>
                </a:cxn>
                <a:cxn ang="0">
                  <a:pos x="T8" y="T9"/>
                </a:cxn>
              </a:cxnLst>
              <a:rect l="0" t="0" r="r" b="b"/>
              <a:pathLst>
                <a:path w="782" h="17">
                  <a:moveTo>
                    <a:pt x="0" y="17"/>
                  </a:moveTo>
                  <a:lnTo>
                    <a:pt x="782" y="15"/>
                  </a:lnTo>
                  <a:lnTo>
                    <a:pt x="774" y="0"/>
                  </a:lnTo>
                  <a:lnTo>
                    <a:pt x="8" y="2"/>
                  </a:lnTo>
                  <a:lnTo>
                    <a:pt x="0" y="17"/>
                  </a:lnTo>
                  <a:close/>
                </a:path>
              </a:pathLst>
            </a:custGeom>
            <a:solidFill>
              <a:srgbClr val="110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6"/>
            <p:cNvSpPr>
              <a:spLocks/>
            </p:cNvSpPr>
            <p:nvPr/>
          </p:nvSpPr>
          <p:spPr bwMode="auto">
            <a:xfrm>
              <a:off x="4448156" y="1888938"/>
              <a:ext cx="1626953" cy="1226906"/>
            </a:xfrm>
            <a:custGeom>
              <a:avLst/>
              <a:gdLst>
                <a:gd name="T0" fmla="*/ 47 w 1155"/>
                <a:gd name="T1" fmla="*/ 871 h 871"/>
                <a:gd name="T2" fmla="*/ 920 w 1155"/>
                <a:gd name="T3" fmla="*/ 868 h 871"/>
                <a:gd name="T4" fmla="*/ 1155 w 1155"/>
                <a:gd name="T5" fmla="*/ 73 h 871"/>
                <a:gd name="T6" fmla="*/ 1093 w 1155"/>
                <a:gd name="T7" fmla="*/ 0 h 871"/>
                <a:gd name="T8" fmla="*/ 866 w 1155"/>
                <a:gd name="T9" fmla="*/ 804 h 871"/>
                <a:gd name="T10" fmla="*/ 0 w 1155"/>
                <a:gd name="T11" fmla="*/ 808 h 871"/>
                <a:gd name="T12" fmla="*/ 47 w 1155"/>
                <a:gd name="T13" fmla="*/ 871 h 871"/>
              </a:gdLst>
              <a:ahLst/>
              <a:cxnLst>
                <a:cxn ang="0">
                  <a:pos x="T0" y="T1"/>
                </a:cxn>
                <a:cxn ang="0">
                  <a:pos x="T2" y="T3"/>
                </a:cxn>
                <a:cxn ang="0">
                  <a:pos x="T4" y="T5"/>
                </a:cxn>
                <a:cxn ang="0">
                  <a:pos x="T6" y="T7"/>
                </a:cxn>
                <a:cxn ang="0">
                  <a:pos x="T8" y="T9"/>
                </a:cxn>
                <a:cxn ang="0">
                  <a:pos x="T10" y="T11"/>
                </a:cxn>
                <a:cxn ang="0">
                  <a:pos x="T12" y="T13"/>
                </a:cxn>
              </a:cxnLst>
              <a:rect l="0" t="0" r="r" b="b"/>
              <a:pathLst>
                <a:path w="1155" h="871">
                  <a:moveTo>
                    <a:pt x="47" y="871"/>
                  </a:moveTo>
                  <a:lnTo>
                    <a:pt x="920" y="868"/>
                  </a:lnTo>
                  <a:lnTo>
                    <a:pt x="1155" y="73"/>
                  </a:lnTo>
                  <a:lnTo>
                    <a:pt x="1093" y="0"/>
                  </a:lnTo>
                  <a:lnTo>
                    <a:pt x="866" y="804"/>
                  </a:lnTo>
                  <a:lnTo>
                    <a:pt x="0" y="808"/>
                  </a:lnTo>
                  <a:lnTo>
                    <a:pt x="47" y="87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7"/>
            <p:cNvSpPr>
              <a:spLocks/>
            </p:cNvSpPr>
            <p:nvPr/>
          </p:nvSpPr>
          <p:spPr bwMode="auto">
            <a:xfrm>
              <a:off x="5625759" y="1907251"/>
              <a:ext cx="325391" cy="1080410"/>
            </a:xfrm>
            <a:custGeom>
              <a:avLst/>
              <a:gdLst>
                <a:gd name="T0" fmla="*/ 205 w 231"/>
                <a:gd name="T1" fmla="*/ 13 h 767"/>
                <a:gd name="T2" fmla="*/ 0 w 231"/>
                <a:gd name="T3" fmla="*/ 748 h 767"/>
                <a:gd name="T4" fmla="*/ 15 w 231"/>
                <a:gd name="T5" fmla="*/ 767 h 767"/>
                <a:gd name="T6" fmla="*/ 231 w 231"/>
                <a:gd name="T7" fmla="*/ 0 h 767"/>
                <a:gd name="T8" fmla="*/ 205 w 231"/>
                <a:gd name="T9" fmla="*/ 13 h 767"/>
              </a:gdLst>
              <a:ahLst/>
              <a:cxnLst>
                <a:cxn ang="0">
                  <a:pos x="T0" y="T1"/>
                </a:cxn>
                <a:cxn ang="0">
                  <a:pos x="T2" y="T3"/>
                </a:cxn>
                <a:cxn ang="0">
                  <a:pos x="T4" y="T5"/>
                </a:cxn>
                <a:cxn ang="0">
                  <a:pos x="T6" y="T7"/>
                </a:cxn>
                <a:cxn ang="0">
                  <a:pos x="T8" y="T9"/>
                </a:cxn>
              </a:cxnLst>
              <a:rect l="0" t="0" r="r" b="b"/>
              <a:pathLst>
                <a:path w="231" h="767">
                  <a:moveTo>
                    <a:pt x="205" y="13"/>
                  </a:moveTo>
                  <a:lnTo>
                    <a:pt x="0" y="748"/>
                  </a:lnTo>
                  <a:lnTo>
                    <a:pt x="15" y="767"/>
                  </a:lnTo>
                  <a:lnTo>
                    <a:pt x="231" y="0"/>
                  </a:lnTo>
                  <a:lnTo>
                    <a:pt x="205" y="13"/>
                  </a:lnTo>
                  <a:close/>
                </a:path>
              </a:pathLst>
            </a:custGeom>
            <a:solidFill>
              <a:srgbClr val="110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文本框 53"/>
          <p:cNvSpPr txBox="1"/>
          <p:nvPr/>
        </p:nvSpPr>
        <p:spPr>
          <a:xfrm>
            <a:off x="3929475" y="1863118"/>
            <a:ext cx="1713496" cy="523220"/>
          </a:xfrm>
          <a:prstGeom prst="rect">
            <a:avLst/>
          </a:prstGeom>
          <a:noFill/>
        </p:spPr>
        <p:txBody>
          <a:bodyPr wrap="square" rtlCol="0">
            <a:spAutoFit/>
          </a:bodyPr>
          <a:lstStyle/>
          <a:p>
            <a:pPr lvl="0" algn="ctr" eaLnBrk="0" hangingPunct="0"/>
            <a:r>
              <a:rPr lang="zh-CN" altLang="en-US" sz="2800" dirty="0" smtClean="0">
                <a:solidFill>
                  <a:srgbClr val="ED426F"/>
                </a:solidFill>
                <a:latin typeface="+mj-ea"/>
                <a:ea typeface="+mj-ea"/>
                <a:cs typeface="+mn-ea"/>
                <a:sym typeface="+mn-lt"/>
              </a:rPr>
              <a:t>重点工作</a:t>
            </a:r>
            <a:endParaRPr lang="zh-CN" altLang="en-US" sz="2800" dirty="0">
              <a:solidFill>
                <a:srgbClr val="ED426F"/>
              </a:solidFill>
              <a:latin typeface="+mj-ea"/>
              <a:ea typeface="+mj-ea"/>
              <a:cs typeface="+mn-ea"/>
              <a:sym typeface="+mn-lt"/>
            </a:endParaRPr>
          </a:p>
        </p:txBody>
      </p:sp>
      <p:grpSp>
        <p:nvGrpSpPr>
          <p:cNvPr id="55" name="组合 54"/>
          <p:cNvGrpSpPr/>
          <p:nvPr/>
        </p:nvGrpSpPr>
        <p:grpSpPr>
          <a:xfrm>
            <a:off x="6874368" y="1405484"/>
            <a:ext cx="580118" cy="580117"/>
            <a:chOff x="7227127" y="2424347"/>
            <a:chExt cx="580118" cy="580117"/>
          </a:xfrm>
        </p:grpSpPr>
        <p:sp>
          <p:nvSpPr>
            <p:cNvPr id="56" name="椭圆 55"/>
            <p:cNvSpPr/>
            <p:nvPr/>
          </p:nvSpPr>
          <p:spPr>
            <a:xfrm>
              <a:off x="7227127" y="2424347"/>
              <a:ext cx="580118" cy="580117"/>
            </a:xfrm>
            <a:prstGeom prst="ellipse">
              <a:avLst/>
            </a:prstGeom>
            <a:solidFill>
              <a:srgbClr val="ED426F"/>
            </a:solidFill>
            <a:ln w="9525">
              <a:solidFill>
                <a:schemeClr val="bg1"/>
              </a:solidFill>
            </a:ln>
            <a:effectLst>
              <a:outerShdw blurRad="419100" dist="419100" dir="2700000" sx="90000" sy="9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57" name="TextBox 14"/>
            <p:cNvSpPr txBox="1"/>
            <p:nvPr/>
          </p:nvSpPr>
          <p:spPr>
            <a:xfrm>
              <a:off x="7305994" y="2498961"/>
              <a:ext cx="445934" cy="430887"/>
            </a:xfrm>
            <a:prstGeom prst="rect">
              <a:avLst/>
            </a:prstGeom>
            <a:noFill/>
          </p:spPr>
          <p:txBody>
            <a:bodyPr wrap="square" lIns="0" tIns="0" rIns="0" bIns="0" rtlCol="0" anchor="t">
              <a:spAutoFit/>
            </a:bodyPr>
            <a:lstStyle/>
            <a:p>
              <a:pPr algn="ctr"/>
              <a:r>
                <a:rPr lang="en-US" altLang="zh-CN" sz="2800" dirty="0" smtClean="0">
                  <a:solidFill>
                    <a:schemeClr val="bg1"/>
                  </a:solidFill>
                  <a:cs typeface="+mn-ea"/>
                  <a:sym typeface="+mn-lt"/>
                </a:rPr>
                <a:t>01</a:t>
              </a:r>
              <a:endParaRPr lang="zh-CN" altLang="en-US" sz="2800" dirty="0">
                <a:solidFill>
                  <a:schemeClr val="bg1"/>
                </a:solidFill>
                <a:cs typeface="+mn-ea"/>
                <a:sym typeface="+mn-lt"/>
              </a:endParaRPr>
            </a:p>
          </p:txBody>
        </p:sp>
      </p:grpSp>
      <p:grpSp>
        <p:nvGrpSpPr>
          <p:cNvPr id="58" name="组合 57"/>
          <p:cNvGrpSpPr/>
          <p:nvPr/>
        </p:nvGrpSpPr>
        <p:grpSpPr>
          <a:xfrm>
            <a:off x="7578445" y="1398295"/>
            <a:ext cx="3343000" cy="1004530"/>
            <a:chOff x="7920545" y="2284248"/>
            <a:chExt cx="3343000" cy="1004530"/>
          </a:xfrm>
        </p:grpSpPr>
        <p:sp>
          <p:nvSpPr>
            <p:cNvPr id="59" name="文本框 48"/>
            <p:cNvSpPr txBox="1"/>
            <p:nvPr/>
          </p:nvSpPr>
          <p:spPr>
            <a:xfrm>
              <a:off x="7920545" y="2642447"/>
              <a:ext cx="3343000" cy="646331"/>
            </a:xfrm>
            <a:prstGeom prst="rect">
              <a:avLst/>
            </a:prstGeom>
            <a:noFill/>
          </p:spPr>
          <p:txBody>
            <a:bodyPr wrap="square" rtlCol="0">
              <a:spAutoFit/>
            </a:bodyPr>
            <a:lstStyle/>
            <a:p>
              <a:pPr>
                <a:lnSpc>
                  <a:spcPct val="1500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a:t>
              </a:r>
              <a:r>
                <a:rPr lang="zh-CN"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机构！</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7920545" y="2284248"/>
              <a:ext cx="2154967" cy="461665"/>
            </a:xfrm>
            <a:prstGeom prst="rect">
              <a:avLst/>
            </a:prstGeom>
            <a:ln w="28575">
              <a:noFill/>
            </a:ln>
          </p:spPr>
          <p:txBody>
            <a:bodyPr vert="horz" wrap="square">
              <a:spAutoFit/>
            </a:bodyPr>
            <a:lstStyle/>
            <a:p>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请在这里输入标题</a:t>
              </a:r>
              <a:endParaRPr lang="en-US" altLang="zh-CN" sz="2400" dirty="0" smtClean="0">
                <a:solidFill>
                  <a:schemeClr val="tx1">
                    <a:lumMod val="75000"/>
                    <a:lumOff val="25000"/>
                  </a:schemeClr>
                </a:solidFill>
                <a:latin typeface="造字工房俊雅（非商用）常规体" pitchFamily="50" charset="-122"/>
                <a:ea typeface="造字工房俊雅（非商用）常规体" pitchFamily="50" charset="-122"/>
              </a:endParaRPr>
            </a:p>
          </p:txBody>
        </p:sp>
      </p:grpSp>
      <p:grpSp>
        <p:nvGrpSpPr>
          <p:cNvPr id="61" name="组合 60"/>
          <p:cNvGrpSpPr/>
          <p:nvPr/>
        </p:nvGrpSpPr>
        <p:grpSpPr>
          <a:xfrm>
            <a:off x="6874368" y="2630067"/>
            <a:ext cx="580118" cy="580117"/>
            <a:chOff x="7227127" y="2424347"/>
            <a:chExt cx="580118" cy="580117"/>
          </a:xfrm>
        </p:grpSpPr>
        <p:sp>
          <p:nvSpPr>
            <p:cNvPr id="62" name="椭圆 61"/>
            <p:cNvSpPr/>
            <p:nvPr/>
          </p:nvSpPr>
          <p:spPr>
            <a:xfrm>
              <a:off x="7227127" y="2424347"/>
              <a:ext cx="580118" cy="580117"/>
            </a:xfrm>
            <a:prstGeom prst="ellipse">
              <a:avLst/>
            </a:prstGeom>
            <a:solidFill>
              <a:srgbClr val="ED426F"/>
            </a:solidFill>
            <a:ln w="9525">
              <a:solidFill>
                <a:schemeClr val="bg1"/>
              </a:solidFill>
            </a:ln>
            <a:effectLst>
              <a:outerShdw blurRad="419100" dist="419100" dir="2700000" sx="90000" sy="9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63" name="TextBox 14"/>
            <p:cNvSpPr txBox="1"/>
            <p:nvPr/>
          </p:nvSpPr>
          <p:spPr>
            <a:xfrm>
              <a:off x="7305994" y="2498961"/>
              <a:ext cx="445934" cy="430887"/>
            </a:xfrm>
            <a:prstGeom prst="rect">
              <a:avLst/>
            </a:prstGeom>
            <a:noFill/>
          </p:spPr>
          <p:txBody>
            <a:bodyPr wrap="square" lIns="0" tIns="0" rIns="0" bIns="0" rtlCol="0" anchor="t">
              <a:spAutoFit/>
            </a:bodyPr>
            <a:lstStyle/>
            <a:p>
              <a:pPr algn="ctr"/>
              <a:r>
                <a:rPr lang="en-US" altLang="zh-CN" sz="2800" dirty="0" smtClean="0">
                  <a:solidFill>
                    <a:schemeClr val="bg1"/>
                  </a:solidFill>
                  <a:cs typeface="+mn-ea"/>
                  <a:sym typeface="+mn-lt"/>
                </a:rPr>
                <a:t>02</a:t>
              </a:r>
              <a:endParaRPr lang="zh-CN" altLang="en-US" sz="2800" dirty="0">
                <a:solidFill>
                  <a:schemeClr val="bg1"/>
                </a:solidFill>
                <a:cs typeface="+mn-ea"/>
                <a:sym typeface="+mn-lt"/>
              </a:endParaRPr>
            </a:p>
          </p:txBody>
        </p:sp>
      </p:grpSp>
      <p:grpSp>
        <p:nvGrpSpPr>
          <p:cNvPr id="64" name="组合 63"/>
          <p:cNvGrpSpPr/>
          <p:nvPr/>
        </p:nvGrpSpPr>
        <p:grpSpPr>
          <a:xfrm>
            <a:off x="7578445" y="2622878"/>
            <a:ext cx="3343000" cy="1004530"/>
            <a:chOff x="7920545" y="2284248"/>
            <a:chExt cx="3343000" cy="1004530"/>
          </a:xfrm>
        </p:grpSpPr>
        <p:sp>
          <p:nvSpPr>
            <p:cNvPr id="65" name="文本框 48"/>
            <p:cNvSpPr txBox="1"/>
            <p:nvPr/>
          </p:nvSpPr>
          <p:spPr>
            <a:xfrm>
              <a:off x="7920545" y="2642447"/>
              <a:ext cx="3343000" cy="646331"/>
            </a:xfrm>
            <a:prstGeom prst="rect">
              <a:avLst/>
            </a:prstGeom>
            <a:noFill/>
          </p:spPr>
          <p:txBody>
            <a:bodyPr wrap="square" rtlCol="0">
              <a:spAutoFit/>
            </a:bodyPr>
            <a:lstStyle/>
            <a:p>
              <a:pPr>
                <a:lnSpc>
                  <a:spcPct val="1500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a:t>
              </a:r>
              <a:r>
                <a:rPr lang="zh-CN"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机构！</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矩形 65"/>
            <p:cNvSpPr/>
            <p:nvPr/>
          </p:nvSpPr>
          <p:spPr>
            <a:xfrm>
              <a:off x="7920545" y="2284248"/>
              <a:ext cx="2154967" cy="461665"/>
            </a:xfrm>
            <a:prstGeom prst="rect">
              <a:avLst/>
            </a:prstGeom>
            <a:ln w="28575">
              <a:noFill/>
            </a:ln>
          </p:spPr>
          <p:txBody>
            <a:bodyPr vert="horz" wrap="square">
              <a:spAutoFit/>
            </a:bodyPr>
            <a:lstStyle/>
            <a:p>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请在这里输入标题</a:t>
              </a:r>
              <a:endParaRPr lang="en-US" altLang="zh-CN" sz="2400" dirty="0" smtClean="0">
                <a:solidFill>
                  <a:schemeClr val="tx1">
                    <a:lumMod val="75000"/>
                    <a:lumOff val="25000"/>
                  </a:schemeClr>
                </a:solidFill>
                <a:latin typeface="造字工房俊雅（非商用）常规体" pitchFamily="50" charset="-122"/>
                <a:ea typeface="造字工房俊雅（非商用）常规体" pitchFamily="50" charset="-122"/>
              </a:endParaRPr>
            </a:p>
          </p:txBody>
        </p:sp>
      </p:grpSp>
      <p:grpSp>
        <p:nvGrpSpPr>
          <p:cNvPr id="67" name="组合 66"/>
          <p:cNvGrpSpPr/>
          <p:nvPr/>
        </p:nvGrpSpPr>
        <p:grpSpPr>
          <a:xfrm>
            <a:off x="6874368" y="3854650"/>
            <a:ext cx="580118" cy="580117"/>
            <a:chOff x="7227127" y="2424347"/>
            <a:chExt cx="580118" cy="580117"/>
          </a:xfrm>
        </p:grpSpPr>
        <p:sp>
          <p:nvSpPr>
            <p:cNvPr id="68" name="椭圆 67"/>
            <p:cNvSpPr/>
            <p:nvPr/>
          </p:nvSpPr>
          <p:spPr>
            <a:xfrm>
              <a:off x="7227127" y="2424347"/>
              <a:ext cx="580118" cy="580117"/>
            </a:xfrm>
            <a:prstGeom prst="ellipse">
              <a:avLst/>
            </a:prstGeom>
            <a:solidFill>
              <a:srgbClr val="ED426F"/>
            </a:solidFill>
            <a:ln w="9525">
              <a:solidFill>
                <a:schemeClr val="bg1"/>
              </a:solidFill>
            </a:ln>
            <a:effectLst>
              <a:outerShdw blurRad="419100" dist="419100" dir="2700000" sx="90000" sy="9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69" name="TextBox 14"/>
            <p:cNvSpPr txBox="1"/>
            <p:nvPr/>
          </p:nvSpPr>
          <p:spPr>
            <a:xfrm>
              <a:off x="7305994" y="2498961"/>
              <a:ext cx="445934" cy="430887"/>
            </a:xfrm>
            <a:prstGeom prst="rect">
              <a:avLst/>
            </a:prstGeom>
            <a:noFill/>
          </p:spPr>
          <p:txBody>
            <a:bodyPr wrap="square" lIns="0" tIns="0" rIns="0" bIns="0" rtlCol="0" anchor="t">
              <a:spAutoFit/>
            </a:bodyPr>
            <a:lstStyle/>
            <a:p>
              <a:pPr algn="ctr"/>
              <a:r>
                <a:rPr lang="en-US" altLang="zh-CN" sz="2800" dirty="0" smtClean="0">
                  <a:solidFill>
                    <a:schemeClr val="bg1"/>
                  </a:solidFill>
                  <a:cs typeface="+mn-ea"/>
                  <a:sym typeface="+mn-lt"/>
                </a:rPr>
                <a:t>03</a:t>
              </a:r>
              <a:endParaRPr lang="zh-CN" altLang="en-US" sz="2800" dirty="0">
                <a:solidFill>
                  <a:schemeClr val="bg1"/>
                </a:solidFill>
                <a:cs typeface="+mn-ea"/>
                <a:sym typeface="+mn-lt"/>
              </a:endParaRPr>
            </a:p>
          </p:txBody>
        </p:sp>
      </p:grpSp>
      <p:grpSp>
        <p:nvGrpSpPr>
          <p:cNvPr id="70" name="组合 69"/>
          <p:cNvGrpSpPr/>
          <p:nvPr/>
        </p:nvGrpSpPr>
        <p:grpSpPr>
          <a:xfrm>
            <a:off x="7578445" y="3847461"/>
            <a:ext cx="3343000" cy="1004530"/>
            <a:chOff x="7920545" y="2284248"/>
            <a:chExt cx="3343000" cy="1004530"/>
          </a:xfrm>
        </p:grpSpPr>
        <p:sp>
          <p:nvSpPr>
            <p:cNvPr id="71" name="文本框 48"/>
            <p:cNvSpPr txBox="1"/>
            <p:nvPr/>
          </p:nvSpPr>
          <p:spPr>
            <a:xfrm>
              <a:off x="7920545" y="2642447"/>
              <a:ext cx="3343000" cy="646331"/>
            </a:xfrm>
            <a:prstGeom prst="rect">
              <a:avLst/>
            </a:prstGeom>
            <a:noFill/>
          </p:spPr>
          <p:txBody>
            <a:bodyPr wrap="square" rtlCol="0">
              <a:spAutoFit/>
            </a:bodyPr>
            <a:lstStyle/>
            <a:p>
              <a:pPr>
                <a:lnSpc>
                  <a:spcPct val="1500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a:t>
              </a:r>
              <a:r>
                <a:rPr lang="zh-CN"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机构！</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矩形 71"/>
            <p:cNvSpPr/>
            <p:nvPr/>
          </p:nvSpPr>
          <p:spPr>
            <a:xfrm>
              <a:off x="7920545" y="2284248"/>
              <a:ext cx="2154967" cy="461665"/>
            </a:xfrm>
            <a:prstGeom prst="rect">
              <a:avLst/>
            </a:prstGeom>
            <a:ln w="28575">
              <a:noFill/>
            </a:ln>
          </p:spPr>
          <p:txBody>
            <a:bodyPr vert="horz" wrap="square">
              <a:spAutoFit/>
            </a:bodyPr>
            <a:lstStyle/>
            <a:p>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请在这里输入标题</a:t>
              </a:r>
              <a:endParaRPr lang="en-US" altLang="zh-CN" sz="2400" dirty="0" smtClean="0">
                <a:solidFill>
                  <a:schemeClr val="tx1">
                    <a:lumMod val="75000"/>
                    <a:lumOff val="25000"/>
                  </a:schemeClr>
                </a:solidFill>
                <a:latin typeface="造字工房俊雅（非商用）常规体" pitchFamily="50" charset="-122"/>
                <a:ea typeface="造字工房俊雅（非商用）常规体" pitchFamily="50" charset="-122"/>
              </a:endParaRPr>
            </a:p>
          </p:txBody>
        </p:sp>
      </p:grpSp>
      <p:grpSp>
        <p:nvGrpSpPr>
          <p:cNvPr id="73" name="组合 72"/>
          <p:cNvGrpSpPr/>
          <p:nvPr/>
        </p:nvGrpSpPr>
        <p:grpSpPr>
          <a:xfrm>
            <a:off x="6874368" y="5079233"/>
            <a:ext cx="580118" cy="580117"/>
            <a:chOff x="7227127" y="2424347"/>
            <a:chExt cx="580118" cy="580117"/>
          </a:xfrm>
        </p:grpSpPr>
        <p:sp>
          <p:nvSpPr>
            <p:cNvPr id="74" name="椭圆 73"/>
            <p:cNvSpPr/>
            <p:nvPr/>
          </p:nvSpPr>
          <p:spPr>
            <a:xfrm>
              <a:off x="7227127" y="2424347"/>
              <a:ext cx="580118" cy="580117"/>
            </a:xfrm>
            <a:prstGeom prst="ellipse">
              <a:avLst/>
            </a:prstGeom>
            <a:solidFill>
              <a:srgbClr val="ED426F"/>
            </a:solidFill>
            <a:ln w="9525">
              <a:solidFill>
                <a:schemeClr val="bg1"/>
              </a:solidFill>
            </a:ln>
            <a:effectLst>
              <a:outerShdw blurRad="419100" dist="419100" dir="2700000" sx="90000" sy="9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75" name="TextBox 14"/>
            <p:cNvSpPr txBox="1"/>
            <p:nvPr/>
          </p:nvSpPr>
          <p:spPr>
            <a:xfrm>
              <a:off x="7305994" y="2498961"/>
              <a:ext cx="445934" cy="430887"/>
            </a:xfrm>
            <a:prstGeom prst="rect">
              <a:avLst/>
            </a:prstGeom>
            <a:noFill/>
          </p:spPr>
          <p:txBody>
            <a:bodyPr wrap="square" lIns="0" tIns="0" rIns="0" bIns="0" rtlCol="0" anchor="t">
              <a:spAutoFit/>
            </a:bodyPr>
            <a:lstStyle/>
            <a:p>
              <a:pPr algn="ctr"/>
              <a:r>
                <a:rPr lang="en-US" altLang="zh-CN" sz="2800" dirty="0" smtClean="0">
                  <a:solidFill>
                    <a:schemeClr val="bg1"/>
                  </a:solidFill>
                  <a:cs typeface="+mn-ea"/>
                  <a:sym typeface="+mn-lt"/>
                </a:rPr>
                <a:t>04</a:t>
              </a:r>
              <a:endParaRPr lang="zh-CN" altLang="en-US" sz="2800" dirty="0">
                <a:solidFill>
                  <a:schemeClr val="bg1"/>
                </a:solidFill>
                <a:cs typeface="+mn-ea"/>
                <a:sym typeface="+mn-lt"/>
              </a:endParaRPr>
            </a:p>
          </p:txBody>
        </p:sp>
      </p:grpSp>
      <p:grpSp>
        <p:nvGrpSpPr>
          <p:cNvPr id="76" name="组合 75"/>
          <p:cNvGrpSpPr/>
          <p:nvPr/>
        </p:nvGrpSpPr>
        <p:grpSpPr>
          <a:xfrm>
            <a:off x="7578445" y="5072044"/>
            <a:ext cx="3343000" cy="1004530"/>
            <a:chOff x="7920545" y="2284248"/>
            <a:chExt cx="3343000" cy="1004530"/>
          </a:xfrm>
        </p:grpSpPr>
        <p:sp>
          <p:nvSpPr>
            <p:cNvPr id="77" name="文本框 48"/>
            <p:cNvSpPr txBox="1"/>
            <p:nvPr/>
          </p:nvSpPr>
          <p:spPr>
            <a:xfrm>
              <a:off x="7920545" y="2642447"/>
              <a:ext cx="3343000" cy="646331"/>
            </a:xfrm>
            <a:prstGeom prst="rect">
              <a:avLst/>
            </a:prstGeom>
            <a:noFill/>
          </p:spPr>
          <p:txBody>
            <a:bodyPr wrap="square" rtlCol="0">
              <a:spAutoFit/>
            </a:bodyPr>
            <a:lstStyle/>
            <a:p>
              <a:pPr>
                <a:lnSpc>
                  <a:spcPct val="1500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a:t>
              </a:r>
              <a:r>
                <a:rPr lang="zh-CN"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机构！</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7920545" y="2284248"/>
              <a:ext cx="2154967" cy="461665"/>
            </a:xfrm>
            <a:prstGeom prst="rect">
              <a:avLst/>
            </a:prstGeom>
            <a:ln w="28575">
              <a:noFill/>
            </a:ln>
          </p:spPr>
          <p:txBody>
            <a:bodyPr vert="horz" wrap="square">
              <a:spAutoFit/>
            </a:bodyPr>
            <a:lstStyle/>
            <a:p>
              <a:r>
                <a:rPr lang="zh-CN" altLang="en-US" sz="2400" dirty="0" smtClean="0">
                  <a:solidFill>
                    <a:schemeClr val="tx1">
                      <a:lumMod val="75000"/>
                      <a:lumOff val="25000"/>
                    </a:schemeClr>
                  </a:solidFill>
                  <a:latin typeface="造字工房俊雅（非商用）常规体" pitchFamily="50" charset="-122"/>
                  <a:ea typeface="造字工房俊雅（非商用）常规体" pitchFamily="50" charset="-122"/>
                </a:rPr>
                <a:t>请在这里输入标题</a:t>
              </a:r>
              <a:endParaRPr lang="en-US" altLang="zh-CN" sz="2400" dirty="0" smtClean="0">
                <a:solidFill>
                  <a:schemeClr val="tx1">
                    <a:lumMod val="75000"/>
                    <a:lumOff val="25000"/>
                  </a:schemeClr>
                </a:solidFill>
                <a:latin typeface="造字工房俊雅（非商用）常规体" pitchFamily="50" charset="-122"/>
                <a:ea typeface="造字工房俊雅（非商用）常规体" pitchFamily="50" charset="-122"/>
              </a:endParaRPr>
            </a:p>
          </p:txBody>
        </p:sp>
      </p:grpSp>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855981" y="2957118"/>
            <a:ext cx="527384" cy="566056"/>
          </a:xfrm>
          <a:prstGeom prst="rect">
            <a:avLst/>
          </a:prstGeom>
        </p:spPr>
      </p:pic>
      <p:pic>
        <p:nvPicPr>
          <p:cNvPr id="40" name="图片 3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6200000">
            <a:off x="638217" y="5297411"/>
            <a:ext cx="343040" cy="368194"/>
          </a:xfrm>
          <a:prstGeom prst="rect">
            <a:avLst/>
          </a:prstGeom>
        </p:spPr>
      </p:pic>
      <p:sp>
        <p:nvSpPr>
          <p:cNvPr id="28"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2282652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randombar(horizontal)">
                                          <p:cBhvr>
                                            <p:cTn id="12" dur="500"/>
                                            <p:tgtEl>
                                              <p:spTgt spid="39"/>
                                            </p:tgtEl>
                                          </p:cBhvr>
                                        </p:animEffect>
                                      </p:childTnLst>
                                    </p:cTn>
                                  </p:par>
                                  <p:par>
                                    <p:cTn id="13" presetID="2" presetClass="entr" presetSubtype="2" accel="42000" fill="hold" grpId="0" nodeType="withEffect" p14:presetBounceEnd="42000">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14:bounceEnd="42000">
                                          <p:cBhvr additive="base">
                                            <p:cTn id="15" dur="1000" fill="hold"/>
                                            <p:tgtEl>
                                              <p:spTgt spid="54"/>
                                            </p:tgtEl>
                                            <p:attrNameLst>
                                              <p:attrName>ppt_x</p:attrName>
                                            </p:attrNameLst>
                                          </p:cBhvr>
                                          <p:tavLst>
                                            <p:tav tm="0">
                                              <p:val>
                                                <p:strVal val="1+#ppt_w/2"/>
                                              </p:val>
                                            </p:tav>
                                            <p:tav tm="100000">
                                              <p:val>
                                                <p:strVal val="#ppt_x"/>
                                              </p:val>
                                            </p:tav>
                                          </p:tavLst>
                                        </p:anim>
                                        <p:anim calcmode="lin" valueType="num" p14:bounceEnd="42000">
                                          <p:cBhvr additive="base">
                                            <p:cTn id="16" dur="1000" fill="hold"/>
                                            <p:tgtEl>
                                              <p:spTgt spid="5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childTnLst>
                                    </p:cTn>
                                  </p:par>
                                  <p:par>
                                    <p:cTn id="23" presetID="22" presetClass="entr" presetSubtype="1" fill="hold" nodeType="withEffect">
                                      <p:stCondLst>
                                        <p:cond delay="500"/>
                                      </p:stCondLst>
                                      <p:childTnLst>
                                        <p:set>
                                          <p:cBhvr>
                                            <p:cTn id="24" dur="1" fill="hold">
                                              <p:stCondLst>
                                                <p:cond delay="0"/>
                                              </p:stCondLst>
                                            </p:cTn>
                                            <p:tgtEl>
                                              <p:spTgt spid="58"/>
                                            </p:tgtEl>
                                            <p:attrNameLst>
                                              <p:attrName>style.visibility</p:attrName>
                                            </p:attrNameLst>
                                          </p:cBhvr>
                                          <p:to>
                                            <p:strVal val="visible"/>
                                          </p:to>
                                        </p:set>
                                        <p:animEffect transition="in" filter="wipe(up)">
                                          <p:cBhvr>
                                            <p:cTn id="25" dur="500"/>
                                            <p:tgtEl>
                                              <p:spTgt spid="58"/>
                                            </p:tgtEl>
                                          </p:cBhvr>
                                        </p:animEffect>
                                      </p:childTnLst>
                                    </p:cTn>
                                  </p:par>
                                  <p:par>
                                    <p:cTn id="26" presetID="53" presetClass="entr" presetSubtype="16" fill="hold" nodeType="withEffect">
                                      <p:stCondLst>
                                        <p:cond delay="100"/>
                                      </p:stCondLst>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Effect transition="in" filter="fade">
                                          <p:cBhvr>
                                            <p:cTn id="30" dur="500"/>
                                            <p:tgtEl>
                                              <p:spTgt spid="61"/>
                                            </p:tgtEl>
                                          </p:cBhvr>
                                        </p:animEffect>
                                      </p:childTnLst>
                                    </p:cTn>
                                  </p:par>
                                  <p:par>
                                    <p:cTn id="31" presetID="22" presetClass="entr" presetSubtype="1" fill="hold" nodeType="withEffect">
                                      <p:stCondLst>
                                        <p:cond delay="50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500"/>
                                            <p:tgtEl>
                                              <p:spTgt spid="64"/>
                                            </p:tgtEl>
                                          </p:cBhvr>
                                        </p:animEffect>
                                      </p:childTnLst>
                                    </p:cTn>
                                  </p:par>
                                  <p:par>
                                    <p:cTn id="34" presetID="53" presetClass="entr" presetSubtype="16" fill="hold" nodeType="withEffect">
                                      <p:stCondLst>
                                        <p:cond delay="10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ppt_w</p:attrName>
                                            </p:attrNameLst>
                                          </p:cBhvr>
                                          <p:tavLst>
                                            <p:tav tm="0">
                                              <p:val>
                                                <p:fltVal val="0"/>
                                              </p:val>
                                            </p:tav>
                                            <p:tav tm="100000">
                                              <p:val>
                                                <p:strVal val="#ppt_w"/>
                                              </p:val>
                                            </p:tav>
                                          </p:tavLst>
                                        </p:anim>
                                        <p:anim calcmode="lin" valueType="num">
                                          <p:cBhvr>
                                            <p:cTn id="37" dur="500" fill="hold"/>
                                            <p:tgtEl>
                                              <p:spTgt spid="67"/>
                                            </p:tgtEl>
                                            <p:attrNameLst>
                                              <p:attrName>ppt_h</p:attrName>
                                            </p:attrNameLst>
                                          </p:cBhvr>
                                          <p:tavLst>
                                            <p:tav tm="0">
                                              <p:val>
                                                <p:fltVal val="0"/>
                                              </p:val>
                                            </p:tav>
                                            <p:tav tm="100000">
                                              <p:val>
                                                <p:strVal val="#ppt_h"/>
                                              </p:val>
                                            </p:tav>
                                          </p:tavLst>
                                        </p:anim>
                                        <p:animEffect transition="in" filter="fade">
                                          <p:cBhvr>
                                            <p:cTn id="38" dur="500"/>
                                            <p:tgtEl>
                                              <p:spTgt spid="67"/>
                                            </p:tgtEl>
                                          </p:cBhvr>
                                        </p:animEffect>
                                      </p:childTnLst>
                                    </p:cTn>
                                  </p:par>
                                  <p:par>
                                    <p:cTn id="39" presetID="22" presetClass="entr" presetSubtype="1" fill="hold" nodeType="withEffect">
                                      <p:stCondLst>
                                        <p:cond delay="50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par>
                                    <p:cTn id="42" presetID="53" presetClass="entr" presetSubtype="16" fill="hold" nodeType="withEffect">
                                      <p:stCondLst>
                                        <p:cond delay="1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500" fill="hold"/>
                                            <p:tgtEl>
                                              <p:spTgt spid="73"/>
                                            </p:tgtEl>
                                            <p:attrNameLst>
                                              <p:attrName>ppt_w</p:attrName>
                                            </p:attrNameLst>
                                          </p:cBhvr>
                                          <p:tavLst>
                                            <p:tav tm="0">
                                              <p:val>
                                                <p:fltVal val="0"/>
                                              </p:val>
                                            </p:tav>
                                            <p:tav tm="100000">
                                              <p:val>
                                                <p:strVal val="#ppt_w"/>
                                              </p:val>
                                            </p:tav>
                                          </p:tavLst>
                                        </p:anim>
                                        <p:anim calcmode="lin" valueType="num">
                                          <p:cBhvr>
                                            <p:cTn id="45" dur="500" fill="hold"/>
                                            <p:tgtEl>
                                              <p:spTgt spid="73"/>
                                            </p:tgtEl>
                                            <p:attrNameLst>
                                              <p:attrName>ppt_h</p:attrName>
                                            </p:attrNameLst>
                                          </p:cBhvr>
                                          <p:tavLst>
                                            <p:tav tm="0">
                                              <p:val>
                                                <p:fltVal val="0"/>
                                              </p:val>
                                            </p:tav>
                                            <p:tav tm="100000">
                                              <p:val>
                                                <p:strVal val="#ppt_h"/>
                                              </p:val>
                                            </p:tav>
                                          </p:tavLst>
                                        </p:anim>
                                        <p:animEffect transition="in" filter="fade">
                                          <p:cBhvr>
                                            <p:cTn id="46" dur="500"/>
                                            <p:tgtEl>
                                              <p:spTgt spid="73"/>
                                            </p:tgtEl>
                                          </p:cBhvr>
                                        </p:animEffect>
                                      </p:childTnLst>
                                    </p:cTn>
                                  </p:par>
                                  <p:par>
                                    <p:cTn id="47" presetID="22" presetClass="entr" presetSubtype="1" fill="hold" nodeType="withEffect">
                                      <p:stCondLst>
                                        <p:cond delay="50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par>
                                    <p:cTn id="50" presetID="10" presetClass="entr" presetSubtype="0" fill="hold" nodeType="withEffect">
                                      <p:stCondLst>
                                        <p:cond delay="5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childTnLst>
                                    </p:cTn>
                                  </p:par>
                                  <p:par>
                                    <p:cTn id="53" presetID="10" presetClass="entr" presetSubtype="0" fill="hold" nodeType="withEffect">
                                      <p:stCondLst>
                                        <p:cond delay="50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randombar(horizontal)">
                                          <p:cBhvr>
                                            <p:cTn id="12" dur="500"/>
                                            <p:tgtEl>
                                              <p:spTgt spid="39"/>
                                            </p:tgtEl>
                                          </p:cBhvr>
                                        </p:animEffect>
                                      </p:childTnLst>
                                    </p:cTn>
                                  </p:par>
                                  <p:par>
                                    <p:cTn id="13" presetID="2" presetClass="entr" presetSubtype="2" accel="4200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000" fill="hold"/>
                                            <p:tgtEl>
                                              <p:spTgt spid="54"/>
                                            </p:tgtEl>
                                            <p:attrNameLst>
                                              <p:attrName>ppt_x</p:attrName>
                                            </p:attrNameLst>
                                          </p:cBhvr>
                                          <p:tavLst>
                                            <p:tav tm="0">
                                              <p:val>
                                                <p:strVal val="1+#ppt_w/2"/>
                                              </p:val>
                                            </p:tav>
                                            <p:tav tm="100000">
                                              <p:val>
                                                <p:strVal val="#ppt_x"/>
                                              </p:val>
                                            </p:tav>
                                          </p:tavLst>
                                        </p:anim>
                                        <p:anim calcmode="lin" valueType="num">
                                          <p:cBhvr additive="base">
                                            <p:cTn id="16" dur="1000" fill="hold"/>
                                            <p:tgtEl>
                                              <p:spTgt spid="5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childTnLst>
                                    </p:cTn>
                                  </p:par>
                                  <p:par>
                                    <p:cTn id="23" presetID="22" presetClass="entr" presetSubtype="1" fill="hold" nodeType="withEffect">
                                      <p:stCondLst>
                                        <p:cond delay="500"/>
                                      </p:stCondLst>
                                      <p:childTnLst>
                                        <p:set>
                                          <p:cBhvr>
                                            <p:cTn id="24" dur="1" fill="hold">
                                              <p:stCondLst>
                                                <p:cond delay="0"/>
                                              </p:stCondLst>
                                            </p:cTn>
                                            <p:tgtEl>
                                              <p:spTgt spid="58"/>
                                            </p:tgtEl>
                                            <p:attrNameLst>
                                              <p:attrName>style.visibility</p:attrName>
                                            </p:attrNameLst>
                                          </p:cBhvr>
                                          <p:to>
                                            <p:strVal val="visible"/>
                                          </p:to>
                                        </p:set>
                                        <p:animEffect transition="in" filter="wipe(up)">
                                          <p:cBhvr>
                                            <p:cTn id="25" dur="500"/>
                                            <p:tgtEl>
                                              <p:spTgt spid="58"/>
                                            </p:tgtEl>
                                          </p:cBhvr>
                                        </p:animEffect>
                                      </p:childTnLst>
                                    </p:cTn>
                                  </p:par>
                                  <p:par>
                                    <p:cTn id="26" presetID="53" presetClass="entr" presetSubtype="16" fill="hold" nodeType="withEffect">
                                      <p:stCondLst>
                                        <p:cond delay="100"/>
                                      </p:stCondLst>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Effect transition="in" filter="fade">
                                          <p:cBhvr>
                                            <p:cTn id="30" dur="500"/>
                                            <p:tgtEl>
                                              <p:spTgt spid="61"/>
                                            </p:tgtEl>
                                          </p:cBhvr>
                                        </p:animEffect>
                                      </p:childTnLst>
                                    </p:cTn>
                                  </p:par>
                                  <p:par>
                                    <p:cTn id="31" presetID="22" presetClass="entr" presetSubtype="1" fill="hold" nodeType="withEffect">
                                      <p:stCondLst>
                                        <p:cond delay="50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500"/>
                                            <p:tgtEl>
                                              <p:spTgt spid="64"/>
                                            </p:tgtEl>
                                          </p:cBhvr>
                                        </p:animEffect>
                                      </p:childTnLst>
                                    </p:cTn>
                                  </p:par>
                                  <p:par>
                                    <p:cTn id="34" presetID="53" presetClass="entr" presetSubtype="16" fill="hold" nodeType="withEffect">
                                      <p:stCondLst>
                                        <p:cond delay="10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ppt_w</p:attrName>
                                            </p:attrNameLst>
                                          </p:cBhvr>
                                          <p:tavLst>
                                            <p:tav tm="0">
                                              <p:val>
                                                <p:fltVal val="0"/>
                                              </p:val>
                                            </p:tav>
                                            <p:tav tm="100000">
                                              <p:val>
                                                <p:strVal val="#ppt_w"/>
                                              </p:val>
                                            </p:tav>
                                          </p:tavLst>
                                        </p:anim>
                                        <p:anim calcmode="lin" valueType="num">
                                          <p:cBhvr>
                                            <p:cTn id="37" dur="500" fill="hold"/>
                                            <p:tgtEl>
                                              <p:spTgt spid="67"/>
                                            </p:tgtEl>
                                            <p:attrNameLst>
                                              <p:attrName>ppt_h</p:attrName>
                                            </p:attrNameLst>
                                          </p:cBhvr>
                                          <p:tavLst>
                                            <p:tav tm="0">
                                              <p:val>
                                                <p:fltVal val="0"/>
                                              </p:val>
                                            </p:tav>
                                            <p:tav tm="100000">
                                              <p:val>
                                                <p:strVal val="#ppt_h"/>
                                              </p:val>
                                            </p:tav>
                                          </p:tavLst>
                                        </p:anim>
                                        <p:animEffect transition="in" filter="fade">
                                          <p:cBhvr>
                                            <p:cTn id="38" dur="500"/>
                                            <p:tgtEl>
                                              <p:spTgt spid="67"/>
                                            </p:tgtEl>
                                          </p:cBhvr>
                                        </p:animEffect>
                                      </p:childTnLst>
                                    </p:cTn>
                                  </p:par>
                                  <p:par>
                                    <p:cTn id="39" presetID="22" presetClass="entr" presetSubtype="1" fill="hold" nodeType="withEffect">
                                      <p:stCondLst>
                                        <p:cond delay="50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par>
                                    <p:cTn id="42" presetID="53" presetClass="entr" presetSubtype="16" fill="hold" nodeType="withEffect">
                                      <p:stCondLst>
                                        <p:cond delay="1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500" fill="hold"/>
                                            <p:tgtEl>
                                              <p:spTgt spid="73"/>
                                            </p:tgtEl>
                                            <p:attrNameLst>
                                              <p:attrName>ppt_w</p:attrName>
                                            </p:attrNameLst>
                                          </p:cBhvr>
                                          <p:tavLst>
                                            <p:tav tm="0">
                                              <p:val>
                                                <p:fltVal val="0"/>
                                              </p:val>
                                            </p:tav>
                                            <p:tav tm="100000">
                                              <p:val>
                                                <p:strVal val="#ppt_w"/>
                                              </p:val>
                                            </p:tav>
                                          </p:tavLst>
                                        </p:anim>
                                        <p:anim calcmode="lin" valueType="num">
                                          <p:cBhvr>
                                            <p:cTn id="45" dur="500" fill="hold"/>
                                            <p:tgtEl>
                                              <p:spTgt spid="73"/>
                                            </p:tgtEl>
                                            <p:attrNameLst>
                                              <p:attrName>ppt_h</p:attrName>
                                            </p:attrNameLst>
                                          </p:cBhvr>
                                          <p:tavLst>
                                            <p:tav tm="0">
                                              <p:val>
                                                <p:fltVal val="0"/>
                                              </p:val>
                                            </p:tav>
                                            <p:tav tm="100000">
                                              <p:val>
                                                <p:strVal val="#ppt_h"/>
                                              </p:val>
                                            </p:tav>
                                          </p:tavLst>
                                        </p:anim>
                                        <p:animEffect transition="in" filter="fade">
                                          <p:cBhvr>
                                            <p:cTn id="46" dur="500"/>
                                            <p:tgtEl>
                                              <p:spTgt spid="73"/>
                                            </p:tgtEl>
                                          </p:cBhvr>
                                        </p:animEffect>
                                      </p:childTnLst>
                                    </p:cTn>
                                  </p:par>
                                  <p:par>
                                    <p:cTn id="47" presetID="22" presetClass="entr" presetSubtype="1" fill="hold" nodeType="withEffect">
                                      <p:stCondLst>
                                        <p:cond delay="50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par>
                                    <p:cTn id="50" presetID="10" presetClass="entr" presetSubtype="0" fill="hold" nodeType="withEffect">
                                      <p:stCondLst>
                                        <p:cond delay="5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childTnLst>
                                    </p:cTn>
                                  </p:par>
                                  <p:par>
                                    <p:cTn id="53" presetID="10" presetClass="entr" presetSubtype="0" fill="hold" nodeType="withEffect">
                                      <p:stCondLst>
                                        <p:cond delay="50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3"/>
          <p:cNvGrpSpPr/>
          <p:nvPr/>
        </p:nvGrpSpPr>
        <p:grpSpPr>
          <a:xfrm>
            <a:off x="638348" y="1961308"/>
            <a:ext cx="3424156" cy="3394463"/>
            <a:chOff x="836142" y="2356202"/>
            <a:chExt cx="2354275" cy="2333859"/>
          </a:xfrm>
        </p:grpSpPr>
        <p:sp>
          <p:nvSpPr>
            <p:cNvPr id="4" name="Freeform 5"/>
            <p:cNvSpPr>
              <a:spLocks/>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EB2D5F"/>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5" name="Freeform 6"/>
            <p:cNvSpPr>
              <a:spLocks/>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EB2D5F"/>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6" name="Freeform 7"/>
            <p:cNvSpPr>
              <a:spLocks/>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EB2D5F"/>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7"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8"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9"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0"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1"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2"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3"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4"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6"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7" name="Freeform 24"/>
            <p:cNvSpPr>
              <a:spLocks/>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rgbClr val="EB2D5F"/>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8" name="Freeform 25"/>
            <p:cNvSpPr>
              <a:spLocks/>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rgbClr val="EB2D5F"/>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19" name="Freeform 26"/>
            <p:cNvSpPr>
              <a:spLocks/>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rgbClr val="EB2D5F"/>
            </a:solidFill>
            <a:ln>
              <a:noFill/>
            </a:ln>
          </p:spPr>
          <p:txBody>
            <a:bodyPr vert="horz" wrap="square" lIns="121920" tIns="60960" rIns="121920" bIns="60960" numCol="1" anchor="t" anchorCtr="0" compatLnSpc="1">
              <a:prstTxWarp prst="textNoShape">
                <a:avLst/>
              </a:prstTxWarp>
            </a:bodyPr>
            <a:lstStyle/>
            <a:p>
              <a:endParaRPr lang="zh-CN" altLang="en-US" sz="2000">
                <a:cs typeface="+mn-ea"/>
                <a:sym typeface="+mn-lt"/>
              </a:endParaRPr>
            </a:p>
          </p:txBody>
        </p:sp>
        <p:sp>
          <p:nvSpPr>
            <p:cNvPr id="20"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21" name="椭圆 20"/>
          <p:cNvSpPr>
            <a:spLocks noChangeAspect="1"/>
          </p:cNvSpPr>
          <p:nvPr/>
        </p:nvSpPr>
        <p:spPr>
          <a:xfrm>
            <a:off x="4502291" y="1831985"/>
            <a:ext cx="501571" cy="501571"/>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cs typeface="+mn-ea"/>
                <a:sym typeface="+mn-lt"/>
              </a:rPr>
              <a:t>1</a:t>
            </a:r>
            <a:endParaRPr lang="zh-CN" altLang="en-US" b="1" dirty="0">
              <a:solidFill>
                <a:schemeClr val="bg1"/>
              </a:solidFill>
              <a:cs typeface="+mn-ea"/>
              <a:sym typeface="+mn-lt"/>
            </a:endParaRPr>
          </a:p>
        </p:txBody>
      </p:sp>
      <p:sp>
        <p:nvSpPr>
          <p:cNvPr id="22" name="椭圆 21"/>
          <p:cNvSpPr>
            <a:spLocks noChangeAspect="1"/>
          </p:cNvSpPr>
          <p:nvPr/>
        </p:nvSpPr>
        <p:spPr>
          <a:xfrm>
            <a:off x="4502291" y="2862980"/>
            <a:ext cx="501571" cy="5015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cs typeface="+mn-ea"/>
                <a:sym typeface="+mn-lt"/>
              </a:rPr>
              <a:t>2</a:t>
            </a:r>
            <a:endParaRPr lang="zh-CN" altLang="en-US" b="1" dirty="0">
              <a:solidFill>
                <a:schemeClr val="bg1"/>
              </a:solidFill>
              <a:cs typeface="+mn-ea"/>
              <a:sym typeface="+mn-lt"/>
            </a:endParaRPr>
          </a:p>
        </p:txBody>
      </p:sp>
      <p:sp>
        <p:nvSpPr>
          <p:cNvPr id="23" name="椭圆 22"/>
          <p:cNvSpPr>
            <a:spLocks noChangeAspect="1"/>
          </p:cNvSpPr>
          <p:nvPr/>
        </p:nvSpPr>
        <p:spPr>
          <a:xfrm>
            <a:off x="4502291" y="3957475"/>
            <a:ext cx="501571" cy="501571"/>
          </a:xfrm>
          <a:prstGeom prst="ellipse">
            <a:avLst/>
          </a:pr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cs typeface="+mn-ea"/>
                <a:sym typeface="+mn-lt"/>
              </a:rPr>
              <a:t>3</a:t>
            </a:r>
            <a:endParaRPr lang="zh-CN" altLang="en-US" b="1" dirty="0">
              <a:solidFill>
                <a:schemeClr val="bg1"/>
              </a:solidFill>
              <a:cs typeface="+mn-ea"/>
              <a:sym typeface="+mn-lt"/>
            </a:endParaRPr>
          </a:p>
        </p:txBody>
      </p:sp>
      <p:sp>
        <p:nvSpPr>
          <p:cNvPr id="24" name="文本框 8"/>
          <p:cNvSpPr txBox="1"/>
          <p:nvPr/>
        </p:nvSpPr>
        <p:spPr>
          <a:xfrm>
            <a:off x="5160437" y="1687977"/>
            <a:ext cx="3033601" cy="3796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defRPr/>
            </a:pPr>
            <a:r>
              <a:rPr lang="en-US" altLang="zh-CN" b="1" dirty="0" smtClean="0">
                <a:solidFill>
                  <a:srgbClr val="D91548"/>
                </a:solidFill>
                <a:cs typeface="+mn-ea"/>
                <a:sym typeface="+mn-lt"/>
              </a:rPr>
              <a:t>ADD YOUR TITLE HERE</a:t>
            </a:r>
            <a:endParaRPr lang="en-US" altLang="zh-CN" b="1" dirty="0">
              <a:solidFill>
                <a:srgbClr val="D91548"/>
              </a:solidFill>
              <a:cs typeface="+mn-ea"/>
              <a:sym typeface="+mn-lt"/>
            </a:endParaRPr>
          </a:p>
        </p:txBody>
      </p:sp>
      <p:sp>
        <p:nvSpPr>
          <p:cNvPr id="25" name="矩形 24"/>
          <p:cNvSpPr/>
          <p:nvPr/>
        </p:nvSpPr>
        <p:spPr>
          <a:xfrm>
            <a:off x="5160435" y="2005236"/>
            <a:ext cx="5923701" cy="548740"/>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en-US" sz="1200" dirty="0">
                <a:solidFill>
                  <a:schemeClr val="tx1">
                    <a:lumMod val="75000"/>
                    <a:lumOff val="25000"/>
                  </a:schemeClr>
                </a:solidFill>
                <a:cs typeface="+mn-ea"/>
                <a:sym typeface="+mn-lt"/>
              </a:rPr>
              <a:t>倍字间距。</a:t>
            </a:r>
          </a:p>
        </p:txBody>
      </p:sp>
      <p:sp>
        <p:nvSpPr>
          <p:cNvPr id="26" name="文本框 8"/>
          <p:cNvSpPr txBox="1"/>
          <p:nvPr/>
        </p:nvSpPr>
        <p:spPr>
          <a:xfrm>
            <a:off x="5160438" y="2780421"/>
            <a:ext cx="3033601" cy="3796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defRPr/>
            </a:pPr>
            <a:r>
              <a:rPr lang="en-US" altLang="zh-CN" b="1" dirty="0">
                <a:solidFill>
                  <a:schemeClr val="tx1">
                    <a:lumMod val="75000"/>
                    <a:lumOff val="25000"/>
                  </a:schemeClr>
                </a:solidFill>
                <a:cs typeface="+mn-ea"/>
                <a:sym typeface="+mn-lt"/>
              </a:rPr>
              <a:t>ADD YOUR TITLE HERE</a:t>
            </a:r>
          </a:p>
        </p:txBody>
      </p:sp>
      <p:sp>
        <p:nvSpPr>
          <p:cNvPr id="27" name="矩形 26"/>
          <p:cNvSpPr/>
          <p:nvPr/>
        </p:nvSpPr>
        <p:spPr>
          <a:xfrm>
            <a:off x="5160436" y="3097680"/>
            <a:ext cx="5923701" cy="548740"/>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en-US" sz="1200" dirty="0">
                <a:solidFill>
                  <a:schemeClr val="tx1">
                    <a:lumMod val="75000"/>
                    <a:lumOff val="25000"/>
                  </a:schemeClr>
                </a:solidFill>
                <a:cs typeface="+mn-ea"/>
                <a:sym typeface="+mn-lt"/>
              </a:rPr>
              <a:t>倍字间距。</a:t>
            </a:r>
          </a:p>
        </p:txBody>
      </p:sp>
      <p:sp>
        <p:nvSpPr>
          <p:cNvPr id="28" name="文本框 8"/>
          <p:cNvSpPr txBox="1"/>
          <p:nvPr/>
        </p:nvSpPr>
        <p:spPr>
          <a:xfrm>
            <a:off x="5160440" y="3856210"/>
            <a:ext cx="3033601" cy="3796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defRPr/>
            </a:pPr>
            <a:r>
              <a:rPr lang="en-US" altLang="zh-CN" b="1" dirty="0">
                <a:solidFill>
                  <a:srgbClr val="D91548"/>
                </a:solidFill>
                <a:cs typeface="+mn-ea"/>
                <a:sym typeface="+mn-lt"/>
              </a:rPr>
              <a:t>ADD YOUR TITLE HERE</a:t>
            </a:r>
          </a:p>
        </p:txBody>
      </p:sp>
      <p:sp>
        <p:nvSpPr>
          <p:cNvPr id="29" name="矩形 28"/>
          <p:cNvSpPr/>
          <p:nvPr/>
        </p:nvSpPr>
        <p:spPr>
          <a:xfrm>
            <a:off x="5160438" y="4173469"/>
            <a:ext cx="5923701" cy="548740"/>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en-US" sz="1200" dirty="0">
                <a:solidFill>
                  <a:schemeClr val="tx1">
                    <a:lumMod val="75000"/>
                    <a:lumOff val="25000"/>
                  </a:schemeClr>
                </a:solidFill>
                <a:cs typeface="+mn-ea"/>
                <a:sym typeface="+mn-lt"/>
              </a:rPr>
              <a:t>倍字间距。</a:t>
            </a:r>
          </a:p>
        </p:txBody>
      </p:sp>
      <p:sp>
        <p:nvSpPr>
          <p:cNvPr id="30" name="椭圆 29"/>
          <p:cNvSpPr>
            <a:spLocks noChangeAspect="1"/>
          </p:cNvSpPr>
          <p:nvPr/>
        </p:nvSpPr>
        <p:spPr>
          <a:xfrm>
            <a:off x="4502291" y="4948832"/>
            <a:ext cx="501571" cy="5015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cs typeface="+mn-ea"/>
                <a:sym typeface="+mn-lt"/>
              </a:rPr>
              <a:t>4</a:t>
            </a:r>
            <a:endParaRPr lang="zh-CN" altLang="en-US" b="1" dirty="0">
              <a:solidFill>
                <a:schemeClr val="bg1"/>
              </a:solidFill>
              <a:cs typeface="+mn-ea"/>
              <a:sym typeface="+mn-lt"/>
            </a:endParaRPr>
          </a:p>
        </p:txBody>
      </p:sp>
      <p:sp>
        <p:nvSpPr>
          <p:cNvPr id="31" name="文本框 8"/>
          <p:cNvSpPr txBox="1"/>
          <p:nvPr/>
        </p:nvSpPr>
        <p:spPr>
          <a:xfrm>
            <a:off x="5160440" y="4961868"/>
            <a:ext cx="3033601" cy="3796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defRPr/>
            </a:pPr>
            <a:r>
              <a:rPr lang="en-US" altLang="zh-CN" b="1" dirty="0">
                <a:solidFill>
                  <a:schemeClr val="tx1">
                    <a:lumMod val="75000"/>
                    <a:lumOff val="25000"/>
                  </a:schemeClr>
                </a:solidFill>
                <a:cs typeface="+mn-ea"/>
                <a:sym typeface="+mn-lt"/>
              </a:rPr>
              <a:t>ADD YOUR TITLE HERE</a:t>
            </a:r>
          </a:p>
        </p:txBody>
      </p:sp>
      <p:sp>
        <p:nvSpPr>
          <p:cNvPr id="32" name="矩形 31"/>
          <p:cNvSpPr/>
          <p:nvPr/>
        </p:nvSpPr>
        <p:spPr>
          <a:xfrm>
            <a:off x="5160438" y="5279127"/>
            <a:ext cx="5923701" cy="548740"/>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en-US" sz="1200" dirty="0">
                <a:solidFill>
                  <a:schemeClr val="tx1">
                    <a:lumMod val="75000"/>
                    <a:lumOff val="25000"/>
                  </a:schemeClr>
                </a:solidFill>
                <a:cs typeface="+mn-ea"/>
                <a:sym typeface="+mn-lt"/>
              </a:rPr>
              <a:t>倍字间距。</a:t>
            </a:r>
          </a:p>
        </p:txBody>
      </p:sp>
      <p:sp>
        <p:nvSpPr>
          <p:cNvPr id="34"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Tree>
    <p:extLst>
      <p:ext uri="{BB962C8B-B14F-4D97-AF65-F5344CB8AC3E}">
        <p14:creationId xmlns:p14="http://schemas.microsoft.com/office/powerpoint/2010/main" val="4442308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75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1+#ppt_w/2"/>
                                          </p:val>
                                        </p:tav>
                                        <p:tav tm="100000">
                                          <p:val>
                                            <p:strVal val="#ppt_x"/>
                                          </p:val>
                                        </p:tav>
                                      </p:tavLst>
                                    </p:anim>
                                    <p:anim calcmode="lin" valueType="num">
                                      <p:cBhvr additive="base">
                                        <p:cTn id="52" dur="500" fill="hold"/>
                                        <p:tgtEl>
                                          <p:spTgt spid="31"/>
                                        </p:tgtEl>
                                        <p:attrNameLst>
                                          <p:attrName>ppt_y</p:attrName>
                                        </p:attrNameLst>
                                      </p:cBhvr>
                                      <p:tavLst>
                                        <p:tav tm="0">
                                          <p:val>
                                            <p:strVal val="#ppt_y"/>
                                          </p:val>
                                        </p:tav>
                                        <p:tav tm="100000">
                                          <p:val>
                                            <p:strVal val="#ppt_y"/>
                                          </p:val>
                                        </p:tav>
                                      </p:tavLst>
                                    </p:anim>
                                  </p:childTnLst>
                                </p:cTn>
                              </p:par>
                            </p:childTnLst>
                          </p:cTn>
                        </p:par>
                        <p:par>
                          <p:cTn id="53" fill="hold">
                            <p:stCondLst>
                              <p:cond delay="3250"/>
                            </p:stCondLst>
                            <p:childTnLst>
                              <p:par>
                                <p:cTn id="54" presetID="16" presetClass="entr" presetSubtype="21"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arn(inVertical)">
                                      <p:cBhvr>
                                        <p:cTn id="56" dur="500"/>
                                        <p:tgtEl>
                                          <p:spTgt spid="25"/>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barn(inVertical)">
                                      <p:cBhvr>
                                        <p:cTn id="59" dur="500"/>
                                        <p:tgtEl>
                                          <p:spTgt spid="2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barn(inVertical)">
                                      <p:cBhvr>
                                        <p:cTn id="62" dur="500"/>
                                        <p:tgtEl>
                                          <p:spTgt spid="29"/>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barn(inVertical)">
                                      <p:cBhvr>
                                        <p:cTn id="6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28" grpId="0"/>
      <p:bldP spid="29" grpId="0"/>
      <p:bldP spid="30" grpId="0" animBg="1"/>
      <p:bldP spid="31" grpId="0"/>
      <p:bldP spid="32"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sp>
        <p:nvSpPr>
          <p:cNvPr id="56" name="任意多边形 55"/>
          <p:cNvSpPr/>
          <p:nvPr/>
        </p:nvSpPr>
        <p:spPr>
          <a:xfrm>
            <a:off x="2123531" y="2244371"/>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latin typeface="楷体" panose="02010609060101010101" pitchFamily="49" charset="-122"/>
              <a:ea typeface="楷体" panose="02010609060101010101" pitchFamily="49" charset="-122"/>
            </a:endParaRPr>
          </a:p>
        </p:txBody>
      </p:sp>
      <p:sp>
        <p:nvSpPr>
          <p:cNvPr id="57" name="任意多边形 56"/>
          <p:cNvSpPr/>
          <p:nvPr/>
        </p:nvSpPr>
        <p:spPr>
          <a:xfrm flipV="1">
            <a:off x="2120629" y="4301862"/>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latin typeface="楷体" panose="02010609060101010101" pitchFamily="49" charset="-122"/>
              <a:ea typeface="楷体" panose="02010609060101010101" pitchFamily="49" charset="-122"/>
            </a:endParaRPr>
          </a:p>
        </p:txBody>
      </p:sp>
      <p:sp>
        <p:nvSpPr>
          <p:cNvPr id="58" name="任意多边形 57"/>
          <p:cNvSpPr/>
          <p:nvPr/>
        </p:nvSpPr>
        <p:spPr>
          <a:xfrm flipH="1">
            <a:off x="6940824" y="2244371"/>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latin typeface="楷体" panose="02010609060101010101" pitchFamily="49" charset="-122"/>
              <a:ea typeface="楷体" panose="02010609060101010101" pitchFamily="49" charset="-122"/>
            </a:endParaRPr>
          </a:p>
        </p:txBody>
      </p:sp>
      <p:sp>
        <p:nvSpPr>
          <p:cNvPr id="59" name="任意多边形 58"/>
          <p:cNvSpPr/>
          <p:nvPr/>
        </p:nvSpPr>
        <p:spPr>
          <a:xfrm flipH="1" flipV="1">
            <a:off x="6943724" y="4301862"/>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latin typeface="楷体" panose="02010609060101010101" pitchFamily="49" charset="-122"/>
              <a:ea typeface="楷体" panose="02010609060101010101" pitchFamily="49" charset="-122"/>
            </a:endParaRPr>
          </a:p>
        </p:txBody>
      </p:sp>
      <p:sp>
        <p:nvSpPr>
          <p:cNvPr id="60" name="文本框 48"/>
          <p:cNvSpPr txBox="1"/>
          <p:nvPr/>
        </p:nvSpPr>
        <p:spPr>
          <a:xfrm>
            <a:off x="2181351" y="2284945"/>
            <a:ext cx="2522297" cy="988476"/>
          </a:xfrm>
          <a:prstGeom prst="rect">
            <a:avLst/>
          </a:prstGeom>
          <a:noFill/>
        </p:spPr>
        <p:txBody>
          <a:bodyPr wrap="square" rtlCol="0">
            <a:spAutoFit/>
          </a:bodyPr>
          <a:lstStyle/>
          <a:p>
            <a:pPr>
              <a:lnSpc>
                <a:spcPct val="150000"/>
              </a:lnSpc>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a:t>
            </a:r>
            <a:r>
              <a:rPr lang="zh-CN"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机构，</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用智慧嫁接商业与艺术，致力于奉献！贴心于服务！</a:t>
            </a:r>
          </a:p>
        </p:txBody>
      </p:sp>
      <p:sp>
        <p:nvSpPr>
          <p:cNvPr id="62" name="文本框 50"/>
          <p:cNvSpPr txBox="1"/>
          <p:nvPr/>
        </p:nvSpPr>
        <p:spPr>
          <a:xfrm>
            <a:off x="2181351" y="4669555"/>
            <a:ext cx="2522297" cy="988476"/>
          </a:xfrm>
          <a:prstGeom prst="rect">
            <a:avLst/>
          </a:prstGeom>
          <a:noFill/>
        </p:spPr>
        <p:txBody>
          <a:bodyPr wrap="square" rtlCol="0">
            <a:spAutoFit/>
          </a:bodyPr>
          <a:lstStyle/>
          <a:p>
            <a:pPr>
              <a:lnSpc>
                <a:spcPct val="150000"/>
              </a:lnSpc>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春秋视觉工作室是一家为企业、个人提供专业创意、品牌整合设计的顾问机构，用智慧嫁接商业与艺术，致力于奉献！贴心于服务！</a:t>
            </a:r>
          </a:p>
        </p:txBody>
      </p:sp>
      <p:sp>
        <p:nvSpPr>
          <p:cNvPr id="63" name="文本框 54"/>
          <p:cNvSpPr txBox="1"/>
          <p:nvPr/>
        </p:nvSpPr>
        <p:spPr>
          <a:xfrm>
            <a:off x="7585442" y="2284945"/>
            <a:ext cx="2522296" cy="1033296"/>
          </a:xfrm>
          <a:prstGeom prst="rect">
            <a:avLst/>
          </a:prstGeom>
          <a:noFill/>
        </p:spPr>
        <p:txBody>
          <a:bodyPr wrap="square" rtlCol="0">
            <a:spAutoFit/>
          </a:bodyPr>
          <a:lstStyle/>
          <a:p>
            <a:pPr algn="r">
              <a:lnSpc>
                <a:spcPct val="150000"/>
              </a:lnSpc>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春秋视觉工作室是一家为企业、个人提供专业创意、品牌整合设计的顾问机构，用智慧嫁接商业与艺术，致力于奉献！贴心于服务！</a:t>
            </a:r>
          </a:p>
        </p:txBody>
      </p:sp>
      <p:sp>
        <p:nvSpPr>
          <p:cNvPr id="64" name="文本框 56"/>
          <p:cNvSpPr txBox="1"/>
          <p:nvPr/>
        </p:nvSpPr>
        <p:spPr>
          <a:xfrm>
            <a:off x="7585441" y="4669556"/>
            <a:ext cx="2522297" cy="1033296"/>
          </a:xfrm>
          <a:prstGeom prst="rect">
            <a:avLst/>
          </a:prstGeom>
          <a:noFill/>
        </p:spPr>
        <p:txBody>
          <a:bodyPr wrap="square" rtlCol="0">
            <a:spAutoFit/>
          </a:bodyPr>
          <a:lstStyle/>
          <a:p>
            <a:pPr algn="r">
              <a:lnSpc>
                <a:spcPct val="150000"/>
              </a:lnSpc>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春秋视觉工作室是一家为企业、个人提供专业创意、品牌整合设计的顾问机构，用智慧嫁接商业与艺术，致力于奉献！贴心于服务！</a:t>
            </a:r>
          </a:p>
        </p:txBody>
      </p:sp>
      <p:sp>
        <p:nvSpPr>
          <p:cNvPr id="65" name="矩形 64"/>
          <p:cNvSpPr/>
          <p:nvPr/>
        </p:nvSpPr>
        <p:spPr>
          <a:xfrm>
            <a:off x="2219451" y="1680287"/>
            <a:ext cx="2154967" cy="523220"/>
          </a:xfrm>
          <a:prstGeom prst="rect">
            <a:avLst/>
          </a:prstGeom>
          <a:ln w="28575">
            <a:noFill/>
          </a:ln>
        </p:spPr>
        <p:txBody>
          <a:bodyPr vert="horz" wrap="square">
            <a:spAutoFit/>
          </a:bodyPr>
          <a:lstStyle/>
          <a:p>
            <a:pPr algn="ctr"/>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a:t>
            </a:r>
            <a:r>
              <a:rPr lang="zh-CN" altLang="en-US" sz="2800" spc="-300" dirty="0" smtClean="0">
                <a:solidFill>
                  <a:srgbClr val="ED426F"/>
                </a:solidFill>
                <a:latin typeface="造字工房俊雅（非商用）常规体" pitchFamily="50" charset="-122"/>
                <a:ea typeface="造字工房俊雅（非商用）常规体" pitchFamily="50" charset="-122"/>
              </a:rPr>
              <a:t>这里输入标题</a:t>
            </a:r>
            <a:endParaRPr lang="en-US" altLang="zh-CN" sz="2800" spc="-300" dirty="0" smtClean="0">
              <a:solidFill>
                <a:srgbClr val="ED426F"/>
              </a:solidFill>
              <a:latin typeface="造字工房俊雅（非商用）常规体" pitchFamily="50" charset="-122"/>
              <a:ea typeface="造字工房俊雅（非商用）常规体" pitchFamily="50" charset="-122"/>
            </a:endParaRPr>
          </a:p>
        </p:txBody>
      </p:sp>
      <p:sp>
        <p:nvSpPr>
          <p:cNvPr id="68" name="矩形 67"/>
          <p:cNvSpPr/>
          <p:nvPr/>
        </p:nvSpPr>
        <p:spPr>
          <a:xfrm>
            <a:off x="7975424" y="1680287"/>
            <a:ext cx="2154967" cy="523220"/>
          </a:xfrm>
          <a:prstGeom prst="rect">
            <a:avLst/>
          </a:prstGeom>
          <a:ln w="28575">
            <a:noFill/>
          </a:ln>
        </p:spPr>
        <p:txBody>
          <a:bodyPr vert="horz" wrap="square">
            <a:spAutoFit/>
          </a:bodyPr>
          <a:lstStyle/>
          <a:p>
            <a:pPr algn="ctr"/>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a:t>
            </a:r>
            <a:r>
              <a:rPr lang="zh-CN" altLang="en-US" sz="2800" spc="-300" dirty="0" smtClean="0">
                <a:solidFill>
                  <a:srgbClr val="ED426F"/>
                </a:solidFill>
                <a:latin typeface="造字工房俊雅（非商用）常规体" pitchFamily="50" charset="-122"/>
                <a:ea typeface="造字工房俊雅（非商用）常规体" pitchFamily="50" charset="-122"/>
              </a:rPr>
              <a:t>这里输入标题</a:t>
            </a:r>
            <a:endParaRPr lang="en-US" altLang="zh-CN" sz="2800" spc="-300" dirty="0" smtClean="0">
              <a:solidFill>
                <a:srgbClr val="ED426F"/>
              </a:solidFill>
              <a:latin typeface="造字工房俊雅（非商用）常规体" pitchFamily="50" charset="-122"/>
              <a:ea typeface="造字工房俊雅（非商用）常规体" pitchFamily="50" charset="-122"/>
            </a:endParaRPr>
          </a:p>
        </p:txBody>
      </p:sp>
      <p:sp>
        <p:nvSpPr>
          <p:cNvPr id="69" name="矩形 68"/>
          <p:cNvSpPr/>
          <p:nvPr/>
        </p:nvSpPr>
        <p:spPr>
          <a:xfrm>
            <a:off x="2219451" y="4040251"/>
            <a:ext cx="2154967" cy="523220"/>
          </a:xfrm>
          <a:prstGeom prst="rect">
            <a:avLst/>
          </a:prstGeom>
          <a:ln w="28575">
            <a:noFill/>
          </a:ln>
        </p:spPr>
        <p:txBody>
          <a:bodyPr vert="horz" wrap="square">
            <a:spAutoFit/>
          </a:bodyPr>
          <a:lstStyle/>
          <a:p>
            <a:pPr algn="ctr"/>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a:t>
            </a:r>
            <a:r>
              <a:rPr lang="zh-CN" altLang="en-US" sz="2800" spc="-300" dirty="0" smtClean="0">
                <a:solidFill>
                  <a:srgbClr val="ED426F"/>
                </a:solidFill>
                <a:latin typeface="造字工房俊雅（非商用）常规体" pitchFamily="50" charset="-122"/>
                <a:ea typeface="造字工房俊雅（非商用）常规体" pitchFamily="50" charset="-122"/>
              </a:rPr>
              <a:t>这里输入标题</a:t>
            </a:r>
            <a:endParaRPr lang="en-US" altLang="zh-CN" sz="2800" spc="-300" dirty="0" smtClean="0">
              <a:solidFill>
                <a:srgbClr val="ED426F"/>
              </a:solidFill>
              <a:latin typeface="造字工房俊雅（非商用）常规体" pitchFamily="50" charset="-122"/>
              <a:ea typeface="造字工房俊雅（非商用）常规体" pitchFamily="50" charset="-122"/>
            </a:endParaRPr>
          </a:p>
        </p:txBody>
      </p:sp>
      <p:sp>
        <p:nvSpPr>
          <p:cNvPr id="70" name="矩形 69"/>
          <p:cNvSpPr/>
          <p:nvPr/>
        </p:nvSpPr>
        <p:spPr>
          <a:xfrm>
            <a:off x="7975424" y="4040251"/>
            <a:ext cx="2154967" cy="523220"/>
          </a:xfrm>
          <a:prstGeom prst="rect">
            <a:avLst/>
          </a:prstGeom>
          <a:ln w="28575">
            <a:noFill/>
          </a:ln>
        </p:spPr>
        <p:txBody>
          <a:bodyPr vert="horz" wrap="square">
            <a:spAutoFit/>
          </a:bodyPr>
          <a:lstStyle/>
          <a:p>
            <a:pPr algn="ctr"/>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a:t>
            </a:r>
            <a:r>
              <a:rPr lang="zh-CN" altLang="en-US" sz="2800" spc="-300" dirty="0" smtClean="0">
                <a:solidFill>
                  <a:srgbClr val="ED426F"/>
                </a:solidFill>
                <a:latin typeface="造字工房俊雅（非商用）常规体" pitchFamily="50" charset="-122"/>
                <a:ea typeface="造字工房俊雅（非商用）常规体" pitchFamily="50" charset="-122"/>
              </a:rPr>
              <a:t>这里输入标题</a:t>
            </a:r>
            <a:endParaRPr lang="en-US" altLang="zh-CN" sz="2800" spc="-300" dirty="0" smtClean="0">
              <a:solidFill>
                <a:srgbClr val="ED426F"/>
              </a:solidFill>
              <a:latin typeface="造字工房俊雅（非商用）常规体" pitchFamily="50" charset="-122"/>
              <a:ea typeface="造字工房俊雅（非商用）常规体" pitchFamily="50"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6967" y="2374901"/>
            <a:ext cx="1886682" cy="1886680"/>
          </a:xfrm>
          <a:prstGeom prst="rect">
            <a:avLst/>
          </a:prstGeom>
        </p:spPr>
      </p:pic>
    </p:spTree>
    <p:extLst>
      <p:ext uri="{BB962C8B-B14F-4D97-AF65-F5344CB8AC3E}">
        <p14:creationId xmlns:p14="http://schemas.microsoft.com/office/powerpoint/2010/main" val="1259001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right)">
                                          <p:cBhvr>
                                            <p:cTn id="18" dur="500"/>
                                            <p:tgtEl>
                                              <p:spTgt spid="5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500"/>
                                            <p:tgtEl>
                                              <p:spTgt spid="58"/>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right)">
                                          <p:cBhvr>
                                            <p:cTn id="24" dur="500"/>
                                            <p:tgtEl>
                                              <p:spTgt spid="5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childTnLst>
                              </p:cTn>
                            </p:par>
                            <p:par>
                              <p:cTn id="28" fill="hold">
                                <p:stCondLst>
                                  <p:cond delay="2000"/>
                                </p:stCondLst>
                                <p:childTnLst>
                                  <p:par>
                                    <p:cTn id="29" presetID="2" presetClass="entr" presetSubtype="8" accel="42000" fill="hold" grpId="0" nodeType="afterEffect" p14:presetBounceEnd="38000">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14:bounceEnd="38000">
                                          <p:cBhvr additive="base">
                                            <p:cTn id="31" dur="1250" fill="hold"/>
                                            <p:tgtEl>
                                              <p:spTgt spid="65"/>
                                            </p:tgtEl>
                                            <p:attrNameLst>
                                              <p:attrName>ppt_x</p:attrName>
                                            </p:attrNameLst>
                                          </p:cBhvr>
                                          <p:tavLst>
                                            <p:tav tm="0">
                                              <p:val>
                                                <p:strVal val="0-#ppt_w/2"/>
                                              </p:val>
                                            </p:tav>
                                            <p:tav tm="100000">
                                              <p:val>
                                                <p:strVal val="#ppt_x"/>
                                              </p:val>
                                            </p:tav>
                                          </p:tavLst>
                                        </p:anim>
                                        <p:anim calcmode="lin" valueType="num" p14:bounceEnd="38000">
                                          <p:cBhvr additive="base">
                                            <p:cTn id="32" dur="125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8" accel="42000" fill="hold" grpId="0" nodeType="withEffect" p14:presetBounceEnd="38000">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14:bounceEnd="38000">
                                          <p:cBhvr additive="base">
                                            <p:cTn id="35" dur="1250" fill="hold"/>
                                            <p:tgtEl>
                                              <p:spTgt spid="69"/>
                                            </p:tgtEl>
                                            <p:attrNameLst>
                                              <p:attrName>ppt_x</p:attrName>
                                            </p:attrNameLst>
                                          </p:cBhvr>
                                          <p:tavLst>
                                            <p:tav tm="0">
                                              <p:val>
                                                <p:strVal val="0-#ppt_w/2"/>
                                              </p:val>
                                            </p:tav>
                                            <p:tav tm="100000">
                                              <p:val>
                                                <p:strVal val="#ppt_x"/>
                                              </p:val>
                                            </p:tav>
                                          </p:tavLst>
                                        </p:anim>
                                        <p:anim calcmode="lin" valueType="num" p14:bounceEnd="38000">
                                          <p:cBhvr additive="base">
                                            <p:cTn id="36" dur="1250" fill="hold"/>
                                            <p:tgtEl>
                                              <p:spTgt spid="69"/>
                                            </p:tgtEl>
                                            <p:attrNameLst>
                                              <p:attrName>ppt_y</p:attrName>
                                            </p:attrNameLst>
                                          </p:cBhvr>
                                          <p:tavLst>
                                            <p:tav tm="0">
                                              <p:val>
                                                <p:strVal val="#ppt_y"/>
                                              </p:val>
                                            </p:tav>
                                            <p:tav tm="100000">
                                              <p:val>
                                                <p:strVal val="#ppt_y"/>
                                              </p:val>
                                            </p:tav>
                                          </p:tavLst>
                                        </p:anim>
                                      </p:childTnLst>
                                    </p:cTn>
                                  </p:par>
                                  <p:par>
                                    <p:cTn id="37" presetID="2" presetClass="entr" presetSubtype="2" accel="42000" fill="hold" grpId="0" nodeType="withEffect" p14:presetBounceEnd="38000">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14:bounceEnd="38000">
                                          <p:cBhvr additive="base">
                                            <p:cTn id="39" dur="1250" fill="hold"/>
                                            <p:tgtEl>
                                              <p:spTgt spid="68"/>
                                            </p:tgtEl>
                                            <p:attrNameLst>
                                              <p:attrName>ppt_x</p:attrName>
                                            </p:attrNameLst>
                                          </p:cBhvr>
                                          <p:tavLst>
                                            <p:tav tm="0">
                                              <p:val>
                                                <p:strVal val="1+#ppt_w/2"/>
                                              </p:val>
                                            </p:tav>
                                            <p:tav tm="100000">
                                              <p:val>
                                                <p:strVal val="#ppt_x"/>
                                              </p:val>
                                            </p:tav>
                                          </p:tavLst>
                                        </p:anim>
                                        <p:anim calcmode="lin" valueType="num" p14:bounceEnd="38000">
                                          <p:cBhvr additive="base">
                                            <p:cTn id="40" dur="125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2" accel="42000" fill="hold" grpId="0" nodeType="withEffect" p14:presetBounceEnd="38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38000">
                                          <p:cBhvr additive="base">
                                            <p:cTn id="43" dur="1250" fill="hold"/>
                                            <p:tgtEl>
                                              <p:spTgt spid="70"/>
                                            </p:tgtEl>
                                            <p:attrNameLst>
                                              <p:attrName>ppt_x</p:attrName>
                                            </p:attrNameLst>
                                          </p:cBhvr>
                                          <p:tavLst>
                                            <p:tav tm="0">
                                              <p:val>
                                                <p:strVal val="1+#ppt_w/2"/>
                                              </p:val>
                                            </p:tav>
                                            <p:tav tm="100000">
                                              <p:val>
                                                <p:strVal val="#ppt_x"/>
                                              </p:val>
                                            </p:tav>
                                          </p:tavLst>
                                        </p:anim>
                                        <p:anim calcmode="lin" valueType="num" p14:bounceEnd="38000">
                                          <p:cBhvr additive="base">
                                            <p:cTn id="44" dur="125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par>
                                    <p:cTn id="52" presetID="10" presetClass="entr" presetSubtype="0" fill="hold" grpId="0" nodeType="withEffect">
                                      <p:stCondLst>
                                        <p:cond delay="0"/>
                                      </p:stCondLst>
                                      <p:iterate type="wd">
                                        <p:tmPct val="10000"/>
                                      </p:iterate>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animBg="1"/>
          <p:bldP spid="58" grpId="0" animBg="1"/>
          <p:bldP spid="59" grpId="0" animBg="1"/>
          <p:bldP spid="60" grpId="0"/>
          <p:bldP spid="62" grpId="0"/>
          <p:bldP spid="63" grpId="0"/>
          <p:bldP spid="64" grpId="0"/>
          <p:bldP spid="65" grpId="0"/>
          <p:bldP spid="68"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right)">
                                          <p:cBhvr>
                                            <p:cTn id="18" dur="500"/>
                                            <p:tgtEl>
                                              <p:spTgt spid="5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500"/>
                                            <p:tgtEl>
                                              <p:spTgt spid="58"/>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right)">
                                          <p:cBhvr>
                                            <p:cTn id="24" dur="500"/>
                                            <p:tgtEl>
                                              <p:spTgt spid="5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childTnLst>
                              </p:cTn>
                            </p:par>
                            <p:par>
                              <p:cTn id="28" fill="hold">
                                <p:stCondLst>
                                  <p:cond delay="2000"/>
                                </p:stCondLst>
                                <p:childTnLst>
                                  <p:par>
                                    <p:cTn id="29" presetID="2" presetClass="entr" presetSubtype="8" accel="42000"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250" fill="hold"/>
                                            <p:tgtEl>
                                              <p:spTgt spid="65"/>
                                            </p:tgtEl>
                                            <p:attrNameLst>
                                              <p:attrName>ppt_x</p:attrName>
                                            </p:attrNameLst>
                                          </p:cBhvr>
                                          <p:tavLst>
                                            <p:tav tm="0">
                                              <p:val>
                                                <p:strVal val="0-#ppt_w/2"/>
                                              </p:val>
                                            </p:tav>
                                            <p:tav tm="100000">
                                              <p:val>
                                                <p:strVal val="#ppt_x"/>
                                              </p:val>
                                            </p:tav>
                                          </p:tavLst>
                                        </p:anim>
                                        <p:anim calcmode="lin" valueType="num">
                                          <p:cBhvr additive="base">
                                            <p:cTn id="32" dur="125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8" accel="42000"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1250" fill="hold"/>
                                            <p:tgtEl>
                                              <p:spTgt spid="69"/>
                                            </p:tgtEl>
                                            <p:attrNameLst>
                                              <p:attrName>ppt_x</p:attrName>
                                            </p:attrNameLst>
                                          </p:cBhvr>
                                          <p:tavLst>
                                            <p:tav tm="0">
                                              <p:val>
                                                <p:strVal val="0-#ppt_w/2"/>
                                              </p:val>
                                            </p:tav>
                                            <p:tav tm="100000">
                                              <p:val>
                                                <p:strVal val="#ppt_x"/>
                                              </p:val>
                                            </p:tav>
                                          </p:tavLst>
                                        </p:anim>
                                        <p:anim calcmode="lin" valueType="num">
                                          <p:cBhvr additive="base">
                                            <p:cTn id="36" dur="1250" fill="hold"/>
                                            <p:tgtEl>
                                              <p:spTgt spid="69"/>
                                            </p:tgtEl>
                                            <p:attrNameLst>
                                              <p:attrName>ppt_y</p:attrName>
                                            </p:attrNameLst>
                                          </p:cBhvr>
                                          <p:tavLst>
                                            <p:tav tm="0">
                                              <p:val>
                                                <p:strVal val="#ppt_y"/>
                                              </p:val>
                                            </p:tav>
                                            <p:tav tm="100000">
                                              <p:val>
                                                <p:strVal val="#ppt_y"/>
                                              </p:val>
                                            </p:tav>
                                          </p:tavLst>
                                        </p:anim>
                                      </p:childTnLst>
                                    </p:cTn>
                                  </p:par>
                                  <p:par>
                                    <p:cTn id="37" presetID="2" presetClass="entr" presetSubtype="2" accel="4200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1250" fill="hold"/>
                                            <p:tgtEl>
                                              <p:spTgt spid="68"/>
                                            </p:tgtEl>
                                            <p:attrNameLst>
                                              <p:attrName>ppt_x</p:attrName>
                                            </p:attrNameLst>
                                          </p:cBhvr>
                                          <p:tavLst>
                                            <p:tav tm="0">
                                              <p:val>
                                                <p:strVal val="1+#ppt_w/2"/>
                                              </p:val>
                                            </p:tav>
                                            <p:tav tm="100000">
                                              <p:val>
                                                <p:strVal val="#ppt_x"/>
                                              </p:val>
                                            </p:tav>
                                          </p:tavLst>
                                        </p:anim>
                                        <p:anim calcmode="lin" valueType="num">
                                          <p:cBhvr additive="base">
                                            <p:cTn id="40" dur="125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2" accel="4200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1250" fill="hold"/>
                                            <p:tgtEl>
                                              <p:spTgt spid="70"/>
                                            </p:tgtEl>
                                            <p:attrNameLst>
                                              <p:attrName>ppt_x</p:attrName>
                                            </p:attrNameLst>
                                          </p:cBhvr>
                                          <p:tavLst>
                                            <p:tav tm="0">
                                              <p:val>
                                                <p:strVal val="1+#ppt_w/2"/>
                                              </p:val>
                                            </p:tav>
                                            <p:tav tm="100000">
                                              <p:val>
                                                <p:strVal val="#ppt_x"/>
                                              </p:val>
                                            </p:tav>
                                          </p:tavLst>
                                        </p:anim>
                                        <p:anim calcmode="lin" valueType="num">
                                          <p:cBhvr additive="base">
                                            <p:cTn id="44" dur="125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par>
                                    <p:cTn id="52" presetID="10" presetClass="entr" presetSubtype="0" fill="hold" grpId="0" nodeType="withEffect">
                                      <p:stCondLst>
                                        <p:cond delay="0"/>
                                      </p:stCondLst>
                                      <p:iterate type="wd">
                                        <p:tmPct val="10000"/>
                                      </p:iterate>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animBg="1"/>
          <p:bldP spid="58" grpId="0" animBg="1"/>
          <p:bldP spid="59" grpId="0" animBg="1"/>
          <p:bldP spid="60" grpId="0"/>
          <p:bldP spid="62" grpId="0"/>
          <p:bldP spid="63" grpId="0"/>
          <p:bldP spid="64" grpId="0"/>
          <p:bldP spid="65" grpId="0"/>
          <p:bldP spid="68" grpId="0"/>
          <p:bldP spid="69" grpId="0"/>
          <p:bldP spid="7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16" name="组合 15"/>
          <p:cNvGrpSpPr/>
          <p:nvPr/>
        </p:nvGrpSpPr>
        <p:grpSpPr>
          <a:xfrm>
            <a:off x="3794413" y="1967508"/>
            <a:ext cx="2007507" cy="3863640"/>
            <a:chOff x="3794413" y="1967508"/>
            <a:chExt cx="2007507" cy="3863640"/>
          </a:xfrm>
        </p:grpSpPr>
        <p:sp>
          <p:nvSpPr>
            <p:cNvPr id="17" name="Freeform: Shape 12"/>
            <p:cNvSpPr/>
            <p:nvPr/>
          </p:nvSpPr>
          <p:spPr>
            <a:xfrm>
              <a:off x="3800461" y="1967508"/>
              <a:ext cx="2001459" cy="1931819"/>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8" name="Freeform: Shape 13"/>
            <p:cNvSpPr/>
            <p:nvPr/>
          </p:nvSpPr>
          <p:spPr>
            <a:xfrm flipV="1">
              <a:off x="3794413" y="3899329"/>
              <a:ext cx="2001459" cy="1931819"/>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TextBox 17"/>
            <p:cNvSpPr txBox="1">
              <a:spLocks/>
            </p:cNvSpPr>
            <p:nvPr/>
          </p:nvSpPr>
          <p:spPr bwMode="auto">
            <a:xfrm>
              <a:off x="4567516" y="4924028"/>
              <a:ext cx="455253" cy="492443"/>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3200" b="1">
                  <a:solidFill>
                    <a:schemeClr val="tx1">
                      <a:lumMod val="75000"/>
                      <a:lumOff val="25000"/>
                    </a:schemeClr>
                  </a:solidFill>
                  <a:latin typeface="Agency FB" panose="020B0503020202020204" pitchFamily="34" charset="0"/>
                </a:rPr>
                <a:t>02</a:t>
              </a:r>
            </a:p>
          </p:txBody>
        </p:sp>
        <p:sp>
          <p:nvSpPr>
            <p:cNvPr id="20" name="Freeform: Shape 43"/>
            <p:cNvSpPr>
              <a:spLocks/>
            </p:cNvSpPr>
            <p:nvPr/>
          </p:nvSpPr>
          <p:spPr bwMode="auto">
            <a:xfrm>
              <a:off x="4461896" y="4193672"/>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EB2D5F"/>
            </a:solidFill>
            <a:ln>
              <a:noFill/>
            </a:ln>
            <a:extLst/>
          </p:spPr>
          <p:txBody>
            <a:bodyPr anchor="ctr"/>
            <a:lstStyle/>
            <a:p>
              <a:pPr algn="ctr"/>
              <a:endParaRPr/>
            </a:p>
          </p:txBody>
        </p:sp>
        <p:sp>
          <p:nvSpPr>
            <p:cNvPr id="21" name="TextBox 11"/>
            <p:cNvSpPr txBox="1"/>
            <p:nvPr/>
          </p:nvSpPr>
          <p:spPr>
            <a:xfrm>
              <a:off x="3870254" y="2498934"/>
              <a:ext cx="1849776" cy="1238224"/>
            </a:xfrm>
            <a:prstGeom prst="rect">
              <a:avLst/>
            </a:prstGeom>
            <a:noFill/>
          </p:spPr>
          <p:txBody>
            <a:bodyPr wrap="square" lIns="0" tIns="0" rIns="0" bIns="0" rtlCol="0">
              <a:spAutoFit/>
              <a:scene3d>
                <a:camera prst="orthographicFront"/>
                <a:lightRig rig="threePt" dir="t"/>
              </a:scene3d>
              <a:sp3d contourW="12700"/>
            </a:bodyPr>
            <a:lstStyle/>
            <a:p>
              <a:pPr algn="ctr" fontAlgn="auto">
                <a:lnSpc>
                  <a:spcPct val="150000"/>
                </a:lnSpc>
                <a:spcBef>
                  <a:spcPts val="0"/>
                </a:spcBef>
                <a:spcAft>
                  <a:spcPts val="0"/>
                </a:spcAft>
                <a:defRPr/>
              </a:pPr>
              <a:r>
                <a:rPr lang="ms-MY" altLang="zh-CN" sz="1100" dirty="0">
                  <a:solidFill>
                    <a:schemeClr val="bg1"/>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a:t>
              </a:r>
            </a:p>
          </p:txBody>
        </p:sp>
      </p:grpSp>
      <p:grpSp>
        <p:nvGrpSpPr>
          <p:cNvPr id="22" name="组合 21"/>
          <p:cNvGrpSpPr/>
          <p:nvPr/>
        </p:nvGrpSpPr>
        <p:grpSpPr>
          <a:xfrm>
            <a:off x="8997845" y="1967508"/>
            <a:ext cx="2001459" cy="3863640"/>
            <a:chOff x="8997845" y="1967508"/>
            <a:chExt cx="2001459" cy="3863640"/>
          </a:xfrm>
        </p:grpSpPr>
        <p:sp>
          <p:nvSpPr>
            <p:cNvPr id="23" name="Freeform: Shape 32"/>
            <p:cNvSpPr/>
            <p:nvPr/>
          </p:nvSpPr>
          <p:spPr>
            <a:xfrm>
              <a:off x="8997845" y="1967508"/>
              <a:ext cx="2001459" cy="1931820"/>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4" name="Freeform: Shape 33"/>
            <p:cNvSpPr/>
            <p:nvPr/>
          </p:nvSpPr>
          <p:spPr>
            <a:xfrm flipV="1">
              <a:off x="8997845" y="3899328"/>
              <a:ext cx="2001459" cy="1931820"/>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TextBox 37"/>
            <p:cNvSpPr txBox="1">
              <a:spLocks/>
            </p:cNvSpPr>
            <p:nvPr/>
          </p:nvSpPr>
          <p:spPr bwMode="auto">
            <a:xfrm>
              <a:off x="9770948" y="4902942"/>
              <a:ext cx="455253" cy="492443"/>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3200" b="1" dirty="0">
                  <a:solidFill>
                    <a:schemeClr val="tx1">
                      <a:lumMod val="75000"/>
                      <a:lumOff val="25000"/>
                    </a:schemeClr>
                  </a:solidFill>
                  <a:latin typeface="Agency FB" panose="020B0503020202020204" pitchFamily="34" charset="0"/>
                </a:rPr>
                <a:t>04</a:t>
              </a:r>
            </a:p>
          </p:txBody>
        </p:sp>
        <p:sp>
          <p:nvSpPr>
            <p:cNvPr id="26" name="Freeform: Shape 45"/>
            <p:cNvSpPr>
              <a:spLocks/>
            </p:cNvSpPr>
            <p:nvPr/>
          </p:nvSpPr>
          <p:spPr bwMode="auto">
            <a:xfrm>
              <a:off x="9681972" y="4193672"/>
              <a:ext cx="633204" cy="633204"/>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rgbClr val="EB2D5F"/>
            </a:solidFill>
            <a:ln>
              <a:noFill/>
            </a:ln>
            <a:extLst/>
          </p:spPr>
          <p:txBody>
            <a:bodyPr anchor="ctr"/>
            <a:lstStyle/>
            <a:p>
              <a:pPr algn="ctr"/>
              <a:endParaRPr/>
            </a:p>
          </p:txBody>
        </p:sp>
        <p:sp>
          <p:nvSpPr>
            <p:cNvPr id="27" name="TextBox 11"/>
            <p:cNvSpPr txBox="1"/>
            <p:nvPr/>
          </p:nvSpPr>
          <p:spPr>
            <a:xfrm>
              <a:off x="9073686" y="2510476"/>
              <a:ext cx="1849776" cy="1269578"/>
            </a:xfrm>
            <a:prstGeom prst="rect">
              <a:avLst/>
            </a:prstGeom>
            <a:noFill/>
          </p:spPr>
          <p:txBody>
            <a:bodyPr wrap="square" lIns="0" tIns="0" rIns="0" bIns="0" rtlCol="0">
              <a:spAutoFit/>
              <a:scene3d>
                <a:camera prst="orthographicFront"/>
                <a:lightRig rig="threePt" dir="t"/>
              </a:scene3d>
              <a:sp3d contourW="12700"/>
            </a:bodyPr>
            <a:lstStyle/>
            <a:p>
              <a:pPr algn="ctr" fontAlgn="auto">
                <a:lnSpc>
                  <a:spcPct val="150000"/>
                </a:lnSpc>
                <a:spcBef>
                  <a:spcPts val="0"/>
                </a:spcBef>
                <a:spcAft>
                  <a:spcPts val="0"/>
                </a:spcAft>
                <a:defRPr/>
              </a:pPr>
              <a:r>
                <a:rPr lang="ms-MY" altLang="zh-CN" sz="1100" dirty="0">
                  <a:solidFill>
                    <a:schemeClr val="bg1"/>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a:t>
              </a:r>
            </a:p>
          </p:txBody>
        </p:sp>
      </p:grpSp>
      <p:grpSp>
        <p:nvGrpSpPr>
          <p:cNvPr id="28" name="组合 27"/>
          <p:cNvGrpSpPr/>
          <p:nvPr/>
        </p:nvGrpSpPr>
        <p:grpSpPr>
          <a:xfrm>
            <a:off x="6392617" y="1967509"/>
            <a:ext cx="2004971" cy="3863638"/>
            <a:chOff x="6392617" y="1967509"/>
            <a:chExt cx="2004971" cy="3863638"/>
          </a:xfrm>
        </p:grpSpPr>
        <p:sp>
          <p:nvSpPr>
            <p:cNvPr id="29" name="Freeform: Shape 22"/>
            <p:cNvSpPr/>
            <p:nvPr/>
          </p:nvSpPr>
          <p:spPr>
            <a:xfrm>
              <a:off x="6396129" y="1967509"/>
              <a:ext cx="2001459" cy="1931819"/>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0" anchor="t" anchorCtr="1">
              <a:normAutofit/>
            </a:bodyPr>
            <a:lstStyle/>
            <a:p>
              <a:pPr marL="0" lvl="1" algn="ctr"/>
              <a:r>
                <a:rPr lang="en-US" altLang="ko-KR" sz="3200" b="1" dirty="0">
                  <a:solidFill>
                    <a:schemeClr val="tx1">
                      <a:lumMod val="75000"/>
                      <a:lumOff val="25000"/>
                    </a:schemeClr>
                  </a:solidFill>
                  <a:latin typeface="Agency FB" panose="020B0503020202020204" pitchFamily="34" charset="0"/>
                </a:rPr>
                <a:t>03</a:t>
              </a:r>
            </a:p>
          </p:txBody>
        </p:sp>
        <p:sp>
          <p:nvSpPr>
            <p:cNvPr id="30" name="Freeform: Shape 23"/>
            <p:cNvSpPr/>
            <p:nvPr/>
          </p:nvSpPr>
          <p:spPr>
            <a:xfrm flipV="1">
              <a:off x="6392617" y="3899328"/>
              <a:ext cx="2001459" cy="1931819"/>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1" name="Freeform: Shape 44"/>
            <p:cNvSpPr>
              <a:spLocks/>
            </p:cNvSpPr>
            <p:nvPr/>
          </p:nvSpPr>
          <p:spPr bwMode="auto">
            <a:xfrm>
              <a:off x="7080256" y="3058276"/>
              <a:ext cx="633204" cy="63320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BC175A"/>
            </a:solidFill>
            <a:ln>
              <a:noFill/>
            </a:ln>
            <a:extLst/>
          </p:spPr>
          <p:txBody>
            <a:bodyPr anchor="ctr"/>
            <a:lstStyle/>
            <a:p>
              <a:pPr algn="ctr"/>
              <a:endParaRPr/>
            </a:p>
          </p:txBody>
        </p:sp>
        <p:sp>
          <p:nvSpPr>
            <p:cNvPr id="32" name="TextBox 11"/>
            <p:cNvSpPr txBox="1"/>
            <p:nvPr/>
          </p:nvSpPr>
          <p:spPr>
            <a:xfrm>
              <a:off x="6468458" y="4168272"/>
              <a:ext cx="1849776" cy="1238224"/>
            </a:xfrm>
            <a:prstGeom prst="rect">
              <a:avLst/>
            </a:prstGeom>
            <a:noFill/>
          </p:spPr>
          <p:txBody>
            <a:bodyPr wrap="square" lIns="0" tIns="0" rIns="0" bIns="0" rtlCol="0">
              <a:spAutoFit/>
              <a:scene3d>
                <a:camera prst="orthographicFront"/>
                <a:lightRig rig="threePt" dir="t"/>
              </a:scene3d>
              <a:sp3d contourW="12700"/>
            </a:bodyPr>
            <a:lstStyle/>
            <a:p>
              <a:pPr algn="ctr" fontAlgn="auto">
                <a:lnSpc>
                  <a:spcPct val="150000"/>
                </a:lnSpc>
                <a:spcBef>
                  <a:spcPts val="0"/>
                </a:spcBef>
                <a:spcAft>
                  <a:spcPts val="0"/>
                </a:spcAft>
                <a:defRPr/>
              </a:pPr>
              <a:r>
                <a:rPr lang="ms-MY" altLang="zh-CN" sz="1100" dirty="0">
                  <a:solidFill>
                    <a:schemeClr val="bg1"/>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a:t>
              </a:r>
            </a:p>
          </p:txBody>
        </p:sp>
      </p:grpSp>
      <p:grpSp>
        <p:nvGrpSpPr>
          <p:cNvPr id="33" name="组合 32"/>
          <p:cNvGrpSpPr/>
          <p:nvPr/>
        </p:nvGrpSpPr>
        <p:grpSpPr>
          <a:xfrm>
            <a:off x="1192696" y="1967508"/>
            <a:ext cx="2001459" cy="3863641"/>
            <a:chOff x="1192696" y="1967508"/>
            <a:chExt cx="2001459" cy="3863641"/>
          </a:xfrm>
        </p:grpSpPr>
        <p:sp>
          <p:nvSpPr>
            <p:cNvPr id="34" name="Freeform: Shape 2"/>
            <p:cNvSpPr/>
            <p:nvPr/>
          </p:nvSpPr>
          <p:spPr>
            <a:xfrm>
              <a:off x="1192696" y="1967508"/>
              <a:ext cx="2001458" cy="1931819"/>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0" anchor="t" anchorCtr="1">
              <a:normAutofit/>
            </a:bodyPr>
            <a:lstStyle/>
            <a:p>
              <a:pPr marL="0" lvl="1" algn="ctr"/>
              <a:r>
                <a:rPr lang="en-US" altLang="ko-KR" sz="3200" b="1">
                  <a:solidFill>
                    <a:schemeClr val="tx1">
                      <a:lumMod val="75000"/>
                      <a:lumOff val="25000"/>
                    </a:schemeClr>
                  </a:solidFill>
                  <a:latin typeface="Agency FB" panose="020B0503020202020204" pitchFamily="34" charset="0"/>
                </a:rPr>
                <a:t>01</a:t>
              </a:r>
            </a:p>
          </p:txBody>
        </p:sp>
        <p:sp>
          <p:nvSpPr>
            <p:cNvPr id="35" name="Freeform: Shape 3"/>
            <p:cNvSpPr/>
            <p:nvPr/>
          </p:nvSpPr>
          <p:spPr>
            <a:xfrm flipV="1">
              <a:off x="1192697" y="3899330"/>
              <a:ext cx="2001458" cy="1931819"/>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EB2D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6" name="Freeform: Shape 42"/>
            <p:cNvSpPr>
              <a:spLocks/>
            </p:cNvSpPr>
            <p:nvPr/>
          </p:nvSpPr>
          <p:spPr bwMode="auto">
            <a:xfrm>
              <a:off x="1876823" y="2971235"/>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EB2D5F"/>
            </a:solidFill>
            <a:ln>
              <a:noFill/>
            </a:ln>
            <a:extLst/>
          </p:spPr>
          <p:txBody>
            <a:bodyPr anchor="ctr"/>
            <a:lstStyle/>
            <a:p>
              <a:pPr algn="ctr"/>
              <a:endParaRPr/>
            </a:p>
          </p:txBody>
        </p:sp>
        <p:sp>
          <p:nvSpPr>
            <p:cNvPr id="37" name="TextBox 11"/>
            <p:cNvSpPr txBox="1"/>
            <p:nvPr/>
          </p:nvSpPr>
          <p:spPr>
            <a:xfrm>
              <a:off x="1268537" y="4128479"/>
              <a:ext cx="1849776" cy="1269578"/>
            </a:xfrm>
            <a:prstGeom prst="rect">
              <a:avLst/>
            </a:prstGeom>
            <a:noFill/>
          </p:spPr>
          <p:txBody>
            <a:bodyPr wrap="square" lIns="0" tIns="0" rIns="0" bIns="0" rtlCol="0">
              <a:spAutoFit/>
              <a:scene3d>
                <a:camera prst="orthographicFront"/>
                <a:lightRig rig="threePt" dir="t"/>
              </a:scene3d>
              <a:sp3d contourW="12700"/>
            </a:bodyPr>
            <a:lstStyle/>
            <a:p>
              <a:pPr algn="ctr" fontAlgn="auto">
                <a:lnSpc>
                  <a:spcPct val="150000"/>
                </a:lnSpc>
                <a:spcBef>
                  <a:spcPts val="0"/>
                </a:spcBef>
                <a:spcAft>
                  <a:spcPts val="0"/>
                </a:spcAft>
                <a:defRPr/>
              </a:pPr>
              <a:r>
                <a:rPr lang="ms-MY" altLang="zh-CN" sz="1100" dirty="0" smtClean="0">
                  <a:solidFill>
                    <a:schemeClr val="bg1"/>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a:t>
              </a:r>
              <a:endParaRPr lang="ms-MY" altLang="zh-CN" sz="1100" dirty="0">
                <a:solidFill>
                  <a:schemeClr val="bg1"/>
                </a:solidFill>
                <a:latin typeface="Arial" panose="020B0604020202020204" pitchFamily="34" charset="0"/>
                <a:ea typeface="Open Sans Light" pitchFamily="34" charset="0"/>
                <a:cs typeface="Arial" panose="020B0604020202020204" pitchFamily="34" charset="0"/>
              </a:endParaRPr>
            </a:p>
          </p:txBody>
        </p:sp>
      </p:grpSp>
    </p:spTree>
    <p:extLst>
      <p:ext uri="{BB962C8B-B14F-4D97-AF65-F5344CB8AC3E}">
        <p14:creationId xmlns:p14="http://schemas.microsoft.com/office/powerpoint/2010/main" val="3894326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p:nvPr/>
        </p:nvSpPr>
        <p:spPr bwMode="auto">
          <a:xfrm>
            <a:off x="977274" y="374360"/>
            <a:ext cx="5200650" cy="646331"/>
          </a:xfrm>
          <a:prstGeom prst="rect">
            <a:avLst/>
          </a:prstGeom>
        </p:spPr>
        <p:txBody>
          <a:bodyPr wrap="square">
            <a:spAutoFit/>
          </a:bodyPr>
          <a:lstStyle/>
          <a:p>
            <a:pPr fontAlgn="auto">
              <a:spcBef>
                <a:spcPts val="0"/>
              </a:spcBef>
              <a:spcAft>
                <a:spcPts val="0"/>
              </a:spcAft>
              <a:defRPr/>
            </a:pPr>
            <a:r>
              <a:rPr lang="zh-CN" altLang="en-US" sz="3600" spc="-300" dirty="0" smtClean="0">
                <a:solidFill>
                  <a:schemeClr val="tx1">
                    <a:lumMod val="75000"/>
                    <a:lumOff val="25000"/>
                  </a:schemeClr>
                </a:solidFill>
                <a:latin typeface="+mj-ea"/>
                <a:ea typeface="+mj-ea"/>
                <a:cs typeface="Open Sans" pitchFamily="34" charset="0"/>
              </a:rPr>
              <a:t>这里是</a:t>
            </a:r>
            <a:r>
              <a:rPr lang="zh-CN" altLang="en-US" sz="3600" spc="-300" dirty="0" smtClean="0">
                <a:solidFill>
                  <a:srgbClr val="EB2D5F"/>
                </a:solidFill>
                <a:latin typeface="+mj-ea"/>
                <a:ea typeface="+mj-ea"/>
                <a:cs typeface="Open Sans" pitchFamily="34" charset="0"/>
              </a:rPr>
              <a:t>页面标题文字</a:t>
            </a:r>
            <a:endParaRPr lang="id-ID" sz="3600" spc="-300" dirty="0">
              <a:solidFill>
                <a:srgbClr val="EB2D5F"/>
              </a:solidFill>
              <a:latin typeface="+mj-ea"/>
              <a:ea typeface="+mj-ea"/>
              <a:cs typeface="Open Sans" pitchFamily="34" charset="0"/>
            </a:endParaRPr>
          </a:p>
        </p:txBody>
      </p:sp>
      <p:grpSp>
        <p:nvGrpSpPr>
          <p:cNvPr id="22" name="组合 21"/>
          <p:cNvGrpSpPr/>
          <p:nvPr/>
        </p:nvGrpSpPr>
        <p:grpSpPr>
          <a:xfrm>
            <a:off x="1471670" y="1813017"/>
            <a:ext cx="762000" cy="755273"/>
            <a:chOff x="1054100" y="1762217"/>
            <a:chExt cx="762000" cy="755273"/>
          </a:xfrm>
        </p:grpSpPr>
        <p:sp>
          <p:nvSpPr>
            <p:cNvPr id="23" name="Oval 16"/>
            <p:cNvSpPr/>
            <p:nvPr/>
          </p:nvSpPr>
          <p:spPr>
            <a:xfrm>
              <a:off x="1054100" y="1762217"/>
              <a:ext cx="762000" cy="755273"/>
            </a:xfrm>
            <a:prstGeom prst="ellipse">
              <a:avLst/>
            </a:prstGeom>
            <a:gradFill>
              <a:gsLst>
                <a:gs pos="0">
                  <a:srgbClr val="FF6542">
                    <a:alpha val="85000"/>
                  </a:srgbClr>
                </a:gs>
                <a:gs pos="100000">
                  <a:srgbClr val="FF336E">
                    <a:alpha val="8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24" name="Oval 16"/>
            <p:cNvSpPr/>
            <p:nvPr/>
          </p:nvSpPr>
          <p:spPr>
            <a:xfrm>
              <a:off x="1262221" y="1966975"/>
              <a:ext cx="345758" cy="34575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25" name="组合 24"/>
          <p:cNvGrpSpPr/>
          <p:nvPr/>
        </p:nvGrpSpPr>
        <p:grpSpPr>
          <a:xfrm>
            <a:off x="6469120" y="1813017"/>
            <a:ext cx="762000" cy="755273"/>
            <a:chOff x="1054100" y="1762217"/>
            <a:chExt cx="762000" cy="755273"/>
          </a:xfrm>
        </p:grpSpPr>
        <p:sp>
          <p:nvSpPr>
            <p:cNvPr id="26" name="Oval 16"/>
            <p:cNvSpPr/>
            <p:nvPr/>
          </p:nvSpPr>
          <p:spPr>
            <a:xfrm>
              <a:off x="1054100" y="1762217"/>
              <a:ext cx="762000" cy="755273"/>
            </a:xfrm>
            <a:prstGeom prst="ellipse">
              <a:avLst/>
            </a:prstGeom>
            <a:gradFill>
              <a:gsLst>
                <a:gs pos="0">
                  <a:srgbClr val="FF6542">
                    <a:alpha val="85000"/>
                  </a:srgbClr>
                </a:gs>
                <a:gs pos="100000">
                  <a:srgbClr val="FF336E">
                    <a:alpha val="8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27" name="Oval 16"/>
            <p:cNvSpPr/>
            <p:nvPr/>
          </p:nvSpPr>
          <p:spPr>
            <a:xfrm>
              <a:off x="1290345" y="1966975"/>
              <a:ext cx="289510" cy="345758"/>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28" name="组合 27"/>
          <p:cNvGrpSpPr/>
          <p:nvPr/>
        </p:nvGrpSpPr>
        <p:grpSpPr>
          <a:xfrm>
            <a:off x="1471670" y="3044917"/>
            <a:ext cx="762000" cy="755273"/>
            <a:chOff x="1054100" y="1762217"/>
            <a:chExt cx="762000" cy="755273"/>
          </a:xfrm>
        </p:grpSpPr>
        <p:sp>
          <p:nvSpPr>
            <p:cNvPr id="29" name="Oval 16"/>
            <p:cNvSpPr/>
            <p:nvPr/>
          </p:nvSpPr>
          <p:spPr>
            <a:xfrm>
              <a:off x="1054100" y="1762217"/>
              <a:ext cx="762000" cy="755273"/>
            </a:xfrm>
            <a:prstGeom prst="ellipse">
              <a:avLst/>
            </a:prstGeom>
            <a:gradFill>
              <a:gsLst>
                <a:gs pos="0">
                  <a:srgbClr val="FF6542">
                    <a:alpha val="85000"/>
                  </a:srgbClr>
                </a:gs>
                <a:gs pos="100000">
                  <a:srgbClr val="FF336E">
                    <a:alpha val="8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30" name="Oval 16"/>
            <p:cNvSpPr/>
            <p:nvPr/>
          </p:nvSpPr>
          <p:spPr>
            <a:xfrm>
              <a:off x="1262221" y="1972334"/>
              <a:ext cx="345758" cy="33504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31" name="组合 30"/>
          <p:cNvGrpSpPr/>
          <p:nvPr/>
        </p:nvGrpSpPr>
        <p:grpSpPr>
          <a:xfrm>
            <a:off x="6469120" y="3044917"/>
            <a:ext cx="762000" cy="755273"/>
            <a:chOff x="1054100" y="1762217"/>
            <a:chExt cx="762000" cy="755273"/>
          </a:xfrm>
        </p:grpSpPr>
        <p:sp>
          <p:nvSpPr>
            <p:cNvPr id="32" name="Oval 16"/>
            <p:cNvSpPr/>
            <p:nvPr/>
          </p:nvSpPr>
          <p:spPr>
            <a:xfrm>
              <a:off x="1054100" y="1762217"/>
              <a:ext cx="762000" cy="755273"/>
            </a:xfrm>
            <a:prstGeom prst="ellipse">
              <a:avLst/>
            </a:prstGeom>
            <a:gradFill>
              <a:gsLst>
                <a:gs pos="0">
                  <a:srgbClr val="FF6542">
                    <a:alpha val="85000"/>
                  </a:srgbClr>
                </a:gs>
                <a:gs pos="100000">
                  <a:srgbClr val="FF336E">
                    <a:alpha val="8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33" name="Oval 16"/>
            <p:cNvSpPr/>
            <p:nvPr/>
          </p:nvSpPr>
          <p:spPr>
            <a:xfrm>
              <a:off x="1262221" y="1982348"/>
              <a:ext cx="345758" cy="315011"/>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34" name="组合 33"/>
          <p:cNvGrpSpPr/>
          <p:nvPr/>
        </p:nvGrpSpPr>
        <p:grpSpPr>
          <a:xfrm>
            <a:off x="1471670" y="4276817"/>
            <a:ext cx="762000" cy="755273"/>
            <a:chOff x="1054100" y="1762217"/>
            <a:chExt cx="762000" cy="755273"/>
          </a:xfrm>
        </p:grpSpPr>
        <p:sp>
          <p:nvSpPr>
            <p:cNvPr id="35" name="Oval 16"/>
            <p:cNvSpPr/>
            <p:nvPr/>
          </p:nvSpPr>
          <p:spPr>
            <a:xfrm>
              <a:off x="1054100" y="1762217"/>
              <a:ext cx="762000" cy="755273"/>
            </a:xfrm>
            <a:prstGeom prst="ellipse">
              <a:avLst/>
            </a:prstGeom>
            <a:gradFill>
              <a:gsLst>
                <a:gs pos="0">
                  <a:srgbClr val="FF6542">
                    <a:alpha val="85000"/>
                  </a:srgbClr>
                </a:gs>
                <a:gs pos="100000">
                  <a:srgbClr val="FF336E">
                    <a:alpha val="8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36" name="Oval 16"/>
            <p:cNvSpPr/>
            <p:nvPr/>
          </p:nvSpPr>
          <p:spPr>
            <a:xfrm>
              <a:off x="1262221" y="1981150"/>
              <a:ext cx="345758" cy="31740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37" name="组合 36"/>
          <p:cNvGrpSpPr/>
          <p:nvPr/>
        </p:nvGrpSpPr>
        <p:grpSpPr>
          <a:xfrm>
            <a:off x="6469120" y="4276817"/>
            <a:ext cx="762000" cy="755273"/>
            <a:chOff x="1054100" y="1762217"/>
            <a:chExt cx="762000" cy="755273"/>
          </a:xfrm>
        </p:grpSpPr>
        <p:sp>
          <p:nvSpPr>
            <p:cNvPr id="38" name="Oval 16"/>
            <p:cNvSpPr/>
            <p:nvPr/>
          </p:nvSpPr>
          <p:spPr>
            <a:xfrm>
              <a:off x="1054100" y="1762217"/>
              <a:ext cx="762000" cy="755273"/>
            </a:xfrm>
            <a:prstGeom prst="ellipse">
              <a:avLst/>
            </a:prstGeom>
            <a:gradFill>
              <a:gsLst>
                <a:gs pos="0">
                  <a:srgbClr val="FF6542">
                    <a:alpha val="85000"/>
                  </a:srgbClr>
                </a:gs>
                <a:gs pos="100000">
                  <a:srgbClr val="FF336E">
                    <a:alpha val="8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sp>
          <p:nvSpPr>
            <p:cNvPr id="39" name="Oval 16"/>
            <p:cNvSpPr/>
            <p:nvPr/>
          </p:nvSpPr>
          <p:spPr>
            <a:xfrm>
              <a:off x="1268019" y="1966975"/>
              <a:ext cx="334162" cy="34575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tx1">
                    <a:lumMod val="75000"/>
                    <a:lumOff val="25000"/>
                  </a:schemeClr>
                </a:solidFill>
                <a:latin typeface="Arial"/>
                <a:ea typeface="微软雅黑"/>
              </a:endParaRPr>
            </a:p>
          </p:txBody>
        </p:sp>
      </p:grpSp>
      <p:grpSp>
        <p:nvGrpSpPr>
          <p:cNvPr id="40" name="组合 39"/>
          <p:cNvGrpSpPr/>
          <p:nvPr/>
        </p:nvGrpSpPr>
        <p:grpSpPr>
          <a:xfrm>
            <a:off x="2261794" y="1813017"/>
            <a:ext cx="3462099" cy="1187511"/>
            <a:chOff x="2222264" y="2301906"/>
            <a:chExt cx="3462099" cy="1187511"/>
          </a:xfrm>
        </p:grpSpPr>
        <p:sp>
          <p:nvSpPr>
            <p:cNvPr id="41" name="文本框 27"/>
            <p:cNvSpPr txBox="1"/>
            <p:nvPr/>
          </p:nvSpPr>
          <p:spPr>
            <a:xfrm>
              <a:off x="2225891" y="2301906"/>
              <a:ext cx="3458472"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lumMod val="75000"/>
                      <a:lumOff val="25000"/>
                    </a:schemeClr>
                  </a:solidFill>
                  <a:latin typeface="+mn-ea"/>
                </a:rPr>
                <a:t>添加标题文字</a:t>
              </a:r>
              <a:endParaRPr lang="zh-CN" altLang="en-US" b="1" dirty="0">
                <a:solidFill>
                  <a:schemeClr val="tx1">
                    <a:lumMod val="75000"/>
                    <a:lumOff val="25000"/>
                  </a:schemeClr>
                </a:solidFill>
                <a:latin typeface="+mn-ea"/>
              </a:endParaRPr>
            </a:p>
          </p:txBody>
        </p:sp>
        <p:sp>
          <p:nvSpPr>
            <p:cNvPr id="42" name="Title 3"/>
            <p:cNvSpPr txBox="1">
              <a:spLocks/>
            </p:cNvSpPr>
            <p:nvPr/>
          </p:nvSpPr>
          <p:spPr>
            <a:xfrm>
              <a:off x="2222264" y="2635153"/>
              <a:ext cx="3462099" cy="854264"/>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Lorem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a:t>
              </a: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Ipsum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is simply dummy text of the printing and typesetting industry. Lorem Ipsum has been the industry's standard dummy text ever since </a:t>
              </a:r>
              <a:r>
                <a:rPr kumimoji="0" lang="en-US"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the 1500s, when an unknown</a:t>
              </a:r>
              <a:r>
                <a:rPr kumimoji="0" lang="en-US" altLang="zh-CN"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a:t>
              </a:r>
              <a:endPar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endParaRPr>
            </a:p>
          </p:txBody>
        </p:sp>
      </p:grpSp>
      <p:grpSp>
        <p:nvGrpSpPr>
          <p:cNvPr id="43" name="组合 42"/>
          <p:cNvGrpSpPr/>
          <p:nvPr/>
        </p:nvGrpSpPr>
        <p:grpSpPr>
          <a:xfrm>
            <a:off x="2261794" y="3104489"/>
            <a:ext cx="3462099" cy="1187511"/>
            <a:chOff x="2222264" y="2301906"/>
            <a:chExt cx="3462099" cy="1187511"/>
          </a:xfrm>
        </p:grpSpPr>
        <p:sp>
          <p:nvSpPr>
            <p:cNvPr id="44" name="文本框 27"/>
            <p:cNvSpPr txBox="1"/>
            <p:nvPr/>
          </p:nvSpPr>
          <p:spPr>
            <a:xfrm>
              <a:off x="2225891" y="2301906"/>
              <a:ext cx="3458472"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lumMod val="75000"/>
                      <a:lumOff val="25000"/>
                    </a:schemeClr>
                  </a:solidFill>
                  <a:latin typeface="+mn-ea"/>
                </a:rPr>
                <a:t>添加标题文字</a:t>
              </a:r>
              <a:endParaRPr lang="zh-CN" altLang="en-US" b="1" dirty="0">
                <a:solidFill>
                  <a:schemeClr val="tx1">
                    <a:lumMod val="75000"/>
                    <a:lumOff val="25000"/>
                  </a:schemeClr>
                </a:solidFill>
                <a:latin typeface="+mn-ea"/>
              </a:endParaRPr>
            </a:p>
          </p:txBody>
        </p:sp>
        <p:sp>
          <p:nvSpPr>
            <p:cNvPr id="45" name="Title 3"/>
            <p:cNvSpPr txBox="1">
              <a:spLocks/>
            </p:cNvSpPr>
            <p:nvPr/>
          </p:nvSpPr>
          <p:spPr>
            <a:xfrm>
              <a:off x="2222264" y="2635153"/>
              <a:ext cx="3462099" cy="854264"/>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Lorem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a:t>
              </a: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Ipsum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is simply dummy text of the printing and typesetting industry. Lorem Ipsum has been the industry's standard dummy text ever since </a:t>
              </a:r>
              <a:r>
                <a:rPr kumimoji="0" lang="en-US"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the 1500s, when an unknown</a:t>
              </a:r>
              <a:r>
                <a:rPr kumimoji="0" lang="en-US" altLang="zh-CN"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a:t>
              </a:r>
              <a:endPar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endParaRPr>
            </a:p>
          </p:txBody>
        </p:sp>
      </p:grpSp>
      <p:grpSp>
        <p:nvGrpSpPr>
          <p:cNvPr id="46" name="组合 45"/>
          <p:cNvGrpSpPr/>
          <p:nvPr/>
        </p:nvGrpSpPr>
        <p:grpSpPr>
          <a:xfrm>
            <a:off x="2261794" y="4452522"/>
            <a:ext cx="3462099" cy="1187511"/>
            <a:chOff x="2222264" y="2301906"/>
            <a:chExt cx="3462099" cy="1187511"/>
          </a:xfrm>
        </p:grpSpPr>
        <p:sp>
          <p:nvSpPr>
            <p:cNvPr id="47" name="文本框 27"/>
            <p:cNvSpPr txBox="1"/>
            <p:nvPr/>
          </p:nvSpPr>
          <p:spPr>
            <a:xfrm>
              <a:off x="2225891" y="2301906"/>
              <a:ext cx="3458472"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lumMod val="75000"/>
                      <a:lumOff val="25000"/>
                    </a:schemeClr>
                  </a:solidFill>
                  <a:latin typeface="+mn-ea"/>
                </a:rPr>
                <a:t>添加标题文字</a:t>
              </a:r>
              <a:endParaRPr lang="zh-CN" altLang="en-US" b="1" dirty="0">
                <a:solidFill>
                  <a:schemeClr val="tx1">
                    <a:lumMod val="75000"/>
                    <a:lumOff val="25000"/>
                  </a:schemeClr>
                </a:solidFill>
                <a:latin typeface="+mn-ea"/>
              </a:endParaRPr>
            </a:p>
          </p:txBody>
        </p:sp>
        <p:sp>
          <p:nvSpPr>
            <p:cNvPr id="48" name="Title 3"/>
            <p:cNvSpPr txBox="1">
              <a:spLocks/>
            </p:cNvSpPr>
            <p:nvPr/>
          </p:nvSpPr>
          <p:spPr>
            <a:xfrm>
              <a:off x="2222264" y="2635153"/>
              <a:ext cx="3462099" cy="854264"/>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Lorem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a:t>
              </a: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Ipsum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is simply dummy text of the printing and typesetting industry. Lorem Ipsum has been the industry's standard dummy text ever since </a:t>
              </a:r>
              <a:r>
                <a:rPr kumimoji="0" lang="en-US"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the 1500s, when an unknown</a:t>
              </a:r>
              <a:r>
                <a:rPr kumimoji="0" lang="en-US" altLang="zh-CN"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a:t>
              </a:r>
              <a:endPar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endParaRPr>
            </a:p>
          </p:txBody>
        </p:sp>
      </p:grpSp>
      <p:grpSp>
        <p:nvGrpSpPr>
          <p:cNvPr id="49" name="组合 48"/>
          <p:cNvGrpSpPr/>
          <p:nvPr/>
        </p:nvGrpSpPr>
        <p:grpSpPr>
          <a:xfrm>
            <a:off x="7408829" y="1813017"/>
            <a:ext cx="3462099" cy="1187511"/>
            <a:chOff x="2222264" y="2301906"/>
            <a:chExt cx="3462099" cy="1187511"/>
          </a:xfrm>
        </p:grpSpPr>
        <p:sp>
          <p:nvSpPr>
            <p:cNvPr id="50" name="文本框 27"/>
            <p:cNvSpPr txBox="1"/>
            <p:nvPr/>
          </p:nvSpPr>
          <p:spPr>
            <a:xfrm>
              <a:off x="2225891" y="2301906"/>
              <a:ext cx="3458472"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lumMod val="75000"/>
                      <a:lumOff val="25000"/>
                    </a:schemeClr>
                  </a:solidFill>
                  <a:latin typeface="+mn-ea"/>
                </a:rPr>
                <a:t>添加标题文字</a:t>
              </a:r>
              <a:endParaRPr lang="zh-CN" altLang="en-US" b="1" dirty="0">
                <a:solidFill>
                  <a:schemeClr val="tx1">
                    <a:lumMod val="75000"/>
                    <a:lumOff val="25000"/>
                  </a:schemeClr>
                </a:solidFill>
                <a:latin typeface="+mn-ea"/>
              </a:endParaRPr>
            </a:p>
          </p:txBody>
        </p:sp>
        <p:sp>
          <p:nvSpPr>
            <p:cNvPr id="51" name="Title 3"/>
            <p:cNvSpPr txBox="1">
              <a:spLocks/>
            </p:cNvSpPr>
            <p:nvPr/>
          </p:nvSpPr>
          <p:spPr>
            <a:xfrm>
              <a:off x="2222264" y="2635153"/>
              <a:ext cx="3462099" cy="854264"/>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Lorem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a:t>
              </a: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Ipsum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is simply dummy text of the printing and typesetting industry. Lorem Ipsum has been the industry's standard dummy text ever since </a:t>
              </a:r>
              <a:r>
                <a:rPr kumimoji="0" lang="en-US"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the 1500s, when an unknown</a:t>
              </a:r>
              <a:r>
                <a:rPr kumimoji="0" lang="en-US" altLang="zh-CN"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a:t>
              </a:r>
              <a:endPar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endParaRPr>
            </a:p>
          </p:txBody>
        </p:sp>
      </p:grpSp>
      <p:grpSp>
        <p:nvGrpSpPr>
          <p:cNvPr id="52" name="组合 51"/>
          <p:cNvGrpSpPr/>
          <p:nvPr/>
        </p:nvGrpSpPr>
        <p:grpSpPr>
          <a:xfrm>
            <a:off x="7408829" y="3104489"/>
            <a:ext cx="3462099" cy="1187511"/>
            <a:chOff x="2222264" y="2301906"/>
            <a:chExt cx="3462099" cy="1187511"/>
          </a:xfrm>
        </p:grpSpPr>
        <p:sp>
          <p:nvSpPr>
            <p:cNvPr id="53" name="文本框 27"/>
            <p:cNvSpPr txBox="1"/>
            <p:nvPr/>
          </p:nvSpPr>
          <p:spPr>
            <a:xfrm>
              <a:off x="2225891" y="2301906"/>
              <a:ext cx="3458472"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lumMod val="75000"/>
                      <a:lumOff val="25000"/>
                    </a:schemeClr>
                  </a:solidFill>
                  <a:latin typeface="+mn-ea"/>
                </a:rPr>
                <a:t>添加标题文字</a:t>
              </a:r>
              <a:endParaRPr lang="zh-CN" altLang="en-US" b="1" dirty="0">
                <a:solidFill>
                  <a:schemeClr val="tx1">
                    <a:lumMod val="75000"/>
                    <a:lumOff val="25000"/>
                  </a:schemeClr>
                </a:solidFill>
                <a:latin typeface="+mn-ea"/>
              </a:endParaRPr>
            </a:p>
          </p:txBody>
        </p:sp>
        <p:sp>
          <p:nvSpPr>
            <p:cNvPr id="54" name="Title 3"/>
            <p:cNvSpPr txBox="1">
              <a:spLocks/>
            </p:cNvSpPr>
            <p:nvPr/>
          </p:nvSpPr>
          <p:spPr>
            <a:xfrm>
              <a:off x="2222264" y="2635153"/>
              <a:ext cx="3462099" cy="854264"/>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Lorem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a:t>
              </a: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Ipsum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is simply dummy text of the printing and typesetting industry. Lorem Ipsum has been the industry's standard dummy text ever since </a:t>
              </a:r>
              <a:r>
                <a:rPr kumimoji="0" lang="en-US"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the 1500s, when an unknown</a:t>
              </a:r>
              <a:r>
                <a:rPr kumimoji="0" lang="en-US" altLang="zh-CN"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a:t>
              </a:r>
              <a:endPar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endParaRPr>
            </a:p>
          </p:txBody>
        </p:sp>
      </p:grpSp>
      <p:grpSp>
        <p:nvGrpSpPr>
          <p:cNvPr id="55" name="组合 54"/>
          <p:cNvGrpSpPr/>
          <p:nvPr/>
        </p:nvGrpSpPr>
        <p:grpSpPr>
          <a:xfrm>
            <a:off x="7408829" y="4452522"/>
            <a:ext cx="3462099" cy="1187511"/>
            <a:chOff x="2222264" y="2301906"/>
            <a:chExt cx="3462099" cy="1187511"/>
          </a:xfrm>
        </p:grpSpPr>
        <p:sp>
          <p:nvSpPr>
            <p:cNvPr id="56" name="文本框 27"/>
            <p:cNvSpPr txBox="1"/>
            <p:nvPr/>
          </p:nvSpPr>
          <p:spPr>
            <a:xfrm>
              <a:off x="2225891" y="2301906"/>
              <a:ext cx="3458472" cy="36933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lumMod val="75000"/>
                      <a:lumOff val="25000"/>
                    </a:schemeClr>
                  </a:solidFill>
                  <a:latin typeface="+mn-ea"/>
                </a:rPr>
                <a:t>添加标题文字</a:t>
              </a:r>
              <a:endParaRPr lang="zh-CN" altLang="en-US" b="1" dirty="0">
                <a:solidFill>
                  <a:schemeClr val="tx1">
                    <a:lumMod val="75000"/>
                    <a:lumOff val="25000"/>
                  </a:schemeClr>
                </a:solidFill>
                <a:latin typeface="+mn-ea"/>
              </a:endParaRPr>
            </a:p>
          </p:txBody>
        </p:sp>
        <p:sp>
          <p:nvSpPr>
            <p:cNvPr id="57" name="Title 3"/>
            <p:cNvSpPr txBox="1">
              <a:spLocks/>
            </p:cNvSpPr>
            <p:nvPr/>
          </p:nvSpPr>
          <p:spPr>
            <a:xfrm>
              <a:off x="2222264" y="2635153"/>
              <a:ext cx="3462099" cy="854264"/>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Lorem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a:t>
              </a:r>
              <a:r>
                <a:rPr kumimoji="0" lang="en-US" sz="1000" b="0" i="0" u="none" strike="noStrike" kern="1200" cap="none" spc="0" normalizeH="0" baseline="0" noProof="0" dirty="0" err="1">
                  <a:ln>
                    <a:noFill/>
                  </a:ln>
                  <a:solidFill>
                    <a:srgbClr val="222222">
                      <a:alpha val="70000"/>
                    </a:srgbClr>
                  </a:solidFill>
                  <a:effectLst/>
                  <a:uLnTx/>
                  <a:uFillTx/>
                  <a:latin typeface="Arial" panose="020F0502020204030204"/>
                  <a:ea typeface="微软雅黑"/>
                  <a:cs typeface="+mn-ea"/>
                  <a:sym typeface="+mn-lt"/>
                </a:rPr>
                <a:t>Ipsum</a:t>
              </a:r>
              <a:r>
                <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rPr>
                <a:t> is simply dummy text of the printing and typesetting industry. Lorem Ipsum has been the industry's standard dummy text ever since </a:t>
              </a:r>
              <a:r>
                <a:rPr kumimoji="0" lang="en-US"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the 1500s, when an unknown</a:t>
              </a:r>
              <a:r>
                <a:rPr kumimoji="0" lang="en-US" altLang="zh-CN" sz="1000" b="0" i="0" u="none" strike="noStrike" kern="1200" cap="none" spc="0" normalizeH="0" baseline="0" noProof="0" dirty="0" smtClean="0">
                  <a:ln>
                    <a:noFill/>
                  </a:ln>
                  <a:solidFill>
                    <a:srgbClr val="222222">
                      <a:alpha val="70000"/>
                    </a:srgbClr>
                  </a:solidFill>
                  <a:effectLst/>
                  <a:uLnTx/>
                  <a:uFillTx/>
                  <a:latin typeface="Arial" panose="020F0502020204030204"/>
                  <a:ea typeface="微软雅黑"/>
                  <a:cs typeface="+mn-ea"/>
                  <a:sym typeface="+mn-lt"/>
                </a:rPr>
                <a:t>……</a:t>
              </a:r>
              <a:endParaRPr kumimoji="0" lang="en-US" sz="1000" b="0" i="0" u="none" strike="noStrike" kern="1200" cap="none" spc="0" normalizeH="0" baseline="0" noProof="0" dirty="0">
                <a:ln>
                  <a:noFill/>
                </a:ln>
                <a:solidFill>
                  <a:srgbClr val="222222">
                    <a:alpha val="70000"/>
                  </a:srgbClr>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1749721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par>
                                <p:cTn id="14" presetID="53" presetClass="entr" presetSubtype="16"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par>
                                <p:cTn id="24" presetID="53" presetClass="entr" presetSubtype="16"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ppt_w</p:attrName>
                                        </p:attrNameLst>
                                      </p:cBhvr>
                                      <p:tavLst>
                                        <p:tav tm="0">
                                          <p:val>
                                            <p:fltVal val="0"/>
                                          </p:val>
                                        </p:tav>
                                        <p:tav tm="100000">
                                          <p:val>
                                            <p:strVal val="#ppt_w"/>
                                          </p:val>
                                        </p:tav>
                                      </p:tavLst>
                                    </p:anim>
                                    <p:anim calcmode="lin" valueType="num">
                                      <p:cBhvr>
                                        <p:cTn id="37" dur="500" fill="hold"/>
                                        <p:tgtEl>
                                          <p:spTgt spid="37"/>
                                        </p:tgtEl>
                                        <p:attrNameLst>
                                          <p:attrName>ppt_h</p:attrName>
                                        </p:attrNameLst>
                                      </p:cBhvr>
                                      <p:tavLst>
                                        <p:tav tm="0">
                                          <p:val>
                                            <p:fltVal val="0"/>
                                          </p:val>
                                        </p:tav>
                                        <p:tav tm="100000">
                                          <p:val>
                                            <p:strVal val="#ppt_h"/>
                                          </p:val>
                                        </p:tav>
                                      </p:tavLst>
                                    </p:anim>
                                    <p:animEffect transition="in" filter="fade">
                                      <p:cBhvr>
                                        <p:cTn id="38" dur="500"/>
                                        <p:tgtEl>
                                          <p:spTgt spid="37"/>
                                        </p:tgtEl>
                                      </p:cBhvr>
                                    </p:animEffect>
                                  </p:childTnLst>
                                </p:cTn>
                              </p:par>
                            </p:childTnLst>
                          </p:cTn>
                        </p:par>
                        <p:par>
                          <p:cTn id="39" fill="hold">
                            <p:stCondLst>
                              <p:cond delay="500"/>
                            </p:stCondLst>
                            <p:childTnLst>
                              <p:par>
                                <p:cTn id="40" presetID="18" presetClass="entr" presetSubtype="6"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strips(downRight)">
                                      <p:cBhvr>
                                        <p:cTn id="42" dur="500"/>
                                        <p:tgtEl>
                                          <p:spTgt spid="40"/>
                                        </p:tgtEl>
                                      </p:cBhvr>
                                    </p:animEffect>
                                  </p:childTnLst>
                                </p:cTn>
                              </p:par>
                              <p:par>
                                <p:cTn id="43" presetID="18" presetClass="entr" presetSubtype="6"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strips(downRight)">
                                      <p:cBhvr>
                                        <p:cTn id="45" dur="500"/>
                                        <p:tgtEl>
                                          <p:spTgt spid="43"/>
                                        </p:tgtEl>
                                      </p:cBhvr>
                                    </p:animEffect>
                                  </p:childTnLst>
                                </p:cTn>
                              </p:par>
                              <p:par>
                                <p:cTn id="46" presetID="18" presetClass="entr" presetSubtype="6"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strips(downRight)">
                                      <p:cBhvr>
                                        <p:cTn id="48" dur="500"/>
                                        <p:tgtEl>
                                          <p:spTgt spid="46"/>
                                        </p:tgtEl>
                                      </p:cBhvr>
                                    </p:animEffect>
                                  </p:childTnLst>
                                </p:cTn>
                              </p:par>
                              <p:par>
                                <p:cTn id="49" presetID="18" presetClass="entr" presetSubtype="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strips(downRight)">
                                      <p:cBhvr>
                                        <p:cTn id="51" dur="500"/>
                                        <p:tgtEl>
                                          <p:spTgt spid="49"/>
                                        </p:tgtEl>
                                      </p:cBhvr>
                                    </p:animEffect>
                                  </p:childTnLst>
                                </p:cTn>
                              </p:par>
                              <p:par>
                                <p:cTn id="52" presetID="18" presetClass="entr" presetSubtype="6" fill="hold"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strips(downRight)">
                                      <p:cBhvr>
                                        <p:cTn id="54" dur="500"/>
                                        <p:tgtEl>
                                          <p:spTgt spid="52"/>
                                        </p:tgtEl>
                                      </p:cBhvr>
                                    </p:animEffect>
                                  </p:childTnLst>
                                </p:cTn>
                              </p:par>
                              <p:par>
                                <p:cTn id="55" presetID="18" presetClass="entr" presetSubtype="6"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strips(downRight)">
                                      <p:cBhvr>
                                        <p:cTn id="5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962003" flipH="1">
            <a:off x="2049246" y="4117790"/>
            <a:ext cx="2357635" cy="1916223"/>
          </a:xfrm>
          <a:prstGeom prst="rect">
            <a:avLst/>
          </a:prstGeom>
        </p:spPr>
      </p:pic>
      <p:sp>
        <p:nvSpPr>
          <p:cNvPr id="3" name="TextBox 86"/>
          <p:cNvSpPr txBox="1">
            <a:spLocks noChangeArrowheads="1"/>
          </p:cNvSpPr>
          <p:nvPr/>
        </p:nvSpPr>
        <p:spPr bwMode="auto">
          <a:xfrm>
            <a:off x="7093429" y="1645608"/>
            <a:ext cx="861774" cy="373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zh-CN" altLang="en-US" sz="4400" spc="-150" dirty="0" smtClean="0">
                <a:solidFill>
                  <a:srgbClr val="EB2D5F"/>
                </a:solidFill>
                <a:latin typeface="汉仪长美黑简" panose="02010609000101010101" pitchFamily="49" charset="-122"/>
                <a:ea typeface="汉仪长美黑简" panose="02010609000101010101" pitchFamily="49" charset="-122"/>
                <a:cs typeface="+mn-ea"/>
                <a:sym typeface="+mn-lt"/>
              </a:rPr>
              <a:t>工作完成情况</a:t>
            </a:r>
            <a:endParaRPr lang="en-US" altLang="id-ID" sz="4400" spc="-150" dirty="0">
              <a:solidFill>
                <a:srgbClr val="EB2D5F"/>
              </a:solidFill>
              <a:latin typeface="汉仪长美黑简" panose="02010609000101010101" pitchFamily="49" charset="-122"/>
              <a:ea typeface="汉仪长美黑简" panose="02010609000101010101" pitchFamily="49" charset="-122"/>
              <a:cs typeface="+mn-ea"/>
              <a:sym typeface="+mn-lt"/>
            </a:endParaRPr>
          </a:p>
        </p:txBody>
      </p:sp>
      <p:sp>
        <p:nvSpPr>
          <p:cNvPr id="4" name="矩形 3"/>
          <p:cNvSpPr/>
          <p:nvPr/>
        </p:nvSpPr>
        <p:spPr>
          <a:xfrm>
            <a:off x="5814695" y="1712603"/>
            <a:ext cx="1396536" cy="4297992"/>
          </a:xfrm>
          <a:prstGeom prst="rect">
            <a:avLst/>
          </a:prstGeom>
        </p:spPr>
        <p:txBody>
          <a:bodyPr vert="eaVert" wrap="square">
            <a:spAutoFit/>
          </a:bodyPr>
          <a:lstStyle/>
          <a:p>
            <a:pPr>
              <a:lnSpc>
                <a:spcPct val="150000"/>
              </a:lnSpc>
            </a:pPr>
            <a:r>
              <a:rPr lang="en-US" altLang="zh-CN" sz="1050" dirty="0">
                <a:solidFill>
                  <a:schemeClr val="tx1">
                    <a:lumMod val="50000"/>
                    <a:lumOff val="50000"/>
                  </a:schemeClr>
                </a:solidFill>
                <a:latin typeface="Arial" panose="020B0604020202020204" pitchFamily="34" charset="0"/>
                <a:cs typeface="Arial" panose="020B060402020202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05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 name="TextBox 28"/>
          <p:cNvSpPr txBox="1"/>
          <p:nvPr/>
        </p:nvSpPr>
        <p:spPr>
          <a:xfrm>
            <a:off x="7524316" y="1295969"/>
            <a:ext cx="2222096" cy="2215991"/>
          </a:xfrm>
          <a:prstGeom prst="rect">
            <a:avLst/>
          </a:prstGeom>
          <a:noFill/>
        </p:spPr>
        <p:txBody>
          <a:bodyPr wrap="square" rtlCol="0">
            <a:spAutoFit/>
          </a:bodyPr>
          <a:lstStyle/>
          <a:p>
            <a:pPr algn="ctr"/>
            <a:r>
              <a:rPr lang="en-US" sz="13800" dirty="0" smtClean="0">
                <a:solidFill>
                  <a:srgbClr val="EB2D5F"/>
                </a:solidFill>
                <a:cs typeface="+mn-ea"/>
                <a:sym typeface="+mn-lt"/>
              </a:rPr>
              <a:t>02</a:t>
            </a:r>
            <a:endParaRPr lang="id-ID" sz="11500" dirty="0">
              <a:solidFill>
                <a:srgbClr val="EB2D5F"/>
              </a:solidFill>
              <a:cs typeface="+mn-ea"/>
              <a:sym typeface="+mn-lt"/>
            </a:endParaRPr>
          </a:p>
        </p:txBody>
      </p:sp>
    </p:spTree>
    <p:extLst>
      <p:ext uri="{BB962C8B-B14F-4D97-AF65-F5344CB8AC3E}">
        <p14:creationId xmlns:p14="http://schemas.microsoft.com/office/powerpoint/2010/main" val="2633564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14:presetBounceEnd="40000">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14:bounceEnd="40000">
                                          <p:cBhvr additive="base">
                                            <p:cTn id="13" dur="10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accel="4000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7775370-1116-42DA-A44C-B21EDB30F50C"/>
  <p:tag name="ISPRING_SCORM_RATE_SLIDES" val="1"/>
  <p:tag name="ISPRINGONLINEFOLDERID" val="0"/>
  <p:tag name="ISPRINGONLINEFOLDERPATH" val="内容列表"/>
  <p:tag name="ISPRINGCLOUDFOLDERID" val="0"/>
  <p:tag name="ISPRINGCLOUDFOLDERPATH" val="资源库"/>
  <p:tag name="ISPRING_SCORM_PASSING_SCORE" val="100.0000000000"/>
  <p:tag name="ISPRING_PRESENTATION_TITLE" val="PowerPoint 演示文稿"/>
  <p:tag name="ISPRING_SCORM_RATE_QUIZZES" val="0"/>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nbUtLh3IUa5krAAAqVwAAFwAAAHVuaXZlcnNhbC91bml2ZXJzYWwucG5n7Xx7VJNXurcdvtFeEKZjrQSBjFPHu2CIikBIptVCLyq1iqiERBsRFUmEECGQS1tbmKlARIWACqlFRRNJBq2GhJDUUvMiAV6VYkQuEUOIEiHkDSH35EtAR+w46zvfWuesdc5Z/sEKIfvZ+7ef6+8h795//2xj3Mw3A9+cNm3azI8/Wvf5tGm/R0+b5pP1+nTPXyobI0o8L6+RP4/7YBq/Peix583/SX1/w/vTptWx3nLs+r3n/RsHP9pOnjbNr8n78xpAurB72rStso/Xvb8lBzfcq2eNZCdrM1wL3NPc02aN7P1h95Xs9XrYZuLw6kXbk9/1mb+/c2VGbeCKeSblH5ctCPhi9qytij1vjKye3nT/g8I//uHTv1975/7vU82rTsdbq0gqIx1Pbmu1Yo2NIeBACZLsPJk2eNo4T3tjVUc2dpmtzyzNNgyeIuEkBvlcttQ5TPLxAJx2+mwdYU9H6zXRk9p+ZOLWbO/OptX7X84oDi0A9Qxzg2bma94/jRw/UMlu0sqc3bLSiGkTg1iXqdImYf3ENHnH2ozBKmt7dsvSyeHVB6r0F/iTA0FfzsJF7jdcModCtkwwMT43H5y12/J/PL99eUpU2m+8WFOV21yDNi1u6p2J+q4fKYuH2+8BLbpMa4KSAtXjbXfYLbriUu1lh/Fq1hNjEBQgdNK8K5Xrt+aDcNsZuNjSxXF2CeUXsmX23jmsmPF754bGD+S905TKAB/q8G7bWrbWiWU80SeP5HWD9Eiaq5nlaNaQ5+pVWRbJEe1bnsl+oglX0/hAte9ejEuNYViHQI1mLKRztELFMR0sNwP19RLHZ9kx84tvXxGPBOTHe+HTxVf6keGXikqW+Dzyd4/64/tWh/OLujViCYafVJwBtzbH9YlRUMudjOQ+PKPHsOQnSeVXTw7DHQ806VAGuSvAJE9RSwG0sAG6kA/S0pU+Wot4eRiozKK5rFFFgowqApGt0hpyrBSUmVabaZ+Dy+mvBUJYs9Rp22M2hgoGDqnVYZoEeScBOMPML2OVaC8zVi3zKtkMVNJ4ebvXtTxaxWB8IW/S8DDs6r38uWs7LVt1hZtEpL4QoYKiuJ7ZE0oCLPeo0T5d9ekhqYWn1JED6qKvjOXa1cS8Od79s+ocMS0CK41MlTJEy0haHWKE/TbSHKzUDPueU1uLgTblMvNcVkwfnIVkYKBVtSHaJR4xAOfqG0TICXBb6l6rdt5dddgELEWtHwd2JHzJh7gUdsliJatumU/HCuIpHXJNyu5Awq9H65YIk3BlZiR3cNhQrhb3MHyxVElGQ7PzLqvUHmLvGblTHYQ22lfjdlXgjSItZHoUMb2lmU7uysmT/ICEGCFIvMxgh1sbmzVqxBeOyIseNFScrh/JXl6ga24+CaDHwFsB8WS7xuh19wcM8XESBfzpKo2iCrgW/lmtxiZZQipMIaxRWH4MCi+QYEaErnpFt3a1ws5XwYvpRB0g2sDKtLTuXMMQQGlyAItGu2l82BuAchG+SVKpkyuJqD0DTlQ7VHq5xF78NnWx0ItBBNrMCHatDKc+1ASJJRyd8RB6pJ5U9WlVXqiCnMy66NVODzx7HIlG/qko8X5RYkLojCZJzAiSEcwuSvxdbL48g9NMKFbchWdHZtbOuFyYrUt0aWyFSQBKmNHdMLqoADQckvrB7BAjFN70AOosKRGsJWKIEX0hcnWsdKs6qZcnYLqwA7ahDP5lF70INZ65u8hhVaQUuGAtxgBwFbhUeNOI7/P3erZd3Z4PFn4kokn2h1bfz/xyh98uWHlZ9b2cqw9yChH7U462pANAC6Hw7QPYbK+xm02i3hymL90DxuBKzvm1KRWtolURbrVpCJZWikKwoa+dDvzhtBCg1HniYI1O4LY4xUX9V2yNbXZqcS/njIFmFLG0yBCCw+rVxAOXJzMgCb8GVJaFL0hxtHSLGLS5GcuAX7Dskn1YYdD98NN7jgYqi15L6yFh2XatukhntCi6Y6dfMawROXPaJ2JqUT6o0W+XyqnMQoaIRptZxmFK76rNK8EwZdEu8jY0MR+QYOT6WoHblsH/3CmVJ7CCkzxhBEawYojHu8PgPhOq0GzNjycqqwPQ3pyz05vQmkff8IKMIFhQ709kgmn1sCbtG+G033kTSdvkyC97ERPvpzUQJpLdtEPApNiT4v5Z3td7wU0Lva//iJ6cY2d2nyGCaYyYM5E58774j0r5cryvP438/y27ovdImDTH0LJUgJWM30+bc+zElT+lftCeP9S65puJgeVDb+EtP9+YS5IYdo4cPQs/cWVe6jrKoayJ5X7a4obC3NDOh0fPCtnIH6KioybQ7Fzy8RC3vXhypfJPjom5V6onYZw/dpY/9OTRBMYvL86/yHsl8t9D5I7zUWcivjFnvCs1rM9YZcbmKhv6KIb2bKnx7EBkkZatPam9RN9SGfzUbUo3ynz/xsK4ciJXV11Gpaq16CkT16iOx6O3+x0xv1/VMMLs7Lo96YubH49F3yClYbZU2REx5h6yf9+dxS/MuP8zSTw/KRYkjNQ0TAFdydDNM0hFGwljkhFnljAhNW7Sl9ef6yBF/jlUIzvt+vmtMFR9pwSX+/icQvt5DLDmR80jaqX98QhvKqpMX2zUVa42oODHkBj/Rk7IhqnQkvy/brqYEAM84saCa0dq4hKfO3mUk7tpxcbaoUj51sSiqjMdF6di61wUULPVFKTmXosFbz1+cT/vFG7m5RZv6vx3QoTeedWpj7Kmqg6/6k25F8a2Q48ewaIqp1jocWLR1xn7E0BErBIWs7Zm80vwxYpH/p1Q8b+T6ftmY81zb8myJVTvPL2jkyx5o3LjVPXwYq+v8eguZ9ZLpzcsyIqaahdB4O/Vv3Kr1Btevrkc6OZChSL65UjvINQ1L4VUeJsCxL8UVYCCj2QMvVyP2Y8sF1+q/Oqho4bNL1WJPIHy7yDUXpP/GwjJiUWcl2/I72IghvKCekgxr/uBaPuTw0mtepG2aimHEHQ/1/Hri96jCciBJ9dofote8bYBLSYSfjsagDMd6YSH9BItYz3sN8vpK1KrFsfdsP8JTDbLpu6q0TbE8xLlbZHLPFGsRWX3uqemhEU+D+0qtytzJ+pDKj8WdE5ZcD7l+QJ/+Tj5uUI+/nxK4Bz7NeF/mMi5bl0a3n7/xlthktHV2ls8gTTXKhpUcjPoUWOHXjDvsKkVCWIlxko97RQQkvfk4Tk2Lvcgr2MJaF3dstPKz27UPexK5dAP3mzSqCXaGL2IFo0/zpO3Yat0lB1TV0zz5SjCX98zqliU813vYLNl4Hg8DuWyqP378uoLZaAnVWq6kwSWlbSqPVMcb5ybD445jCAeV5VIH+zuR04bvNzDkEAI2aBznnBuyvxWupyiu32QmozLEEkYqLv1aHj2CbNRIk+/c9fYDNzUruAnsXVQjsJ+FjWYaUnGjEAIQLn/BPgXTkc9o7CmWqN9V6272F373Pt6cbA+roeQJYeCi+ZQTYSB0u9hNvlOy1hHPB4tr2f4llNna7wuo9DJeXEABfZ7I4OvcBoPEaNb1LEhYcKbJoIjCIyQ7fnrk6o49KE+UKDwcH9wlTm5LPHrQUScNYDwfSsZZobBkUoWlCE3UU9jI6SVaDANBWAxHoodIu6daoNSQ7rv3z+FqeXCL1NHFellgpzWo2v48CJEmGacQFsvQrGOK6B7ik0I1qlu1q4MFGcT8RQrosVUPUIdsBWyklIG2uix6shQjEpjTPKrW1w9mLNRnXZVgmZx7AMZSs6nLeRk/PlTic+dhSgoJMKGwiXLNRACW4wgddXHEyN2f9masli254mCB0c6auFLfR5AUlE6Y4OIUVi4mM0CNii0mc3GAFZeAuFRkEDcakxmSFZWdQTsUxYpoDpoHLIOkIPNgqp4k6mzbUrJEioDhq5x80USTuLnoTOkzXvXBPp8QTyVuGUwQ06o1c8RhWpshkMtFMW8TCtWrM1oHq0oU92vsi/DsDzT57h08hTrNvXsmjTYhpkc1hRSkJWX8o0uVri/XFEvDJlhHO4t+YoUM5IyquBhgKUL2KrYKmj4oXo2W+S61U/WUc+uLQBpTwxc0CEmomokUVlOB6A9AWHLVKs5mRxUgeNkBsVZa+6kZxmnWofyZLTCvlwWg5KFAtexEbj3K6BhLeHL1oAKM7nhRH+YEK5nATANw9OXrX0c8I4gN+TxrX5kEakEj9bfhhBIbCyaMcAQoTVOFEdTX3E9G+VGxfLhrNLbWdart4cTXrBKsWJT3RLCF5RThRSY48+EPqiULYrH3VjDx/vlwWYgpxfrMhsQ2PO0Sxo7tUcTULEJIYQJhnpyQ0QqyFkL5VB7TLxNHVBkLcdtSyvvLkKszEweQbYAN42tFGsP70xChOAVjXwl8h8XweUNX53RkT+/sfH028/zdqPl4ZE5KudINnx90LGxw5mrBwov/HOykSN4x8MbOoHMtXPo6NkjCuS81LWUPUE//9f0fr+d4KePLXfY0ixDG4lhfHhViWs4W5BnbItQ2e4P6MbMTLdZozREoe1dIM7RD3f139gcH0MxKGQOxZx4lOEXosY4F4rUkgXSBU8KJrcTuraKrxLKnMNH5uBpdY6Th9COfn+2T78oR5+nyrOuuiBd/eTw0y4T7jbA4a05UecJclDy85VAH3ATzrmdXlTvflqyYSNZV6D0UU8zOqdFoL9PcshJJ3weRNoHFmK2M2rrVU+HiSsh9e+4Av0dMhiT6MfUhqrGcfTG5x83Si03wsrw6l1692vVp7z9jkIAM7OfJdxEBm6/aVWxI7GVd52lV7CmXZASe/D/LH+CxvEd1lXFZLegHv7QyHHTrFfVjPCnFflQw1B3r8osNZcS4JgH3b3mG5MVnnLAwyiUobic/m8/peZ1eTkF1fppWOPYg2N6oRQlKwYuDIyr1Zcw8ssZ9ts25+0EIe8AXVKLY1g1QnoRy8kKdLYIHC0a4ZfuHtDZ8z4bmIGxXFfo/ixsGBJ/wgcJW5UzFSwRQyKROXKUpZyvxK77GUzYpBvyk3Cl5gk24mEq2rVVDNvjGUKL6/tyhbfPQ9UP2GvDPGUY2KYY5lAHKxRCoy6hqJslt8OC2MmUhpa7QPeQxwlo3co11TtXjVHkf3WIQDpfQrPWU+2liTiRhLYd7QpY6h6Ld49dP0cRoVlXOi3lsEgZVCpA1Y/NcF6HO64ngY8DrNsv6ARw8/GnFo9KGWtdVN6PbHqwIv8WYmVIFG1wXI3wMKk6ha6KBt0Uhip4oca0UFCQWKojrOwDjS282LjEXiJNcg6lJOQZbsyB2wJl5kb98jhpOzT7iqKEHEMbLK2sBmmDSLbPnsJdmb41Imc9ERXLCGZrbB/BNgGaT9UJlYTdwWwt4awSz3TGChyt4AfJjOF62VMPKSh7O9P3NIhxOw5/KsP3gRpYWMeZJu1lwxBoelD+djhbq+S1mBCBegAqvZDYO3ItidGQJ3+4/0H0L5mW1r+JpDRfDuFB66NI4izYn5DrzpsCKurCNUqN919gwDac9MegODZba2xz3lV9wQz26ESdBjj3TOaPqB8N+0EEkT9XcK91lLKkSethI1oKjtJAa7166kfHIXNNVS43yOKHmN5uGGoxpA8o+snW/eBQaZm6tJxj+WVhiFgyF408Pzh8DrF3MEkLfB+Fg53UkaBPwHOSP+ZYU0/Ybz71yb2ELy/FKn4MCq0WDyewaxoC0MDSTQDQMHSo9FQZKdvt0GI8hbMg0Cd1OuhbVHI7I5Imv5BbyJveTrRcagGChYrXc+dg1EgoiIvh9YRNRgh3bQOrKTXXbVcxreMB7/O6i7SSrA5oeCTCutq8ze809caeFuEVzHceTjGbo+vWJpxTvL2SXUvKToYV8TCCHvizaeY29dswAScgl8XKoUY37epDf9tPdhy4Y0jXe1Vun/gqw5t6NBeyL2h+qjAD9Wukphi2dvb31fsPBrEM0TJjtH9y30yOIjGbr1ktUtkQyJbzJua3roAXl9KtlDc52Eq2xomVBq0ELqzJF64kJhaVZ6+inTcE9A4TG0wrcpJ1/eTCY9UZVktkFSwW+U2xXdvd3mF515pB7dltadWu2oEeyUnY78IuJzELC+W6KRrRnUAckFw2GgC4LGipMc3jTx439a0oEbL1iapPPABLexYWmeN05o6cqs7hJeo60p0NeGt9CJog4YYXKZDoUPzMk/blzDAup6FrJidxFVFmMhCjLH4c55NUBeZKj/+zhcpIKfjicsJ8LNOet4NVBoPzbiNjnGMdbNaVoFufu95SiSTH7GcNrr1ORgvQ6LGz4V7EYsGPl6Y3ri3iaEWOrpOwSOBWvavilGLTypQTlxihqbt92wiX4m73MFCMlB40SJDcyTqBGLsWC1pGCzBYV4WGseJp7iM2tM0b7ZHo6fql7tZMzDOaKeyVMx9pT2tmyzo5SRs5T7NstsqGWfZLP4SM42GEp9FPOdyIVOV2qsLiYnI9s+QpXvjEEfcVdxOriQYd5yxzP8m8/zRWc1fSH/jAF3lEpL3Of+bh22MVIO18kGlNqxbjtkJgWI3iaasV17FUIPncLzdo0NOZLXc7MsXPJspyKt02vGITq89T1RJcVk3W0/Q59sjWo0UnFucGyYUNqrBnDGCH+X6aINmVk++tbKgIv13PCAAvV10UESod/TbsxJQ+NMnpcdZPqf8lLevVzlMkKXWyanvzsaWGaVu4MxXKjmYCxmw67zkjuWbTMl3aIyS6LmkOSWKQH/50/vBFR2+7yuBIVnH/yW+4tdB3Kz62C+wNuH+u2Lk1P/4xalLDDVdK+zdHsSZxjRxIsZxof29i1D+ik2Doc8bJ/4s/af8XEafU0y1jJaM/vzWH6QCYjrJ4+tDmOR7KMwfe8wP4TEq4isbQLMVTFa2QAfnHj/Me490mfBgaKmFhUR53PuceV7m6DycRUydUfiiVd8qXAwtwDwlcQ5m0myuOv7ZANli6D9ny1xPaY/hzMSdkBGteKUbJsfdoQwJNRi1KYGulcFxjNXBsLmVyx9nXxDdHK75CNikuFyJhX+yRQEYF3gVpRpcMnzOYH3N3kSMLDzG1z3ZMOd6PxKSuEFiwbAUbk7fi8Prpp7e51/8s2Z+OnaMwLFBqxtUutbgwBpasZLHNxjq8p5JDhrP2u0gQRY4cDMM/FoUy5f7UzpqJiLhXWUu0fQf6hlpN3F0LmvbKTyHWDY7DFsRRr+4YEGd0bwqJIGzM5/iehH2AhAacWHRImGBsvWhDSBpNIoHfoS9nSv2tSFrz8FSAy5lybe60tj9V6MowZKQQrgrhJKbxZQnoak1O6R55mwQzwgHaAdja1BZCYWLloNhwKFDwzfGRtMkvNWcm9WZZ1quTQOTng7PZ6tmVikS8Hyy1zGeD/KbGBDso97R2YbLSGJL2MrewWqSHOs9SJTxiWG8BpI1g8oXSTroD7qu4LWt5ZlfAjwObzRYMBBWR1sbDCHLh2bDl+NsVuxayUyQwVRQnfOzSDE6Pi5ux0Aw2i5f5pEVM/7gG6yIWyuISrHaE/LbmET7lmc0JBaDvctgSZco3sPfabN13kHd2N9/cuWNmqYgoCVyp3jsiW6bUrK5GbQydy2oIKYCC2HC8mFW0i+zYDk951Ko6g50j6oVs/7R/1CFLa3P5rnAVo6okXL50NbA0ymiMBgJmeXKhsM0J8H6F0kai89s0r0e18CKAbVGxoCFHtykL1Zf5egu5NoRMlfWghY9xMQtjuFBqOJMt/0mUkuZY+dT7O+uaUuWlCEZoHNu0FMU+3Ja5c73IXR/qs1t+y7DkTs8hqzGmI+AvAB26Rxi42U04uIEaQngnWIPwFCZDGRjJqguJO7d5EXOjMZXczNE4gre7ggt58vhnYRccTfskqggaGtBYRLS/mMKnhKNdFYARBMYcf+Zpvpw71N1P1bi0qSYrZDLR9Xa1jC6ujHumj3DaJ9qS/6fI0ES+uSuUmh7EfJy37F/yTa6nfQiTukwCvDTQ916NIxhUmWr/p/VxYhzTaTqCsV/BNFhqVbZaT492Ay/xtjBv9ZCtDadlHdaGSpl6St5ON0GKMLynJ5o1h4VxrfnHZmt0lUyXNDVlx2FstzMXvTb+F6ZS+BzE/qWC8W+MR18cm7Dq6DT7jwnPK0FSgvr1f8S/OKT4F5brEesyuVMfbb/24tiPdgfY5RHS6xvpD2dxFjFVXcIpJrjPDYz7eVREygeNv1niowC0uW2UWnVtCjze/qA3mrRSGBrs2DpluwlF7+2y9EQ0aan3p1YRbsZ8X459jwX1W6zf9JM9/Zh231RX4cpLVtBGTvUbUekJU6pO55o/5oN0JK2q5hXoV6D/N4GO3mNxYNxat6StBuN8LOQnqaTGNNl4mkaTeBOw3SpAZ1nHE+D6arjz0bkhMc+bTUgxI5AL4zZimPvoVvq1f93bsKedTrmEDTzcT4lr/ajTM9O9SHS7Z5bjHMeAd5Zl+itB0Wy4vhyI+fAlGygORvMUhMigwdISmfWUjBoZWJy4ubh/hV57SLSBK/+lZ4FSK0a119Ni1hUrjAiyFVIX6jK38+eCKVj0gJTaY7j3aZjMAd1Ixdi7FN2X4NnUBo26UvwS4whN34GIBecdJxXhAbHyXwrzVba7wtC4Jhovt689BTZ/M1HmCCipMzDdejedymFaCpg5j7ofA8ObGW0A3CflLOIzxhMCvMGRI3LnXDK82TnPDDcne1rMaCFIGFithnoWgsvhZGyZkLfJ9M7L9H/IEiQoDpIfLYfS8m+uzP/JtwD2JkDYQni8Q95iqCfMb+vuHK3oz7BeiUDuLP4q/PCATRyg9yf8hJU1OnLUEIpzAg84lXDtiZdM3jBMosCVKYtad64JhQsutJZXKNg+/fXgDmljjOBakIcEvUdYRQsNO6I5uP0qjdhJLyOFwfOwVWaenL6x91/9UBjnGa0R+54kOILMok+mg5IvVvrs7RPkg77VCo6POCgUSI9S2JeppPstkiFjg/9LPDyG249s2i1vNzCkwzGEPX0bCds8Pc0xFgKpGqxKPDI4vN8SpPoEg5t9siTLl63WflNMqgWNAZiwrMVCmGBZsE9qKAjwGPLUKjCHIQpdDig3v9wFybrSYrXYt1SRgWjaOR3YRIzIb/Y9rjAXSP6cdaIkQ/LBSlaDg8pRj4toPat9BuvpIRFwwpaiqpLb4Sx2CdIcbAZvVSjITghCFRgil3NU9H+8dJ3jdtKrvPYK9CvQ//1AN4/eZDh/iXess9rbpS9Aj0cZ1kV6CO2xlxHi+f9CiHlsPKOLh96lhbJRL3zC1cFd/fBQxrCSURu0/kv7cqbQmC35L+oHos7LLEdkO7VnU56rKnhzfh2Jpp775NeFaMPfZ8g67piff3M7VD6hrl/Fz1cqvum1TXztq0GvBv1PHQT4crxfjNzwPuJxxCzRxrAnvk5SturOsXHiu8ZtfWjZoJNLYyiHv52Dq3dQnKf5Ysev3BcnPtQ6arWoWXi/bBj0Z1Lq65XbqwBKbItmGLlOahvisUmCPG20yvqgtmkHmhhC9uUqFAI7Fk6ZEnvHPWmHH01jDKfhG4J8jLrLmqPs62Fq3CX8xxX2ZEpvPc16D0QZW5PMMBKrDL6QHzjLmJGpCvDRQuPeB2rWsqJDwoTJfhyFVipxXl7IoUEP64CQPB3CqLNBGmBjAWqk+tLzBEgIp4101wksrQfZJCqeXbfCB88Hb9XTVj2qD31vJz9P2dBnuptTIQQ0orYrIDqPyvFlWXO8j5/oYq0Bonh07IgsaFYc7I/k3pxQap5vkXrcukpf00OkSWiXELQ9qLZudeQgWh0ZqkgRMb3UNzGZ8UiNbpmSgxZ40nUwkrbnUpDPrtgG328Ia1qXBrLVu2PlPQtkHtnZRxc37cuXFTIUCuM22KLNI94nXeyLhTedsSJ3wCx2yjosYy5jJEJ+N8PuiKpimno2o+/a1MtJ0TvQI/NIcFs96/K/2lsHfdLi+w1sLJw4OHwVMa5RUjo1IhBS3s7BwBfGKhAZ22PbfY+oZ58h7EzuY9AcQwg5oNBQ89J7IYQf1X4LoJ94nuYp673ceMRDq/9h84cVkfzx/scU4VDK2FzNsOGTNo2wLfUSVvqQ3JWDEQy0PojaUfz3xNLuAeoggQ8AEk5izqAtRa2u5dgTlsPNR4X+9J647c8rHbDbQ5R1fhzCiSDB6fWw5QDY3irka5OuemwqNqRrqdEpY4qPxFKU4FZQ9WBCk9ayRo2eUI2mroywh8hmZXdayrVRsfdoxYozFGuQ0XH3vX0t6gEIJdMA9UPQWrh509bntQwB89JQEgX8iJ0RWr1zd/3ctamBhFR+UvH3i9cO1Kug2ac8pshRa3P5QKvGDltgtKjryjxGUS/jpI1wFNBp+bBRl1NspaD2VAGQOuVsMqZdTEvP7LWcLGRldGoeH32J9oo4hov0hBdRtI1e/G10+HJ2JL4a9GrQ/45BKZbdMpfW7eD4M2rO6RP/9z+H+krklcgrkVcir0ReibwSeSXySuSVyCuRVyKvRF6JvBL5by5iup8miClfPf/xsGbK4Z6hG3PwEstItszuvS/hNxcpZHmfgg3zPmk2Y3PB/GRs1RuRc7lI9R/+c0/4vGQCYzGJae/+z75sQnuh33hK5Ri8wXHc5GAdNoHbdmMGevSrIwurch4ODFA1Vg110LqVM2PyNphMNnf1GfufQQzaZWDh0xpa0smcDPdQnf4Iyt3QM8KPoTFMPHyjRcSxi6CbVVyUCqUfMr42cXOLBWLLaJfDfm74+4FEaw8XpC4WikgNPfOgvNxmLTNZGYJmmrOZQtrXNaFgg41GHCLA7ffODYmvcpxdnEbviaexa4qJayweXqypEo+VsGgD6Upytve4jlA6zrH9WhMiJlrtx7qXC5Ja9F31vUqZy1TAn8uG2+y5nZySbktA7zDact2fyKiKuOpgDhDVzLPF9ATzRZT3EhX+wrD9DUVMoJLrz7Q0abSNJ7q3mHsPO/r6xt+aI4ih9SkTIieA/dnnjr/zln9y8cedpjTv7UXdoYq9JxXIyzdYjmYW1iWWBme/h7f7VllPyuy9ekaao7V+DSPsIcB0AIKgWrLMcdI+eEgtdoiay8t18m6FfSsX857QgLhGZIOrWByMQsSgyrozlYJ3QAI8c01Vi9GrwFzog+MLObTLDuG9qi0c++cUTsxNvSFdeuHR/aZU09mRI0PGyK35P/h+Zl219nPKqXOFezoXlSZalgPnUXfnsYA2jU4a9LZxP1BYSc2L8dsz0K5P6GvfFsMA5QejiGyMv3r2T7A/sgXtE2fGMlHBfBsy8wnQrF3R1ydORmsNWis/H4wzfGJYi+ukLwF9PO6ku5ndleCe3n1qiIznjlyJsDby0WZCAJq1UvoXy60z4U1dmRLxd4k0dJQ1Zru7L+VPrQLd+1EkViJhz+mgJsL0XzJOBTBDwpfw8Y0VZiGDJJhcsttKvt9L9P1eoSB2J0tbMpuBC+jxO5NW8mNznNuc9jQWF2ReFIN9A6pOocmInsmJWBl7YUh8TvID0fpdwyfyawbuByM4U15EPmh6vVyoVO8q7PZXI3jd2U0PE5ixRBvCrzHZ7CD+YLPnzOGyGrf0akO3wOd6N6UQxuit2lx+Av7wuSF03gkSVYB268JpfbcCznB1ZXebOj6X87GkMdqPXFVDhUf3ll0WFNZUx+basZ1wx3X4CSFmnanO4/X10hg3QFvSqdzpgYqjO9TwMNl05S6L5AzigwTlTOu4hkc8fhuJSaqzdRX31NIabJkHcK5CEIuWVsaUYdTkxUK4akmIWksavGzY1nQXtPR4NNTByng07MvBPFpQnfoUMtVl1SqY5OHtJso2jyFSmU4lM5kR7Lcq3YLNfkSJ2ERHR1CaRys2kR3rb10t3KfGLEFemrF4JFbaDpsG6DcwwuT1FbsQsjDYeWBNTP4tR9T0nzV0aI3ifQRBDaF1hoyLdmRmK9DMUehQ7M1z0d5DZD9KaLr1Hst4PJGSSO/RXUCv9hiowD6UKLN95IqeWXPetmNZgrnrigPWzPl2KC3j9SbtzJR1gYfvJNxV7UEVkjLwuhBW93EBRVqKkt+K5CvureEreMsAjcJdfzvgQ2C4TJZNONuqsVLStrTq8yjUIDsCKiesjxkQHSgSRCQ46ZJP/K6ycbmPW2T2xOSQTgDn2fyISYmXWUrx1lLoWgF3EpMCzLnkaqT8TfJ9ynA2Q5vdJ0a7Xck489/jaQ8fRjDUEX3jpOua9DIo+Ws1gqsPaCVoxA6xlL+ZvryMa8+CsFBkaNhcEMGJ6wO1JealIjReJml0RMWGRLC1KkhhvxRsvBpAhLyO+FMlz4XemvmHPTlBywVz9Sz80glcSO/xFPODWj2LE2FlvstjzfTk5V3QlWAeMy14iCu3sJl5uE6Vo031I+v4HN2AzaBXmmRw7+E8LA4de0N3QRryaSc9qlpjKUdkUrtyXvs8gQ8uOl3mxrW/flKuJPBokp7BbYBLEt+08KCWK2M1bdV1L2fWboHnXRTHB7r9PQ6hYV4oDsZMrP1XPck9TlIwU5PjAgnY3aNY3Op8UBPALoEmzwr6lu2zrklT/36lInHzoHSx+zy2b/yzTuVuz1ypJ0AS9lDnaCRfUGgfMLbL2MBoQ0gOoMzWpWUXOrouSBck+U7qwS+pSMd7qoErrmvfOGTbIiXqe96Q8hqmsdsiqK8xPVqN+7ZCyOtHoo0VoGe38p9+XNVXlPh+aFw74vJW1e+YfxtKu7ylt+bKAVo74MtBSIvV4zrBrp7O0QrMXA+mI/2z6smdKmAXL4NuSjtnu+dR1BIrXECIAyedsnFItU1ZGn4r5csjiL2Dvw8VMSJbU+qPmNLl6i3LAalhyW0DqRnh29eZ/Yet5sdnaXwq0eqA3mzj5YMUnSGzsHGf9c075xoC0dW2kwcQNKKlQWZvOFLDYdgg/18+D1VQOulfCn+zXfIFR68gVDAZoTgT6ZJOzDXAB2FNPQHLN0+/7qCBGplTroGNlpUJBoMO72O00TdLZ9OwzORJLS/UUFlgNEeb0KSFjIU0nALYwTiSx8fjIgLQbhmlAJc9q1O7+eaFCswlFsZluVGAHjtzBO/sxNObwxw/h2Edv8Y7f9Wk+35/67fA/uZgbfUbN/H+KshN2DuRqB5NHM9yV1KC91m/AxEjMwnlcwU9Qe89yB34tDcnAvdaBRNZTCLj3WxQ4FGBJ6ofnzVQCzmfnjR3WO4Xmtlm3u6VGwgrcS5axy4anZRnaeUUeWx2Y1QEFZFo6ocYR4H7YCRx0H8ogWEXMu3QalH6yOaYd0fpE2YzeUJ960QWrkH6PfkxCGNM68Or0NxJR+3guLKs+ku6j5Kqu3MthYblQzo31z5P3QuVVifS7eYzXMFNTxLaGMgBoNmnHkc1aS3+v9NeU1zPdv7wvcdoxtRJs/EHZldijEjM5uLK0p7V5oshb1mkQ3pCikN2oFpDUTsNT13Hr84haNR+BtrVzEXc7sQJAzZ5uVGulVS79lzt7dpANCC8WIOYft7RHca6unpkjrq0ap+Te1vHnQzSfdbTV1KL7nosRw4KPzCoOy74cGC4J5XWBysCCECyL8eK3ESPicoHv/VeEQgl3VOq92hVbjuTaYhjjsXNceuYzrCRCoyjCSNxlEzHLp+BNZk1UZ6gTrz5mmjVEhyFOhHW4Jkytfby0LVOYLqHIazwELkIlovl8+F0Ye1r4e72tvQyDA8ZPqCBEH8bHOYt07PnHcSiY68TEvAsT2mrRAlMyvdUUJUC4K0iOy1BdzNP0TZA47akbkC9Gz6XXSTQb4h7MI/5LpT6gy3Xw4DfsrLe1aTm8gvaHIMus9ulCtMMm0xujczBPuJ2cNzkyEsZNm4dqyCBiedX2+z1fynY4XdzSFyLPDOhWf57TLcyQch7Wim6Zc5uSJWUlziRZp/0eg+QsfFH1q6fi069gOac47gec6S0q12Zv7YeawxpyeyCVlNFwzJ7tnskXahmXMhHh2x10kXFQ3p18mQhWqtx1wUK1iVv7b1mu+dZAwt6ie0J9+D9K0O6f2zpTQUZXpLpiApqGRWN3iOwYlbujV114obtEGacgNnaV9yROJOOumSzZwZ7HLPhM/oTj54K6vePre8cnkzZphjrwHGNrGGcawv0VjeeI7GH5XzXfH1UtNOCiu+8BTRxZWHKTZ7i9NZkuM3hTgrSvdT4NmiXkLiC6x6sjTYPI8YyZvKbRkWf0Xl5jPOq3EVJ7tPxqiGGLGEt3J/nkmKBagv8Iq1wiBBWOUkDD1phrE6ZbPyCzeEhHE9uG0EMnuFSpliwlk5P9EMY4pj38CCpaDc1j053qWO9Hm+8VS53bnq2M2tFUKfqZndWM+hcU6p9zYsN9R0TrPz6KY0TWvVDaf4cs0lzo0Dypu4Kx/lE03wlZHU0xnocQzXkycx5mgvyfXa4W82UpA+od7kNGBcA6RWUHpNwwUCdEeEJ5aynFFGR3bPV/W73Ecd6xZAR15LOtY98yGDxQPs2D+PX635mPNrh4Lg6mGLLt3jLt5kPLg1cE8Wbtv3kP5BK7rnh/kiDEBjJmI0aqmfzB2Py3FROwYHEPIZGlywp9zBfLd2x9lBlWI/3FlCc6xJobtTTNbciHeOe6qZJz+zuqcmduGCTGI87eBkwGG8N7xeoSeiahhzE7asFYD0vcX3vtwTct6XzkBg9UvXwFF5ZrQ1z3glLZrx1kI/M9bZLqCjzPnbULxQhj+x2CNSelglLs3VwpJYHMzA5Bq8TzWdrxEPoiVaL9u9aLyqQLTVWQt4baqd9aV90ShvdRzO2QZ88fy/1gC9NnGjQeuK6UKoMg9vInZzN/zLlvKIf6fTmCMXcySEzutbEkWZyHjeonCPee/829U00gw/eSelovWY9HBrqgodXI65WRU2bQPLxhxvX8T/Y+fX/BVBLAwQUAAIACACnbUtLkXUJiEwAAABrAAAAGwAAAHVuaXZlcnNhbC91bml2ZXJzYWwucG5nLnhtbLOxr8jNUShLLSrOzM+zVTLUM1Cyt+PlsikoSi3LTC1XqACKAQUhQEmh0lbJxAjBLc9MKckAqjAwMUAIZqRmpmeU2CqZWyAE9YFmAgBQSwECAAAUAAIACAALZ4FG6W7bZOQDAAB0DgAAHQAAAAAAAAABAAAAAAAAAAAAdW5pdmVyc2FsL2NvbW1vbl9tZXNzYWdlcy5sbmdQSwECAAAUAAIACAALZ4FGNRrQWs4EAAD0FgAAJwAAAAAAAAABAAAAAAAfBAAAdW5pdmVyc2FsL2ZsYXNoX3B1Ymxpc2hpbmdfc2V0dGluZ3MueG1sUEsBAgAAFAACAAgAC2eBRp9k43WyAgAATgoAACEAAAAAAAAAAQAAAAAAMgkAAHVuaXZlcnNhbC9mbGFzaF9za2luX3NldHRpbmdzLnhtbFBLAQIAABQAAgAIAAtngUYKEe9qogQAAAUWAAAmAAAAAAAAAAEAAAAAACMMAAB1bml2ZXJzYWwvaHRtbF9wdWJsaXNoaW5nX3NldHRpbmdzLnhtbFBLAQIAABQAAgAIAAtngUaFMCthngEAACsGAAAfAAAAAAAAAAEAAAAAAAkRAAB1bml2ZXJzYWwvaHRtbF9za2luX3NldHRpbmdzLmpzUEsBAgAAFAACAAgALmurRhra6juqAAAAHwEAABoAAAAAAAAAAQAAAAAA5BIAAHVuaXZlcnNhbC9pMThuX3ByZXNldHMueG1sUEsBAgAAFAACAAgALmurRpQTsyJpAAAAbgAAABwAAAAAAAAAAQAAAAAAxhMAAHVuaXZlcnNhbC9sb2NhbF9zZXR0aW5ncy54bWxQSwECAAAUAAIACAB2uMNEzoIJN+wCAACICAAAFAAAAAAAAAABAAAAAABpFAAAdW5pdmVyc2FsL3BsYXllci54bWxQSwECAAAUAAIACAAua6tGNdvZrWgBAADzAgAAKQAAAAAAAAABAAAAAACHFwAAdW5pdmVyc2FsL3NraW5fY3VzdG9taXphdGlvbl9zZXR0aW5ncy54bWxQSwECAAAUAAIACACnbUtLh3IUa5krAAAqVwAAFwAAAAAAAAAAAAAAAAA2GQAAdW5pdmVyc2FsL3VuaXZlcnNhbC5wbmdQSwECAAAUAAIACACnbUtLkXUJiEwAAABrAAAAGwAAAAAAAAABAAAAAAAERQAAdW5pdmVyc2FsL3VuaXZlcnNhbC5wbmcueG1sUEsFBgAAAAALAAsASQMAAIlFAAAAAA=="/>
  <p:tag name="ISPRING_RESOURCE_PATHS_HASH_PRESENTER" val="c9f861ff112445743b94aab217107e251fd3e5"/>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方正姚体 Agency FB">
      <a:majorFont>
        <a:latin typeface="Agency FB"/>
        <a:ea typeface="方正姚体"/>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4969</TotalTime>
  <Words>2962</Words>
  <Application>Microsoft Office PowerPoint</Application>
  <PresentationFormat>宽屏</PresentationFormat>
  <Paragraphs>289</Paragraphs>
  <Slides>29</Slides>
  <Notes>29</Notes>
  <HiddenSlides>1</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29</vt:i4>
      </vt:variant>
    </vt:vector>
  </HeadingPairs>
  <TitlesOfParts>
    <vt:vector size="49" baseType="lpstr">
      <vt:lpstr>Gill Sans</vt:lpstr>
      <vt:lpstr>Lato</vt:lpstr>
      <vt:lpstr>MS PGothic</vt:lpstr>
      <vt:lpstr>MS PGothic</vt:lpstr>
      <vt:lpstr>Open Sans</vt:lpstr>
      <vt:lpstr>Open Sans Light</vt:lpstr>
      <vt:lpstr>Roboto</vt:lpstr>
      <vt:lpstr>方正姚体</vt:lpstr>
      <vt:lpstr>汉仪长美黑简</vt:lpstr>
      <vt:lpstr>华文宋体</vt:lpstr>
      <vt:lpstr>楷体</vt:lpstr>
      <vt:lpstr>宋体</vt:lpstr>
      <vt:lpstr>微软雅黑</vt:lpstr>
      <vt:lpstr>小米兰亭_GB外压缩</vt:lpstr>
      <vt:lpstr>造字工房俊雅（非商用）常规体</vt:lpstr>
      <vt:lpstr>Agency FB</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春秋视觉</dc:creator>
  <cp:lastModifiedBy>kp l</cp:lastModifiedBy>
  <cp:revision>463</cp:revision>
  <dcterms:created xsi:type="dcterms:W3CDTF">2016-07-10T15:24:52Z</dcterms:created>
  <dcterms:modified xsi:type="dcterms:W3CDTF">2018-03-06T05:26:33Z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y fmtid="{D5CDD505-2E9C-101B-9397-08002B2CF9AE}" pid="3" name="KSOTemplateUUID">
    <vt:lpwstr>v1.0_mb_jap6Yn7zhmBUZX4295EjDQ==</vt:lpwstr>
  </property>
</Properties>
</file>