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vnd.ms-photo" Extension="wdp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65" r:id="rId6"/>
    <p:sldId id="266" r:id="rId7"/>
    <p:sldId id="260" r:id="rId8"/>
    <p:sldId id="267" r:id="rId9"/>
    <p:sldId id="268" r:id="rId10"/>
    <p:sldId id="269" r:id="rId11"/>
    <p:sldId id="261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6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96"/>
    <a:srgbClr val="FFB3BA"/>
    <a:srgbClr val="ECF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8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 lvl="0"/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04823"/>
          <c:y val="8.7631899999999999E-2"/>
          <c:w val="0.895177"/>
          <c:h val="0.773433000000000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Web</c:v>
                </c:pt>
              </c:strCache>
            </c:strRef>
          </c:tx>
          <c:spPr>
            <a:solidFill>
              <a:srgbClr val="FF8B9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45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24-4F31-9696-A5286C51B5F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Presentation</c:v>
                </c:pt>
              </c:strCache>
            </c:strRef>
          </c:tx>
          <c:spPr>
            <a:solidFill>
              <a:schemeClr val="bg2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24-4F31-9696-A5286C51B5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69059192"/>
        <c:axId val="269057232"/>
      </c:barChart>
      <c:catAx>
        <c:axId val="269059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A6AAA9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900" b="0" i="0" u="none" strike="noStrike">
                <a:solidFill>
                  <a:schemeClr val="bg1">
                    <a:lumMod val="95000"/>
                  </a:schemeClr>
                </a:solidFill>
                <a:effectLst/>
                <a:latin typeface="Source Sans Pro"/>
              </a:defRPr>
            </a:pPr>
            <a:endParaRPr lang="zh-CN"/>
          </a:p>
        </c:txPr>
        <c:crossAx val="269057232"/>
        <c:crosses val="autoZero"/>
        <c:auto val="1"/>
        <c:lblAlgn val="ctr"/>
        <c:lblOffset val="100"/>
        <c:noMultiLvlLbl val="1"/>
      </c:catAx>
      <c:valAx>
        <c:axId val="269057232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sz="900" b="0" i="0" u="none" strike="noStrike">
                <a:solidFill>
                  <a:schemeClr val="bg1">
                    <a:lumMod val="95000"/>
                  </a:schemeClr>
                </a:solidFill>
                <a:effectLst/>
                <a:latin typeface="Source Sans Pro"/>
              </a:defRPr>
            </a:pPr>
            <a:endParaRPr lang="zh-CN"/>
          </a:p>
        </c:txPr>
        <c:crossAx val="269059192"/>
        <c:crosses val="autoZero"/>
        <c:crossBetween val="between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 lvl="0"/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28441"/>
          <c:y val="8.7631899999999999E-2"/>
          <c:w val="0.87155899999999997"/>
          <c:h val="0.773433000000000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F8B9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19-4940-A5D7-1100AAA22F4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bg2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19-4940-A5D7-1100AAA22F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69055272"/>
        <c:axId val="269058016"/>
      </c:barChart>
      <c:catAx>
        <c:axId val="269055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A6AAA9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900" b="0" i="0" u="none" strike="noStrike">
                <a:solidFill>
                  <a:schemeClr val="bg1">
                    <a:lumMod val="95000"/>
                  </a:schemeClr>
                </a:solidFill>
                <a:effectLst/>
                <a:latin typeface="Source Sans Pro"/>
              </a:defRPr>
            </a:pPr>
            <a:endParaRPr lang="zh-CN"/>
          </a:p>
        </c:txPr>
        <c:crossAx val="269058016"/>
        <c:crosses val="autoZero"/>
        <c:auto val="1"/>
        <c:lblAlgn val="ctr"/>
        <c:lblOffset val="100"/>
        <c:noMultiLvlLbl val="1"/>
      </c:catAx>
      <c:valAx>
        <c:axId val="269058016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sz="900" b="0" i="0" u="none" strike="noStrike">
                <a:solidFill>
                  <a:schemeClr val="bg1">
                    <a:lumMod val="95000"/>
                  </a:schemeClr>
                </a:solidFill>
                <a:effectLst/>
                <a:latin typeface="Source Sans Pro"/>
              </a:defRPr>
            </a:pPr>
            <a:endParaRPr lang="zh-CN"/>
          </a:p>
        </c:txPr>
        <c:crossAx val="269055272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4C2267-15D8-439C-A06E-4A7A7D535A6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28D4902-8CFB-487F-83E1-41074372CBAC}">
      <dgm:prSet phldrT="[Text]" custT="1"/>
      <dgm:spPr>
        <a:solidFill>
          <a:srgbClr val="FF8B96"/>
        </a:solidFill>
        <a:ln>
          <a:noFill/>
        </a:ln>
      </dgm:spPr>
      <dgm:t>
        <a:bodyPr/>
        <a:lstStyle/>
        <a:p>
          <a:endParaRPr lang="id-ID" sz="1050" dirty="0">
            <a:solidFill>
              <a:schemeClr val="bg1">
                <a:lumMod val="85000"/>
              </a:schemeClr>
            </a:solidFill>
          </a:endParaRPr>
        </a:p>
        <a:p>
          <a:endParaRPr lang="id-ID" sz="1050" dirty="0">
            <a:solidFill>
              <a:schemeClr val="bg1">
                <a:lumMod val="85000"/>
              </a:schemeClr>
            </a:solidFill>
          </a:endParaRPr>
        </a:p>
        <a:p>
          <a:r>
            <a:rPr lang="id-ID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Vision</a:t>
          </a:r>
        </a:p>
      </dgm:t>
    </dgm:pt>
    <dgm:pt modelId="{D5C8519F-D5CE-4BA5-88B4-1A39526BCAF0}" type="parTrans" cxnId="{008B7B52-347C-43C8-9D57-9605EC1BE1F3}">
      <dgm:prSet/>
      <dgm:spPr/>
      <dgm:t>
        <a:bodyPr/>
        <a:lstStyle/>
        <a:p>
          <a:endParaRPr lang="id-ID"/>
        </a:p>
      </dgm:t>
    </dgm:pt>
    <dgm:pt modelId="{C0FBCBA1-DE8C-4167-B994-850E78839690}" type="sibTrans" cxnId="{008B7B52-347C-43C8-9D57-9605EC1BE1F3}">
      <dgm:prSet/>
      <dgm:spPr/>
      <dgm:t>
        <a:bodyPr/>
        <a:lstStyle/>
        <a:p>
          <a:endParaRPr lang="id-ID"/>
        </a:p>
      </dgm:t>
    </dgm:pt>
    <dgm:pt modelId="{38D92673-0CA6-4ECF-8E3D-7C73E23DE638}">
      <dgm:prSet phldrT="[Text]" custT="1"/>
      <dgm:spPr>
        <a:solidFill>
          <a:srgbClr val="FF8B96"/>
        </a:solidFill>
        <a:ln>
          <a:noFill/>
        </a:ln>
      </dgm:spPr>
      <dgm:t>
        <a:bodyPr/>
        <a:lstStyle/>
        <a:p>
          <a:pPr algn="ctr"/>
          <a:endParaRPr lang="id-ID" sz="1100" dirty="0">
            <a:solidFill>
              <a:schemeClr val="bg1">
                <a:lumMod val="85000"/>
              </a:schemeClr>
            </a:solidFill>
          </a:endParaRPr>
        </a:p>
        <a:p>
          <a:pPr algn="ctr"/>
          <a:endParaRPr lang="id-ID" sz="1000" dirty="0">
            <a:solidFill>
              <a:schemeClr val="bg1">
                <a:lumMod val="85000"/>
              </a:schemeClr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algn="ctr"/>
          <a:r>
            <a:rPr lang="id-ID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Conseptualization</a:t>
          </a:r>
        </a:p>
      </dgm:t>
    </dgm:pt>
    <dgm:pt modelId="{E2CE42D9-FA49-44D1-98FE-9AE568A65EF6}" type="parTrans" cxnId="{DB56E668-A9BC-49CE-AD41-C3FCF45B24B6}">
      <dgm:prSet/>
      <dgm:spPr/>
      <dgm:t>
        <a:bodyPr/>
        <a:lstStyle/>
        <a:p>
          <a:endParaRPr lang="id-ID"/>
        </a:p>
      </dgm:t>
    </dgm:pt>
    <dgm:pt modelId="{A07E3DFA-F9E1-4628-A3E9-3A9BC3EB25B5}" type="sibTrans" cxnId="{DB56E668-A9BC-49CE-AD41-C3FCF45B24B6}">
      <dgm:prSet/>
      <dgm:spPr/>
      <dgm:t>
        <a:bodyPr/>
        <a:lstStyle/>
        <a:p>
          <a:endParaRPr lang="id-ID"/>
        </a:p>
      </dgm:t>
    </dgm:pt>
    <dgm:pt modelId="{D2FF0D14-ACD7-4583-8F84-987EA9663EA7}">
      <dgm:prSet phldrT="[Text]" custT="1"/>
      <dgm:spPr>
        <a:solidFill>
          <a:srgbClr val="FF8B96"/>
        </a:solidFill>
        <a:ln>
          <a:noFill/>
        </a:ln>
      </dgm:spPr>
      <dgm:t>
        <a:bodyPr/>
        <a:lstStyle/>
        <a:p>
          <a:endParaRPr lang="id-ID" sz="1100" dirty="0">
            <a:solidFill>
              <a:schemeClr val="bg1">
                <a:lumMod val="85000"/>
              </a:schemeClr>
            </a:solidFill>
          </a:endParaRPr>
        </a:p>
        <a:p>
          <a:endParaRPr lang="id-ID" sz="1100" dirty="0">
            <a:solidFill>
              <a:schemeClr val="bg1">
                <a:lumMod val="85000"/>
              </a:schemeClr>
            </a:solidFill>
          </a:endParaRPr>
        </a:p>
        <a:p>
          <a:r>
            <a:rPr lang="id-ID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Revision</a:t>
          </a:r>
        </a:p>
      </dgm:t>
    </dgm:pt>
    <dgm:pt modelId="{45EFD6B5-D5DA-47C3-9FEF-5FA547E7F865}" type="parTrans" cxnId="{C7CB7AF4-180E-4413-ACF9-F5F37F5A0535}">
      <dgm:prSet/>
      <dgm:spPr/>
      <dgm:t>
        <a:bodyPr/>
        <a:lstStyle/>
        <a:p>
          <a:endParaRPr lang="id-ID"/>
        </a:p>
      </dgm:t>
    </dgm:pt>
    <dgm:pt modelId="{FC223F2B-2485-4DFD-AB43-A1034295544D}" type="sibTrans" cxnId="{C7CB7AF4-180E-4413-ACF9-F5F37F5A0535}">
      <dgm:prSet/>
      <dgm:spPr/>
      <dgm:t>
        <a:bodyPr/>
        <a:lstStyle/>
        <a:p>
          <a:endParaRPr lang="id-ID"/>
        </a:p>
      </dgm:t>
    </dgm:pt>
    <dgm:pt modelId="{60AC4A15-EFE1-495F-BAA4-07DA24DBD17A}">
      <dgm:prSet phldrT="[Text]" custT="1"/>
      <dgm:spPr>
        <a:solidFill>
          <a:srgbClr val="FF8B96"/>
        </a:solidFill>
        <a:ln>
          <a:noFill/>
        </a:ln>
      </dgm:spPr>
      <dgm:t>
        <a:bodyPr/>
        <a:lstStyle/>
        <a:p>
          <a:endParaRPr lang="id-ID" sz="1100" dirty="0">
            <a:solidFill>
              <a:schemeClr val="bg1">
                <a:lumMod val="85000"/>
              </a:schemeClr>
            </a:solidFill>
          </a:endParaRPr>
        </a:p>
        <a:p>
          <a:endParaRPr lang="id-ID" sz="1100" dirty="0">
            <a:solidFill>
              <a:schemeClr val="bg1">
                <a:lumMod val="85000"/>
              </a:schemeClr>
            </a:solidFill>
          </a:endParaRPr>
        </a:p>
        <a:p>
          <a:r>
            <a:rPr lang="id-ID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Proposal</a:t>
          </a:r>
        </a:p>
      </dgm:t>
    </dgm:pt>
    <dgm:pt modelId="{729A8FAF-7DDA-48F9-BF36-3D62AE91FE1F}" type="parTrans" cxnId="{D0D5926A-BE29-4705-A6D6-B14972A106E5}">
      <dgm:prSet/>
      <dgm:spPr/>
      <dgm:t>
        <a:bodyPr/>
        <a:lstStyle/>
        <a:p>
          <a:endParaRPr lang="id-ID"/>
        </a:p>
      </dgm:t>
    </dgm:pt>
    <dgm:pt modelId="{6B25177D-CD89-4B81-AA27-04DE142DBF3C}" type="sibTrans" cxnId="{D0D5926A-BE29-4705-A6D6-B14972A106E5}">
      <dgm:prSet/>
      <dgm:spPr/>
      <dgm:t>
        <a:bodyPr/>
        <a:lstStyle/>
        <a:p>
          <a:endParaRPr lang="id-ID"/>
        </a:p>
      </dgm:t>
    </dgm:pt>
    <dgm:pt modelId="{D8C256EE-19CC-43E2-A16D-84EB9098455C}">
      <dgm:prSet phldrT="[Text]" custT="1"/>
      <dgm:spPr>
        <a:solidFill>
          <a:srgbClr val="FF8B96"/>
        </a:solidFill>
        <a:ln>
          <a:noFill/>
        </a:ln>
      </dgm:spPr>
      <dgm:t>
        <a:bodyPr/>
        <a:lstStyle/>
        <a:p>
          <a:endParaRPr lang="id-ID" sz="1200" dirty="0">
            <a:solidFill>
              <a:schemeClr val="bg1">
                <a:lumMod val="85000"/>
              </a:schemeClr>
            </a:solidFill>
          </a:endParaRPr>
        </a:p>
        <a:p>
          <a:endParaRPr lang="id-ID" sz="1200" dirty="0">
            <a:solidFill>
              <a:schemeClr val="bg1">
                <a:lumMod val="85000"/>
              </a:schemeClr>
            </a:solidFill>
          </a:endParaRPr>
        </a:p>
        <a:p>
          <a:r>
            <a:rPr lang="id-ID" sz="1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Brainstorm</a:t>
          </a:r>
        </a:p>
      </dgm:t>
    </dgm:pt>
    <dgm:pt modelId="{65C19C87-FE1B-473A-B3AC-306D4BB27B51}" type="parTrans" cxnId="{84368C46-30E5-4D4D-938B-7DE797611575}">
      <dgm:prSet/>
      <dgm:spPr/>
      <dgm:t>
        <a:bodyPr/>
        <a:lstStyle/>
        <a:p>
          <a:endParaRPr lang="id-ID"/>
        </a:p>
      </dgm:t>
    </dgm:pt>
    <dgm:pt modelId="{1B76385D-8145-4A19-BD6A-E54F93E17E7D}" type="sibTrans" cxnId="{84368C46-30E5-4D4D-938B-7DE797611575}">
      <dgm:prSet/>
      <dgm:spPr/>
      <dgm:t>
        <a:bodyPr/>
        <a:lstStyle/>
        <a:p>
          <a:endParaRPr lang="id-ID"/>
        </a:p>
      </dgm:t>
    </dgm:pt>
    <dgm:pt modelId="{50F7950A-D2A3-4413-A249-711F8CCF1EBA}" type="pres">
      <dgm:prSet presAssocID="{2B4C2267-15D8-439C-A06E-4A7A7D535A6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AD3D5A4-0DFD-4A2B-A0CD-7AE2715C1878}" type="pres">
      <dgm:prSet presAssocID="{328D4902-8CFB-487F-83E1-41074372CBAC}" presName="horFlow" presStyleCnt="0"/>
      <dgm:spPr/>
    </dgm:pt>
    <dgm:pt modelId="{33D9AF37-21E2-43DC-A3F0-73462ADF44C8}" type="pres">
      <dgm:prSet presAssocID="{328D4902-8CFB-487F-83E1-41074372CBAC}" presName="bigChev" presStyleLbl="node1" presStyleIdx="0" presStyleCnt="5" custLinFactNeighborX="83980" custLinFactNeighborY="10945"/>
      <dgm:spPr/>
    </dgm:pt>
    <dgm:pt modelId="{7C7BDC3E-852E-4D1B-B219-B25359C38235}" type="pres">
      <dgm:prSet presAssocID="{328D4902-8CFB-487F-83E1-41074372CBAC}" presName="vSp" presStyleCnt="0"/>
      <dgm:spPr/>
    </dgm:pt>
    <dgm:pt modelId="{6575D3D2-AA4B-42AB-BC86-C9E180FF6C9B}" type="pres">
      <dgm:prSet presAssocID="{D8C256EE-19CC-43E2-A16D-84EB9098455C}" presName="horFlow" presStyleCnt="0"/>
      <dgm:spPr/>
    </dgm:pt>
    <dgm:pt modelId="{32E9C405-7170-428A-AE01-6818D0EAB4CB}" type="pres">
      <dgm:prSet presAssocID="{D8C256EE-19CC-43E2-A16D-84EB9098455C}" presName="bigChev" presStyleLbl="node1" presStyleIdx="1" presStyleCnt="5" custLinFactX="20431" custLinFactNeighborX="100000" custLinFactNeighborY="6567"/>
      <dgm:spPr/>
    </dgm:pt>
    <dgm:pt modelId="{1F29D896-BF52-4C26-81FB-9DB69D577EA7}" type="pres">
      <dgm:prSet presAssocID="{D8C256EE-19CC-43E2-A16D-84EB9098455C}" presName="vSp" presStyleCnt="0"/>
      <dgm:spPr/>
    </dgm:pt>
    <dgm:pt modelId="{9B1345E3-84D4-42F0-9133-03F470635842}" type="pres">
      <dgm:prSet presAssocID="{38D92673-0CA6-4ECF-8E3D-7C73E23DE638}" presName="horFlow" presStyleCnt="0"/>
      <dgm:spPr/>
    </dgm:pt>
    <dgm:pt modelId="{1013B523-8D79-4A03-860D-C1BBA5BCCD24}" type="pres">
      <dgm:prSet presAssocID="{38D92673-0CA6-4ECF-8E3D-7C73E23DE638}" presName="bigChev" presStyleLbl="node1" presStyleIdx="2" presStyleCnt="5" custScaleX="150243" custLinFactNeighborX="-3216"/>
      <dgm:spPr/>
    </dgm:pt>
    <dgm:pt modelId="{05DCF67A-E1A6-4674-8147-40902D1394AC}" type="pres">
      <dgm:prSet presAssocID="{38D92673-0CA6-4ECF-8E3D-7C73E23DE638}" presName="vSp" presStyleCnt="0"/>
      <dgm:spPr/>
    </dgm:pt>
    <dgm:pt modelId="{904C3034-0566-4AD6-A998-0D3C6434DCA7}" type="pres">
      <dgm:prSet presAssocID="{60AC4A15-EFE1-495F-BAA4-07DA24DBD17A}" presName="horFlow" presStyleCnt="0"/>
      <dgm:spPr/>
    </dgm:pt>
    <dgm:pt modelId="{ED29A655-4767-4609-9E2C-FB58A49C0A1C}" type="pres">
      <dgm:prSet presAssocID="{60AC4A15-EFE1-495F-BAA4-07DA24DBD17A}" presName="bigChev" presStyleLbl="node1" presStyleIdx="3" presStyleCnt="5" custLinFactX="22549" custLinFactNeighborX="100000" custLinFactNeighborY="-4378"/>
      <dgm:spPr/>
    </dgm:pt>
    <dgm:pt modelId="{372A9009-FFE4-43A6-9070-B4A9B5D456DC}" type="pres">
      <dgm:prSet presAssocID="{60AC4A15-EFE1-495F-BAA4-07DA24DBD17A}" presName="vSp" presStyleCnt="0"/>
      <dgm:spPr/>
    </dgm:pt>
    <dgm:pt modelId="{32696A98-6625-47F5-A699-21D1D460CDF1}" type="pres">
      <dgm:prSet presAssocID="{D2FF0D14-ACD7-4583-8F84-987EA9663EA7}" presName="horFlow" presStyleCnt="0"/>
      <dgm:spPr/>
    </dgm:pt>
    <dgm:pt modelId="{D95C1C00-2D5A-4D71-BCF4-A8DB89B8812E}" type="pres">
      <dgm:prSet presAssocID="{D2FF0D14-ACD7-4583-8F84-987EA9663EA7}" presName="bigChev" presStyleLbl="node1" presStyleIdx="4" presStyleCnt="5" custLinFactNeighborX="84686" custLinFactNeighborY="-8756"/>
      <dgm:spPr/>
    </dgm:pt>
  </dgm:ptLst>
  <dgm:cxnLst>
    <dgm:cxn modelId="{F7012301-EBDC-4D73-882C-DF1282B318E3}" type="presOf" srcId="{D2FF0D14-ACD7-4583-8F84-987EA9663EA7}" destId="{D95C1C00-2D5A-4D71-BCF4-A8DB89B8812E}" srcOrd="0" destOrd="0" presId="urn:microsoft.com/office/officeart/2005/8/layout/lProcess3"/>
    <dgm:cxn modelId="{AE4D2F0E-449C-47DE-B013-BEE5026987EE}" type="presOf" srcId="{2B4C2267-15D8-439C-A06E-4A7A7D535A62}" destId="{50F7950A-D2A3-4413-A249-711F8CCF1EBA}" srcOrd="0" destOrd="0" presId="urn:microsoft.com/office/officeart/2005/8/layout/lProcess3"/>
    <dgm:cxn modelId="{1B1BE664-F69E-4384-8A0A-933A8FBF9A14}" type="presOf" srcId="{38D92673-0CA6-4ECF-8E3D-7C73E23DE638}" destId="{1013B523-8D79-4A03-860D-C1BBA5BCCD24}" srcOrd="0" destOrd="0" presId="urn:microsoft.com/office/officeart/2005/8/layout/lProcess3"/>
    <dgm:cxn modelId="{84368C46-30E5-4D4D-938B-7DE797611575}" srcId="{2B4C2267-15D8-439C-A06E-4A7A7D535A62}" destId="{D8C256EE-19CC-43E2-A16D-84EB9098455C}" srcOrd="1" destOrd="0" parTransId="{65C19C87-FE1B-473A-B3AC-306D4BB27B51}" sibTransId="{1B76385D-8145-4A19-BD6A-E54F93E17E7D}"/>
    <dgm:cxn modelId="{DB56E668-A9BC-49CE-AD41-C3FCF45B24B6}" srcId="{2B4C2267-15D8-439C-A06E-4A7A7D535A62}" destId="{38D92673-0CA6-4ECF-8E3D-7C73E23DE638}" srcOrd="2" destOrd="0" parTransId="{E2CE42D9-FA49-44D1-98FE-9AE568A65EF6}" sibTransId="{A07E3DFA-F9E1-4628-A3E9-3A9BC3EB25B5}"/>
    <dgm:cxn modelId="{D0D5926A-BE29-4705-A6D6-B14972A106E5}" srcId="{2B4C2267-15D8-439C-A06E-4A7A7D535A62}" destId="{60AC4A15-EFE1-495F-BAA4-07DA24DBD17A}" srcOrd="3" destOrd="0" parTransId="{729A8FAF-7DDA-48F9-BF36-3D62AE91FE1F}" sibTransId="{6B25177D-CD89-4B81-AA27-04DE142DBF3C}"/>
    <dgm:cxn modelId="{008B7B52-347C-43C8-9D57-9605EC1BE1F3}" srcId="{2B4C2267-15D8-439C-A06E-4A7A7D535A62}" destId="{328D4902-8CFB-487F-83E1-41074372CBAC}" srcOrd="0" destOrd="0" parTransId="{D5C8519F-D5CE-4BA5-88B4-1A39526BCAF0}" sibTransId="{C0FBCBA1-DE8C-4167-B994-850E78839690}"/>
    <dgm:cxn modelId="{9EF81992-BCD8-4C1F-BFCE-BFD61DEB4A62}" type="presOf" srcId="{60AC4A15-EFE1-495F-BAA4-07DA24DBD17A}" destId="{ED29A655-4767-4609-9E2C-FB58A49C0A1C}" srcOrd="0" destOrd="0" presId="urn:microsoft.com/office/officeart/2005/8/layout/lProcess3"/>
    <dgm:cxn modelId="{111381AB-9838-44E4-843D-D6957CC1A975}" type="presOf" srcId="{328D4902-8CFB-487F-83E1-41074372CBAC}" destId="{33D9AF37-21E2-43DC-A3F0-73462ADF44C8}" srcOrd="0" destOrd="0" presId="urn:microsoft.com/office/officeart/2005/8/layout/lProcess3"/>
    <dgm:cxn modelId="{81C6E9B8-2AA9-41DC-AA8E-E6DF81A1B5C7}" type="presOf" srcId="{D8C256EE-19CC-43E2-A16D-84EB9098455C}" destId="{32E9C405-7170-428A-AE01-6818D0EAB4CB}" srcOrd="0" destOrd="0" presId="urn:microsoft.com/office/officeart/2005/8/layout/lProcess3"/>
    <dgm:cxn modelId="{C7CB7AF4-180E-4413-ACF9-F5F37F5A0535}" srcId="{2B4C2267-15D8-439C-A06E-4A7A7D535A62}" destId="{D2FF0D14-ACD7-4583-8F84-987EA9663EA7}" srcOrd="4" destOrd="0" parTransId="{45EFD6B5-D5DA-47C3-9FEF-5FA547E7F865}" sibTransId="{FC223F2B-2485-4DFD-AB43-A1034295544D}"/>
    <dgm:cxn modelId="{3C0EB5C3-DEE3-4B04-8815-98C8DFC366D3}" type="presParOf" srcId="{50F7950A-D2A3-4413-A249-711F8CCF1EBA}" destId="{2AD3D5A4-0DFD-4A2B-A0CD-7AE2715C1878}" srcOrd="0" destOrd="0" presId="urn:microsoft.com/office/officeart/2005/8/layout/lProcess3"/>
    <dgm:cxn modelId="{A38E9252-C298-4605-9541-7D8FF4493946}" type="presParOf" srcId="{2AD3D5A4-0DFD-4A2B-A0CD-7AE2715C1878}" destId="{33D9AF37-21E2-43DC-A3F0-73462ADF44C8}" srcOrd="0" destOrd="0" presId="urn:microsoft.com/office/officeart/2005/8/layout/lProcess3"/>
    <dgm:cxn modelId="{DBDA1068-9543-4253-B204-E60242E1A1FC}" type="presParOf" srcId="{50F7950A-D2A3-4413-A249-711F8CCF1EBA}" destId="{7C7BDC3E-852E-4D1B-B219-B25359C38235}" srcOrd="1" destOrd="0" presId="urn:microsoft.com/office/officeart/2005/8/layout/lProcess3"/>
    <dgm:cxn modelId="{B51339DF-06DA-4D1D-919E-70A5309F30CA}" type="presParOf" srcId="{50F7950A-D2A3-4413-A249-711F8CCF1EBA}" destId="{6575D3D2-AA4B-42AB-BC86-C9E180FF6C9B}" srcOrd="2" destOrd="0" presId="urn:microsoft.com/office/officeart/2005/8/layout/lProcess3"/>
    <dgm:cxn modelId="{047EF83E-A090-49D8-9E6D-C085555D2185}" type="presParOf" srcId="{6575D3D2-AA4B-42AB-BC86-C9E180FF6C9B}" destId="{32E9C405-7170-428A-AE01-6818D0EAB4CB}" srcOrd="0" destOrd="0" presId="urn:microsoft.com/office/officeart/2005/8/layout/lProcess3"/>
    <dgm:cxn modelId="{33D855DE-EE2C-4844-82F8-15E7037E638B}" type="presParOf" srcId="{50F7950A-D2A3-4413-A249-711F8CCF1EBA}" destId="{1F29D896-BF52-4C26-81FB-9DB69D577EA7}" srcOrd="3" destOrd="0" presId="urn:microsoft.com/office/officeart/2005/8/layout/lProcess3"/>
    <dgm:cxn modelId="{5C93F23B-50F7-4627-8A5D-5D655C6F2EDD}" type="presParOf" srcId="{50F7950A-D2A3-4413-A249-711F8CCF1EBA}" destId="{9B1345E3-84D4-42F0-9133-03F470635842}" srcOrd="4" destOrd="0" presId="urn:microsoft.com/office/officeart/2005/8/layout/lProcess3"/>
    <dgm:cxn modelId="{7812FD40-34C9-4950-8671-846D64761069}" type="presParOf" srcId="{9B1345E3-84D4-42F0-9133-03F470635842}" destId="{1013B523-8D79-4A03-860D-C1BBA5BCCD24}" srcOrd="0" destOrd="0" presId="urn:microsoft.com/office/officeart/2005/8/layout/lProcess3"/>
    <dgm:cxn modelId="{76A5A46A-D560-4FA4-A80B-27DF130A690B}" type="presParOf" srcId="{50F7950A-D2A3-4413-A249-711F8CCF1EBA}" destId="{05DCF67A-E1A6-4674-8147-40902D1394AC}" srcOrd="5" destOrd="0" presId="urn:microsoft.com/office/officeart/2005/8/layout/lProcess3"/>
    <dgm:cxn modelId="{4FF4C384-FD84-4195-A5E1-1AEF9A0B4918}" type="presParOf" srcId="{50F7950A-D2A3-4413-A249-711F8CCF1EBA}" destId="{904C3034-0566-4AD6-A998-0D3C6434DCA7}" srcOrd="6" destOrd="0" presId="urn:microsoft.com/office/officeart/2005/8/layout/lProcess3"/>
    <dgm:cxn modelId="{9DC38C1F-CBC0-4877-B98D-92211347B962}" type="presParOf" srcId="{904C3034-0566-4AD6-A998-0D3C6434DCA7}" destId="{ED29A655-4767-4609-9E2C-FB58A49C0A1C}" srcOrd="0" destOrd="0" presId="urn:microsoft.com/office/officeart/2005/8/layout/lProcess3"/>
    <dgm:cxn modelId="{0781B47B-36A3-4879-91DA-40AF230CA49C}" type="presParOf" srcId="{50F7950A-D2A3-4413-A249-711F8CCF1EBA}" destId="{372A9009-FFE4-43A6-9070-B4A9B5D456DC}" srcOrd="7" destOrd="0" presId="urn:microsoft.com/office/officeart/2005/8/layout/lProcess3"/>
    <dgm:cxn modelId="{95526DB1-7694-4DAF-BA17-AD86B8130D48}" type="presParOf" srcId="{50F7950A-D2A3-4413-A249-711F8CCF1EBA}" destId="{32696A98-6625-47F5-A699-21D1D460CDF1}" srcOrd="8" destOrd="0" presId="urn:microsoft.com/office/officeart/2005/8/layout/lProcess3"/>
    <dgm:cxn modelId="{AB248636-91B4-486C-B8BC-5CC1A7179419}" type="presParOf" srcId="{32696A98-6625-47F5-A699-21D1D460CDF1}" destId="{D95C1C00-2D5A-4D71-BCF4-A8DB89B8812E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D9AF37-21E2-43DC-A3F0-73462ADF44C8}">
      <dsp:nvSpPr>
        <dsp:cNvPr id="0" name=""/>
        <dsp:cNvSpPr/>
      </dsp:nvSpPr>
      <dsp:spPr>
        <a:xfrm>
          <a:off x="3523070" y="83751"/>
          <a:ext cx="1906387" cy="762554"/>
        </a:xfrm>
        <a:prstGeom prst="chevron">
          <a:avLst/>
        </a:prstGeom>
        <a:solidFill>
          <a:srgbClr val="FF8B9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05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05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Vision</a:t>
          </a:r>
        </a:p>
      </dsp:txBody>
      <dsp:txXfrm>
        <a:off x="3904347" y="83751"/>
        <a:ext cx="1143833" cy="762554"/>
      </dsp:txXfrm>
    </dsp:sp>
    <dsp:sp modelId="{32E9C405-7170-428A-AE01-6818D0EAB4CB}">
      <dsp:nvSpPr>
        <dsp:cNvPr id="0" name=""/>
        <dsp:cNvSpPr/>
      </dsp:nvSpPr>
      <dsp:spPr>
        <a:xfrm>
          <a:off x="4217967" y="919679"/>
          <a:ext cx="1906387" cy="762554"/>
        </a:xfrm>
        <a:prstGeom prst="chevron">
          <a:avLst/>
        </a:prstGeom>
        <a:solidFill>
          <a:srgbClr val="FF8B9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2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Brainstorm</a:t>
          </a:r>
        </a:p>
      </dsp:txBody>
      <dsp:txXfrm>
        <a:off x="4599244" y="919679"/>
        <a:ext cx="1143833" cy="762554"/>
      </dsp:txXfrm>
    </dsp:sp>
    <dsp:sp modelId="{1013B523-8D79-4A03-860D-C1BBA5BCCD24}">
      <dsp:nvSpPr>
        <dsp:cNvPr id="0" name=""/>
        <dsp:cNvSpPr/>
      </dsp:nvSpPr>
      <dsp:spPr>
        <a:xfrm>
          <a:off x="1860777" y="1738914"/>
          <a:ext cx="2864213" cy="762554"/>
        </a:xfrm>
        <a:prstGeom prst="chevron">
          <a:avLst/>
        </a:prstGeom>
        <a:solidFill>
          <a:srgbClr val="FF8B9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1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000" kern="1200" dirty="0">
            <a:solidFill>
              <a:schemeClr val="bg1">
                <a:lumMod val="85000"/>
              </a:schemeClr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Conseptualization</a:t>
          </a:r>
        </a:p>
      </dsp:txBody>
      <dsp:txXfrm>
        <a:off x="2242054" y="1738914"/>
        <a:ext cx="2101659" cy="762554"/>
      </dsp:txXfrm>
    </dsp:sp>
    <dsp:sp modelId="{ED29A655-4767-4609-9E2C-FB58A49C0A1C}">
      <dsp:nvSpPr>
        <dsp:cNvPr id="0" name=""/>
        <dsp:cNvSpPr/>
      </dsp:nvSpPr>
      <dsp:spPr>
        <a:xfrm>
          <a:off x="4258344" y="2574842"/>
          <a:ext cx="1906387" cy="762554"/>
        </a:xfrm>
        <a:prstGeom prst="chevron">
          <a:avLst/>
        </a:prstGeom>
        <a:solidFill>
          <a:srgbClr val="FF8B9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1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1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Proposal</a:t>
          </a:r>
        </a:p>
      </dsp:txBody>
      <dsp:txXfrm>
        <a:off x="4639621" y="2574842"/>
        <a:ext cx="1143833" cy="762554"/>
      </dsp:txXfrm>
    </dsp:sp>
    <dsp:sp modelId="{D95C1C00-2D5A-4D71-BCF4-A8DB89B8812E}">
      <dsp:nvSpPr>
        <dsp:cNvPr id="0" name=""/>
        <dsp:cNvSpPr/>
      </dsp:nvSpPr>
      <dsp:spPr>
        <a:xfrm>
          <a:off x="3536529" y="3410770"/>
          <a:ext cx="1906387" cy="762554"/>
        </a:xfrm>
        <a:prstGeom prst="chevron">
          <a:avLst/>
        </a:prstGeom>
        <a:solidFill>
          <a:srgbClr val="FF8B9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1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100" kern="1200" dirty="0">
            <a:solidFill>
              <a:schemeClr val="bg1">
                <a:lumMod val="85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Revision</a:t>
          </a:r>
        </a:p>
      </dsp:txBody>
      <dsp:txXfrm>
        <a:off x="3917806" y="3410770"/>
        <a:ext cx="1143833" cy="762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925B8A-028B-44AC-ABA3-9A681DEF9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D57E1E-10C8-4278-A69D-BA6F40E34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CC4FA8-73DB-415A-8AB7-55AEE0A56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F9D940-EC26-45BB-926B-A441C469C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376F02-1779-4235-9B5B-CFA56783A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1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E53940-2E5D-4DDB-B141-3680A7471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4388CF9-FA85-4E9B-BC2D-2ABA4A5BB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CF78C1-13C2-4762-9892-BE44278BE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1641D1-E0C3-4411-BF0E-71A8B7770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5E9D75-678F-449E-A7FD-CC5F251EB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074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DE32D60-5775-4A02-AC54-3349E04E44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032137-22E5-473C-BD5B-75655DC41F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FE7CCC-2CCF-4F59-9921-E690831C1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7113BE-ABBB-461B-81F4-46631BC51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A89586-D580-4D62-9FCB-43F877602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5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6B5CE-9444-45C7-B362-D34334DF9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298394-CB20-456A-9445-0F4B12C41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879C76-D313-4858-B228-53FE18E86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8974AD-41CD-49C8-99D4-13F1A48A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3BE784-3A06-4EEA-AA68-80533FBB5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461A6-919E-4565-8333-6C77B9D05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7D5B68-5933-43E6-9329-03793C5CA1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049EF4-5BFB-44F9-B3C0-F834F3DF0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8F53BA-D53F-4CEF-9B08-E9CC8EF00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E5C84A-4F7F-4D49-9DF5-8D9AEFD91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3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77DE6-B20B-40EB-AD61-FF8E48340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7F9B8B-033C-47FD-AA9F-5EBB6AB996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4D3463-7D90-4904-90A4-2542705FEE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A46655-26AA-4851-81CF-9D517A5DA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2FC404-4432-45C2-9473-AEA65AD3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C4DE92-4B4E-4DD0-AFDD-FCDD5F24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47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55F818-3A7F-4615-A153-7F040DBF8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8F9D3A-DDC9-480F-9782-07E197231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676A47-CC3F-4ACD-9219-01ADC9AD9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830F6C2-667F-40FA-BF0F-8D82759FD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033730-28BB-41F9-B9FA-B285DC23FC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F4DEF2D-A0E7-466E-9BF8-E0C67B04A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FC1D4E8-E43C-40BF-ABF1-F4D4487AF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A0470E-1D6D-4064-AC68-27886A2C4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78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7E7567-D5C7-46A0-9C2C-01AD66064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ACA70B-1EA7-44BD-ABBB-0FC8D55EA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37F317-A29B-47C5-9408-65A3B8AC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488B4B-C208-48BD-9FDF-525F07EE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3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1F81D9-54E2-48E6-BD25-888DC7E99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DFEEEB-C93C-41CA-87C2-24E8C8809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6C9CA9-4501-49E2-A27D-F9E539123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23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CCAD11-A130-4754-8045-E92D69364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CBBA57-6A4C-45C3-AB4F-A745E7F18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D547D2-EE91-4154-86A3-61D44DC005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E2FC0C-4517-4BB4-8787-6EA177B1F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99DFA6-8D41-4C0D-AD76-6A0293B07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EB83F4-D5D7-4C8F-8C60-A58E3CD5B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83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124F5-8D5E-4CE2-B735-C364E9279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1889875-3BBA-4234-8726-3F99038AC8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2F51E8-1377-446E-AD93-6428A643B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6DD3DF-95E8-41B5-A073-829A76E4E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2AACAC-A520-4EF6-A4FE-3CB20CF4E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278D81-9450-409E-82E6-201E6DDFF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9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F0293CA-AF5C-49C8-A79A-79C927AA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641F97-CF37-474B-9AF5-BDE6DE083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C2C28E-4F55-4DB7-94AB-CC59D0CD09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F7A22-3030-4890-8DEC-7BA40DDCA1BB}" type="datetimeFigureOut">
              <a:rPr lang="zh-CN" altLang="en-US" smtClean="0"/>
              <a:t>2019/3/4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21F42A-6267-4C5B-9122-66F3BF8447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74E192-C73C-491E-9F05-F7079925FF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4D446-CB42-45DC-BD6C-F2D6B383F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42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8F9BBDB-4740-4218-912B-D1D764BC05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65" b="52456"/>
          <a:stretch/>
        </p:blipFill>
        <p:spPr>
          <a:xfrm>
            <a:off x="2585607" y="1925776"/>
            <a:ext cx="6614386" cy="313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43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sp>
        <p:nvSpPr>
          <p:cNvPr id="6" name="Rectangle 34">
            <a:extLst>
              <a:ext uri="{FF2B5EF4-FFF2-40B4-BE49-F238E27FC236}">
                <a16:creationId xmlns:a16="http://schemas.microsoft.com/office/drawing/2014/main" id="{6F25184F-3593-400A-82A7-E0F062290F48}"/>
              </a:ext>
            </a:extLst>
          </p:cNvPr>
          <p:cNvSpPr/>
          <p:nvPr/>
        </p:nvSpPr>
        <p:spPr>
          <a:xfrm>
            <a:off x="1467189" y="2841672"/>
            <a:ext cx="2176344" cy="28683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35">
            <a:extLst>
              <a:ext uri="{FF2B5EF4-FFF2-40B4-BE49-F238E27FC236}">
                <a16:creationId xmlns:a16="http://schemas.microsoft.com/office/drawing/2014/main" id="{9A7DE6E3-8248-4CBB-9B5F-58B03FA23709}"/>
              </a:ext>
            </a:extLst>
          </p:cNvPr>
          <p:cNvSpPr/>
          <p:nvPr/>
        </p:nvSpPr>
        <p:spPr>
          <a:xfrm>
            <a:off x="1467191" y="1800661"/>
            <a:ext cx="2176341" cy="956603"/>
          </a:xfrm>
          <a:prstGeom prst="rect">
            <a:avLst/>
          </a:prstGeom>
          <a:solidFill>
            <a:srgbClr val="FF8B96"/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36">
            <a:extLst>
              <a:ext uri="{FF2B5EF4-FFF2-40B4-BE49-F238E27FC236}">
                <a16:creationId xmlns:a16="http://schemas.microsoft.com/office/drawing/2014/main" id="{51281D41-A1FF-4CCE-8788-47E168407FDD}"/>
              </a:ext>
            </a:extLst>
          </p:cNvPr>
          <p:cNvSpPr/>
          <p:nvPr/>
        </p:nvSpPr>
        <p:spPr>
          <a:xfrm>
            <a:off x="3817667" y="2835291"/>
            <a:ext cx="2176341" cy="28683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37">
            <a:extLst>
              <a:ext uri="{FF2B5EF4-FFF2-40B4-BE49-F238E27FC236}">
                <a16:creationId xmlns:a16="http://schemas.microsoft.com/office/drawing/2014/main" id="{D9C09CD8-94AA-49EA-B0F7-C42D73B64DD8}"/>
              </a:ext>
            </a:extLst>
          </p:cNvPr>
          <p:cNvSpPr/>
          <p:nvPr/>
        </p:nvSpPr>
        <p:spPr>
          <a:xfrm>
            <a:off x="3817667" y="1794280"/>
            <a:ext cx="2176341" cy="956603"/>
          </a:xfrm>
          <a:prstGeom prst="rect">
            <a:avLst/>
          </a:prstGeom>
          <a:solidFill>
            <a:srgbClr val="FF8B96"/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38">
            <a:extLst>
              <a:ext uri="{FF2B5EF4-FFF2-40B4-BE49-F238E27FC236}">
                <a16:creationId xmlns:a16="http://schemas.microsoft.com/office/drawing/2014/main" id="{41FC7B75-9CDD-470E-A3B8-8039A4AA1C52}"/>
              </a:ext>
            </a:extLst>
          </p:cNvPr>
          <p:cNvSpPr/>
          <p:nvPr/>
        </p:nvSpPr>
        <p:spPr>
          <a:xfrm>
            <a:off x="6168143" y="2841672"/>
            <a:ext cx="2176341" cy="28683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39">
            <a:extLst>
              <a:ext uri="{FF2B5EF4-FFF2-40B4-BE49-F238E27FC236}">
                <a16:creationId xmlns:a16="http://schemas.microsoft.com/office/drawing/2014/main" id="{3053130A-73DD-480D-A7C9-077F8175532C}"/>
              </a:ext>
            </a:extLst>
          </p:cNvPr>
          <p:cNvSpPr/>
          <p:nvPr/>
        </p:nvSpPr>
        <p:spPr>
          <a:xfrm>
            <a:off x="6168143" y="1800661"/>
            <a:ext cx="2176341" cy="956603"/>
          </a:xfrm>
          <a:prstGeom prst="rect">
            <a:avLst/>
          </a:prstGeom>
          <a:solidFill>
            <a:srgbClr val="FF8B96"/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40">
            <a:extLst>
              <a:ext uri="{FF2B5EF4-FFF2-40B4-BE49-F238E27FC236}">
                <a16:creationId xmlns:a16="http://schemas.microsoft.com/office/drawing/2014/main" id="{1E362B15-F77C-4637-81FC-BA9B748BAFC3}"/>
              </a:ext>
            </a:extLst>
          </p:cNvPr>
          <p:cNvSpPr/>
          <p:nvPr/>
        </p:nvSpPr>
        <p:spPr>
          <a:xfrm>
            <a:off x="8518619" y="2835291"/>
            <a:ext cx="2176341" cy="28683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41">
            <a:extLst>
              <a:ext uri="{FF2B5EF4-FFF2-40B4-BE49-F238E27FC236}">
                <a16:creationId xmlns:a16="http://schemas.microsoft.com/office/drawing/2014/main" id="{C252B9FA-A45A-408C-911C-2EE63CFF1440}"/>
              </a:ext>
            </a:extLst>
          </p:cNvPr>
          <p:cNvSpPr/>
          <p:nvPr/>
        </p:nvSpPr>
        <p:spPr>
          <a:xfrm>
            <a:off x="8518619" y="1794280"/>
            <a:ext cx="2176341" cy="956603"/>
          </a:xfrm>
          <a:prstGeom prst="rect">
            <a:avLst/>
          </a:prstGeom>
          <a:solidFill>
            <a:srgbClr val="FF8B96"/>
          </a:solidFill>
          <a:ln w="38100">
            <a:solidFill>
              <a:srgbClr val="FF8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id="{B4CDD553-EB1C-41BD-909C-0F1EA785C988}"/>
              </a:ext>
            </a:extLst>
          </p:cNvPr>
          <p:cNvGrpSpPr>
            <a:grpSpLocks noChangeAspect="1"/>
          </p:cNvGrpSpPr>
          <p:nvPr/>
        </p:nvGrpSpPr>
        <p:grpSpPr>
          <a:xfrm>
            <a:off x="2299265" y="1986804"/>
            <a:ext cx="7421238" cy="548640"/>
            <a:chOff x="2116380" y="2000872"/>
            <a:chExt cx="9426129" cy="696859"/>
          </a:xfrm>
          <a:solidFill>
            <a:schemeClr val="bg1"/>
          </a:solidFill>
        </p:grpSpPr>
        <p:grpSp>
          <p:nvGrpSpPr>
            <p:cNvPr id="15" name="Group 42">
              <a:extLst>
                <a:ext uri="{FF2B5EF4-FFF2-40B4-BE49-F238E27FC236}">
                  <a16:creationId xmlns:a16="http://schemas.microsoft.com/office/drawing/2014/main" id="{6F03DB41-4108-43B9-9FEA-0A09D34E8F64}"/>
                </a:ext>
              </a:extLst>
            </p:cNvPr>
            <p:cNvGrpSpPr/>
            <p:nvPr/>
          </p:nvGrpSpPr>
          <p:grpSpPr>
            <a:xfrm>
              <a:off x="2116380" y="2000872"/>
              <a:ext cx="877962" cy="696859"/>
              <a:chOff x="2732088" y="4337050"/>
              <a:chExt cx="354013" cy="280988"/>
            </a:xfrm>
            <a:grpFill/>
          </p:grpSpPr>
          <p:sp>
            <p:nvSpPr>
              <p:cNvPr id="24" name="Rectangle 60">
                <a:extLst>
                  <a:ext uri="{FF2B5EF4-FFF2-40B4-BE49-F238E27FC236}">
                    <a16:creationId xmlns:a16="http://schemas.microsoft.com/office/drawing/2014/main" id="{A6A86D20-4C4F-4F79-BBB9-26F1FAB1E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263" y="4389438"/>
                <a:ext cx="8413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61">
                <a:extLst>
                  <a:ext uri="{FF2B5EF4-FFF2-40B4-BE49-F238E27FC236}">
                    <a16:creationId xmlns:a16="http://schemas.microsoft.com/office/drawing/2014/main" id="{DDFF585F-4C43-448D-B1B6-1C8FA3437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263" y="4411663"/>
                <a:ext cx="84138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62">
                <a:extLst>
                  <a:ext uri="{FF2B5EF4-FFF2-40B4-BE49-F238E27FC236}">
                    <a16:creationId xmlns:a16="http://schemas.microsoft.com/office/drawing/2014/main" id="{3DC335FC-E598-4A5E-84B0-FC6CBAF560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263" y="4351338"/>
                <a:ext cx="8413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63">
                <a:extLst>
                  <a:ext uri="{FF2B5EF4-FFF2-40B4-BE49-F238E27FC236}">
                    <a16:creationId xmlns:a16="http://schemas.microsoft.com/office/drawing/2014/main" id="{7BE81D78-AF33-43DB-8D94-965ADDBE1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76563" y="4337050"/>
                <a:ext cx="109538" cy="276225"/>
              </a:xfrm>
              <a:custGeom>
                <a:avLst/>
                <a:gdLst>
                  <a:gd name="T0" fmla="*/ 0 w 69"/>
                  <a:gd name="T1" fmla="*/ 0 h 174"/>
                  <a:gd name="T2" fmla="*/ 0 w 69"/>
                  <a:gd name="T3" fmla="*/ 174 h 174"/>
                  <a:gd name="T4" fmla="*/ 69 w 69"/>
                  <a:gd name="T5" fmla="*/ 174 h 174"/>
                  <a:gd name="T6" fmla="*/ 69 w 69"/>
                  <a:gd name="T7" fmla="*/ 0 h 174"/>
                  <a:gd name="T8" fmla="*/ 0 w 69"/>
                  <a:gd name="T9" fmla="*/ 0 h 174"/>
                  <a:gd name="T10" fmla="*/ 64 w 69"/>
                  <a:gd name="T11" fmla="*/ 164 h 174"/>
                  <a:gd name="T12" fmla="*/ 5 w 69"/>
                  <a:gd name="T13" fmla="*/ 164 h 174"/>
                  <a:gd name="T14" fmla="*/ 5 w 69"/>
                  <a:gd name="T15" fmla="*/ 5 h 174"/>
                  <a:gd name="T16" fmla="*/ 64 w 69"/>
                  <a:gd name="T17" fmla="*/ 5 h 174"/>
                  <a:gd name="T18" fmla="*/ 64 w 69"/>
                  <a:gd name="T19" fmla="*/ 16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74">
                    <a:moveTo>
                      <a:pt x="0" y="0"/>
                    </a:moveTo>
                    <a:lnTo>
                      <a:pt x="0" y="174"/>
                    </a:lnTo>
                    <a:lnTo>
                      <a:pt x="69" y="174"/>
                    </a:lnTo>
                    <a:lnTo>
                      <a:pt x="69" y="0"/>
                    </a:lnTo>
                    <a:lnTo>
                      <a:pt x="0" y="0"/>
                    </a:lnTo>
                    <a:close/>
                    <a:moveTo>
                      <a:pt x="64" y="164"/>
                    </a:moveTo>
                    <a:lnTo>
                      <a:pt x="5" y="164"/>
                    </a:lnTo>
                    <a:lnTo>
                      <a:pt x="5" y="5"/>
                    </a:lnTo>
                    <a:lnTo>
                      <a:pt x="64" y="5"/>
                    </a:lnTo>
                    <a:lnTo>
                      <a:pt x="64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64">
                <a:extLst>
                  <a:ext uri="{FF2B5EF4-FFF2-40B4-BE49-F238E27FC236}">
                    <a16:creationId xmlns:a16="http://schemas.microsoft.com/office/drawing/2014/main" id="{BE5DB0AA-2D08-4955-8385-B8346AF21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263" y="4432300"/>
                <a:ext cx="84138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5">
                <a:extLst>
                  <a:ext uri="{FF2B5EF4-FFF2-40B4-BE49-F238E27FC236}">
                    <a16:creationId xmlns:a16="http://schemas.microsoft.com/office/drawing/2014/main" id="{07565F1B-4203-42C1-885B-EF2095F58C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05138" y="4502150"/>
                <a:ext cx="55563" cy="55563"/>
              </a:xfrm>
              <a:custGeom>
                <a:avLst/>
                <a:gdLst>
                  <a:gd name="T0" fmla="*/ 10 w 21"/>
                  <a:gd name="T1" fmla="*/ 0 h 21"/>
                  <a:gd name="T2" fmla="*/ 0 w 21"/>
                  <a:gd name="T3" fmla="*/ 10 h 21"/>
                  <a:gd name="T4" fmla="*/ 10 w 21"/>
                  <a:gd name="T5" fmla="*/ 21 h 21"/>
                  <a:gd name="T6" fmla="*/ 21 w 21"/>
                  <a:gd name="T7" fmla="*/ 10 h 21"/>
                  <a:gd name="T8" fmla="*/ 10 w 21"/>
                  <a:gd name="T9" fmla="*/ 0 h 21"/>
                  <a:gd name="T10" fmla="*/ 10 w 21"/>
                  <a:gd name="T11" fmla="*/ 17 h 21"/>
                  <a:gd name="T12" fmla="*/ 4 w 21"/>
                  <a:gd name="T13" fmla="*/ 10 h 21"/>
                  <a:gd name="T14" fmla="*/ 10 w 21"/>
                  <a:gd name="T15" fmla="*/ 4 h 21"/>
                  <a:gd name="T16" fmla="*/ 17 w 21"/>
                  <a:gd name="T17" fmla="*/ 10 h 21"/>
                  <a:gd name="T18" fmla="*/ 10 w 21"/>
                  <a:gd name="T1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5" y="0"/>
                      <a:pt x="0" y="4"/>
                      <a:pt x="0" y="10"/>
                    </a:cubicBezTo>
                    <a:cubicBezTo>
                      <a:pt x="0" y="16"/>
                      <a:pt x="5" y="21"/>
                      <a:pt x="10" y="21"/>
                    </a:cubicBezTo>
                    <a:cubicBezTo>
                      <a:pt x="16" y="21"/>
                      <a:pt x="21" y="16"/>
                      <a:pt x="21" y="10"/>
                    </a:cubicBezTo>
                    <a:cubicBezTo>
                      <a:pt x="21" y="4"/>
                      <a:pt x="16" y="0"/>
                      <a:pt x="10" y="0"/>
                    </a:cubicBezTo>
                    <a:close/>
                    <a:moveTo>
                      <a:pt x="10" y="17"/>
                    </a:moveTo>
                    <a:cubicBezTo>
                      <a:pt x="7" y="17"/>
                      <a:pt x="4" y="14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7" y="7"/>
                      <a:pt x="17" y="10"/>
                    </a:cubicBezTo>
                    <a:cubicBezTo>
                      <a:pt x="17" y="14"/>
                      <a:pt x="14" y="17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6">
                <a:extLst>
                  <a:ext uri="{FF2B5EF4-FFF2-40B4-BE49-F238E27FC236}">
                    <a16:creationId xmlns:a16="http://schemas.microsoft.com/office/drawing/2014/main" id="{166CDF77-B2D6-4808-A897-CB16F0F75F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2088" y="4397375"/>
                <a:ext cx="231775" cy="220663"/>
              </a:xfrm>
              <a:custGeom>
                <a:avLst/>
                <a:gdLst>
                  <a:gd name="T0" fmla="*/ 10 w 146"/>
                  <a:gd name="T1" fmla="*/ 0 h 139"/>
                  <a:gd name="T2" fmla="*/ 0 w 146"/>
                  <a:gd name="T3" fmla="*/ 0 h 139"/>
                  <a:gd name="T4" fmla="*/ 0 w 146"/>
                  <a:gd name="T5" fmla="*/ 10 h 139"/>
                  <a:gd name="T6" fmla="*/ 0 w 146"/>
                  <a:gd name="T7" fmla="*/ 99 h 139"/>
                  <a:gd name="T8" fmla="*/ 0 w 146"/>
                  <a:gd name="T9" fmla="*/ 109 h 139"/>
                  <a:gd name="T10" fmla="*/ 58 w 146"/>
                  <a:gd name="T11" fmla="*/ 109 h 139"/>
                  <a:gd name="T12" fmla="*/ 58 w 146"/>
                  <a:gd name="T13" fmla="*/ 134 h 139"/>
                  <a:gd name="T14" fmla="*/ 45 w 146"/>
                  <a:gd name="T15" fmla="*/ 134 h 139"/>
                  <a:gd name="T16" fmla="*/ 45 w 146"/>
                  <a:gd name="T17" fmla="*/ 139 h 139"/>
                  <a:gd name="T18" fmla="*/ 58 w 146"/>
                  <a:gd name="T19" fmla="*/ 139 h 139"/>
                  <a:gd name="T20" fmla="*/ 88 w 146"/>
                  <a:gd name="T21" fmla="*/ 139 h 139"/>
                  <a:gd name="T22" fmla="*/ 103 w 146"/>
                  <a:gd name="T23" fmla="*/ 139 h 139"/>
                  <a:gd name="T24" fmla="*/ 103 w 146"/>
                  <a:gd name="T25" fmla="*/ 134 h 139"/>
                  <a:gd name="T26" fmla="*/ 88 w 146"/>
                  <a:gd name="T27" fmla="*/ 134 h 139"/>
                  <a:gd name="T28" fmla="*/ 88 w 146"/>
                  <a:gd name="T29" fmla="*/ 109 h 139"/>
                  <a:gd name="T30" fmla="*/ 146 w 146"/>
                  <a:gd name="T31" fmla="*/ 109 h 139"/>
                  <a:gd name="T32" fmla="*/ 146 w 146"/>
                  <a:gd name="T33" fmla="*/ 99 h 139"/>
                  <a:gd name="T34" fmla="*/ 146 w 146"/>
                  <a:gd name="T35" fmla="*/ 10 h 139"/>
                  <a:gd name="T36" fmla="*/ 146 w 146"/>
                  <a:gd name="T37" fmla="*/ 0 h 139"/>
                  <a:gd name="T38" fmla="*/ 137 w 146"/>
                  <a:gd name="T39" fmla="*/ 0 h 139"/>
                  <a:gd name="T40" fmla="*/ 10 w 146"/>
                  <a:gd name="T41" fmla="*/ 0 h 139"/>
                  <a:gd name="T42" fmla="*/ 139 w 146"/>
                  <a:gd name="T43" fmla="*/ 101 h 139"/>
                  <a:gd name="T44" fmla="*/ 10 w 146"/>
                  <a:gd name="T45" fmla="*/ 101 h 139"/>
                  <a:gd name="T46" fmla="*/ 10 w 146"/>
                  <a:gd name="T47" fmla="*/ 10 h 139"/>
                  <a:gd name="T48" fmla="*/ 139 w 146"/>
                  <a:gd name="T49" fmla="*/ 10 h 139"/>
                  <a:gd name="T50" fmla="*/ 139 w 146"/>
                  <a:gd name="T51" fmla="*/ 10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6" h="139">
                    <a:moveTo>
                      <a:pt x="1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99"/>
                    </a:lnTo>
                    <a:lnTo>
                      <a:pt x="0" y="109"/>
                    </a:lnTo>
                    <a:lnTo>
                      <a:pt x="58" y="109"/>
                    </a:lnTo>
                    <a:lnTo>
                      <a:pt x="58" y="134"/>
                    </a:lnTo>
                    <a:lnTo>
                      <a:pt x="45" y="134"/>
                    </a:lnTo>
                    <a:lnTo>
                      <a:pt x="45" y="139"/>
                    </a:lnTo>
                    <a:lnTo>
                      <a:pt x="58" y="139"/>
                    </a:lnTo>
                    <a:lnTo>
                      <a:pt x="88" y="139"/>
                    </a:lnTo>
                    <a:lnTo>
                      <a:pt x="103" y="139"/>
                    </a:lnTo>
                    <a:lnTo>
                      <a:pt x="103" y="134"/>
                    </a:lnTo>
                    <a:lnTo>
                      <a:pt x="88" y="134"/>
                    </a:lnTo>
                    <a:lnTo>
                      <a:pt x="88" y="109"/>
                    </a:lnTo>
                    <a:lnTo>
                      <a:pt x="146" y="109"/>
                    </a:lnTo>
                    <a:lnTo>
                      <a:pt x="146" y="99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37" y="0"/>
                    </a:lnTo>
                    <a:lnTo>
                      <a:pt x="10" y="0"/>
                    </a:lnTo>
                    <a:close/>
                    <a:moveTo>
                      <a:pt x="139" y="101"/>
                    </a:moveTo>
                    <a:lnTo>
                      <a:pt x="10" y="101"/>
                    </a:lnTo>
                    <a:lnTo>
                      <a:pt x="10" y="10"/>
                    </a:lnTo>
                    <a:lnTo>
                      <a:pt x="139" y="10"/>
                    </a:lnTo>
                    <a:lnTo>
                      <a:pt x="139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id="{7C371AB7-8D5A-4007-9026-9A9226FDD4B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1646" y="2163292"/>
              <a:ext cx="700517" cy="516308"/>
              <a:chOff x="5892200" y="2064651"/>
              <a:chExt cx="236891" cy="174597"/>
            </a:xfrm>
            <a:grpFill/>
          </p:grpSpPr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8BA432F8-6914-4A76-8E38-0679BA4E8E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8340" y="2064651"/>
                <a:ext cx="226363" cy="138625"/>
              </a:xfrm>
              <a:custGeom>
                <a:avLst/>
                <a:gdLst>
                  <a:gd name="T0" fmla="*/ 258 w 258"/>
                  <a:gd name="T1" fmla="*/ 0 h 158"/>
                  <a:gd name="T2" fmla="*/ 0 w 258"/>
                  <a:gd name="T3" fmla="*/ 0 h 158"/>
                  <a:gd name="T4" fmla="*/ 0 w 258"/>
                  <a:gd name="T5" fmla="*/ 158 h 158"/>
                  <a:gd name="T6" fmla="*/ 258 w 258"/>
                  <a:gd name="T7" fmla="*/ 158 h 158"/>
                  <a:gd name="T8" fmla="*/ 258 w 258"/>
                  <a:gd name="T9" fmla="*/ 0 h 158"/>
                  <a:gd name="T10" fmla="*/ 247 w 258"/>
                  <a:gd name="T11" fmla="*/ 145 h 158"/>
                  <a:gd name="T12" fmla="*/ 10 w 258"/>
                  <a:gd name="T13" fmla="*/ 145 h 158"/>
                  <a:gd name="T14" fmla="*/ 10 w 258"/>
                  <a:gd name="T15" fmla="*/ 12 h 158"/>
                  <a:gd name="T16" fmla="*/ 247 w 258"/>
                  <a:gd name="T17" fmla="*/ 12 h 158"/>
                  <a:gd name="T18" fmla="*/ 247 w 258"/>
                  <a:gd name="T19" fmla="*/ 14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8" h="158">
                    <a:moveTo>
                      <a:pt x="258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258" y="158"/>
                    </a:lnTo>
                    <a:lnTo>
                      <a:pt x="258" y="0"/>
                    </a:lnTo>
                    <a:close/>
                    <a:moveTo>
                      <a:pt x="247" y="145"/>
                    </a:moveTo>
                    <a:lnTo>
                      <a:pt x="10" y="145"/>
                    </a:lnTo>
                    <a:lnTo>
                      <a:pt x="10" y="12"/>
                    </a:lnTo>
                    <a:lnTo>
                      <a:pt x="247" y="12"/>
                    </a:lnTo>
                    <a:lnTo>
                      <a:pt x="2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382C9CD2-915D-41A0-9AF3-9D5189B66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2200" y="2209417"/>
                <a:ext cx="236891" cy="29831"/>
              </a:xfrm>
              <a:custGeom>
                <a:avLst/>
                <a:gdLst>
                  <a:gd name="T0" fmla="*/ 270 w 270"/>
                  <a:gd name="T1" fmla="*/ 22 h 34"/>
                  <a:gd name="T2" fmla="*/ 265 w 270"/>
                  <a:gd name="T3" fmla="*/ 0 h 34"/>
                  <a:gd name="T4" fmla="*/ 5 w 270"/>
                  <a:gd name="T5" fmla="*/ 0 h 34"/>
                  <a:gd name="T6" fmla="*/ 0 w 270"/>
                  <a:gd name="T7" fmla="*/ 22 h 34"/>
                  <a:gd name="T8" fmla="*/ 0 w 270"/>
                  <a:gd name="T9" fmla="*/ 22 h 34"/>
                  <a:gd name="T10" fmla="*/ 0 w 270"/>
                  <a:gd name="T11" fmla="*/ 34 h 34"/>
                  <a:gd name="T12" fmla="*/ 270 w 270"/>
                  <a:gd name="T13" fmla="*/ 34 h 34"/>
                  <a:gd name="T14" fmla="*/ 270 w 270"/>
                  <a:gd name="T15" fmla="*/ 22 h 34"/>
                  <a:gd name="T16" fmla="*/ 270 w 270"/>
                  <a:gd name="T17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34">
                    <a:moveTo>
                      <a:pt x="270" y="22"/>
                    </a:moveTo>
                    <a:lnTo>
                      <a:pt x="265" y="0"/>
                    </a:lnTo>
                    <a:lnTo>
                      <a:pt x="5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34"/>
                    </a:lnTo>
                    <a:lnTo>
                      <a:pt x="270" y="34"/>
                    </a:lnTo>
                    <a:lnTo>
                      <a:pt x="270" y="22"/>
                    </a:lnTo>
                    <a:lnTo>
                      <a:pt x="27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D8DEDD16-3A82-48FD-AD0C-A05491B2C97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200000">
              <a:off x="8160405" y="2052326"/>
              <a:ext cx="478946" cy="659727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27"/>
                </a:cxn>
                <a:cxn ang="0">
                  <a:pos x="11" y="237"/>
                </a:cxn>
                <a:cxn ang="0">
                  <a:pos x="162" y="237"/>
                </a:cxn>
                <a:cxn ang="0">
                  <a:pos x="172" y="227"/>
                </a:cxn>
                <a:cxn ang="0">
                  <a:pos x="172" y="10"/>
                </a:cxn>
                <a:cxn ang="0">
                  <a:pos x="162" y="0"/>
                </a:cxn>
                <a:cxn ang="0">
                  <a:pos x="158" y="215"/>
                </a:cxn>
                <a:cxn ang="0">
                  <a:pos x="14" y="215"/>
                </a:cxn>
                <a:cxn ang="0">
                  <a:pos x="14" y="16"/>
                </a:cxn>
                <a:cxn ang="0">
                  <a:pos x="158" y="16"/>
                </a:cxn>
                <a:cxn ang="0">
                  <a:pos x="158" y="215"/>
                </a:cxn>
              </a:cxnLst>
              <a:rect l="0" t="0" r="r" b="b"/>
              <a:pathLst>
                <a:path w="172" h="237">
                  <a:moveTo>
                    <a:pt x="16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3"/>
                    <a:pt x="5" y="237"/>
                    <a:pt x="1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7" y="237"/>
                    <a:pt x="172" y="233"/>
                    <a:pt x="172" y="227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2" y="4"/>
                    <a:pt x="167" y="0"/>
                    <a:pt x="162" y="0"/>
                  </a:cubicBezTo>
                  <a:close/>
                  <a:moveTo>
                    <a:pt x="158" y="215"/>
                  </a:moveTo>
                  <a:cubicBezTo>
                    <a:pt x="14" y="215"/>
                    <a:pt x="14" y="215"/>
                    <a:pt x="14" y="2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8" y="16"/>
                    <a:pt x="158" y="16"/>
                    <a:pt x="158" y="16"/>
                  </a:cubicBezTo>
                  <a:lnTo>
                    <a:pt x="158" y="2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D6D002C-B9B7-4EDC-A2AE-4BFBF6AE827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1208956" y="2068761"/>
              <a:ext cx="333553" cy="59375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8" y="0"/>
                </a:cxn>
                <a:cxn ang="0">
                  <a:pos x="1" y="17"/>
                </a:cxn>
                <a:cxn ang="0">
                  <a:pos x="1" y="164"/>
                </a:cxn>
                <a:cxn ang="0">
                  <a:pos x="18" y="181"/>
                </a:cxn>
                <a:cxn ang="0">
                  <a:pos x="85" y="181"/>
                </a:cxn>
                <a:cxn ang="0">
                  <a:pos x="102" y="164"/>
                </a:cxn>
                <a:cxn ang="0">
                  <a:pos x="102" y="17"/>
                </a:cxn>
                <a:cxn ang="0">
                  <a:pos x="85" y="0"/>
                </a:cxn>
                <a:cxn ang="0">
                  <a:pos x="57" y="163"/>
                </a:cxn>
                <a:cxn ang="0">
                  <a:pos x="57" y="170"/>
                </a:cxn>
                <a:cxn ang="0">
                  <a:pos x="46" y="170"/>
                </a:cxn>
                <a:cxn ang="0">
                  <a:pos x="46" y="163"/>
                </a:cxn>
                <a:cxn ang="0">
                  <a:pos x="44" y="163"/>
                </a:cxn>
                <a:cxn ang="0">
                  <a:pos x="51" y="156"/>
                </a:cxn>
                <a:cxn ang="0">
                  <a:pos x="59" y="163"/>
                </a:cxn>
                <a:cxn ang="0">
                  <a:pos x="57" y="163"/>
                </a:cxn>
                <a:cxn ang="0">
                  <a:pos x="92" y="147"/>
                </a:cxn>
                <a:cxn ang="0">
                  <a:pos x="10" y="147"/>
                </a:cxn>
                <a:cxn ang="0">
                  <a:pos x="10" y="20"/>
                </a:cxn>
                <a:cxn ang="0">
                  <a:pos x="92" y="21"/>
                </a:cxn>
                <a:cxn ang="0">
                  <a:pos x="92" y="147"/>
                </a:cxn>
              </a:cxnLst>
              <a:rect l="0" t="0" r="r" b="b"/>
              <a:pathLst>
                <a:path w="102" h="181">
                  <a:moveTo>
                    <a:pt x="8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1" y="7"/>
                    <a:pt x="1" y="17"/>
                  </a:cubicBezTo>
                  <a:cubicBezTo>
                    <a:pt x="1" y="164"/>
                    <a:pt x="1" y="164"/>
                    <a:pt x="1" y="164"/>
                  </a:cubicBezTo>
                  <a:cubicBezTo>
                    <a:pt x="0" y="174"/>
                    <a:pt x="8" y="181"/>
                    <a:pt x="18" y="181"/>
                  </a:cubicBezTo>
                  <a:cubicBezTo>
                    <a:pt x="85" y="181"/>
                    <a:pt x="85" y="181"/>
                    <a:pt x="85" y="181"/>
                  </a:cubicBezTo>
                  <a:cubicBezTo>
                    <a:pt x="94" y="181"/>
                    <a:pt x="102" y="174"/>
                    <a:pt x="102" y="164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2" y="8"/>
                    <a:pt x="95" y="0"/>
                    <a:pt x="85" y="0"/>
                  </a:cubicBezTo>
                  <a:close/>
                  <a:moveTo>
                    <a:pt x="57" y="163"/>
                  </a:moveTo>
                  <a:cubicBezTo>
                    <a:pt x="57" y="170"/>
                    <a:pt x="57" y="170"/>
                    <a:pt x="57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9" y="163"/>
                    <a:pt x="59" y="163"/>
                    <a:pt x="59" y="163"/>
                  </a:cubicBezTo>
                  <a:lnTo>
                    <a:pt x="57" y="163"/>
                  </a:lnTo>
                  <a:close/>
                  <a:moveTo>
                    <a:pt x="92" y="147"/>
                  </a:moveTo>
                  <a:cubicBezTo>
                    <a:pt x="10" y="147"/>
                    <a:pt x="10" y="147"/>
                    <a:pt x="10" y="1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2" y="21"/>
                    <a:pt x="92" y="21"/>
                    <a:pt x="92" y="21"/>
                  </a:cubicBezTo>
                  <a:lnTo>
                    <a:pt x="92" y="1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AF0B9F8D-E258-4842-9665-D1CDE929BC54}"/>
              </a:ext>
            </a:extLst>
          </p:cNvPr>
          <p:cNvSpPr txBox="1">
            <a:spLocks/>
          </p:cNvSpPr>
          <p:nvPr/>
        </p:nvSpPr>
        <p:spPr>
          <a:xfrm>
            <a:off x="1467190" y="3365421"/>
            <a:ext cx="2176341" cy="2429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d-ID" sz="9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None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9B58F78-301B-4EC0-99D8-A1E5A829127C}"/>
              </a:ext>
            </a:extLst>
          </p:cNvPr>
          <p:cNvSpPr txBox="1"/>
          <p:nvPr/>
        </p:nvSpPr>
        <p:spPr>
          <a:xfrm>
            <a:off x="1573809" y="3134588"/>
            <a:ext cx="196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111609C2-211A-402E-966C-24C2DD7A3A78}"/>
              </a:ext>
            </a:extLst>
          </p:cNvPr>
          <p:cNvSpPr txBox="1">
            <a:spLocks/>
          </p:cNvSpPr>
          <p:nvPr/>
        </p:nvSpPr>
        <p:spPr>
          <a:xfrm>
            <a:off x="3817665" y="3365421"/>
            <a:ext cx="2176341" cy="2429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d-ID" sz="9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None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F44C052-70DC-4C6F-870F-35B8D11AD5E6}"/>
              </a:ext>
            </a:extLst>
          </p:cNvPr>
          <p:cNvSpPr txBox="1"/>
          <p:nvPr/>
        </p:nvSpPr>
        <p:spPr>
          <a:xfrm>
            <a:off x="3924284" y="3134588"/>
            <a:ext cx="196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DDCEC40-EBB7-4B7F-A2FF-9BBBA3AD4B23}"/>
              </a:ext>
            </a:extLst>
          </p:cNvPr>
          <p:cNvSpPr txBox="1">
            <a:spLocks/>
          </p:cNvSpPr>
          <p:nvPr/>
        </p:nvSpPr>
        <p:spPr>
          <a:xfrm>
            <a:off x="6168138" y="3365421"/>
            <a:ext cx="2176341" cy="2429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d-ID" sz="9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None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012204A-8C91-4495-821E-E988C71A63B9}"/>
              </a:ext>
            </a:extLst>
          </p:cNvPr>
          <p:cNvSpPr txBox="1"/>
          <p:nvPr/>
        </p:nvSpPr>
        <p:spPr>
          <a:xfrm>
            <a:off x="6274757" y="3134588"/>
            <a:ext cx="196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1E652EB-213C-4A1D-9C38-010864482AEF}"/>
              </a:ext>
            </a:extLst>
          </p:cNvPr>
          <p:cNvSpPr txBox="1">
            <a:spLocks/>
          </p:cNvSpPr>
          <p:nvPr/>
        </p:nvSpPr>
        <p:spPr>
          <a:xfrm>
            <a:off x="8518619" y="3365421"/>
            <a:ext cx="2176341" cy="2429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d-ID" sz="9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None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Fusce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suscipit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non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aliquam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facilisis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lacus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pretium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90AD266-BEB7-4D99-811B-5101BF53A431}"/>
              </a:ext>
            </a:extLst>
          </p:cNvPr>
          <p:cNvSpPr txBox="1"/>
          <p:nvPr/>
        </p:nvSpPr>
        <p:spPr>
          <a:xfrm>
            <a:off x="8625238" y="3134588"/>
            <a:ext cx="196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</p:spTree>
    <p:extLst>
      <p:ext uri="{BB962C8B-B14F-4D97-AF65-F5344CB8AC3E}">
        <p14:creationId xmlns:p14="http://schemas.microsoft.com/office/powerpoint/2010/main" val="3555608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FDAF90A-4205-4030-B71A-481F695E7752}"/>
              </a:ext>
            </a:extLst>
          </p:cNvPr>
          <p:cNvGrpSpPr/>
          <p:nvPr/>
        </p:nvGrpSpPr>
        <p:grpSpPr>
          <a:xfrm>
            <a:off x="3994468" y="2070997"/>
            <a:ext cx="4203065" cy="2716007"/>
            <a:chOff x="3994467" y="1758766"/>
            <a:chExt cx="4203065" cy="271600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EC9CAEB-A0CF-4C0A-9A5E-BF45BCBC15EE}"/>
                </a:ext>
              </a:extLst>
            </p:cNvPr>
            <p:cNvGrpSpPr/>
            <p:nvPr/>
          </p:nvGrpSpPr>
          <p:grpSpPr>
            <a:xfrm>
              <a:off x="3994467" y="3367948"/>
              <a:ext cx="4203065" cy="1106825"/>
              <a:chOff x="3994467" y="3367948"/>
              <a:chExt cx="4203065" cy="110682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A55BD7-A137-4787-AF21-BF56B805D5B9}"/>
                  </a:ext>
                </a:extLst>
              </p:cNvPr>
              <p:cNvSpPr txBox="1"/>
              <p:nvPr/>
            </p:nvSpPr>
            <p:spPr>
              <a:xfrm>
                <a:off x="3994467" y="3367948"/>
                <a:ext cx="420306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spc="-300" dirty="0">
                    <a:solidFill>
                      <a:srgbClr val="FF8B96"/>
                    </a:solidFill>
                    <a:latin typeface="+mn-ea"/>
                  </a:rPr>
                  <a:t>单击输入标题</a:t>
                </a:r>
              </a:p>
            </p:txBody>
          </p:sp>
          <p:sp>
            <p:nvSpPr>
              <p:cNvPr id="17" name="文本框 48">
                <a:extLst>
                  <a:ext uri="{FF2B5EF4-FFF2-40B4-BE49-F238E27FC236}">
                    <a16:creationId xmlns:a16="http://schemas.microsoft.com/office/drawing/2014/main" id="{0135700C-F3DA-4F60-B9B5-E940A3036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4467" y="4013108"/>
                <a:ext cx="4075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CN" sz="2400" b="1" dirty="0">
                    <a:solidFill>
                      <a:srgbClr val="FF8B96"/>
                    </a:solidFill>
                    <a:latin typeface="+mn-ea"/>
                    <a:ea typeface="+mn-ea"/>
                  </a:rPr>
                  <a:t>ADD YOUR TITLE HERE</a:t>
                </a:r>
                <a:endParaRPr lang="id-ID" altLang="zh-CN" sz="2400" b="1" dirty="0">
                  <a:solidFill>
                    <a:srgbClr val="FF8B96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224C6D4B-19E5-4768-B2B2-B740232A74C6}"/>
                </a:ext>
              </a:extLst>
            </p:cNvPr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FF8B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E61217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11B37C0-2E45-4E18-9616-753871E52BEA}"/>
                </a:ext>
              </a:extLst>
            </p:cNvPr>
            <p:cNvSpPr/>
            <p:nvPr/>
          </p:nvSpPr>
          <p:spPr>
            <a:xfrm>
              <a:off x="5618946" y="1982901"/>
              <a:ext cx="95410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7503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AE8776-2AB3-4F1A-B457-7F5076BD922C}"/>
              </a:ext>
            </a:extLst>
          </p:cNvPr>
          <p:cNvGrpSpPr/>
          <p:nvPr/>
        </p:nvGrpSpPr>
        <p:grpSpPr>
          <a:xfrm>
            <a:off x="1095389" y="1213098"/>
            <a:ext cx="10387014" cy="5270666"/>
            <a:chOff x="1708847" y="1555177"/>
            <a:chExt cx="10387014" cy="5270666"/>
          </a:xfrm>
        </p:grpSpPr>
        <p:sp>
          <p:nvSpPr>
            <p:cNvPr id="7" name="Shape 5">
              <a:extLst>
                <a:ext uri="{FF2B5EF4-FFF2-40B4-BE49-F238E27FC236}">
                  <a16:creationId xmlns:a16="http://schemas.microsoft.com/office/drawing/2014/main" id="{BE464BC7-F15D-4C62-984B-A56E25EBC343}"/>
                </a:ext>
              </a:extLst>
            </p:cNvPr>
            <p:cNvSpPr/>
            <p:nvPr/>
          </p:nvSpPr>
          <p:spPr>
            <a:xfrm>
              <a:off x="3309886" y="1654788"/>
              <a:ext cx="5551533" cy="3469707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FF8B96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B591353D-245B-4FD6-BC09-5D346B65701D}"/>
                </a:ext>
              </a:extLst>
            </p:cNvPr>
            <p:cNvSpPr/>
            <p:nvPr/>
          </p:nvSpPr>
          <p:spPr>
            <a:xfrm>
              <a:off x="4014931" y="4049580"/>
              <a:ext cx="144340" cy="1443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773659E-AC6D-41F6-96F3-24456EC4B4D8}"/>
                </a:ext>
              </a:extLst>
            </p:cNvPr>
            <p:cNvSpPr/>
            <p:nvPr/>
          </p:nvSpPr>
          <p:spPr>
            <a:xfrm>
              <a:off x="5289008" y="3106514"/>
              <a:ext cx="260922" cy="26092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DE88F8A7-2D95-48B2-88AC-158F5745C8E3}"/>
                </a:ext>
              </a:extLst>
            </p:cNvPr>
            <p:cNvSpPr/>
            <p:nvPr/>
          </p:nvSpPr>
          <p:spPr>
            <a:xfrm>
              <a:off x="6821231" y="2532624"/>
              <a:ext cx="360850" cy="3608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A796B202-FE8A-4F0E-A4F2-64946F187485}"/>
                </a:ext>
              </a:extLst>
            </p:cNvPr>
            <p:cNvSpPr txBox="1"/>
            <p:nvPr/>
          </p:nvSpPr>
          <p:spPr>
            <a:xfrm>
              <a:off x="6675284" y="1828221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2015</a:t>
              </a:r>
              <a:endParaRPr lang="en-GB" b="1"/>
            </a:p>
          </p:txBody>
        </p: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id="{E4514CCD-F555-4DD1-8889-06B0B1322689}"/>
                </a:ext>
              </a:extLst>
            </p:cNvPr>
            <p:cNvSpPr txBox="1"/>
            <p:nvPr/>
          </p:nvSpPr>
          <p:spPr>
            <a:xfrm>
              <a:off x="5089972" y="240211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2014</a:t>
              </a:r>
              <a:endParaRPr lang="en-GB" b="1"/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0523A03E-64B5-4737-8F7D-B7C8D944529E}"/>
                </a:ext>
              </a:extLst>
            </p:cNvPr>
            <p:cNvSpPr txBox="1"/>
            <p:nvPr/>
          </p:nvSpPr>
          <p:spPr>
            <a:xfrm>
              <a:off x="3763935" y="325748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2013</a:t>
              </a:r>
              <a:endParaRPr lang="en-GB" b="1"/>
            </a:p>
          </p:txBody>
        </p:sp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C9DF86DD-8D98-47E6-A42D-3A099AEB616C}"/>
                </a:ext>
              </a:extLst>
            </p:cNvPr>
            <p:cNvSpPr txBox="1"/>
            <p:nvPr/>
          </p:nvSpPr>
          <p:spPr>
            <a:xfrm>
              <a:off x="2885253" y="5225371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2012</a:t>
              </a:r>
              <a:endParaRPr lang="en-GB" b="1"/>
            </a:p>
          </p:txBody>
        </p:sp>
        <p:grpSp>
          <p:nvGrpSpPr>
            <p:cNvPr id="15" name="Group 4">
              <a:extLst>
                <a:ext uri="{FF2B5EF4-FFF2-40B4-BE49-F238E27FC236}">
                  <a16:creationId xmlns:a16="http://schemas.microsoft.com/office/drawing/2014/main" id="{1F8EDF27-EB3C-4C6C-9CC5-73A39A96E3D1}"/>
                </a:ext>
              </a:extLst>
            </p:cNvPr>
            <p:cNvGrpSpPr/>
            <p:nvPr/>
          </p:nvGrpSpPr>
          <p:grpSpPr>
            <a:xfrm>
              <a:off x="5966424" y="5384660"/>
              <a:ext cx="555357" cy="555357"/>
              <a:chOff x="5966424" y="5581435"/>
              <a:chExt cx="555357" cy="555357"/>
            </a:xfrm>
            <a:solidFill>
              <a:srgbClr val="262261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B994B52F-EDC7-4E22-82E0-3418961CF0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66424" y="5581435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FF8B9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54" name="Group 40">
                <a:extLst>
                  <a:ext uri="{FF2B5EF4-FFF2-40B4-BE49-F238E27FC236}">
                    <a16:creationId xmlns:a16="http://schemas.microsoft.com/office/drawing/2014/main" id="{656B7730-CB71-412D-8268-A0AC30870237}"/>
                  </a:ext>
                </a:extLst>
              </p:cNvPr>
              <p:cNvGrpSpPr/>
              <p:nvPr/>
            </p:nvGrpSpPr>
            <p:grpSpPr>
              <a:xfrm>
                <a:off x="6095312" y="5748113"/>
                <a:ext cx="282246" cy="246604"/>
                <a:chOff x="6357938" y="3535363"/>
                <a:chExt cx="465138" cy="406400"/>
              </a:xfrm>
              <a:grpFill/>
            </p:grpSpPr>
            <p:sp>
              <p:nvSpPr>
                <p:cNvPr id="55" name="AutoShape 43">
                  <a:extLst>
                    <a:ext uri="{FF2B5EF4-FFF2-40B4-BE49-F238E27FC236}">
                      <a16:creationId xmlns:a16="http://schemas.microsoft.com/office/drawing/2014/main" id="{47DB99C0-7D04-4AEE-993F-BDD69A8F59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7938" y="3535363"/>
                  <a:ext cx="465138" cy="3341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6" name="AutoShape 44">
                  <a:extLst>
                    <a:ext uri="{FF2B5EF4-FFF2-40B4-BE49-F238E27FC236}">
                      <a16:creationId xmlns:a16="http://schemas.microsoft.com/office/drawing/2014/main" id="{53C69F40-1133-4D75-A3F3-416CBAF36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79419" y="3680619"/>
                  <a:ext cx="28575" cy="1595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7" name="AutoShape 45">
                  <a:extLst>
                    <a:ext uri="{FF2B5EF4-FFF2-40B4-BE49-F238E27FC236}">
                      <a16:creationId xmlns:a16="http://schemas.microsoft.com/office/drawing/2014/main" id="{6FC5DEFB-A7E9-4B8C-BD08-FBF69A9878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3854450"/>
                  <a:ext cx="58738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6" name="Group 9">
              <a:extLst>
                <a:ext uri="{FF2B5EF4-FFF2-40B4-BE49-F238E27FC236}">
                  <a16:creationId xmlns:a16="http://schemas.microsoft.com/office/drawing/2014/main" id="{3C589237-8044-433E-977B-1844E76ACA4C}"/>
                </a:ext>
              </a:extLst>
            </p:cNvPr>
            <p:cNvGrpSpPr/>
            <p:nvPr/>
          </p:nvGrpSpPr>
          <p:grpSpPr>
            <a:xfrm>
              <a:off x="8948860" y="5384660"/>
              <a:ext cx="555357" cy="555357"/>
              <a:chOff x="8647910" y="5581435"/>
              <a:chExt cx="555357" cy="555357"/>
            </a:xfrm>
            <a:solidFill>
              <a:srgbClr val="262261"/>
            </a:solidFill>
          </p:grpSpPr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D19B53C6-E040-43D6-B15F-5C4FE5C94A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47910" y="5581435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FF8B9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8" name="Group 44">
                <a:extLst>
                  <a:ext uri="{FF2B5EF4-FFF2-40B4-BE49-F238E27FC236}">
                    <a16:creationId xmlns:a16="http://schemas.microsoft.com/office/drawing/2014/main" id="{37114249-3D35-4A58-896D-473392A4DE8D}"/>
                  </a:ext>
                </a:extLst>
              </p:cNvPr>
              <p:cNvGrpSpPr/>
              <p:nvPr/>
            </p:nvGrpSpPr>
            <p:grpSpPr>
              <a:xfrm>
                <a:off x="8789869" y="5722368"/>
                <a:ext cx="281764" cy="281764"/>
                <a:chOff x="8216107" y="2577307"/>
                <a:chExt cx="464344" cy="464344"/>
              </a:xfrm>
              <a:grpFill/>
            </p:grpSpPr>
            <p:sp>
              <p:nvSpPr>
                <p:cNvPr id="49" name="AutoShape 52">
                  <a:extLst>
                    <a:ext uri="{FF2B5EF4-FFF2-40B4-BE49-F238E27FC236}">
                      <a16:creationId xmlns:a16="http://schemas.microsoft.com/office/drawing/2014/main" id="{94C30261-AA36-4AA0-9C8F-1E4A75FA9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0" name="AutoShape 53">
                  <a:extLst>
                    <a:ext uri="{FF2B5EF4-FFF2-40B4-BE49-F238E27FC236}">
                      <a16:creationId xmlns:a16="http://schemas.microsoft.com/office/drawing/2014/main" id="{E804DA40-053F-43F5-B974-3E164E949E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1" name="AutoShape 54">
                  <a:extLst>
                    <a:ext uri="{FF2B5EF4-FFF2-40B4-BE49-F238E27FC236}">
                      <a16:creationId xmlns:a16="http://schemas.microsoft.com/office/drawing/2014/main" id="{4BCEF380-F50E-492F-AB85-E5453C10C9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2" name="AutoShape 55">
                  <a:extLst>
                    <a:ext uri="{FF2B5EF4-FFF2-40B4-BE49-F238E27FC236}">
                      <a16:creationId xmlns:a16="http://schemas.microsoft.com/office/drawing/2014/main" id="{7D08C36C-747B-462F-9FCF-DC60F6BCD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7" name="Group 7">
              <a:extLst>
                <a:ext uri="{FF2B5EF4-FFF2-40B4-BE49-F238E27FC236}">
                  <a16:creationId xmlns:a16="http://schemas.microsoft.com/office/drawing/2014/main" id="{F122973A-CC6C-4436-B856-30AA047CB742}"/>
                </a:ext>
              </a:extLst>
            </p:cNvPr>
            <p:cNvGrpSpPr/>
            <p:nvPr/>
          </p:nvGrpSpPr>
          <p:grpSpPr>
            <a:xfrm>
              <a:off x="8948860" y="3754027"/>
              <a:ext cx="555357" cy="555357"/>
              <a:chOff x="8647910" y="4436939"/>
              <a:chExt cx="555357" cy="555357"/>
            </a:xfrm>
            <a:solidFill>
              <a:srgbClr val="262261"/>
            </a:solidFill>
          </p:grpSpPr>
          <p:sp>
            <p:nvSpPr>
              <p:cNvPr id="43" name="Freeform 52">
                <a:extLst>
                  <a:ext uri="{FF2B5EF4-FFF2-40B4-BE49-F238E27FC236}">
                    <a16:creationId xmlns:a16="http://schemas.microsoft.com/office/drawing/2014/main" id="{A2A54D5D-3DD9-48D0-9FA9-4E3B9D43C7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47910" y="4436939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FF8B9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4" name="Group 49">
                <a:extLst>
                  <a:ext uri="{FF2B5EF4-FFF2-40B4-BE49-F238E27FC236}">
                    <a16:creationId xmlns:a16="http://schemas.microsoft.com/office/drawing/2014/main" id="{8E112A9B-A91E-42B6-A23A-A7F0F39EA6E0}"/>
                  </a:ext>
                </a:extLst>
              </p:cNvPr>
              <p:cNvGrpSpPr/>
              <p:nvPr/>
            </p:nvGrpSpPr>
            <p:grpSpPr>
              <a:xfrm>
                <a:off x="8831951" y="4577836"/>
                <a:ext cx="193623" cy="282247"/>
                <a:chOff x="3582988" y="3510757"/>
                <a:chExt cx="319088" cy="465138"/>
              </a:xfrm>
              <a:grpFill/>
            </p:grpSpPr>
            <p:sp>
              <p:nvSpPr>
                <p:cNvPr id="45" name="AutoShape 113">
                  <a:extLst>
                    <a:ext uri="{FF2B5EF4-FFF2-40B4-BE49-F238E27FC236}">
                      <a16:creationId xmlns:a16="http://schemas.microsoft.com/office/drawing/2014/main" id="{AFF93002-5081-4C74-B49D-70794B99E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46" name="AutoShape 114">
                  <a:extLst>
                    <a:ext uri="{FF2B5EF4-FFF2-40B4-BE49-F238E27FC236}">
                      <a16:creationId xmlns:a16="http://schemas.microsoft.com/office/drawing/2014/main" id="{69CBEC5E-3D56-4781-AF62-92BB09E3FD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solidFill>
                  <a:srgbClr val="FF8B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20" name="Group 3">
              <a:extLst>
                <a:ext uri="{FF2B5EF4-FFF2-40B4-BE49-F238E27FC236}">
                  <a16:creationId xmlns:a16="http://schemas.microsoft.com/office/drawing/2014/main" id="{2173B233-F16A-410C-81EE-19676374C560}"/>
                </a:ext>
              </a:extLst>
            </p:cNvPr>
            <p:cNvGrpSpPr/>
            <p:nvPr/>
          </p:nvGrpSpPr>
          <p:grpSpPr>
            <a:xfrm>
              <a:off x="5966424" y="3754027"/>
              <a:ext cx="555357" cy="555357"/>
              <a:chOff x="5966424" y="4436939"/>
              <a:chExt cx="555357" cy="555357"/>
            </a:xfrm>
            <a:solidFill>
              <a:srgbClr val="262261"/>
            </a:solidFill>
          </p:grpSpPr>
          <p:sp>
            <p:nvSpPr>
              <p:cNvPr id="41" name="Freeform 52">
                <a:extLst>
                  <a:ext uri="{FF2B5EF4-FFF2-40B4-BE49-F238E27FC236}">
                    <a16:creationId xmlns:a16="http://schemas.microsoft.com/office/drawing/2014/main" id="{BFDFEBCE-60CB-4C9C-A5F1-D2649EF3AB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66424" y="4436939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FF8B9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AutoShape 149">
                <a:extLst>
                  <a:ext uri="{FF2B5EF4-FFF2-40B4-BE49-F238E27FC236}">
                    <a16:creationId xmlns:a16="http://schemas.microsoft.com/office/drawing/2014/main" id="{73CE8BFD-A11F-46F8-AEF9-3EC9FB67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4525" y="4610376"/>
                <a:ext cx="281764" cy="2027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537" y="19720"/>
                    </a:moveTo>
                    <a:lnTo>
                      <a:pt x="16537" y="19721"/>
                    </a:lnTo>
                    <a:lnTo>
                      <a:pt x="4387" y="19721"/>
                    </a:lnTo>
                    <a:cubicBezTo>
                      <a:pt x="2713" y="19720"/>
                      <a:pt x="1350" y="17824"/>
                      <a:pt x="1350" y="15494"/>
                    </a:cubicBezTo>
                    <a:cubicBezTo>
                      <a:pt x="1350" y="13992"/>
                      <a:pt x="1918" y="12635"/>
                      <a:pt x="2871" y="11862"/>
                    </a:cubicBezTo>
                    <a:cubicBezTo>
                      <a:pt x="3797" y="11123"/>
                      <a:pt x="3860" y="10975"/>
                      <a:pt x="3472" y="9647"/>
                    </a:cubicBezTo>
                    <a:cubicBezTo>
                      <a:pt x="3406" y="9374"/>
                      <a:pt x="3375" y="9136"/>
                      <a:pt x="3375" y="8921"/>
                    </a:cubicBezTo>
                    <a:cubicBezTo>
                      <a:pt x="3375" y="7626"/>
                      <a:pt x="4131" y="6573"/>
                      <a:pt x="5062" y="6573"/>
                    </a:cubicBezTo>
                    <a:cubicBezTo>
                      <a:pt x="5062" y="6573"/>
                      <a:pt x="5505" y="6529"/>
                      <a:pt x="5976" y="6789"/>
                    </a:cubicBezTo>
                    <a:cubicBezTo>
                      <a:pt x="6750" y="7219"/>
                      <a:pt x="6834" y="6808"/>
                      <a:pt x="7200" y="5701"/>
                    </a:cubicBezTo>
                    <a:cubicBezTo>
                      <a:pt x="7974" y="3380"/>
                      <a:pt x="9652" y="1878"/>
                      <a:pt x="11475" y="1878"/>
                    </a:cubicBezTo>
                    <a:cubicBezTo>
                      <a:pt x="13905" y="1878"/>
                      <a:pt x="15914" y="4435"/>
                      <a:pt x="16148" y="7826"/>
                    </a:cubicBezTo>
                    <a:cubicBezTo>
                      <a:pt x="16231" y="9171"/>
                      <a:pt x="16231" y="9171"/>
                      <a:pt x="17239" y="9491"/>
                    </a:cubicBezTo>
                    <a:cubicBezTo>
                      <a:pt x="18984" y="9955"/>
                      <a:pt x="20250" y="12085"/>
                      <a:pt x="20250" y="14555"/>
                    </a:cubicBezTo>
                    <a:cubicBezTo>
                      <a:pt x="20250" y="17404"/>
                      <a:pt x="18585" y="19720"/>
                      <a:pt x="16537" y="19720"/>
                    </a:cubicBezTo>
                    <a:moveTo>
                      <a:pt x="17492" y="7647"/>
                    </a:moveTo>
                    <a:cubicBezTo>
                      <a:pt x="17196" y="3362"/>
                      <a:pt x="14632" y="0"/>
                      <a:pt x="11475" y="0"/>
                    </a:cubicBezTo>
                    <a:cubicBezTo>
                      <a:pt x="9031" y="0"/>
                      <a:pt x="6939" y="2017"/>
                      <a:pt x="5976" y="4911"/>
                    </a:cubicBezTo>
                    <a:cubicBezTo>
                      <a:pt x="5685" y="4784"/>
                      <a:pt x="5383" y="4695"/>
                      <a:pt x="5062" y="4695"/>
                    </a:cubicBezTo>
                    <a:cubicBezTo>
                      <a:pt x="3385" y="4695"/>
                      <a:pt x="2025" y="6589"/>
                      <a:pt x="2025" y="8921"/>
                    </a:cubicBezTo>
                    <a:cubicBezTo>
                      <a:pt x="2025" y="9385"/>
                      <a:pt x="2092" y="9824"/>
                      <a:pt x="2191" y="10240"/>
                    </a:cubicBezTo>
                    <a:cubicBezTo>
                      <a:pt x="886" y="11298"/>
                      <a:pt x="0" y="13242"/>
                      <a:pt x="0" y="15494"/>
                    </a:cubicBezTo>
                    <a:cubicBezTo>
                      <a:pt x="0" y="18866"/>
                      <a:pt x="1964" y="21599"/>
                      <a:pt x="4387" y="21599"/>
                    </a:cubicBezTo>
                    <a:lnTo>
                      <a:pt x="4387" y="21600"/>
                    </a:lnTo>
                    <a:lnTo>
                      <a:pt x="16537" y="21600"/>
                    </a:lnTo>
                    <a:lnTo>
                      <a:pt x="16537" y="21599"/>
                    </a:lnTo>
                    <a:cubicBezTo>
                      <a:pt x="19334" y="21599"/>
                      <a:pt x="21599" y="18446"/>
                      <a:pt x="21599" y="14555"/>
                    </a:cubicBezTo>
                    <a:cubicBezTo>
                      <a:pt x="21599" y="11120"/>
                      <a:pt x="19831" y="8269"/>
                      <a:pt x="17492" y="7647"/>
                    </a:cubicBezTo>
                  </a:path>
                </a:pathLst>
              </a:custGeom>
              <a:solidFill>
                <a:srgbClr val="FF8B96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84BBD84-963D-49FB-8A14-25DDE3FDDDB1}"/>
                </a:ext>
              </a:extLst>
            </p:cNvPr>
            <p:cNvGrpSpPr/>
            <p:nvPr/>
          </p:nvGrpSpPr>
          <p:grpSpPr>
            <a:xfrm>
              <a:off x="6483219" y="3707229"/>
              <a:ext cx="2550503" cy="1356792"/>
              <a:chOff x="8257916" y="1255818"/>
              <a:chExt cx="2550503" cy="135679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7C9CCA5-60DB-4513-8E4B-6F17175FCB70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40" name="Text Placeholder 32">
                <a:extLst>
                  <a:ext uri="{FF2B5EF4-FFF2-40B4-BE49-F238E27FC236}">
                    <a16:creationId xmlns:a16="http://schemas.microsoft.com/office/drawing/2014/main" id="{352579A9-89FA-41ED-A80E-20452E3167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CE8D351-DA9F-41AB-BB21-47902E138C68}"/>
                </a:ext>
              </a:extLst>
            </p:cNvPr>
            <p:cNvGrpSpPr/>
            <p:nvPr/>
          </p:nvGrpSpPr>
          <p:grpSpPr>
            <a:xfrm>
              <a:off x="9545358" y="3707229"/>
              <a:ext cx="2550503" cy="1356792"/>
              <a:chOff x="8257916" y="1255818"/>
              <a:chExt cx="2550503" cy="135679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1A6A255-9311-48A0-A08D-432350761BF5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38" name="Text Placeholder 32">
                <a:extLst>
                  <a:ext uri="{FF2B5EF4-FFF2-40B4-BE49-F238E27FC236}">
                    <a16:creationId xmlns:a16="http://schemas.microsoft.com/office/drawing/2014/main" id="{8D47DB80-EAEE-4EAA-831E-DD9CDEA2FA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7A51CEF-2033-4A3C-B4AA-93A0C0047C58}"/>
                </a:ext>
              </a:extLst>
            </p:cNvPr>
            <p:cNvGrpSpPr/>
            <p:nvPr/>
          </p:nvGrpSpPr>
          <p:grpSpPr>
            <a:xfrm>
              <a:off x="6483219" y="5290709"/>
              <a:ext cx="2550503" cy="1356792"/>
              <a:chOff x="8257916" y="1255818"/>
              <a:chExt cx="2550503" cy="135679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8238DAA-1A11-4155-99D1-0CE63EF854DC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36" name="Text Placeholder 32">
                <a:extLst>
                  <a:ext uri="{FF2B5EF4-FFF2-40B4-BE49-F238E27FC236}">
                    <a16:creationId xmlns:a16="http://schemas.microsoft.com/office/drawing/2014/main" id="{B5060E7E-D16D-4A6A-930E-A403783539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571ED0B-362D-4E40-A97F-911089B4288B}"/>
                </a:ext>
              </a:extLst>
            </p:cNvPr>
            <p:cNvGrpSpPr/>
            <p:nvPr/>
          </p:nvGrpSpPr>
          <p:grpSpPr>
            <a:xfrm>
              <a:off x="9545358" y="5290709"/>
              <a:ext cx="2550503" cy="1356792"/>
              <a:chOff x="8257916" y="1255818"/>
              <a:chExt cx="2550503" cy="135679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843F7C0-A095-4B88-8EC3-A6C2B7A2BBB7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34" name="Text Placeholder 32">
                <a:extLst>
                  <a:ext uri="{FF2B5EF4-FFF2-40B4-BE49-F238E27FC236}">
                    <a16:creationId xmlns:a16="http://schemas.microsoft.com/office/drawing/2014/main" id="{4038650D-BE13-4467-B31E-E101CA314F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CCF774C-E186-4F11-BA34-3E967E95D696}"/>
                </a:ext>
              </a:extLst>
            </p:cNvPr>
            <p:cNvGrpSpPr/>
            <p:nvPr/>
          </p:nvGrpSpPr>
          <p:grpSpPr>
            <a:xfrm>
              <a:off x="1708847" y="5498232"/>
              <a:ext cx="2383832" cy="1327611"/>
              <a:chOff x="1090196" y="4306176"/>
              <a:chExt cx="2383832" cy="1327611"/>
            </a:xfrm>
          </p:grpSpPr>
          <p:sp>
            <p:nvSpPr>
              <p:cNvPr id="31" name="文本框 36">
                <a:extLst>
                  <a:ext uri="{FF2B5EF4-FFF2-40B4-BE49-F238E27FC236}">
                    <a16:creationId xmlns:a16="http://schemas.microsoft.com/office/drawing/2014/main" id="{041632A0-3E0C-451F-8633-AFB98FF5219D}"/>
                  </a:ext>
                </a:extLst>
              </p:cNvPr>
              <p:cNvSpPr txBox="1"/>
              <p:nvPr/>
            </p:nvSpPr>
            <p:spPr>
              <a:xfrm>
                <a:off x="1237720" y="4306176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2" name="Text Placeholder 32">
                <a:extLst>
                  <a:ext uri="{FF2B5EF4-FFF2-40B4-BE49-F238E27FC236}">
                    <a16:creationId xmlns:a16="http://schemas.microsoft.com/office/drawing/2014/main" id="{3F52CA8D-7172-4489-AC1A-C8658A80DD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0196" y="4738660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3A8ADF3-FA9B-4BBF-9194-C21AF0BBEBD9}"/>
                </a:ext>
              </a:extLst>
            </p:cNvPr>
            <p:cNvGrpSpPr/>
            <p:nvPr/>
          </p:nvGrpSpPr>
          <p:grpSpPr>
            <a:xfrm>
              <a:off x="8941245" y="1555177"/>
              <a:ext cx="2383832" cy="1327611"/>
              <a:chOff x="1090196" y="4306176"/>
              <a:chExt cx="2383832" cy="1327611"/>
            </a:xfrm>
          </p:grpSpPr>
          <p:sp>
            <p:nvSpPr>
              <p:cNvPr id="29" name="文本框 36">
                <a:extLst>
                  <a:ext uri="{FF2B5EF4-FFF2-40B4-BE49-F238E27FC236}">
                    <a16:creationId xmlns:a16="http://schemas.microsoft.com/office/drawing/2014/main" id="{61AC3DF5-4ACE-49FA-9DED-4C555F5D86F0}"/>
                  </a:ext>
                </a:extLst>
              </p:cNvPr>
              <p:cNvSpPr txBox="1"/>
              <p:nvPr/>
            </p:nvSpPr>
            <p:spPr>
              <a:xfrm>
                <a:off x="1237720" y="4306176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0" name="Text Placeholder 32">
                <a:extLst>
                  <a:ext uri="{FF2B5EF4-FFF2-40B4-BE49-F238E27FC236}">
                    <a16:creationId xmlns:a16="http://schemas.microsoft.com/office/drawing/2014/main" id="{FE0D5CE4-3400-4066-BACC-D5BA29FDDA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0196" y="4738660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5113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B64609-4789-49F2-AAED-D274CEF45080}"/>
              </a:ext>
            </a:extLst>
          </p:cNvPr>
          <p:cNvGrpSpPr/>
          <p:nvPr/>
        </p:nvGrpSpPr>
        <p:grpSpPr>
          <a:xfrm>
            <a:off x="1614877" y="1355964"/>
            <a:ext cx="9035272" cy="4940474"/>
            <a:chOff x="1655374" y="1704307"/>
            <a:chExt cx="9035272" cy="494047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505F084-013C-4E01-AA3C-1D2DC55CB4BB}"/>
                </a:ext>
              </a:extLst>
            </p:cNvPr>
            <p:cNvGrpSpPr/>
            <p:nvPr/>
          </p:nvGrpSpPr>
          <p:grpSpPr>
            <a:xfrm>
              <a:off x="4254500" y="2237542"/>
              <a:ext cx="3856340" cy="3560465"/>
              <a:chOff x="2641600" y="2250242"/>
              <a:chExt cx="3856340" cy="3560465"/>
            </a:xfrm>
          </p:grpSpPr>
          <p:grpSp>
            <p:nvGrpSpPr>
              <p:cNvPr id="22" name="Group 52">
                <a:extLst>
                  <a:ext uri="{FF2B5EF4-FFF2-40B4-BE49-F238E27FC236}">
                    <a16:creationId xmlns:a16="http://schemas.microsoft.com/office/drawing/2014/main" id="{42C27F05-6053-4558-9C33-C8EB11F1D968}"/>
                  </a:ext>
                </a:extLst>
              </p:cNvPr>
              <p:cNvGrpSpPr/>
              <p:nvPr/>
            </p:nvGrpSpPr>
            <p:grpSpPr>
              <a:xfrm>
                <a:off x="3724283" y="4281140"/>
                <a:ext cx="1695435" cy="1529567"/>
                <a:chOff x="3724283" y="3243748"/>
                <a:chExt cx="1695435" cy="1529567"/>
              </a:xfrm>
            </p:grpSpPr>
            <p:grpSp>
              <p:nvGrpSpPr>
                <p:cNvPr id="47" name="Group 23">
                  <a:extLst>
                    <a:ext uri="{FF2B5EF4-FFF2-40B4-BE49-F238E27FC236}">
                      <a16:creationId xmlns:a16="http://schemas.microsoft.com/office/drawing/2014/main" id="{D4FFBB7F-1A2F-408E-9EF9-4150BD7B8EBB}"/>
                    </a:ext>
                  </a:extLst>
                </p:cNvPr>
                <p:cNvGrpSpPr/>
                <p:nvPr/>
              </p:nvGrpSpPr>
              <p:grpSpPr>
                <a:xfrm rot="10800000">
                  <a:off x="3724265" y="3243748"/>
                  <a:ext cx="1695440" cy="1355792"/>
                  <a:chOff x="3735537" y="1444999"/>
                  <a:chExt cx="1496366" cy="1196602"/>
                </a:xfrm>
              </p:grpSpPr>
              <p:sp>
                <p:nvSpPr>
                  <p:cNvPr id="49" name="Rectangle 55">
                    <a:extLst>
                      <a:ext uri="{FF2B5EF4-FFF2-40B4-BE49-F238E27FC236}">
                        <a16:creationId xmlns:a16="http://schemas.microsoft.com/office/drawing/2014/main" id="{9BDAFE03-19E5-482F-AED6-F164E5984BF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87750" y="2070100"/>
                    <a:ext cx="990600" cy="152400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Freeform 56">
                    <a:extLst>
                      <a:ext uri="{FF2B5EF4-FFF2-40B4-BE49-F238E27FC236}">
                        <a16:creationId xmlns:a16="http://schemas.microsoft.com/office/drawing/2014/main" id="{F555F3AB-CC99-4952-B313-7520CA8196C0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735537" y="1444999"/>
                    <a:ext cx="1496366" cy="752746"/>
                  </a:xfrm>
                  <a:custGeom>
                    <a:avLst/>
                    <a:gdLst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2878049 w 2878049"/>
                      <a:gd name="connsiteY4" fmla="*/ 1187449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33481 w 2878049"/>
                      <a:gd name="connsiteY4" fmla="*/ 1137412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58781 w 2878049"/>
                      <a:gd name="connsiteY4" fmla="*/ 1195138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78049" h="1447800">
                        <a:moveTo>
                          <a:pt x="0" y="723900"/>
                        </a:moveTo>
                        <a:lnTo>
                          <a:pt x="723900" y="0"/>
                        </a:lnTo>
                        <a:lnTo>
                          <a:pt x="723900" y="260351"/>
                        </a:lnTo>
                        <a:lnTo>
                          <a:pt x="2878049" y="260351"/>
                        </a:lnTo>
                        <a:lnTo>
                          <a:pt x="1958781" y="1195138"/>
                        </a:lnTo>
                        <a:lnTo>
                          <a:pt x="723900" y="1187449"/>
                        </a:lnTo>
                        <a:lnTo>
                          <a:pt x="723900" y="1447800"/>
                        </a:lnTo>
                        <a:lnTo>
                          <a:pt x="0" y="723900"/>
                        </a:lnTo>
                        <a:close/>
                      </a:path>
                    </a:pathLst>
                  </a:cu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Rectangle 57">
                    <a:extLst>
                      <a:ext uri="{FF2B5EF4-FFF2-40B4-BE49-F238E27FC236}">
                        <a16:creationId xmlns:a16="http://schemas.microsoft.com/office/drawing/2014/main" id="{6B685E12-6072-45E3-AC0D-E376933042B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66320" y="2091532"/>
                    <a:ext cx="990600" cy="109537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  <a:effectLst>
                    <a:outerShdw blurRad="50800" dist="38100" dir="10800000" sx="86000" sy="86000" algn="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48" name="TextBox 54">
                  <a:extLst>
                    <a:ext uri="{FF2B5EF4-FFF2-40B4-BE49-F238E27FC236}">
                      <a16:creationId xmlns:a16="http://schemas.microsoft.com/office/drawing/2014/main" id="{532CAB39-9324-45BD-8340-730F028738DE}"/>
                    </a:ext>
                  </a:extLst>
                </p:cNvPr>
                <p:cNvSpPr txBox="1"/>
                <p:nvPr/>
              </p:nvSpPr>
              <p:spPr>
                <a:xfrm>
                  <a:off x="3975100" y="4311650"/>
                  <a:ext cx="49084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</a:rPr>
                    <a:t>04</a:t>
                  </a:r>
                </a:p>
              </p:txBody>
            </p:sp>
          </p:grpSp>
          <p:grpSp>
            <p:nvGrpSpPr>
              <p:cNvPr id="24" name="Group 58">
                <a:extLst>
                  <a:ext uri="{FF2B5EF4-FFF2-40B4-BE49-F238E27FC236}">
                    <a16:creationId xmlns:a16="http://schemas.microsoft.com/office/drawing/2014/main" id="{68F921CF-1C07-4412-93BD-6268C0AB10B6}"/>
                  </a:ext>
                </a:extLst>
              </p:cNvPr>
              <p:cNvGrpSpPr/>
              <p:nvPr/>
            </p:nvGrpSpPr>
            <p:grpSpPr>
              <a:xfrm>
                <a:off x="4972203" y="3170118"/>
                <a:ext cx="1525737" cy="1695435"/>
                <a:chOff x="4972203" y="2132726"/>
                <a:chExt cx="1525737" cy="1695435"/>
              </a:xfrm>
            </p:grpSpPr>
            <p:grpSp>
              <p:nvGrpSpPr>
                <p:cNvPr id="42" name="Group 23">
                  <a:extLst>
                    <a:ext uri="{FF2B5EF4-FFF2-40B4-BE49-F238E27FC236}">
                      <a16:creationId xmlns:a16="http://schemas.microsoft.com/office/drawing/2014/main" id="{4286502C-AFB1-46F6-901B-424BF0285B94}"/>
                    </a:ext>
                  </a:extLst>
                </p:cNvPr>
                <p:cNvGrpSpPr/>
                <p:nvPr/>
              </p:nvGrpSpPr>
              <p:grpSpPr>
                <a:xfrm rot="5400000">
                  <a:off x="4802380" y="2302563"/>
                  <a:ext cx="1695440" cy="1355792"/>
                  <a:chOff x="3735537" y="1444999"/>
                  <a:chExt cx="1496366" cy="1196602"/>
                </a:xfrm>
              </p:grpSpPr>
              <p:sp>
                <p:nvSpPr>
                  <p:cNvPr id="44" name="Rectangle 61">
                    <a:extLst>
                      <a:ext uri="{FF2B5EF4-FFF2-40B4-BE49-F238E27FC236}">
                        <a16:creationId xmlns:a16="http://schemas.microsoft.com/office/drawing/2014/main" id="{A3AE9FF1-0BEB-4BF1-B4E5-E4ADC397893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87750" y="2070100"/>
                    <a:ext cx="990600" cy="152400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Freeform 62">
                    <a:extLst>
                      <a:ext uri="{FF2B5EF4-FFF2-40B4-BE49-F238E27FC236}">
                        <a16:creationId xmlns:a16="http://schemas.microsoft.com/office/drawing/2014/main" id="{74487710-F3DD-4B6B-89EB-1C9701EC2511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735537" y="1444999"/>
                    <a:ext cx="1496366" cy="752746"/>
                  </a:xfrm>
                  <a:custGeom>
                    <a:avLst/>
                    <a:gdLst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2878049 w 2878049"/>
                      <a:gd name="connsiteY4" fmla="*/ 1187449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33481 w 2878049"/>
                      <a:gd name="connsiteY4" fmla="*/ 1137412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58781 w 2878049"/>
                      <a:gd name="connsiteY4" fmla="*/ 1195138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78049" h="1447800">
                        <a:moveTo>
                          <a:pt x="0" y="723900"/>
                        </a:moveTo>
                        <a:lnTo>
                          <a:pt x="723900" y="0"/>
                        </a:lnTo>
                        <a:lnTo>
                          <a:pt x="723900" y="260351"/>
                        </a:lnTo>
                        <a:lnTo>
                          <a:pt x="2878049" y="260351"/>
                        </a:lnTo>
                        <a:lnTo>
                          <a:pt x="1958781" y="1195138"/>
                        </a:lnTo>
                        <a:lnTo>
                          <a:pt x="723900" y="1187449"/>
                        </a:lnTo>
                        <a:lnTo>
                          <a:pt x="723900" y="1447800"/>
                        </a:lnTo>
                        <a:lnTo>
                          <a:pt x="0" y="723900"/>
                        </a:lnTo>
                        <a:close/>
                      </a:path>
                    </a:pathLst>
                  </a:cu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Rectangle 63">
                    <a:extLst>
                      <a:ext uri="{FF2B5EF4-FFF2-40B4-BE49-F238E27FC236}">
                        <a16:creationId xmlns:a16="http://schemas.microsoft.com/office/drawing/2014/main" id="{A327B3D1-01E2-47C5-917B-A354DF76E3AA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66320" y="2091532"/>
                    <a:ext cx="990600" cy="109537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  <a:effectLst>
                    <a:outerShdw blurRad="50800" dist="38100" dir="5400000" sx="86000" sy="86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43" name="TextBox 60">
                  <a:extLst>
                    <a:ext uri="{FF2B5EF4-FFF2-40B4-BE49-F238E27FC236}">
                      <a16:creationId xmlns:a16="http://schemas.microsoft.com/office/drawing/2014/main" id="{8DD46BDF-3271-49FD-AA41-D3E965136FC7}"/>
                    </a:ext>
                  </a:extLst>
                </p:cNvPr>
                <p:cNvSpPr txBox="1"/>
                <p:nvPr/>
              </p:nvSpPr>
              <p:spPr>
                <a:xfrm>
                  <a:off x="6007100" y="3117850"/>
                  <a:ext cx="49084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</a:rPr>
                    <a:t>03</a:t>
                  </a:r>
                </a:p>
              </p:txBody>
            </p:sp>
          </p:grpSp>
          <p:grpSp>
            <p:nvGrpSpPr>
              <p:cNvPr id="26" name="Group 64">
                <a:extLst>
                  <a:ext uri="{FF2B5EF4-FFF2-40B4-BE49-F238E27FC236}">
                    <a16:creationId xmlns:a16="http://schemas.microsoft.com/office/drawing/2014/main" id="{63A381E1-300B-47CD-9E30-498963FEF92A}"/>
                  </a:ext>
                </a:extLst>
              </p:cNvPr>
              <p:cNvGrpSpPr/>
              <p:nvPr/>
            </p:nvGrpSpPr>
            <p:grpSpPr>
              <a:xfrm>
                <a:off x="3724283" y="2250242"/>
                <a:ext cx="1695435" cy="1504288"/>
                <a:chOff x="3724283" y="1212850"/>
                <a:chExt cx="1695435" cy="1504288"/>
              </a:xfrm>
            </p:grpSpPr>
            <p:grpSp>
              <p:nvGrpSpPr>
                <p:cNvPr id="37" name="Group 23">
                  <a:extLst>
                    <a:ext uri="{FF2B5EF4-FFF2-40B4-BE49-F238E27FC236}">
                      <a16:creationId xmlns:a16="http://schemas.microsoft.com/office/drawing/2014/main" id="{A79D33E6-7A6B-4B8E-8315-A17DFA89CE4F}"/>
                    </a:ext>
                  </a:extLst>
                </p:cNvPr>
                <p:cNvGrpSpPr/>
                <p:nvPr/>
              </p:nvGrpSpPr>
              <p:grpSpPr>
                <a:xfrm>
                  <a:off x="3724296" y="1361346"/>
                  <a:ext cx="1695440" cy="1355792"/>
                  <a:chOff x="3735537" y="1444999"/>
                  <a:chExt cx="1496366" cy="1196602"/>
                </a:xfrm>
              </p:grpSpPr>
              <p:sp>
                <p:nvSpPr>
                  <p:cNvPr id="39" name="Rectangle 67">
                    <a:extLst>
                      <a:ext uri="{FF2B5EF4-FFF2-40B4-BE49-F238E27FC236}">
                        <a16:creationId xmlns:a16="http://schemas.microsoft.com/office/drawing/2014/main" id="{BCA9F613-E2A3-4C5F-99B3-B53B751F3DA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87750" y="2070100"/>
                    <a:ext cx="990600" cy="152400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0" name="Freeform 68">
                    <a:extLst>
                      <a:ext uri="{FF2B5EF4-FFF2-40B4-BE49-F238E27FC236}">
                        <a16:creationId xmlns:a16="http://schemas.microsoft.com/office/drawing/2014/main" id="{F3819757-BAC6-4F25-B9C4-1FBCA48EB528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735537" y="1444999"/>
                    <a:ext cx="1496366" cy="752746"/>
                  </a:xfrm>
                  <a:custGeom>
                    <a:avLst/>
                    <a:gdLst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2878049 w 2878049"/>
                      <a:gd name="connsiteY4" fmla="*/ 1187449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33481 w 2878049"/>
                      <a:gd name="connsiteY4" fmla="*/ 1137412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58781 w 2878049"/>
                      <a:gd name="connsiteY4" fmla="*/ 1195138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78049" h="1447800">
                        <a:moveTo>
                          <a:pt x="0" y="723900"/>
                        </a:moveTo>
                        <a:lnTo>
                          <a:pt x="723900" y="0"/>
                        </a:lnTo>
                        <a:lnTo>
                          <a:pt x="723900" y="260351"/>
                        </a:lnTo>
                        <a:lnTo>
                          <a:pt x="2878049" y="260351"/>
                        </a:lnTo>
                        <a:lnTo>
                          <a:pt x="1958781" y="1195138"/>
                        </a:lnTo>
                        <a:lnTo>
                          <a:pt x="723900" y="1187449"/>
                        </a:lnTo>
                        <a:lnTo>
                          <a:pt x="723900" y="1447800"/>
                        </a:lnTo>
                        <a:lnTo>
                          <a:pt x="0" y="723900"/>
                        </a:lnTo>
                        <a:close/>
                      </a:path>
                    </a:pathLst>
                  </a:cu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Rectangle 69">
                    <a:extLst>
                      <a:ext uri="{FF2B5EF4-FFF2-40B4-BE49-F238E27FC236}">
                        <a16:creationId xmlns:a16="http://schemas.microsoft.com/office/drawing/2014/main" id="{2073EEAD-F37A-44D7-B90E-C5960FF63A8A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66320" y="2091532"/>
                    <a:ext cx="990600" cy="109537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  <a:effectLst>
                    <a:outerShdw blurRad="50800" dist="38100" sx="86000" sy="860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8" name="TextBox 66">
                  <a:extLst>
                    <a:ext uri="{FF2B5EF4-FFF2-40B4-BE49-F238E27FC236}">
                      <a16:creationId xmlns:a16="http://schemas.microsoft.com/office/drawing/2014/main" id="{CDDF5264-0959-4014-8FD4-56C0BB70CE09}"/>
                    </a:ext>
                  </a:extLst>
                </p:cNvPr>
                <p:cNvSpPr txBox="1"/>
                <p:nvPr/>
              </p:nvSpPr>
              <p:spPr>
                <a:xfrm>
                  <a:off x="4660900" y="1212850"/>
                  <a:ext cx="49084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</a:rPr>
                    <a:t>02</a:t>
                  </a:r>
                </a:p>
              </p:txBody>
            </p:sp>
          </p:grpSp>
          <p:grpSp>
            <p:nvGrpSpPr>
              <p:cNvPr id="27" name="Group 70">
                <a:extLst>
                  <a:ext uri="{FF2B5EF4-FFF2-40B4-BE49-F238E27FC236}">
                    <a16:creationId xmlns:a16="http://schemas.microsoft.com/office/drawing/2014/main" id="{98511BB1-9B44-48C4-8C5D-E79650814DFA}"/>
                  </a:ext>
                </a:extLst>
              </p:cNvPr>
              <p:cNvGrpSpPr/>
              <p:nvPr/>
            </p:nvGrpSpPr>
            <p:grpSpPr>
              <a:xfrm>
                <a:off x="2641600" y="3170118"/>
                <a:ext cx="1530198" cy="1695435"/>
                <a:chOff x="2641600" y="2132726"/>
                <a:chExt cx="1530198" cy="1695435"/>
              </a:xfrm>
            </p:grpSpPr>
            <p:grpSp>
              <p:nvGrpSpPr>
                <p:cNvPr id="32" name="Group 23">
                  <a:extLst>
                    <a:ext uri="{FF2B5EF4-FFF2-40B4-BE49-F238E27FC236}">
                      <a16:creationId xmlns:a16="http://schemas.microsoft.com/office/drawing/2014/main" id="{12ABA594-D278-49DF-9B82-B79BFB1C9ADE}"/>
                    </a:ext>
                  </a:extLst>
                </p:cNvPr>
                <p:cNvGrpSpPr/>
                <p:nvPr/>
              </p:nvGrpSpPr>
              <p:grpSpPr>
                <a:xfrm rot="16200000">
                  <a:off x="2646180" y="2302535"/>
                  <a:ext cx="1695440" cy="1355792"/>
                  <a:chOff x="3735537" y="1444999"/>
                  <a:chExt cx="1496366" cy="1196602"/>
                </a:xfrm>
              </p:grpSpPr>
              <p:sp>
                <p:nvSpPr>
                  <p:cNvPr id="34" name="Rectangle 73">
                    <a:extLst>
                      <a:ext uri="{FF2B5EF4-FFF2-40B4-BE49-F238E27FC236}">
                        <a16:creationId xmlns:a16="http://schemas.microsoft.com/office/drawing/2014/main" id="{6864ED38-C335-44EF-92B9-CA4EF0B9CD8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87750" y="2070100"/>
                    <a:ext cx="990600" cy="152400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5" name="Freeform 74">
                    <a:extLst>
                      <a:ext uri="{FF2B5EF4-FFF2-40B4-BE49-F238E27FC236}">
                        <a16:creationId xmlns:a16="http://schemas.microsoft.com/office/drawing/2014/main" id="{3FD79631-DC7D-4BBA-A4BA-0F624E04F859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735537" y="1444999"/>
                    <a:ext cx="1496366" cy="752746"/>
                  </a:xfrm>
                  <a:custGeom>
                    <a:avLst/>
                    <a:gdLst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2878049 w 2878049"/>
                      <a:gd name="connsiteY4" fmla="*/ 1187449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33481 w 2878049"/>
                      <a:gd name="connsiteY4" fmla="*/ 1137412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  <a:gd name="connsiteX0" fmla="*/ 0 w 2878049"/>
                      <a:gd name="connsiteY0" fmla="*/ 723900 h 1447800"/>
                      <a:gd name="connsiteX1" fmla="*/ 723900 w 2878049"/>
                      <a:gd name="connsiteY1" fmla="*/ 0 h 1447800"/>
                      <a:gd name="connsiteX2" fmla="*/ 723900 w 2878049"/>
                      <a:gd name="connsiteY2" fmla="*/ 260351 h 1447800"/>
                      <a:gd name="connsiteX3" fmla="*/ 2878049 w 2878049"/>
                      <a:gd name="connsiteY3" fmla="*/ 260351 h 1447800"/>
                      <a:gd name="connsiteX4" fmla="*/ 1958781 w 2878049"/>
                      <a:gd name="connsiteY4" fmla="*/ 1195138 h 1447800"/>
                      <a:gd name="connsiteX5" fmla="*/ 723900 w 2878049"/>
                      <a:gd name="connsiteY5" fmla="*/ 1187449 h 1447800"/>
                      <a:gd name="connsiteX6" fmla="*/ 723900 w 2878049"/>
                      <a:gd name="connsiteY6" fmla="*/ 1447800 h 1447800"/>
                      <a:gd name="connsiteX7" fmla="*/ 0 w 2878049"/>
                      <a:gd name="connsiteY7" fmla="*/ 723900 h 1447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78049" h="1447800">
                        <a:moveTo>
                          <a:pt x="0" y="723900"/>
                        </a:moveTo>
                        <a:lnTo>
                          <a:pt x="723900" y="0"/>
                        </a:lnTo>
                        <a:lnTo>
                          <a:pt x="723900" y="260351"/>
                        </a:lnTo>
                        <a:lnTo>
                          <a:pt x="2878049" y="260351"/>
                        </a:lnTo>
                        <a:lnTo>
                          <a:pt x="1958781" y="1195138"/>
                        </a:lnTo>
                        <a:lnTo>
                          <a:pt x="723900" y="1187449"/>
                        </a:lnTo>
                        <a:lnTo>
                          <a:pt x="723900" y="1447800"/>
                        </a:lnTo>
                        <a:lnTo>
                          <a:pt x="0" y="723900"/>
                        </a:lnTo>
                        <a:close/>
                      </a:path>
                    </a:pathLst>
                  </a:custGeom>
                  <a:solidFill>
                    <a:srgbClr val="FF8B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6" name="Rectangle 22">
                    <a:extLst>
                      <a:ext uri="{FF2B5EF4-FFF2-40B4-BE49-F238E27FC236}">
                        <a16:creationId xmlns:a16="http://schemas.microsoft.com/office/drawing/2014/main" id="{4D0CD52C-898F-4D08-A2D8-02E4101F80E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66320" y="2091532"/>
                    <a:ext cx="990600" cy="109537"/>
                  </a:xfrm>
                  <a:prstGeom prst="rect">
                    <a:avLst/>
                  </a:prstGeom>
                  <a:solidFill>
                    <a:srgbClr val="FF8B96"/>
                  </a:solidFill>
                  <a:ln>
                    <a:noFill/>
                  </a:ln>
                  <a:effectLst>
                    <a:outerShdw blurRad="50800" dist="38100" dir="16200000" sx="86000" sy="86000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3" name="TextBox 72">
                  <a:extLst>
                    <a:ext uri="{FF2B5EF4-FFF2-40B4-BE49-F238E27FC236}">
                      <a16:creationId xmlns:a16="http://schemas.microsoft.com/office/drawing/2014/main" id="{F0C61BD9-873E-44A4-9080-A2307FCD871D}"/>
                    </a:ext>
                  </a:extLst>
                </p:cNvPr>
                <p:cNvSpPr txBox="1"/>
                <p:nvPr/>
              </p:nvSpPr>
              <p:spPr>
                <a:xfrm>
                  <a:off x="2641600" y="2381250"/>
                  <a:ext cx="49084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</a:rPr>
                    <a:t>01</a:t>
                  </a:r>
                </a:p>
              </p:txBody>
            </p:sp>
          </p:grpSp>
          <p:sp>
            <p:nvSpPr>
              <p:cNvPr id="28" name="Freeform 245">
                <a:extLst>
                  <a:ext uri="{FF2B5EF4-FFF2-40B4-BE49-F238E27FC236}">
                    <a16:creationId xmlns:a16="http://schemas.microsoft.com/office/drawing/2014/main" id="{6DA49EEB-033F-4891-9527-1653EDE90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0" y="4885492"/>
                <a:ext cx="324797" cy="324797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119">
                <a:extLst>
                  <a:ext uri="{FF2B5EF4-FFF2-40B4-BE49-F238E27FC236}">
                    <a16:creationId xmlns:a16="http://schemas.microsoft.com/office/drawing/2014/main" id="{23EBF505-E026-43A2-BDC9-57C0A49EF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7742" y="3971092"/>
                <a:ext cx="253137" cy="312865"/>
              </a:xfrm>
              <a:custGeom>
                <a:avLst/>
                <a:gdLst/>
                <a:ahLst/>
                <a:cxnLst>
                  <a:cxn ang="0">
                    <a:pos x="41" y="47"/>
                  </a:cxn>
                  <a:cxn ang="0">
                    <a:pos x="37" y="51"/>
                  </a:cxn>
                  <a:cxn ang="0">
                    <a:pos x="3" y="51"/>
                  </a:cxn>
                  <a:cxn ang="0">
                    <a:pos x="0" y="47"/>
                  </a:cxn>
                  <a:cxn ang="0">
                    <a:pos x="0" y="27"/>
                  </a:cxn>
                  <a:cxn ang="0">
                    <a:pos x="3" y="23"/>
                  </a:cxn>
                  <a:cxn ang="0">
                    <a:pos x="4" y="23"/>
                  </a:cxn>
                  <a:cxn ang="0">
                    <a:pos x="4" y="16"/>
                  </a:cxn>
                  <a:cxn ang="0">
                    <a:pos x="20" y="0"/>
                  </a:cxn>
                  <a:cxn ang="0">
                    <a:pos x="36" y="16"/>
                  </a:cxn>
                  <a:cxn ang="0">
                    <a:pos x="36" y="23"/>
                  </a:cxn>
                  <a:cxn ang="0">
                    <a:pos x="37" y="23"/>
                  </a:cxn>
                  <a:cxn ang="0">
                    <a:pos x="41" y="27"/>
                  </a:cxn>
                  <a:cxn ang="0">
                    <a:pos x="41" y="47"/>
                  </a:cxn>
                  <a:cxn ang="0">
                    <a:pos x="29" y="23"/>
                  </a:cxn>
                  <a:cxn ang="0">
                    <a:pos x="29" y="16"/>
                  </a:cxn>
                  <a:cxn ang="0">
                    <a:pos x="20" y="7"/>
                  </a:cxn>
                  <a:cxn ang="0">
                    <a:pos x="11" y="16"/>
                  </a:cxn>
                  <a:cxn ang="0">
                    <a:pos x="11" y="23"/>
                  </a:cxn>
                  <a:cxn ang="0">
                    <a:pos x="29" y="23"/>
                  </a:cxn>
                </a:cxnLst>
                <a:rect l="0" t="0" r="r" b="b"/>
                <a:pathLst>
                  <a:path w="41" h="51">
                    <a:moveTo>
                      <a:pt x="41" y="47"/>
                    </a:moveTo>
                    <a:cubicBezTo>
                      <a:pt x="41" y="49"/>
                      <a:pt x="39" y="51"/>
                      <a:pt x="37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49"/>
                      <a:pt x="0" y="4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5"/>
                      <a:pt x="1" y="23"/>
                      <a:pt x="3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8"/>
                      <a:pt x="12" y="0"/>
                      <a:pt x="20" y="0"/>
                    </a:cubicBezTo>
                    <a:cubicBezTo>
                      <a:pt x="29" y="0"/>
                      <a:pt x="36" y="8"/>
                      <a:pt x="36" y="16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3"/>
                      <a:pt x="41" y="25"/>
                      <a:pt x="41" y="27"/>
                    </a:cubicBezTo>
                    <a:lnTo>
                      <a:pt x="41" y="47"/>
                    </a:lnTo>
                    <a:close/>
                    <a:moveTo>
                      <a:pt x="29" y="23"/>
                    </a:move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1"/>
                      <a:pt x="25" y="7"/>
                      <a:pt x="20" y="7"/>
                    </a:cubicBezTo>
                    <a:cubicBezTo>
                      <a:pt x="15" y="7"/>
                      <a:pt x="11" y="11"/>
                      <a:pt x="11" y="16"/>
                    </a:cubicBezTo>
                    <a:cubicBezTo>
                      <a:pt x="11" y="23"/>
                      <a:pt x="11" y="23"/>
                      <a:pt x="11" y="23"/>
                    </a:cubicBezTo>
                    <a:lnTo>
                      <a:pt x="29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45">
                <a:extLst>
                  <a:ext uri="{FF2B5EF4-FFF2-40B4-BE49-F238E27FC236}">
                    <a16:creationId xmlns:a16="http://schemas.microsoft.com/office/drawing/2014/main" id="{D60C8EDB-2070-4B86-8623-06FC63B65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300" y="2747751"/>
                <a:ext cx="342900" cy="295690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9">
                <a:extLst>
                  <a:ext uri="{FF2B5EF4-FFF2-40B4-BE49-F238E27FC236}">
                    <a16:creationId xmlns:a16="http://schemas.microsoft.com/office/drawing/2014/main" id="{8B97329A-5CEB-4616-8D8D-F60EB4D09D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9296" y="3742492"/>
                <a:ext cx="324303" cy="326897"/>
              </a:xfrm>
              <a:custGeom>
                <a:avLst/>
                <a:gdLst/>
                <a:ahLst/>
                <a:cxnLst>
                  <a:cxn ang="0">
                    <a:pos x="29" y="58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12" y="40"/>
                  </a:cxn>
                  <a:cxn ang="0">
                    <a:pos x="13" y="40"/>
                  </a:cxn>
                  <a:cxn ang="0">
                    <a:pos x="14" y="41"/>
                  </a:cxn>
                  <a:cxn ang="0">
                    <a:pos x="29" y="48"/>
                  </a:cxn>
                  <a:cxn ang="0">
                    <a:pos x="48" y="29"/>
                  </a:cxn>
                  <a:cxn ang="0">
                    <a:pos x="29" y="9"/>
                  </a:cxn>
                  <a:cxn ang="0">
                    <a:pos x="16" y="14"/>
                  </a:cxn>
                  <a:cxn ang="0">
                    <a:pos x="21" y="20"/>
                  </a:cxn>
                  <a:cxn ang="0">
                    <a:pos x="21" y="22"/>
                  </a:cxn>
                  <a:cxn ang="0">
                    <a:pos x="19" y="24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9" y="8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29" y="58"/>
                  </a:cxn>
                  <a:cxn ang="0">
                    <a:pos x="34" y="35"/>
                  </a:cxn>
                  <a:cxn ang="0">
                    <a:pos x="33" y="36"/>
                  </a:cxn>
                  <a:cxn ang="0">
                    <a:pos x="20" y="36"/>
                  </a:cxn>
                  <a:cxn ang="0">
                    <a:pos x="19" y="35"/>
                  </a:cxn>
                  <a:cxn ang="0">
                    <a:pos x="19" y="32"/>
                  </a:cxn>
                  <a:cxn ang="0">
                    <a:pos x="20" y="31"/>
                  </a:cxn>
                  <a:cxn ang="0">
                    <a:pos x="29" y="31"/>
                  </a:cxn>
                  <a:cxn ang="0">
                    <a:pos x="29" y="18"/>
                  </a:cxn>
                  <a:cxn ang="0">
                    <a:pos x="30" y="17"/>
                  </a:cxn>
                  <a:cxn ang="0">
                    <a:pos x="33" y="17"/>
                  </a:cxn>
                  <a:cxn ang="0">
                    <a:pos x="34" y="18"/>
                  </a:cxn>
                  <a:cxn ang="0">
                    <a:pos x="34" y="35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20" y="58"/>
                      <a:pt x="12" y="54"/>
                      <a:pt x="6" y="47"/>
                    </a:cubicBezTo>
                    <a:cubicBezTo>
                      <a:pt x="6" y="47"/>
                      <a:pt x="6" y="46"/>
                      <a:pt x="7" y="4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4" y="41"/>
                    </a:cubicBezTo>
                    <a:cubicBezTo>
                      <a:pt x="17" y="45"/>
                      <a:pt x="23" y="48"/>
                      <a:pt x="29" y="48"/>
                    </a:cubicBezTo>
                    <a:cubicBezTo>
                      <a:pt x="40" y="48"/>
                      <a:pt x="48" y="39"/>
                      <a:pt x="48" y="29"/>
                    </a:cubicBezTo>
                    <a:cubicBezTo>
                      <a:pt x="48" y="18"/>
                      <a:pt x="40" y="9"/>
                      <a:pt x="29" y="9"/>
                    </a:cubicBezTo>
                    <a:cubicBezTo>
                      <a:pt x="24" y="9"/>
                      <a:pt x="19" y="11"/>
                      <a:pt x="16" y="14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4" y="3"/>
                      <a:pt x="21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3" y="36"/>
                      <a:pt x="3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0" y="31"/>
                      <a:pt x="2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30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9C4362D-EF69-498D-9907-96F313ECE3A2}"/>
                </a:ext>
              </a:extLst>
            </p:cNvPr>
            <p:cNvGrpSpPr/>
            <p:nvPr/>
          </p:nvGrpSpPr>
          <p:grpSpPr>
            <a:xfrm>
              <a:off x="1655374" y="3247924"/>
              <a:ext cx="2510318" cy="1420935"/>
              <a:chOff x="2357066" y="2356656"/>
              <a:chExt cx="2510318" cy="1420935"/>
            </a:xfrm>
          </p:grpSpPr>
          <p:sp>
            <p:nvSpPr>
              <p:cNvPr id="20" name="Text Placeholder 32">
                <a:extLst>
                  <a:ext uri="{FF2B5EF4-FFF2-40B4-BE49-F238E27FC236}">
                    <a16:creationId xmlns:a16="http://schemas.microsoft.com/office/drawing/2014/main" id="{F7413A5E-C078-421F-9DAC-0B76D65888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57066" y="2826430"/>
                <a:ext cx="2274062" cy="95116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  <p:sp>
            <p:nvSpPr>
              <p:cNvPr id="21" name="文本框 36">
                <a:extLst>
                  <a:ext uri="{FF2B5EF4-FFF2-40B4-BE49-F238E27FC236}">
                    <a16:creationId xmlns:a16="http://schemas.microsoft.com/office/drawing/2014/main" id="{C9F6AB53-D182-4460-A5E1-7324794369D0}"/>
                  </a:ext>
                </a:extLst>
              </p:cNvPr>
              <p:cNvSpPr txBox="1"/>
              <p:nvPr/>
            </p:nvSpPr>
            <p:spPr>
              <a:xfrm>
                <a:off x="2778600" y="2356656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F6B9DA0-A397-455F-A803-F46386EF3FE4}"/>
                </a:ext>
              </a:extLst>
            </p:cNvPr>
            <p:cNvGrpSpPr/>
            <p:nvPr/>
          </p:nvGrpSpPr>
          <p:grpSpPr>
            <a:xfrm>
              <a:off x="3104426" y="5223846"/>
              <a:ext cx="2510318" cy="1420935"/>
              <a:chOff x="2357066" y="2356656"/>
              <a:chExt cx="2510318" cy="1420935"/>
            </a:xfrm>
          </p:grpSpPr>
          <p:sp>
            <p:nvSpPr>
              <p:cNvPr id="16" name="Text Placeholder 32">
                <a:extLst>
                  <a:ext uri="{FF2B5EF4-FFF2-40B4-BE49-F238E27FC236}">
                    <a16:creationId xmlns:a16="http://schemas.microsoft.com/office/drawing/2014/main" id="{DC57FE8E-BCCC-4F6F-A16E-B3E0759E0E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57066" y="2826430"/>
                <a:ext cx="2274062" cy="95116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ACBB750-C90F-42BA-B860-2659F9FE6F9C}"/>
                  </a:ext>
                </a:extLst>
              </p:cNvPr>
              <p:cNvSpPr txBox="1"/>
              <p:nvPr/>
            </p:nvSpPr>
            <p:spPr>
              <a:xfrm>
                <a:off x="2778600" y="2356656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2451773-1596-4F40-9D1B-90B7B318BC92}"/>
                </a:ext>
              </a:extLst>
            </p:cNvPr>
            <p:cNvGrpSpPr/>
            <p:nvPr/>
          </p:nvGrpSpPr>
          <p:grpSpPr>
            <a:xfrm>
              <a:off x="6874572" y="1704307"/>
              <a:ext cx="2462321" cy="1439719"/>
              <a:chOff x="7659539" y="1787901"/>
              <a:chExt cx="2462321" cy="1439719"/>
            </a:xfrm>
          </p:grpSpPr>
          <p:sp>
            <p:nvSpPr>
              <p:cNvPr id="14" name="Text Placeholder 32">
                <a:extLst>
                  <a:ext uri="{FF2B5EF4-FFF2-40B4-BE49-F238E27FC236}">
                    <a16:creationId xmlns:a16="http://schemas.microsoft.com/office/drawing/2014/main" id="{6A4CCF45-8D5C-477B-A10A-2D04BB1AD1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47798" y="2276459"/>
                <a:ext cx="2274062" cy="95116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  <p:sp>
            <p:nvSpPr>
              <p:cNvPr id="15" name="文本框 36">
                <a:extLst>
                  <a:ext uri="{FF2B5EF4-FFF2-40B4-BE49-F238E27FC236}">
                    <a16:creationId xmlns:a16="http://schemas.microsoft.com/office/drawing/2014/main" id="{14C45B23-A205-4721-B324-D63A0338A818}"/>
                  </a:ext>
                </a:extLst>
              </p:cNvPr>
              <p:cNvSpPr txBox="1"/>
              <p:nvPr/>
            </p:nvSpPr>
            <p:spPr>
              <a:xfrm>
                <a:off x="7659539" y="1787901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E3EBCFF-6A9A-42F8-B7E8-BB2F925336FC}"/>
                </a:ext>
              </a:extLst>
            </p:cNvPr>
            <p:cNvGrpSpPr/>
            <p:nvPr/>
          </p:nvGrpSpPr>
          <p:grpSpPr>
            <a:xfrm>
              <a:off x="8228325" y="3956154"/>
              <a:ext cx="2462321" cy="1439719"/>
              <a:chOff x="7659539" y="1787901"/>
              <a:chExt cx="2462321" cy="1439719"/>
            </a:xfrm>
          </p:grpSpPr>
          <p:sp>
            <p:nvSpPr>
              <p:cNvPr id="12" name="Text Placeholder 32">
                <a:extLst>
                  <a:ext uri="{FF2B5EF4-FFF2-40B4-BE49-F238E27FC236}">
                    <a16:creationId xmlns:a16="http://schemas.microsoft.com/office/drawing/2014/main" id="{F537F667-6A72-4F02-B3F9-F89ADB3106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47798" y="2276459"/>
                <a:ext cx="2274062" cy="95116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  <p:sp>
            <p:nvSpPr>
              <p:cNvPr id="13" name="文本框 36">
                <a:extLst>
                  <a:ext uri="{FF2B5EF4-FFF2-40B4-BE49-F238E27FC236}">
                    <a16:creationId xmlns:a16="http://schemas.microsoft.com/office/drawing/2014/main" id="{1D7AE894-5CD6-4BD8-AEC4-45ECD2CF1126}"/>
                  </a:ext>
                </a:extLst>
              </p:cNvPr>
              <p:cNvSpPr txBox="1"/>
              <p:nvPr/>
            </p:nvSpPr>
            <p:spPr>
              <a:xfrm>
                <a:off x="7659539" y="1787901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3626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2B8D1F-5795-43B3-80AD-9D5821418C2A}"/>
              </a:ext>
            </a:extLst>
          </p:cNvPr>
          <p:cNvGrpSpPr/>
          <p:nvPr/>
        </p:nvGrpSpPr>
        <p:grpSpPr>
          <a:xfrm>
            <a:off x="909141" y="1773937"/>
            <a:ext cx="10373718" cy="4240384"/>
            <a:chOff x="1360866" y="1773937"/>
            <a:chExt cx="10373718" cy="424038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AD73672-0E89-449A-B699-CFAEAADA08E5}"/>
                </a:ext>
              </a:extLst>
            </p:cNvPr>
            <p:cNvGrpSpPr/>
            <p:nvPr/>
          </p:nvGrpSpPr>
          <p:grpSpPr>
            <a:xfrm>
              <a:off x="5026198" y="1773937"/>
              <a:ext cx="6708386" cy="4240384"/>
              <a:chOff x="4884616" y="2124224"/>
              <a:chExt cx="5834083" cy="3687736"/>
            </a:xfrm>
          </p:grpSpPr>
          <p:graphicFrame>
            <p:nvGraphicFramePr>
              <p:cNvPr id="13" name="Diagram 12">
                <a:extLst>
                  <a:ext uri="{FF2B5EF4-FFF2-40B4-BE49-F238E27FC236}">
                    <a16:creationId xmlns:a16="http://schemas.microsoft.com/office/drawing/2014/main" id="{FCD414C7-8F3F-4E78-821F-3A9F131F23B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3745313"/>
                  </p:ext>
                </p:extLst>
              </p:nvPr>
            </p:nvGraphicFramePr>
            <p:xfrm>
              <a:off x="4884616" y="2124224"/>
              <a:ext cx="5834083" cy="36877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92ECC463-79A8-420A-AD43-8F3FC36E38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60187" y="2329137"/>
                <a:ext cx="240978" cy="256699"/>
              </a:xfrm>
              <a:custGeom>
                <a:avLst/>
                <a:gdLst>
                  <a:gd name="T0" fmla="*/ 67 w 376"/>
                  <a:gd name="T1" fmla="*/ 3 h 401"/>
                  <a:gd name="T2" fmla="*/ 62 w 376"/>
                  <a:gd name="T3" fmla="*/ 3 h 401"/>
                  <a:gd name="T4" fmla="*/ 0 w 376"/>
                  <a:gd name="T5" fmla="*/ 159 h 401"/>
                  <a:gd name="T6" fmla="*/ 65 w 376"/>
                  <a:gd name="T7" fmla="*/ 223 h 401"/>
                  <a:gd name="T8" fmla="*/ 129 w 376"/>
                  <a:gd name="T9" fmla="*/ 159 h 401"/>
                  <a:gd name="T10" fmla="*/ 67 w 376"/>
                  <a:gd name="T11" fmla="*/ 3 h 401"/>
                  <a:gd name="T12" fmla="*/ 313 w 376"/>
                  <a:gd name="T13" fmla="*/ 3 h 401"/>
                  <a:gd name="T14" fmla="*/ 309 w 376"/>
                  <a:gd name="T15" fmla="*/ 3 h 401"/>
                  <a:gd name="T16" fmla="*/ 246 w 376"/>
                  <a:gd name="T17" fmla="*/ 159 h 401"/>
                  <a:gd name="T18" fmla="*/ 311 w 376"/>
                  <a:gd name="T19" fmla="*/ 223 h 401"/>
                  <a:gd name="T20" fmla="*/ 376 w 376"/>
                  <a:gd name="T21" fmla="*/ 159 h 401"/>
                  <a:gd name="T22" fmla="*/ 313 w 376"/>
                  <a:gd name="T23" fmla="*/ 3 h 401"/>
                  <a:gd name="T24" fmla="*/ 185 w 376"/>
                  <a:gd name="T25" fmla="*/ 180 h 401"/>
                  <a:gd name="T26" fmla="*/ 123 w 376"/>
                  <a:gd name="T27" fmla="*/ 337 h 401"/>
                  <a:gd name="T28" fmla="*/ 188 w 376"/>
                  <a:gd name="T29" fmla="*/ 401 h 401"/>
                  <a:gd name="T30" fmla="*/ 253 w 376"/>
                  <a:gd name="T31" fmla="*/ 337 h 401"/>
                  <a:gd name="T32" fmla="*/ 190 w 376"/>
                  <a:gd name="T33" fmla="*/ 180 h 401"/>
                  <a:gd name="T34" fmla="*/ 185 w 376"/>
                  <a:gd name="T35" fmla="*/ 18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6" h="401">
                    <a:moveTo>
                      <a:pt x="67" y="3"/>
                    </a:moveTo>
                    <a:cubicBezTo>
                      <a:pt x="67" y="0"/>
                      <a:pt x="62" y="0"/>
                      <a:pt x="62" y="3"/>
                    </a:cubicBezTo>
                    <a:cubicBezTo>
                      <a:pt x="52" y="85"/>
                      <a:pt x="0" y="102"/>
                      <a:pt x="0" y="159"/>
                    </a:cubicBezTo>
                    <a:cubicBezTo>
                      <a:pt x="0" y="195"/>
                      <a:pt x="29" y="223"/>
                      <a:pt x="65" y="223"/>
                    </a:cubicBezTo>
                    <a:cubicBezTo>
                      <a:pt x="100" y="223"/>
                      <a:pt x="129" y="195"/>
                      <a:pt x="129" y="159"/>
                    </a:cubicBezTo>
                    <a:cubicBezTo>
                      <a:pt x="129" y="102"/>
                      <a:pt x="77" y="85"/>
                      <a:pt x="67" y="3"/>
                    </a:cubicBezTo>
                    <a:close/>
                    <a:moveTo>
                      <a:pt x="313" y="3"/>
                    </a:moveTo>
                    <a:cubicBezTo>
                      <a:pt x="313" y="0"/>
                      <a:pt x="309" y="0"/>
                      <a:pt x="309" y="3"/>
                    </a:cubicBezTo>
                    <a:cubicBezTo>
                      <a:pt x="298" y="85"/>
                      <a:pt x="246" y="102"/>
                      <a:pt x="246" y="159"/>
                    </a:cubicBezTo>
                    <a:cubicBezTo>
                      <a:pt x="246" y="195"/>
                      <a:pt x="276" y="223"/>
                      <a:pt x="311" y="223"/>
                    </a:cubicBezTo>
                    <a:cubicBezTo>
                      <a:pt x="346" y="223"/>
                      <a:pt x="376" y="195"/>
                      <a:pt x="376" y="159"/>
                    </a:cubicBezTo>
                    <a:cubicBezTo>
                      <a:pt x="376" y="102"/>
                      <a:pt x="324" y="85"/>
                      <a:pt x="313" y="3"/>
                    </a:cubicBezTo>
                    <a:close/>
                    <a:moveTo>
                      <a:pt x="185" y="180"/>
                    </a:moveTo>
                    <a:cubicBezTo>
                      <a:pt x="175" y="263"/>
                      <a:pt x="123" y="280"/>
                      <a:pt x="123" y="337"/>
                    </a:cubicBezTo>
                    <a:cubicBezTo>
                      <a:pt x="123" y="372"/>
                      <a:pt x="153" y="401"/>
                      <a:pt x="188" y="401"/>
                    </a:cubicBezTo>
                    <a:cubicBezTo>
                      <a:pt x="223" y="401"/>
                      <a:pt x="253" y="372"/>
                      <a:pt x="253" y="337"/>
                    </a:cubicBezTo>
                    <a:cubicBezTo>
                      <a:pt x="253" y="280"/>
                      <a:pt x="200" y="263"/>
                      <a:pt x="190" y="180"/>
                    </a:cubicBezTo>
                    <a:cubicBezTo>
                      <a:pt x="190" y="178"/>
                      <a:pt x="186" y="178"/>
                      <a:pt x="185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B05D4D35-1C78-4EF6-8D02-C160BA9EB6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55553" y="3074351"/>
                <a:ext cx="310577" cy="310906"/>
              </a:xfrm>
              <a:custGeom>
                <a:avLst/>
                <a:gdLst>
                  <a:gd name="T0" fmla="*/ 360 w 400"/>
                  <a:gd name="T1" fmla="*/ 184 h 400"/>
                  <a:gd name="T2" fmla="*/ 360 w 400"/>
                  <a:gd name="T3" fmla="*/ 216 h 400"/>
                  <a:gd name="T4" fmla="*/ 400 w 400"/>
                  <a:gd name="T5" fmla="*/ 200 h 400"/>
                  <a:gd name="T6" fmla="*/ 200 w 400"/>
                  <a:gd name="T7" fmla="*/ 90 h 400"/>
                  <a:gd name="T8" fmla="*/ 200 w 400"/>
                  <a:gd name="T9" fmla="*/ 310 h 400"/>
                  <a:gd name="T10" fmla="*/ 200 w 400"/>
                  <a:gd name="T11" fmla="*/ 90 h 400"/>
                  <a:gd name="T12" fmla="*/ 120 w 400"/>
                  <a:gd name="T13" fmla="*/ 200 h 400"/>
                  <a:gd name="T14" fmla="*/ 280 w 400"/>
                  <a:gd name="T15" fmla="*/ 200 h 400"/>
                  <a:gd name="T16" fmla="*/ 59 w 400"/>
                  <a:gd name="T17" fmla="*/ 200 h 400"/>
                  <a:gd name="T18" fmla="*/ 20 w 400"/>
                  <a:gd name="T19" fmla="*/ 184 h 400"/>
                  <a:gd name="T20" fmla="*/ 20 w 400"/>
                  <a:gd name="T21" fmla="*/ 216 h 400"/>
                  <a:gd name="T22" fmla="*/ 59 w 400"/>
                  <a:gd name="T23" fmla="*/ 200 h 400"/>
                  <a:gd name="T24" fmla="*/ 216 w 400"/>
                  <a:gd name="T25" fmla="*/ 40 h 400"/>
                  <a:gd name="T26" fmla="*/ 200 w 400"/>
                  <a:gd name="T27" fmla="*/ 0 h 400"/>
                  <a:gd name="T28" fmla="*/ 184 w 400"/>
                  <a:gd name="T29" fmla="*/ 40 h 400"/>
                  <a:gd name="T30" fmla="*/ 200 w 400"/>
                  <a:gd name="T31" fmla="*/ 340 h 400"/>
                  <a:gd name="T32" fmla="*/ 184 w 400"/>
                  <a:gd name="T33" fmla="*/ 380 h 400"/>
                  <a:gd name="T34" fmla="*/ 216 w 400"/>
                  <a:gd name="T35" fmla="*/ 380 h 400"/>
                  <a:gd name="T36" fmla="*/ 200 w 400"/>
                  <a:gd name="T37" fmla="*/ 340 h 400"/>
                  <a:gd name="T38" fmla="*/ 350 w 400"/>
                  <a:gd name="T39" fmla="*/ 50 h 400"/>
                  <a:gd name="T40" fmla="*/ 310 w 400"/>
                  <a:gd name="T41" fmla="*/ 67 h 400"/>
                  <a:gd name="T42" fmla="*/ 333 w 400"/>
                  <a:gd name="T43" fmla="*/ 89 h 400"/>
                  <a:gd name="T44" fmla="*/ 66 w 400"/>
                  <a:gd name="T45" fmla="*/ 311 h 400"/>
                  <a:gd name="T46" fmla="*/ 50 w 400"/>
                  <a:gd name="T47" fmla="*/ 350 h 400"/>
                  <a:gd name="T48" fmla="*/ 89 w 400"/>
                  <a:gd name="T49" fmla="*/ 333 h 400"/>
                  <a:gd name="T50" fmla="*/ 66 w 400"/>
                  <a:gd name="T51" fmla="*/ 311 h 400"/>
                  <a:gd name="T52" fmla="*/ 50 w 400"/>
                  <a:gd name="T53" fmla="*/ 50 h 400"/>
                  <a:gd name="T54" fmla="*/ 66 w 400"/>
                  <a:gd name="T55" fmla="*/ 89 h 400"/>
                  <a:gd name="T56" fmla="*/ 89 w 400"/>
                  <a:gd name="T57" fmla="*/ 67 h 400"/>
                  <a:gd name="T58" fmla="*/ 310 w 400"/>
                  <a:gd name="T59" fmla="*/ 333 h 400"/>
                  <a:gd name="T60" fmla="*/ 350 w 400"/>
                  <a:gd name="T61" fmla="*/ 350 h 400"/>
                  <a:gd name="T62" fmla="*/ 333 w 400"/>
                  <a:gd name="T63" fmla="*/ 311 h 400"/>
                  <a:gd name="T64" fmla="*/ 310 w 400"/>
                  <a:gd name="T65" fmla="*/ 333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400">
                    <a:moveTo>
                      <a:pt x="380" y="184"/>
                    </a:moveTo>
                    <a:cubicBezTo>
                      <a:pt x="376" y="184"/>
                      <a:pt x="364" y="184"/>
                      <a:pt x="360" y="184"/>
                    </a:cubicBezTo>
                    <a:cubicBezTo>
                      <a:pt x="349" y="184"/>
                      <a:pt x="340" y="191"/>
                      <a:pt x="340" y="200"/>
                    </a:cubicBezTo>
                    <a:cubicBezTo>
                      <a:pt x="340" y="209"/>
                      <a:pt x="349" y="216"/>
                      <a:pt x="360" y="216"/>
                    </a:cubicBezTo>
                    <a:cubicBezTo>
                      <a:pt x="364" y="216"/>
                      <a:pt x="376" y="216"/>
                      <a:pt x="380" y="216"/>
                    </a:cubicBezTo>
                    <a:cubicBezTo>
                      <a:pt x="391" y="216"/>
                      <a:pt x="400" y="209"/>
                      <a:pt x="400" y="200"/>
                    </a:cubicBezTo>
                    <a:cubicBezTo>
                      <a:pt x="400" y="191"/>
                      <a:pt x="391" y="184"/>
                      <a:pt x="380" y="184"/>
                    </a:cubicBezTo>
                    <a:close/>
                    <a:moveTo>
                      <a:pt x="200" y="90"/>
                    </a:moveTo>
                    <a:cubicBezTo>
                      <a:pt x="139" y="90"/>
                      <a:pt x="90" y="139"/>
                      <a:pt x="90" y="200"/>
                    </a:cubicBezTo>
                    <a:cubicBezTo>
                      <a:pt x="90" y="261"/>
                      <a:pt x="139" y="310"/>
                      <a:pt x="200" y="310"/>
                    </a:cubicBezTo>
                    <a:cubicBezTo>
                      <a:pt x="261" y="310"/>
                      <a:pt x="310" y="261"/>
                      <a:pt x="310" y="200"/>
                    </a:cubicBezTo>
                    <a:cubicBezTo>
                      <a:pt x="310" y="139"/>
                      <a:pt x="261" y="90"/>
                      <a:pt x="200" y="90"/>
                    </a:cubicBezTo>
                    <a:close/>
                    <a:moveTo>
                      <a:pt x="200" y="280"/>
                    </a:moveTo>
                    <a:cubicBezTo>
                      <a:pt x="156" y="280"/>
                      <a:pt x="120" y="244"/>
                      <a:pt x="120" y="200"/>
                    </a:cubicBezTo>
                    <a:cubicBezTo>
                      <a:pt x="120" y="156"/>
                      <a:pt x="156" y="120"/>
                      <a:pt x="200" y="120"/>
                    </a:cubicBezTo>
                    <a:cubicBezTo>
                      <a:pt x="244" y="120"/>
                      <a:pt x="280" y="156"/>
                      <a:pt x="280" y="200"/>
                    </a:cubicBezTo>
                    <a:cubicBezTo>
                      <a:pt x="280" y="244"/>
                      <a:pt x="244" y="280"/>
                      <a:pt x="200" y="280"/>
                    </a:cubicBezTo>
                    <a:close/>
                    <a:moveTo>
                      <a:pt x="59" y="200"/>
                    </a:moveTo>
                    <a:cubicBezTo>
                      <a:pt x="59" y="191"/>
                      <a:pt x="51" y="184"/>
                      <a:pt x="40" y="184"/>
                    </a:cubicBezTo>
                    <a:cubicBezTo>
                      <a:pt x="36" y="184"/>
                      <a:pt x="23" y="184"/>
                      <a:pt x="20" y="184"/>
                    </a:cubicBezTo>
                    <a:cubicBezTo>
                      <a:pt x="9" y="184"/>
                      <a:pt x="0" y="191"/>
                      <a:pt x="0" y="200"/>
                    </a:cubicBezTo>
                    <a:cubicBezTo>
                      <a:pt x="0" y="209"/>
                      <a:pt x="9" y="216"/>
                      <a:pt x="20" y="216"/>
                    </a:cubicBezTo>
                    <a:cubicBezTo>
                      <a:pt x="23" y="216"/>
                      <a:pt x="36" y="216"/>
                      <a:pt x="40" y="216"/>
                    </a:cubicBezTo>
                    <a:cubicBezTo>
                      <a:pt x="51" y="216"/>
                      <a:pt x="59" y="209"/>
                      <a:pt x="59" y="200"/>
                    </a:cubicBezTo>
                    <a:close/>
                    <a:moveTo>
                      <a:pt x="200" y="60"/>
                    </a:moveTo>
                    <a:cubicBezTo>
                      <a:pt x="209" y="60"/>
                      <a:pt x="216" y="51"/>
                      <a:pt x="216" y="40"/>
                    </a:cubicBezTo>
                    <a:cubicBezTo>
                      <a:pt x="216" y="36"/>
                      <a:pt x="216" y="24"/>
                      <a:pt x="216" y="20"/>
                    </a:cubicBezTo>
                    <a:cubicBezTo>
                      <a:pt x="216" y="9"/>
                      <a:pt x="209" y="0"/>
                      <a:pt x="200" y="0"/>
                    </a:cubicBezTo>
                    <a:cubicBezTo>
                      <a:pt x="191" y="0"/>
                      <a:pt x="184" y="9"/>
                      <a:pt x="184" y="20"/>
                    </a:cubicBezTo>
                    <a:cubicBezTo>
                      <a:pt x="184" y="24"/>
                      <a:pt x="184" y="36"/>
                      <a:pt x="184" y="40"/>
                    </a:cubicBezTo>
                    <a:cubicBezTo>
                      <a:pt x="184" y="51"/>
                      <a:pt x="191" y="60"/>
                      <a:pt x="200" y="60"/>
                    </a:cubicBezTo>
                    <a:close/>
                    <a:moveTo>
                      <a:pt x="200" y="340"/>
                    </a:moveTo>
                    <a:cubicBezTo>
                      <a:pt x="191" y="340"/>
                      <a:pt x="184" y="349"/>
                      <a:pt x="184" y="360"/>
                    </a:cubicBezTo>
                    <a:cubicBezTo>
                      <a:pt x="184" y="364"/>
                      <a:pt x="184" y="376"/>
                      <a:pt x="184" y="380"/>
                    </a:cubicBezTo>
                    <a:cubicBezTo>
                      <a:pt x="184" y="391"/>
                      <a:pt x="191" y="400"/>
                      <a:pt x="200" y="400"/>
                    </a:cubicBezTo>
                    <a:cubicBezTo>
                      <a:pt x="209" y="400"/>
                      <a:pt x="216" y="391"/>
                      <a:pt x="216" y="380"/>
                    </a:cubicBezTo>
                    <a:cubicBezTo>
                      <a:pt x="216" y="376"/>
                      <a:pt x="216" y="364"/>
                      <a:pt x="216" y="360"/>
                    </a:cubicBezTo>
                    <a:cubicBezTo>
                      <a:pt x="216" y="349"/>
                      <a:pt x="209" y="340"/>
                      <a:pt x="200" y="340"/>
                    </a:cubicBezTo>
                    <a:close/>
                    <a:moveTo>
                      <a:pt x="347" y="75"/>
                    </a:moveTo>
                    <a:cubicBezTo>
                      <a:pt x="355" y="67"/>
                      <a:pt x="356" y="56"/>
                      <a:pt x="350" y="50"/>
                    </a:cubicBezTo>
                    <a:cubicBezTo>
                      <a:pt x="344" y="44"/>
                      <a:pt x="332" y="45"/>
                      <a:pt x="324" y="53"/>
                    </a:cubicBezTo>
                    <a:cubicBezTo>
                      <a:pt x="322" y="55"/>
                      <a:pt x="313" y="64"/>
                      <a:pt x="310" y="67"/>
                    </a:cubicBezTo>
                    <a:cubicBezTo>
                      <a:pt x="303" y="74"/>
                      <a:pt x="301" y="86"/>
                      <a:pt x="308" y="92"/>
                    </a:cubicBezTo>
                    <a:cubicBezTo>
                      <a:pt x="314" y="98"/>
                      <a:pt x="325" y="97"/>
                      <a:pt x="333" y="89"/>
                    </a:cubicBezTo>
                    <a:cubicBezTo>
                      <a:pt x="335" y="87"/>
                      <a:pt x="345" y="77"/>
                      <a:pt x="347" y="75"/>
                    </a:cubicBezTo>
                    <a:close/>
                    <a:moveTo>
                      <a:pt x="66" y="311"/>
                    </a:moveTo>
                    <a:cubicBezTo>
                      <a:pt x="64" y="313"/>
                      <a:pt x="55" y="322"/>
                      <a:pt x="52" y="325"/>
                    </a:cubicBezTo>
                    <a:cubicBezTo>
                      <a:pt x="45" y="332"/>
                      <a:pt x="43" y="344"/>
                      <a:pt x="50" y="350"/>
                    </a:cubicBezTo>
                    <a:cubicBezTo>
                      <a:pt x="56" y="356"/>
                      <a:pt x="67" y="355"/>
                      <a:pt x="75" y="347"/>
                    </a:cubicBezTo>
                    <a:cubicBezTo>
                      <a:pt x="77" y="345"/>
                      <a:pt x="87" y="335"/>
                      <a:pt x="89" y="333"/>
                    </a:cubicBezTo>
                    <a:cubicBezTo>
                      <a:pt x="97" y="325"/>
                      <a:pt x="98" y="314"/>
                      <a:pt x="92" y="308"/>
                    </a:cubicBezTo>
                    <a:cubicBezTo>
                      <a:pt x="86" y="302"/>
                      <a:pt x="74" y="303"/>
                      <a:pt x="66" y="311"/>
                    </a:cubicBezTo>
                    <a:close/>
                    <a:moveTo>
                      <a:pt x="75" y="53"/>
                    </a:moveTo>
                    <a:cubicBezTo>
                      <a:pt x="67" y="45"/>
                      <a:pt x="56" y="44"/>
                      <a:pt x="50" y="50"/>
                    </a:cubicBezTo>
                    <a:cubicBezTo>
                      <a:pt x="43" y="56"/>
                      <a:pt x="45" y="67"/>
                      <a:pt x="52" y="75"/>
                    </a:cubicBezTo>
                    <a:cubicBezTo>
                      <a:pt x="55" y="77"/>
                      <a:pt x="64" y="87"/>
                      <a:pt x="66" y="89"/>
                    </a:cubicBezTo>
                    <a:cubicBezTo>
                      <a:pt x="74" y="97"/>
                      <a:pt x="86" y="98"/>
                      <a:pt x="92" y="92"/>
                    </a:cubicBezTo>
                    <a:cubicBezTo>
                      <a:pt x="98" y="86"/>
                      <a:pt x="97" y="74"/>
                      <a:pt x="89" y="67"/>
                    </a:cubicBezTo>
                    <a:cubicBezTo>
                      <a:pt x="87" y="64"/>
                      <a:pt x="77" y="55"/>
                      <a:pt x="75" y="53"/>
                    </a:cubicBezTo>
                    <a:close/>
                    <a:moveTo>
                      <a:pt x="310" y="333"/>
                    </a:moveTo>
                    <a:cubicBezTo>
                      <a:pt x="313" y="335"/>
                      <a:pt x="322" y="345"/>
                      <a:pt x="324" y="347"/>
                    </a:cubicBezTo>
                    <a:cubicBezTo>
                      <a:pt x="332" y="355"/>
                      <a:pt x="344" y="356"/>
                      <a:pt x="350" y="350"/>
                    </a:cubicBezTo>
                    <a:cubicBezTo>
                      <a:pt x="356" y="344"/>
                      <a:pt x="355" y="332"/>
                      <a:pt x="347" y="325"/>
                    </a:cubicBezTo>
                    <a:cubicBezTo>
                      <a:pt x="345" y="322"/>
                      <a:pt x="335" y="313"/>
                      <a:pt x="333" y="311"/>
                    </a:cubicBezTo>
                    <a:cubicBezTo>
                      <a:pt x="325" y="303"/>
                      <a:pt x="314" y="302"/>
                      <a:pt x="308" y="308"/>
                    </a:cubicBezTo>
                    <a:cubicBezTo>
                      <a:pt x="301" y="314"/>
                      <a:pt x="303" y="325"/>
                      <a:pt x="310" y="3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21">
                <a:extLst>
                  <a:ext uri="{FF2B5EF4-FFF2-40B4-BE49-F238E27FC236}">
                    <a16:creationId xmlns:a16="http://schemas.microsoft.com/office/drawing/2014/main" id="{8F2A4929-DE8A-4FC2-A8BE-014DC1AC8B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70513" y="4509391"/>
                <a:ext cx="264573" cy="265408"/>
              </a:xfrm>
              <a:custGeom>
                <a:avLst/>
                <a:gdLst>
                  <a:gd name="T0" fmla="*/ 390 w 403"/>
                  <a:gd name="T1" fmla="*/ 150 h 404"/>
                  <a:gd name="T2" fmla="*/ 241 w 403"/>
                  <a:gd name="T3" fmla="*/ 110 h 404"/>
                  <a:gd name="T4" fmla="*/ 215 w 403"/>
                  <a:gd name="T5" fmla="*/ 13 h 404"/>
                  <a:gd name="T6" fmla="*/ 195 w 403"/>
                  <a:gd name="T7" fmla="*/ 2 h 404"/>
                  <a:gd name="T8" fmla="*/ 14 w 403"/>
                  <a:gd name="T9" fmla="*/ 51 h 404"/>
                  <a:gd name="T10" fmla="*/ 2 w 403"/>
                  <a:gd name="T11" fmla="*/ 70 h 404"/>
                  <a:gd name="T12" fmla="*/ 67 w 403"/>
                  <a:gd name="T13" fmla="*/ 311 h 404"/>
                  <a:gd name="T14" fmla="*/ 86 w 403"/>
                  <a:gd name="T15" fmla="*/ 322 h 404"/>
                  <a:gd name="T16" fmla="*/ 159 w 403"/>
                  <a:gd name="T17" fmla="*/ 302 h 404"/>
                  <a:gd name="T18" fmla="*/ 149 w 403"/>
                  <a:gd name="T19" fmla="*/ 339 h 404"/>
                  <a:gd name="T20" fmla="*/ 160 w 403"/>
                  <a:gd name="T21" fmla="*/ 358 h 404"/>
                  <a:gd name="T22" fmla="*/ 322 w 403"/>
                  <a:gd name="T23" fmla="*/ 401 h 404"/>
                  <a:gd name="T24" fmla="*/ 342 w 403"/>
                  <a:gd name="T25" fmla="*/ 391 h 404"/>
                  <a:gd name="T26" fmla="*/ 401 w 403"/>
                  <a:gd name="T27" fmla="*/ 169 h 404"/>
                  <a:gd name="T28" fmla="*/ 390 w 403"/>
                  <a:gd name="T29" fmla="*/ 150 h 404"/>
                  <a:gd name="T30" fmla="*/ 34 w 403"/>
                  <a:gd name="T31" fmla="*/ 75 h 404"/>
                  <a:gd name="T32" fmla="*/ 191 w 403"/>
                  <a:gd name="T33" fmla="*/ 33 h 404"/>
                  <a:gd name="T34" fmla="*/ 249 w 403"/>
                  <a:gd name="T35" fmla="*/ 249 h 404"/>
                  <a:gd name="T36" fmla="*/ 92 w 403"/>
                  <a:gd name="T37" fmla="*/ 291 h 404"/>
                  <a:gd name="T38" fmla="*/ 34 w 403"/>
                  <a:gd name="T39" fmla="*/ 75 h 404"/>
                  <a:gd name="T40" fmla="*/ 315 w 403"/>
                  <a:gd name="T41" fmla="*/ 371 h 404"/>
                  <a:gd name="T42" fmla="*/ 179 w 403"/>
                  <a:gd name="T43" fmla="*/ 334 h 404"/>
                  <a:gd name="T44" fmla="*/ 190 w 403"/>
                  <a:gd name="T45" fmla="*/ 294 h 404"/>
                  <a:gd name="T46" fmla="*/ 268 w 403"/>
                  <a:gd name="T47" fmla="*/ 273 h 404"/>
                  <a:gd name="T48" fmla="*/ 279 w 403"/>
                  <a:gd name="T49" fmla="*/ 254 h 404"/>
                  <a:gd name="T50" fmla="*/ 249 w 403"/>
                  <a:gd name="T51" fmla="*/ 142 h 404"/>
                  <a:gd name="T52" fmla="*/ 368 w 403"/>
                  <a:gd name="T53" fmla="*/ 174 h 404"/>
                  <a:gd name="T54" fmla="*/ 315 w 403"/>
                  <a:gd name="T55" fmla="*/ 37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3" h="404">
                    <a:moveTo>
                      <a:pt x="390" y="150"/>
                    </a:moveTo>
                    <a:cubicBezTo>
                      <a:pt x="241" y="110"/>
                      <a:pt x="241" y="110"/>
                      <a:pt x="241" y="110"/>
                    </a:cubicBezTo>
                    <a:cubicBezTo>
                      <a:pt x="215" y="13"/>
                      <a:pt x="215" y="13"/>
                      <a:pt x="215" y="13"/>
                    </a:cubicBezTo>
                    <a:cubicBezTo>
                      <a:pt x="213" y="5"/>
                      <a:pt x="204" y="0"/>
                      <a:pt x="195" y="2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5" y="53"/>
                      <a:pt x="0" y="62"/>
                      <a:pt x="2" y="70"/>
                    </a:cubicBezTo>
                    <a:cubicBezTo>
                      <a:pt x="67" y="311"/>
                      <a:pt x="67" y="311"/>
                      <a:pt x="67" y="311"/>
                    </a:cubicBezTo>
                    <a:cubicBezTo>
                      <a:pt x="69" y="319"/>
                      <a:pt x="78" y="324"/>
                      <a:pt x="86" y="322"/>
                    </a:cubicBezTo>
                    <a:cubicBezTo>
                      <a:pt x="159" y="302"/>
                      <a:pt x="159" y="302"/>
                      <a:pt x="159" y="302"/>
                    </a:cubicBezTo>
                    <a:cubicBezTo>
                      <a:pt x="149" y="339"/>
                      <a:pt x="149" y="339"/>
                      <a:pt x="149" y="339"/>
                    </a:cubicBezTo>
                    <a:cubicBezTo>
                      <a:pt x="147" y="347"/>
                      <a:pt x="152" y="356"/>
                      <a:pt x="160" y="358"/>
                    </a:cubicBezTo>
                    <a:cubicBezTo>
                      <a:pt x="322" y="401"/>
                      <a:pt x="322" y="401"/>
                      <a:pt x="322" y="401"/>
                    </a:cubicBezTo>
                    <a:cubicBezTo>
                      <a:pt x="331" y="404"/>
                      <a:pt x="340" y="399"/>
                      <a:pt x="342" y="391"/>
                    </a:cubicBezTo>
                    <a:cubicBezTo>
                      <a:pt x="401" y="169"/>
                      <a:pt x="401" y="169"/>
                      <a:pt x="401" y="169"/>
                    </a:cubicBezTo>
                    <a:cubicBezTo>
                      <a:pt x="403" y="161"/>
                      <a:pt x="398" y="152"/>
                      <a:pt x="390" y="150"/>
                    </a:cubicBezTo>
                    <a:close/>
                    <a:moveTo>
                      <a:pt x="34" y="75"/>
                    </a:moveTo>
                    <a:cubicBezTo>
                      <a:pt x="191" y="33"/>
                      <a:pt x="191" y="33"/>
                      <a:pt x="191" y="33"/>
                    </a:cubicBezTo>
                    <a:cubicBezTo>
                      <a:pt x="249" y="249"/>
                      <a:pt x="249" y="249"/>
                      <a:pt x="249" y="249"/>
                    </a:cubicBezTo>
                    <a:cubicBezTo>
                      <a:pt x="92" y="291"/>
                      <a:pt x="92" y="291"/>
                      <a:pt x="92" y="291"/>
                    </a:cubicBezTo>
                    <a:lnTo>
                      <a:pt x="34" y="75"/>
                    </a:lnTo>
                    <a:close/>
                    <a:moveTo>
                      <a:pt x="315" y="371"/>
                    </a:moveTo>
                    <a:cubicBezTo>
                      <a:pt x="179" y="334"/>
                      <a:pt x="179" y="334"/>
                      <a:pt x="179" y="334"/>
                    </a:cubicBezTo>
                    <a:cubicBezTo>
                      <a:pt x="190" y="294"/>
                      <a:pt x="190" y="294"/>
                      <a:pt x="190" y="294"/>
                    </a:cubicBezTo>
                    <a:cubicBezTo>
                      <a:pt x="268" y="273"/>
                      <a:pt x="268" y="273"/>
                      <a:pt x="268" y="273"/>
                    </a:cubicBezTo>
                    <a:cubicBezTo>
                      <a:pt x="276" y="271"/>
                      <a:pt x="282" y="262"/>
                      <a:pt x="279" y="254"/>
                    </a:cubicBezTo>
                    <a:cubicBezTo>
                      <a:pt x="249" y="142"/>
                      <a:pt x="249" y="142"/>
                      <a:pt x="249" y="142"/>
                    </a:cubicBezTo>
                    <a:cubicBezTo>
                      <a:pt x="368" y="174"/>
                      <a:pt x="368" y="174"/>
                      <a:pt x="368" y="174"/>
                    </a:cubicBezTo>
                    <a:lnTo>
                      <a:pt x="315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id="{C25D6E8F-8B86-4B23-8E43-6D62E7426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7436" y="5288737"/>
                <a:ext cx="217797" cy="225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13634F8E-7084-4104-AB37-EC87AA77ABF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655904" y="3802695"/>
                <a:ext cx="247631" cy="248213"/>
              </a:xfrm>
              <a:custGeom>
                <a:avLst/>
                <a:gdLst>
                  <a:gd name="T0" fmla="*/ 136 w 360"/>
                  <a:gd name="T1" fmla="*/ 226 h 361"/>
                  <a:gd name="T2" fmla="*/ 56 w 360"/>
                  <a:gd name="T3" fmla="*/ 194 h 361"/>
                  <a:gd name="T4" fmla="*/ 56 w 360"/>
                  <a:gd name="T5" fmla="*/ 221 h 361"/>
                  <a:gd name="T6" fmla="*/ 136 w 360"/>
                  <a:gd name="T7" fmla="*/ 253 h 361"/>
                  <a:gd name="T8" fmla="*/ 136 w 360"/>
                  <a:gd name="T9" fmla="*/ 226 h 361"/>
                  <a:gd name="T10" fmla="*/ 136 w 360"/>
                  <a:gd name="T11" fmla="*/ 143 h 361"/>
                  <a:gd name="T12" fmla="*/ 56 w 360"/>
                  <a:gd name="T13" fmla="*/ 111 h 361"/>
                  <a:gd name="T14" fmla="*/ 56 w 360"/>
                  <a:gd name="T15" fmla="*/ 138 h 361"/>
                  <a:gd name="T16" fmla="*/ 136 w 360"/>
                  <a:gd name="T17" fmla="*/ 170 h 361"/>
                  <a:gd name="T18" fmla="*/ 136 w 360"/>
                  <a:gd name="T19" fmla="*/ 143 h 361"/>
                  <a:gd name="T20" fmla="*/ 351 w 360"/>
                  <a:gd name="T21" fmla="*/ 4 h 361"/>
                  <a:gd name="T22" fmla="*/ 332 w 360"/>
                  <a:gd name="T23" fmla="*/ 2 h 361"/>
                  <a:gd name="T24" fmla="*/ 180 w 360"/>
                  <a:gd name="T25" fmla="*/ 63 h 361"/>
                  <a:gd name="T26" fmla="*/ 27 w 360"/>
                  <a:gd name="T27" fmla="*/ 2 h 361"/>
                  <a:gd name="T28" fmla="*/ 8 w 360"/>
                  <a:gd name="T29" fmla="*/ 4 h 361"/>
                  <a:gd name="T30" fmla="*/ 0 w 360"/>
                  <a:gd name="T31" fmla="*/ 21 h 361"/>
                  <a:gd name="T32" fmla="*/ 0 w 360"/>
                  <a:gd name="T33" fmla="*/ 277 h 361"/>
                  <a:gd name="T34" fmla="*/ 12 w 360"/>
                  <a:gd name="T35" fmla="*/ 295 h 361"/>
                  <a:gd name="T36" fmla="*/ 172 w 360"/>
                  <a:gd name="T37" fmla="*/ 359 h 361"/>
                  <a:gd name="T38" fmla="*/ 176 w 360"/>
                  <a:gd name="T39" fmla="*/ 361 h 361"/>
                  <a:gd name="T40" fmla="*/ 180 w 360"/>
                  <a:gd name="T41" fmla="*/ 361 h 361"/>
                  <a:gd name="T42" fmla="*/ 184 w 360"/>
                  <a:gd name="T43" fmla="*/ 361 h 361"/>
                  <a:gd name="T44" fmla="*/ 187 w 360"/>
                  <a:gd name="T45" fmla="*/ 359 h 361"/>
                  <a:gd name="T46" fmla="*/ 347 w 360"/>
                  <a:gd name="T47" fmla="*/ 295 h 361"/>
                  <a:gd name="T48" fmla="*/ 360 w 360"/>
                  <a:gd name="T49" fmla="*/ 277 h 361"/>
                  <a:gd name="T50" fmla="*/ 360 w 360"/>
                  <a:gd name="T51" fmla="*/ 21 h 361"/>
                  <a:gd name="T52" fmla="*/ 351 w 360"/>
                  <a:gd name="T53" fmla="*/ 4 h 361"/>
                  <a:gd name="T54" fmla="*/ 160 w 360"/>
                  <a:gd name="T55" fmla="*/ 320 h 361"/>
                  <a:gd name="T56" fmla="*/ 32 w 360"/>
                  <a:gd name="T57" fmla="*/ 269 h 361"/>
                  <a:gd name="T58" fmla="*/ 32 w 360"/>
                  <a:gd name="T59" fmla="*/ 45 h 361"/>
                  <a:gd name="T60" fmla="*/ 160 w 360"/>
                  <a:gd name="T61" fmla="*/ 96 h 361"/>
                  <a:gd name="T62" fmla="*/ 160 w 360"/>
                  <a:gd name="T63" fmla="*/ 320 h 361"/>
                  <a:gd name="T64" fmla="*/ 328 w 360"/>
                  <a:gd name="T65" fmla="*/ 269 h 361"/>
                  <a:gd name="T66" fmla="*/ 200 w 360"/>
                  <a:gd name="T67" fmla="*/ 320 h 361"/>
                  <a:gd name="T68" fmla="*/ 200 w 360"/>
                  <a:gd name="T69" fmla="*/ 96 h 361"/>
                  <a:gd name="T70" fmla="*/ 328 w 360"/>
                  <a:gd name="T71" fmla="*/ 45 h 361"/>
                  <a:gd name="T72" fmla="*/ 328 w 360"/>
                  <a:gd name="T73" fmla="*/ 269 h 361"/>
                  <a:gd name="T74" fmla="*/ 304 w 360"/>
                  <a:gd name="T75" fmla="*/ 194 h 361"/>
                  <a:gd name="T76" fmla="*/ 224 w 360"/>
                  <a:gd name="T77" fmla="*/ 226 h 361"/>
                  <a:gd name="T78" fmla="*/ 224 w 360"/>
                  <a:gd name="T79" fmla="*/ 253 h 361"/>
                  <a:gd name="T80" fmla="*/ 304 w 360"/>
                  <a:gd name="T81" fmla="*/ 221 h 361"/>
                  <a:gd name="T82" fmla="*/ 304 w 360"/>
                  <a:gd name="T83" fmla="*/ 194 h 361"/>
                  <a:gd name="T84" fmla="*/ 304 w 360"/>
                  <a:gd name="T85" fmla="*/ 111 h 361"/>
                  <a:gd name="T86" fmla="*/ 224 w 360"/>
                  <a:gd name="T87" fmla="*/ 143 h 361"/>
                  <a:gd name="T88" fmla="*/ 224 w 360"/>
                  <a:gd name="T89" fmla="*/ 170 h 361"/>
                  <a:gd name="T90" fmla="*/ 304 w 360"/>
                  <a:gd name="T91" fmla="*/ 138 h 361"/>
                  <a:gd name="T92" fmla="*/ 304 w 360"/>
                  <a:gd name="T93" fmla="*/ 11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0" h="361">
                    <a:moveTo>
                      <a:pt x="136" y="226"/>
                    </a:moveTo>
                    <a:cubicBezTo>
                      <a:pt x="56" y="194"/>
                      <a:pt x="56" y="194"/>
                      <a:pt x="56" y="194"/>
                    </a:cubicBezTo>
                    <a:cubicBezTo>
                      <a:pt x="56" y="221"/>
                      <a:pt x="56" y="221"/>
                      <a:pt x="56" y="221"/>
                    </a:cubicBezTo>
                    <a:cubicBezTo>
                      <a:pt x="136" y="253"/>
                      <a:pt x="136" y="253"/>
                      <a:pt x="136" y="253"/>
                    </a:cubicBezTo>
                    <a:lnTo>
                      <a:pt x="136" y="226"/>
                    </a:lnTo>
                    <a:close/>
                    <a:moveTo>
                      <a:pt x="136" y="143"/>
                    </a:move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136" y="170"/>
                      <a:pt x="136" y="170"/>
                      <a:pt x="136" y="170"/>
                    </a:cubicBezTo>
                    <a:lnTo>
                      <a:pt x="136" y="143"/>
                    </a:lnTo>
                    <a:close/>
                    <a:moveTo>
                      <a:pt x="351" y="4"/>
                    </a:moveTo>
                    <a:cubicBezTo>
                      <a:pt x="345" y="1"/>
                      <a:pt x="338" y="0"/>
                      <a:pt x="332" y="2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0"/>
                      <a:pt x="14" y="1"/>
                      <a:pt x="8" y="4"/>
                    </a:cubicBezTo>
                    <a:cubicBezTo>
                      <a:pt x="3" y="8"/>
                      <a:pt x="0" y="14"/>
                      <a:pt x="0" y="2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285"/>
                      <a:pt x="5" y="292"/>
                      <a:pt x="12" y="295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72" y="359"/>
                      <a:pt x="175" y="360"/>
                      <a:pt x="176" y="361"/>
                    </a:cubicBezTo>
                    <a:cubicBezTo>
                      <a:pt x="177" y="361"/>
                      <a:pt x="178" y="361"/>
                      <a:pt x="180" y="361"/>
                    </a:cubicBezTo>
                    <a:cubicBezTo>
                      <a:pt x="181" y="361"/>
                      <a:pt x="182" y="361"/>
                      <a:pt x="184" y="361"/>
                    </a:cubicBezTo>
                    <a:cubicBezTo>
                      <a:pt x="184" y="360"/>
                      <a:pt x="187" y="359"/>
                      <a:pt x="187" y="359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55" y="292"/>
                      <a:pt x="360" y="285"/>
                      <a:pt x="360" y="277"/>
                    </a:cubicBezTo>
                    <a:cubicBezTo>
                      <a:pt x="360" y="21"/>
                      <a:pt x="360" y="21"/>
                      <a:pt x="360" y="21"/>
                    </a:cubicBezTo>
                    <a:cubicBezTo>
                      <a:pt x="360" y="14"/>
                      <a:pt x="356" y="8"/>
                      <a:pt x="351" y="4"/>
                    </a:cubicBezTo>
                    <a:close/>
                    <a:moveTo>
                      <a:pt x="160" y="320"/>
                    </a:moveTo>
                    <a:cubicBezTo>
                      <a:pt x="32" y="269"/>
                      <a:pt x="32" y="269"/>
                      <a:pt x="32" y="269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160" y="96"/>
                      <a:pt x="160" y="96"/>
                      <a:pt x="160" y="96"/>
                    </a:cubicBezTo>
                    <a:lnTo>
                      <a:pt x="160" y="320"/>
                    </a:lnTo>
                    <a:close/>
                    <a:moveTo>
                      <a:pt x="328" y="269"/>
                    </a:moveTo>
                    <a:cubicBezTo>
                      <a:pt x="200" y="320"/>
                      <a:pt x="200" y="320"/>
                      <a:pt x="200" y="320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328" y="45"/>
                      <a:pt x="328" y="45"/>
                      <a:pt x="328" y="45"/>
                    </a:cubicBezTo>
                    <a:lnTo>
                      <a:pt x="328" y="269"/>
                    </a:lnTo>
                    <a:close/>
                    <a:moveTo>
                      <a:pt x="304" y="194"/>
                    </a:moveTo>
                    <a:cubicBezTo>
                      <a:pt x="224" y="226"/>
                      <a:pt x="224" y="226"/>
                      <a:pt x="224" y="226"/>
                    </a:cubicBezTo>
                    <a:cubicBezTo>
                      <a:pt x="224" y="253"/>
                      <a:pt x="224" y="253"/>
                      <a:pt x="224" y="253"/>
                    </a:cubicBezTo>
                    <a:cubicBezTo>
                      <a:pt x="304" y="221"/>
                      <a:pt x="304" y="221"/>
                      <a:pt x="304" y="221"/>
                    </a:cubicBezTo>
                    <a:lnTo>
                      <a:pt x="304" y="194"/>
                    </a:lnTo>
                    <a:close/>
                    <a:moveTo>
                      <a:pt x="304" y="111"/>
                    </a:move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4" y="170"/>
                      <a:pt x="224" y="170"/>
                      <a:pt x="224" y="170"/>
                    </a:cubicBezTo>
                    <a:cubicBezTo>
                      <a:pt x="304" y="138"/>
                      <a:pt x="304" y="138"/>
                      <a:pt x="304" y="138"/>
                    </a:cubicBezTo>
                    <a:lnTo>
                      <a:pt x="304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1" name="Group 21">
                <a:extLst>
                  <a:ext uri="{FF2B5EF4-FFF2-40B4-BE49-F238E27FC236}">
                    <a16:creationId xmlns:a16="http://schemas.microsoft.com/office/drawing/2014/main" id="{7DB9F53A-0098-43A0-9A8A-0F6E8A83E931}"/>
                  </a:ext>
                </a:extLst>
              </p:cNvPr>
              <p:cNvGrpSpPr/>
              <p:nvPr/>
            </p:nvGrpSpPr>
            <p:grpSpPr>
              <a:xfrm>
                <a:off x="5558972" y="2513649"/>
                <a:ext cx="3138464" cy="2901666"/>
                <a:chOff x="2786743" y="2513649"/>
                <a:chExt cx="3138464" cy="2901666"/>
              </a:xfrm>
            </p:grpSpPr>
            <p:cxnSp>
              <p:nvCxnSpPr>
                <p:cNvPr id="22" name="Straight Connector 23">
                  <a:extLst>
                    <a:ext uri="{FF2B5EF4-FFF2-40B4-BE49-F238E27FC236}">
                      <a16:creationId xmlns:a16="http://schemas.microsoft.com/office/drawing/2014/main" id="{40135682-E91A-4A0E-9C01-8F68CBD8C89C}"/>
                    </a:ext>
                  </a:extLst>
                </p:cNvPr>
                <p:cNvCxnSpPr/>
                <p:nvPr/>
              </p:nvCxnSpPr>
              <p:spPr>
                <a:xfrm>
                  <a:off x="2786743" y="3252621"/>
                  <a:ext cx="3101215" cy="0"/>
                </a:xfrm>
                <a:prstGeom prst="line">
                  <a:avLst/>
                </a:prstGeom>
                <a:ln w="19050">
                  <a:solidFill>
                    <a:srgbClr val="FF8B96"/>
                  </a:solidFill>
                  <a:prstDash val="sysDot"/>
                  <a:headEnd type="oval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4">
                  <a:extLst>
                    <a:ext uri="{FF2B5EF4-FFF2-40B4-BE49-F238E27FC236}">
                      <a16:creationId xmlns:a16="http://schemas.microsoft.com/office/drawing/2014/main" id="{42334C71-9A58-4F38-8B7D-B371113C01E1}"/>
                    </a:ext>
                  </a:extLst>
                </p:cNvPr>
                <p:cNvCxnSpPr/>
                <p:nvPr/>
              </p:nvCxnSpPr>
              <p:spPr>
                <a:xfrm>
                  <a:off x="2786743" y="3956368"/>
                  <a:ext cx="1103085" cy="0"/>
                </a:xfrm>
                <a:prstGeom prst="line">
                  <a:avLst/>
                </a:prstGeom>
                <a:ln w="19050">
                  <a:solidFill>
                    <a:srgbClr val="FF8B96"/>
                  </a:solidFill>
                  <a:prstDash val="sysDot"/>
                  <a:headEnd type="oval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7B80E55E-8B77-47DA-8482-652E6E19FA49}"/>
                    </a:ext>
                  </a:extLst>
                </p:cNvPr>
                <p:cNvCxnSpPr/>
                <p:nvPr/>
              </p:nvCxnSpPr>
              <p:spPr>
                <a:xfrm>
                  <a:off x="2801253" y="4696235"/>
                  <a:ext cx="3123954" cy="0"/>
                </a:xfrm>
                <a:prstGeom prst="line">
                  <a:avLst/>
                </a:prstGeom>
                <a:ln w="19050">
                  <a:solidFill>
                    <a:srgbClr val="FF8B96"/>
                  </a:solidFill>
                  <a:prstDash val="sysDot"/>
                  <a:headEnd type="oval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7F1A5FC8-80B3-4121-95CC-3A81E46FD620}"/>
                    </a:ext>
                  </a:extLst>
                </p:cNvPr>
                <p:cNvCxnSpPr/>
                <p:nvPr/>
              </p:nvCxnSpPr>
              <p:spPr>
                <a:xfrm>
                  <a:off x="2786743" y="2513649"/>
                  <a:ext cx="2488087" cy="0"/>
                </a:xfrm>
                <a:prstGeom prst="line">
                  <a:avLst/>
                </a:prstGeom>
                <a:ln w="19050">
                  <a:solidFill>
                    <a:srgbClr val="FF8B96"/>
                  </a:solidFill>
                  <a:prstDash val="sysDot"/>
                  <a:headEnd type="oval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63ABA055-8425-472E-8D9B-F68F7F8539B6}"/>
                    </a:ext>
                  </a:extLst>
                </p:cNvPr>
                <p:cNvCxnSpPr/>
                <p:nvPr/>
              </p:nvCxnSpPr>
              <p:spPr>
                <a:xfrm>
                  <a:off x="2801253" y="5415315"/>
                  <a:ext cx="2468604" cy="0"/>
                </a:xfrm>
                <a:prstGeom prst="line">
                  <a:avLst/>
                </a:prstGeom>
                <a:ln w="19050">
                  <a:solidFill>
                    <a:srgbClr val="FF8B96"/>
                  </a:solidFill>
                  <a:prstDash val="sysDot"/>
                  <a:headEnd type="oval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Text Placeholder 32">
              <a:extLst>
                <a:ext uri="{FF2B5EF4-FFF2-40B4-BE49-F238E27FC236}">
                  <a16:creationId xmlns:a16="http://schemas.microsoft.com/office/drawing/2014/main" id="{8A2D9C32-9CBF-4B1B-87D7-0BD51CE1DF5E}"/>
                </a:ext>
              </a:extLst>
            </p:cNvPr>
            <p:cNvSpPr txBox="1">
              <a:spLocks/>
            </p:cNvSpPr>
            <p:nvPr/>
          </p:nvSpPr>
          <p:spPr>
            <a:xfrm>
              <a:off x="1360866" y="2044010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9" name="Text Placeholder 32">
              <a:extLst>
                <a:ext uri="{FF2B5EF4-FFF2-40B4-BE49-F238E27FC236}">
                  <a16:creationId xmlns:a16="http://schemas.microsoft.com/office/drawing/2014/main" id="{B622D38C-4485-40D3-AA66-7FFD4B606975}"/>
                </a:ext>
              </a:extLst>
            </p:cNvPr>
            <p:cNvSpPr txBox="1">
              <a:spLocks/>
            </p:cNvSpPr>
            <p:nvPr/>
          </p:nvSpPr>
          <p:spPr>
            <a:xfrm>
              <a:off x="1360866" y="2784484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0" name="Text Placeholder 32">
              <a:extLst>
                <a:ext uri="{FF2B5EF4-FFF2-40B4-BE49-F238E27FC236}">
                  <a16:creationId xmlns:a16="http://schemas.microsoft.com/office/drawing/2014/main" id="{C02FB251-B771-458D-AC5A-D1D7E0F6AF0F}"/>
                </a:ext>
              </a:extLst>
            </p:cNvPr>
            <p:cNvSpPr txBox="1">
              <a:spLocks/>
            </p:cNvSpPr>
            <p:nvPr/>
          </p:nvSpPr>
          <p:spPr>
            <a:xfrm>
              <a:off x="1360866" y="3656361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1" name="Text Placeholder 32">
              <a:extLst>
                <a:ext uri="{FF2B5EF4-FFF2-40B4-BE49-F238E27FC236}">
                  <a16:creationId xmlns:a16="http://schemas.microsoft.com/office/drawing/2014/main" id="{94459817-AABE-43D1-A81D-1E25D00979A6}"/>
                </a:ext>
              </a:extLst>
            </p:cNvPr>
            <p:cNvSpPr txBox="1">
              <a:spLocks/>
            </p:cNvSpPr>
            <p:nvPr/>
          </p:nvSpPr>
          <p:spPr>
            <a:xfrm>
              <a:off x="1360866" y="440842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2" name="Text Placeholder 32">
              <a:extLst>
                <a:ext uri="{FF2B5EF4-FFF2-40B4-BE49-F238E27FC236}">
                  <a16:creationId xmlns:a16="http://schemas.microsoft.com/office/drawing/2014/main" id="{21EF8C0B-5E15-43FF-A34C-D29274D6D0B5}"/>
                </a:ext>
              </a:extLst>
            </p:cNvPr>
            <p:cNvSpPr txBox="1">
              <a:spLocks/>
            </p:cNvSpPr>
            <p:nvPr/>
          </p:nvSpPr>
          <p:spPr>
            <a:xfrm>
              <a:off x="1360866" y="5297519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8088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FDAF90A-4205-4030-B71A-481F695E7752}"/>
              </a:ext>
            </a:extLst>
          </p:cNvPr>
          <p:cNvGrpSpPr/>
          <p:nvPr/>
        </p:nvGrpSpPr>
        <p:grpSpPr>
          <a:xfrm>
            <a:off x="3994468" y="2070997"/>
            <a:ext cx="4203065" cy="2716007"/>
            <a:chOff x="3994467" y="1758766"/>
            <a:chExt cx="4203065" cy="271600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EC9CAEB-A0CF-4C0A-9A5E-BF45BCBC15EE}"/>
                </a:ext>
              </a:extLst>
            </p:cNvPr>
            <p:cNvGrpSpPr/>
            <p:nvPr/>
          </p:nvGrpSpPr>
          <p:grpSpPr>
            <a:xfrm>
              <a:off x="3994467" y="3367948"/>
              <a:ext cx="4203065" cy="1106825"/>
              <a:chOff x="3994467" y="3367948"/>
              <a:chExt cx="4203065" cy="110682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A55BD7-A137-4787-AF21-BF56B805D5B9}"/>
                  </a:ext>
                </a:extLst>
              </p:cNvPr>
              <p:cNvSpPr txBox="1"/>
              <p:nvPr/>
            </p:nvSpPr>
            <p:spPr>
              <a:xfrm>
                <a:off x="3994467" y="3367948"/>
                <a:ext cx="420306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spc="-300" dirty="0">
                    <a:solidFill>
                      <a:srgbClr val="FF8B96"/>
                    </a:solidFill>
                    <a:latin typeface="+mn-ea"/>
                  </a:rPr>
                  <a:t>单击输入标题</a:t>
                </a:r>
              </a:p>
            </p:txBody>
          </p:sp>
          <p:sp>
            <p:nvSpPr>
              <p:cNvPr id="17" name="文本框 48">
                <a:extLst>
                  <a:ext uri="{FF2B5EF4-FFF2-40B4-BE49-F238E27FC236}">
                    <a16:creationId xmlns:a16="http://schemas.microsoft.com/office/drawing/2014/main" id="{0135700C-F3DA-4F60-B9B5-E940A3036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4467" y="4013108"/>
                <a:ext cx="4075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CN" sz="2400" b="1" dirty="0">
                    <a:solidFill>
                      <a:srgbClr val="FF8B96"/>
                    </a:solidFill>
                    <a:latin typeface="+mn-ea"/>
                    <a:ea typeface="+mn-ea"/>
                  </a:rPr>
                  <a:t>ADD YOUR TITLE HERE</a:t>
                </a:r>
                <a:endParaRPr lang="id-ID" altLang="zh-CN" sz="2400" b="1" dirty="0">
                  <a:solidFill>
                    <a:srgbClr val="FF8B96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224C6D4B-19E5-4768-B2B2-B740232A74C6}"/>
                </a:ext>
              </a:extLst>
            </p:cNvPr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FF8B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E61217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11B37C0-2E45-4E18-9616-753871E52BEA}"/>
                </a:ext>
              </a:extLst>
            </p:cNvPr>
            <p:cNvSpPr/>
            <p:nvPr/>
          </p:nvSpPr>
          <p:spPr>
            <a:xfrm>
              <a:off x="5618946" y="1982901"/>
              <a:ext cx="95410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6111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7E2E9FB-A4DC-43BD-8649-646A0AC1E77A}"/>
              </a:ext>
            </a:extLst>
          </p:cNvPr>
          <p:cNvGrpSpPr/>
          <p:nvPr/>
        </p:nvGrpSpPr>
        <p:grpSpPr>
          <a:xfrm>
            <a:off x="1125805" y="1907089"/>
            <a:ext cx="9940390" cy="2537382"/>
            <a:chOff x="720286" y="1775416"/>
            <a:chExt cx="10972067" cy="2800727"/>
          </a:xfrm>
        </p:grpSpPr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289CC530-0FD5-4F78-B1BC-3EF71B91C411}"/>
                </a:ext>
              </a:extLst>
            </p:cNvPr>
            <p:cNvSpPr/>
            <p:nvPr/>
          </p:nvSpPr>
          <p:spPr>
            <a:xfrm>
              <a:off x="720286" y="2303583"/>
              <a:ext cx="8942363" cy="1744394"/>
            </a:xfrm>
            <a:prstGeom prst="rect">
              <a:avLst/>
            </a:prstGeom>
            <a:solidFill>
              <a:srgbClr val="FFB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Isosceles Triangle 5">
              <a:extLst>
                <a:ext uri="{FF2B5EF4-FFF2-40B4-BE49-F238E27FC236}">
                  <a16:creationId xmlns:a16="http://schemas.microsoft.com/office/drawing/2014/main" id="{11B3B985-095E-4B1B-8D9D-2D6FD5A0A03B}"/>
                </a:ext>
              </a:extLst>
            </p:cNvPr>
            <p:cNvSpPr/>
            <p:nvPr/>
          </p:nvSpPr>
          <p:spPr>
            <a:xfrm rot="5400000">
              <a:off x="9311013" y="2194803"/>
              <a:ext cx="2800727" cy="1961953"/>
            </a:xfrm>
            <a:prstGeom prst="triangle">
              <a:avLst/>
            </a:prstGeom>
            <a:solidFill>
              <a:srgbClr val="FFB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5CC3A0DA-EC60-4FFB-A4B1-C1BE225BF4D8}"/>
                </a:ext>
              </a:extLst>
            </p:cNvPr>
            <p:cNvGrpSpPr/>
            <p:nvPr/>
          </p:nvGrpSpPr>
          <p:grpSpPr>
            <a:xfrm>
              <a:off x="8305802" y="2818812"/>
              <a:ext cx="2405575" cy="713936"/>
              <a:chOff x="8305802" y="2818812"/>
              <a:chExt cx="2405575" cy="713936"/>
            </a:xfrm>
          </p:grpSpPr>
          <p:sp>
            <p:nvSpPr>
              <p:cNvPr id="26" name="Rectangle 10">
                <a:extLst>
                  <a:ext uri="{FF2B5EF4-FFF2-40B4-BE49-F238E27FC236}">
                    <a16:creationId xmlns:a16="http://schemas.microsoft.com/office/drawing/2014/main" id="{91DBC1CD-F60E-442C-8395-C3A1E2659983}"/>
                  </a:ext>
                </a:extLst>
              </p:cNvPr>
              <p:cNvSpPr/>
              <p:nvPr/>
            </p:nvSpPr>
            <p:spPr>
              <a:xfrm>
                <a:off x="8305802" y="2818812"/>
                <a:ext cx="2405575" cy="713936"/>
              </a:xfrm>
              <a:prstGeom prst="rect">
                <a:avLst/>
              </a:prstGeom>
              <a:solidFill>
                <a:srgbClr val="FF8B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TextBox 18">
                <a:extLst>
                  <a:ext uri="{FF2B5EF4-FFF2-40B4-BE49-F238E27FC236}">
                    <a16:creationId xmlns:a16="http://schemas.microsoft.com/office/drawing/2014/main" id="{9F4510CB-61C7-452A-9759-F8F39503255F}"/>
                  </a:ext>
                </a:extLst>
              </p:cNvPr>
              <p:cNvSpPr txBox="1"/>
              <p:nvPr/>
            </p:nvSpPr>
            <p:spPr>
              <a:xfrm>
                <a:off x="8902265" y="2991114"/>
                <a:ext cx="1805114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WIN THE CUP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B0E73367-CBEF-4A27-93C3-18BC245C98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13920" y="2995442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13">
              <a:extLst>
                <a:ext uri="{FF2B5EF4-FFF2-40B4-BE49-F238E27FC236}">
                  <a16:creationId xmlns:a16="http://schemas.microsoft.com/office/drawing/2014/main" id="{0FF0B696-B586-4F25-BE08-B65862454591}"/>
                </a:ext>
              </a:extLst>
            </p:cNvPr>
            <p:cNvGrpSpPr/>
            <p:nvPr/>
          </p:nvGrpSpPr>
          <p:grpSpPr>
            <a:xfrm>
              <a:off x="858128" y="2818811"/>
              <a:ext cx="2405575" cy="713936"/>
              <a:chOff x="858128" y="2818811"/>
              <a:chExt cx="2405575" cy="713936"/>
            </a:xfrm>
          </p:grpSpPr>
          <p:sp>
            <p:nvSpPr>
              <p:cNvPr id="21" name="Rectangle 7">
                <a:extLst>
                  <a:ext uri="{FF2B5EF4-FFF2-40B4-BE49-F238E27FC236}">
                    <a16:creationId xmlns:a16="http://schemas.microsoft.com/office/drawing/2014/main" id="{069CCE18-9FFE-4295-AB7D-A6EE7CD3C1FF}"/>
                  </a:ext>
                </a:extLst>
              </p:cNvPr>
              <p:cNvSpPr/>
              <p:nvPr/>
            </p:nvSpPr>
            <p:spPr>
              <a:xfrm>
                <a:off x="858128" y="2818811"/>
                <a:ext cx="2405575" cy="713936"/>
              </a:xfrm>
              <a:prstGeom prst="rect">
                <a:avLst/>
              </a:prstGeom>
              <a:solidFill>
                <a:srgbClr val="FF8B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TextBox 15">
                <a:extLst>
                  <a:ext uri="{FF2B5EF4-FFF2-40B4-BE49-F238E27FC236}">
                    <a16:creationId xmlns:a16="http://schemas.microsoft.com/office/drawing/2014/main" id="{A164F84B-B9A2-49A1-8AAA-601281CEBC38}"/>
                  </a:ext>
                </a:extLst>
              </p:cNvPr>
              <p:cNvSpPr txBox="1"/>
              <p:nvPr/>
            </p:nvSpPr>
            <p:spPr>
              <a:xfrm>
                <a:off x="1383005" y="2991114"/>
                <a:ext cx="1727262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</a:rPr>
                  <a:t>BRIGHT IDEA</a:t>
                </a:r>
                <a:endParaRPr lang="en-GB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CCDDF94E-9487-4DBE-A36D-8DA0C2843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472" y="2957279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12">
              <a:extLst>
                <a:ext uri="{FF2B5EF4-FFF2-40B4-BE49-F238E27FC236}">
                  <a16:creationId xmlns:a16="http://schemas.microsoft.com/office/drawing/2014/main" id="{25079D84-8A49-4178-96B6-587F67BB34F6}"/>
                </a:ext>
              </a:extLst>
            </p:cNvPr>
            <p:cNvGrpSpPr/>
            <p:nvPr/>
          </p:nvGrpSpPr>
          <p:grpSpPr>
            <a:xfrm>
              <a:off x="3340686" y="2818812"/>
              <a:ext cx="2405575" cy="713936"/>
              <a:chOff x="3340686" y="2818812"/>
              <a:chExt cx="2405575" cy="713936"/>
            </a:xfrm>
          </p:grpSpPr>
          <p:sp>
            <p:nvSpPr>
              <p:cNvPr id="16" name="Rectangle 8">
                <a:extLst>
                  <a:ext uri="{FF2B5EF4-FFF2-40B4-BE49-F238E27FC236}">
                    <a16:creationId xmlns:a16="http://schemas.microsoft.com/office/drawing/2014/main" id="{4B654860-D8D7-4EFB-8848-DC1077C25117}"/>
                  </a:ext>
                </a:extLst>
              </p:cNvPr>
              <p:cNvSpPr/>
              <p:nvPr/>
            </p:nvSpPr>
            <p:spPr>
              <a:xfrm>
                <a:off x="3340686" y="2818812"/>
                <a:ext cx="2405575" cy="713936"/>
              </a:xfrm>
              <a:prstGeom prst="rect">
                <a:avLst/>
              </a:prstGeom>
              <a:solidFill>
                <a:srgbClr val="FF8B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FA4C088-5224-42BE-97FD-DFF6A8F1733A}"/>
                  </a:ext>
                </a:extLst>
              </p:cNvPr>
              <p:cNvSpPr txBox="1"/>
              <p:nvPr/>
            </p:nvSpPr>
            <p:spPr>
              <a:xfrm>
                <a:off x="4021838" y="2991114"/>
                <a:ext cx="1414083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THE TEAM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:a16="http://schemas.microsoft.com/office/drawing/2014/main" id="{6F91A7F1-01B7-4D5D-92D5-579C802F36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4700" y="3021208"/>
                <a:ext cx="478982" cy="309144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0957B3F-A598-4E80-A17F-B524D061C696}"/>
                </a:ext>
              </a:extLst>
            </p:cNvPr>
            <p:cNvGrpSpPr/>
            <p:nvPr/>
          </p:nvGrpSpPr>
          <p:grpSpPr>
            <a:xfrm>
              <a:off x="5823244" y="2818812"/>
              <a:ext cx="2546817" cy="713936"/>
              <a:chOff x="5823244" y="2818812"/>
              <a:chExt cx="2546817" cy="713936"/>
            </a:xfrm>
          </p:grpSpPr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0A112AAB-1896-45D1-9554-8D5252EE9126}"/>
                  </a:ext>
                </a:extLst>
              </p:cNvPr>
              <p:cNvSpPr/>
              <p:nvPr/>
            </p:nvSpPr>
            <p:spPr>
              <a:xfrm>
                <a:off x="5823244" y="2818812"/>
                <a:ext cx="2405575" cy="713936"/>
              </a:xfrm>
              <a:prstGeom prst="rect">
                <a:avLst/>
              </a:prstGeom>
              <a:solidFill>
                <a:srgbClr val="FF8B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TextBox 17">
                <a:extLst>
                  <a:ext uri="{FF2B5EF4-FFF2-40B4-BE49-F238E27FC236}">
                    <a16:creationId xmlns:a16="http://schemas.microsoft.com/office/drawing/2014/main" id="{4389D280-A8E8-47B5-84DF-3DE5D9EC15C7}"/>
                  </a:ext>
                </a:extLst>
              </p:cNvPr>
              <p:cNvSpPr txBox="1"/>
              <p:nvPr/>
            </p:nvSpPr>
            <p:spPr>
              <a:xfrm>
                <a:off x="6457015" y="2991114"/>
                <a:ext cx="1913046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GLOBAL BASIC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22">
                <a:extLst>
                  <a:ext uri="{FF2B5EF4-FFF2-40B4-BE49-F238E27FC236}">
                    <a16:creationId xmlns:a16="http://schemas.microsoft.com/office/drawing/2014/main" id="{25D5A9CB-E715-4E45-8D1F-AB945F9320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1476" y="2983041"/>
                <a:ext cx="387383" cy="385476"/>
              </a:xfrm>
              <a:custGeom>
                <a:avLst/>
                <a:gdLst>
                  <a:gd name="T0" fmla="*/ 6 w 94"/>
                  <a:gd name="T1" fmla="*/ 28 h 94"/>
                  <a:gd name="T2" fmla="*/ 32 w 94"/>
                  <a:gd name="T3" fmla="*/ 4 h 94"/>
                  <a:gd name="T4" fmla="*/ 67 w 94"/>
                  <a:gd name="T5" fmla="*/ 6 h 94"/>
                  <a:gd name="T6" fmla="*/ 90 w 94"/>
                  <a:gd name="T7" fmla="*/ 32 h 94"/>
                  <a:gd name="T8" fmla="*/ 88 w 94"/>
                  <a:gd name="T9" fmla="*/ 67 h 94"/>
                  <a:gd name="T10" fmla="*/ 88 w 94"/>
                  <a:gd name="T11" fmla="*/ 67 h 94"/>
                  <a:gd name="T12" fmla="*/ 62 w 94"/>
                  <a:gd name="T13" fmla="*/ 90 h 94"/>
                  <a:gd name="T14" fmla="*/ 27 w 94"/>
                  <a:gd name="T15" fmla="*/ 89 h 94"/>
                  <a:gd name="T16" fmla="*/ 27 w 94"/>
                  <a:gd name="T17" fmla="*/ 89 h 94"/>
                  <a:gd name="T18" fmla="*/ 4 w 94"/>
                  <a:gd name="T19" fmla="*/ 62 h 94"/>
                  <a:gd name="T20" fmla="*/ 6 w 94"/>
                  <a:gd name="T21" fmla="*/ 28 h 94"/>
                  <a:gd name="T22" fmla="*/ 6 w 94"/>
                  <a:gd name="T23" fmla="*/ 28 h 94"/>
                  <a:gd name="T24" fmla="*/ 20 w 94"/>
                  <a:gd name="T25" fmla="*/ 27 h 94"/>
                  <a:gd name="T26" fmla="*/ 16 w 94"/>
                  <a:gd name="T27" fmla="*/ 32 h 94"/>
                  <a:gd name="T28" fmla="*/ 16 w 94"/>
                  <a:gd name="T29" fmla="*/ 32 h 94"/>
                  <a:gd name="T30" fmla="*/ 15 w 94"/>
                  <a:gd name="T31" fmla="*/ 35 h 94"/>
                  <a:gd name="T32" fmla="*/ 36 w 94"/>
                  <a:gd name="T33" fmla="*/ 37 h 94"/>
                  <a:gd name="T34" fmla="*/ 34 w 94"/>
                  <a:gd name="T35" fmla="*/ 40 h 94"/>
                  <a:gd name="T36" fmla="*/ 32 w 94"/>
                  <a:gd name="T37" fmla="*/ 45 h 94"/>
                  <a:gd name="T38" fmla="*/ 13 w 94"/>
                  <a:gd name="T39" fmla="*/ 53 h 94"/>
                  <a:gd name="T40" fmla="*/ 15 w 94"/>
                  <a:gd name="T41" fmla="*/ 59 h 94"/>
                  <a:gd name="T42" fmla="*/ 15 w 94"/>
                  <a:gd name="T43" fmla="*/ 59 h 94"/>
                  <a:gd name="T44" fmla="*/ 16 w 94"/>
                  <a:gd name="T45" fmla="*/ 60 h 94"/>
                  <a:gd name="T46" fmla="*/ 29 w 94"/>
                  <a:gd name="T47" fmla="*/ 54 h 94"/>
                  <a:gd name="T48" fmla="*/ 26 w 94"/>
                  <a:gd name="T49" fmla="*/ 74 h 94"/>
                  <a:gd name="T50" fmla="*/ 32 w 94"/>
                  <a:gd name="T51" fmla="*/ 78 h 94"/>
                  <a:gd name="T52" fmla="*/ 32 w 94"/>
                  <a:gd name="T53" fmla="*/ 78 h 94"/>
                  <a:gd name="T54" fmla="*/ 33 w 94"/>
                  <a:gd name="T55" fmla="*/ 79 h 94"/>
                  <a:gd name="T56" fmla="*/ 34 w 94"/>
                  <a:gd name="T57" fmla="*/ 78 h 94"/>
                  <a:gd name="T58" fmla="*/ 36 w 94"/>
                  <a:gd name="T59" fmla="*/ 55 h 94"/>
                  <a:gd name="T60" fmla="*/ 48 w 94"/>
                  <a:gd name="T61" fmla="*/ 67 h 94"/>
                  <a:gd name="T62" fmla="*/ 60 w 94"/>
                  <a:gd name="T63" fmla="*/ 79 h 94"/>
                  <a:gd name="T64" fmla="*/ 65 w 94"/>
                  <a:gd name="T65" fmla="*/ 77 h 94"/>
                  <a:gd name="T66" fmla="*/ 66 w 94"/>
                  <a:gd name="T67" fmla="*/ 74 h 94"/>
                  <a:gd name="T68" fmla="*/ 54 w 94"/>
                  <a:gd name="T69" fmla="*/ 62 h 94"/>
                  <a:gd name="T70" fmla="*/ 39 w 94"/>
                  <a:gd name="T71" fmla="*/ 48 h 94"/>
                  <a:gd name="T72" fmla="*/ 41 w 94"/>
                  <a:gd name="T73" fmla="*/ 43 h 94"/>
                  <a:gd name="T74" fmla="*/ 43 w 94"/>
                  <a:gd name="T75" fmla="*/ 39 h 94"/>
                  <a:gd name="T76" fmla="*/ 49 w 94"/>
                  <a:gd name="T77" fmla="*/ 42 h 94"/>
                  <a:gd name="T78" fmla="*/ 77 w 94"/>
                  <a:gd name="T79" fmla="*/ 64 h 94"/>
                  <a:gd name="T80" fmla="*/ 78 w 94"/>
                  <a:gd name="T81" fmla="*/ 62 h 94"/>
                  <a:gd name="T82" fmla="*/ 78 w 94"/>
                  <a:gd name="T83" fmla="*/ 62 h 94"/>
                  <a:gd name="T84" fmla="*/ 80 w 94"/>
                  <a:gd name="T85" fmla="*/ 56 h 94"/>
                  <a:gd name="T86" fmla="*/ 53 w 94"/>
                  <a:gd name="T87" fmla="*/ 35 h 94"/>
                  <a:gd name="T88" fmla="*/ 47 w 94"/>
                  <a:gd name="T89" fmla="*/ 32 h 94"/>
                  <a:gd name="T90" fmla="*/ 50 w 94"/>
                  <a:gd name="T91" fmla="*/ 28 h 94"/>
                  <a:gd name="T92" fmla="*/ 56 w 94"/>
                  <a:gd name="T93" fmla="*/ 30 h 94"/>
                  <a:gd name="T94" fmla="*/ 74 w 94"/>
                  <a:gd name="T95" fmla="*/ 28 h 94"/>
                  <a:gd name="T96" fmla="*/ 71 w 94"/>
                  <a:gd name="T97" fmla="*/ 23 h 94"/>
                  <a:gd name="T98" fmla="*/ 70 w 94"/>
                  <a:gd name="T99" fmla="*/ 22 h 94"/>
                  <a:gd name="T100" fmla="*/ 58 w 94"/>
                  <a:gd name="T101" fmla="*/ 23 h 94"/>
                  <a:gd name="T102" fmla="*/ 55 w 94"/>
                  <a:gd name="T103" fmla="*/ 22 h 94"/>
                  <a:gd name="T104" fmla="*/ 62 w 94"/>
                  <a:gd name="T105" fmla="*/ 16 h 94"/>
                  <a:gd name="T106" fmla="*/ 53 w 94"/>
                  <a:gd name="T107" fmla="*/ 14 h 94"/>
                  <a:gd name="T108" fmla="*/ 49 w 94"/>
                  <a:gd name="T109" fmla="*/ 18 h 94"/>
                  <a:gd name="T110" fmla="*/ 43 w 94"/>
                  <a:gd name="T111" fmla="*/ 13 h 94"/>
                  <a:gd name="T112" fmla="*/ 37 w 94"/>
                  <a:gd name="T113" fmla="*/ 15 h 94"/>
                  <a:gd name="T114" fmla="*/ 35 w 94"/>
                  <a:gd name="T115" fmla="*/ 16 h 94"/>
                  <a:gd name="T116" fmla="*/ 44 w 94"/>
                  <a:gd name="T117" fmla="*/ 24 h 94"/>
                  <a:gd name="T118" fmla="*/ 40 w 94"/>
                  <a:gd name="T119" fmla="*/ 30 h 94"/>
                  <a:gd name="T120" fmla="*/ 20 w 94"/>
                  <a:gd name="T121" fmla="*/ 2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" h="94">
                    <a:moveTo>
                      <a:pt x="6" y="28"/>
                    </a:moveTo>
                    <a:cubicBezTo>
                      <a:pt x="11" y="16"/>
                      <a:pt x="21" y="8"/>
                      <a:pt x="32" y="4"/>
                    </a:cubicBezTo>
                    <a:cubicBezTo>
                      <a:pt x="43" y="0"/>
                      <a:pt x="56" y="1"/>
                      <a:pt x="67" y="6"/>
                    </a:cubicBezTo>
                    <a:cubicBezTo>
                      <a:pt x="78" y="12"/>
                      <a:pt x="86" y="21"/>
                      <a:pt x="90" y="32"/>
                    </a:cubicBezTo>
                    <a:cubicBezTo>
                      <a:pt x="94" y="43"/>
                      <a:pt x="94" y="56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3" y="78"/>
                      <a:pt x="73" y="87"/>
                      <a:pt x="62" y="90"/>
                    </a:cubicBezTo>
                    <a:cubicBezTo>
                      <a:pt x="51" y="94"/>
                      <a:pt x="39" y="94"/>
                      <a:pt x="27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16" y="83"/>
                      <a:pt x="8" y="73"/>
                      <a:pt x="4" y="62"/>
                    </a:cubicBezTo>
                    <a:cubicBezTo>
                      <a:pt x="0" y="51"/>
                      <a:pt x="1" y="3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20" y="27"/>
                    </a:moveTo>
                    <a:cubicBezTo>
                      <a:pt x="18" y="29"/>
                      <a:pt x="17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5" y="34"/>
                      <a:pt x="15" y="35"/>
                    </a:cubicBezTo>
                    <a:cubicBezTo>
                      <a:pt x="21" y="34"/>
                      <a:pt x="28" y="34"/>
                      <a:pt x="36" y="37"/>
                    </a:cubicBezTo>
                    <a:cubicBezTo>
                      <a:pt x="35" y="38"/>
                      <a:pt x="35" y="39"/>
                      <a:pt x="34" y="40"/>
                    </a:cubicBezTo>
                    <a:cubicBezTo>
                      <a:pt x="33" y="42"/>
                      <a:pt x="32" y="43"/>
                      <a:pt x="32" y="45"/>
                    </a:cubicBezTo>
                    <a:cubicBezTo>
                      <a:pt x="26" y="45"/>
                      <a:pt x="20" y="47"/>
                      <a:pt x="13" y="53"/>
                    </a:cubicBezTo>
                    <a:cubicBezTo>
                      <a:pt x="14" y="55"/>
                      <a:pt x="14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1" y="56"/>
                      <a:pt x="25" y="54"/>
                      <a:pt x="29" y="54"/>
                    </a:cubicBezTo>
                    <a:cubicBezTo>
                      <a:pt x="27" y="61"/>
                      <a:pt x="26" y="68"/>
                      <a:pt x="26" y="74"/>
                    </a:cubicBezTo>
                    <a:cubicBezTo>
                      <a:pt x="28" y="76"/>
                      <a:pt x="30" y="77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3" y="78"/>
                      <a:pt x="33" y="79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3" y="72"/>
                      <a:pt x="34" y="64"/>
                      <a:pt x="36" y="55"/>
                    </a:cubicBezTo>
                    <a:cubicBezTo>
                      <a:pt x="41" y="58"/>
                      <a:pt x="44" y="62"/>
                      <a:pt x="48" y="67"/>
                    </a:cubicBezTo>
                    <a:cubicBezTo>
                      <a:pt x="52" y="71"/>
                      <a:pt x="56" y="76"/>
                      <a:pt x="60" y="79"/>
                    </a:cubicBezTo>
                    <a:cubicBezTo>
                      <a:pt x="62" y="78"/>
                      <a:pt x="63" y="78"/>
                      <a:pt x="65" y="77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2" y="71"/>
                      <a:pt x="58" y="67"/>
                      <a:pt x="54" y="62"/>
                    </a:cubicBezTo>
                    <a:cubicBezTo>
                      <a:pt x="49" y="56"/>
                      <a:pt x="44" y="51"/>
                      <a:pt x="39" y="48"/>
                    </a:cubicBezTo>
                    <a:cubicBezTo>
                      <a:pt x="40" y="46"/>
                      <a:pt x="40" y="45"/>
                      <a:pt x="41" y="43"/>
                    </a:cubicBezTo>
                    <a:cubicBezTo>
                      <a:pt x="42" y="42"/>
                      <a:pt x="42" y="40"/>
                      <a:pt x="43" y="39"/>
                    </a:cubicBezTo>
                    <a:cubicBezTo>
                      <a:pt x="45" y="40"/>
                      <a:pt x="47" y="41"/>
                      <a:pt x="49" y="42"/>
                    </a:cubicBezTo>
                    <a:cubicBezTo>
                      <a:pt x="61" y="47"/>
                      <a:pt x="71" y="55"/>
                      <a:pt x="77" y="64"/>
                    </a:cubicBezTo>
                    <a:cubicBezTo>
                      <a:pt x="77" y="63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9" y="60"/>
                      <a:pt x="80" y="58"/>
                      <a:pt x="80" y="56"/>
                    </a:cubicBezTo>
                    <a:cubicBezTo>
                      <a:pt x="74" y="47"/>
                      <a:pt x="63" y="40"/>
                      <a:pt x="53" y="35"/>
                    </a:cubicBezTo>
                    <a:cubicBezTo>
                      <a:pt x="51" y="34"/>
                      <a:pt x="49" y="33"/>
                      <a:pt x="47" y="32"/>
                    </a:cubicBezTo>
                    <a:cubicBezTo>
                      <a:pt x="48" y="31"/>
                      <a:pt x="49" y="29"/>
                      <a:pt x="50" y="28"/>
                    </a:cubicBezTo>
                    <a:cubicBezTo>
                      <a:pt x="52" y="29"/>
                      <a:pt x="54" y="30"/>
                      <a:pt x="56" y="30"/>
                    </a:cubicBezTo>
                    <a:cubicBezTo>
                      <a:pt x="66" y="32"/>
                      <a:pt x="73" y="28"/>
                      <a:pt x="74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2"/>
                      <a:pt x="70" y="22"/>
                      <a:pt x="70" y="22"/>
                    </a:cubicBezTo>
                    <a:cubicBezTo>
                      <a:pt x="68" y="22"/>
                      <a:pt x="63" y="24"/>
                      <a:pt x="58" y="23"/>
                    </a:cubicBezTo>
                    <a:cubicBezTo>
                      <a:pt x="57" y="23"/>
                      <a:pt x="56" y="22"/>
                      <a:pt x="55" y="22"/>
                    </a:cubicBezTo>
                    <a:cubicBezTo>
                      <a:pt x="57" y="20"/>
                      <a:pt x="60" y="18"/>
                      <a:pt x="62" y="16"/>
                    </a:cubicBezTo>
                    <a:cubicBezTo>
                      <a:pt x="59" y="15"/>
                      <a:pt x="56" y="14"/>
                      <a:pt x="53" y="14"/>
                    </a:cubicBezTo>
                    <a:cubicBezTo>
                      <a:pt x="52" y="15"/>
                      <a:pt x="50" y="16"/>
                      <a:pt x="49" y="18"/>
                    </a:cubicBezTo>
                    <a:cubicBezTo>
                      <a:pt x="47" y="16"/>
                      <a:pt x="45" y="15"/>
                      <a:pt x="43" y="13"/>
                    </a:cubicBezTo>
                    <a:cubicBezTo>
                      <a:pt x="41" y="14"/>
                      <a:pt x="39" y="14"/>
                      <a:pt x="37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9" y="20"/>
                      <a:pt x="44" y="24"/>
                    </a:cubicBezTo>
                    <a:cubicBezTo>
                      <a:pt x="42" y="26"/>
                      <a:pt x="41" y="28"/>
                      <a:pt x="40" y="30"/>
                    </a:cubicBezTo>
                    <a:cubicBezTo>
                      <a:pt x="33" y="28"/>
                      <a:pt x="26" y="27"/>
                      <a:pt x="2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81E8E0-32EE-4875-9FBD-1E508871ACDA}"/>
              </a:ext>
            </a:extLst>
          </p:cNvPr>
          <p:cNvGrpSpPr/>
          <p:nvPr/>
        </p:nvGrpSpPr>
        <p:grpSpPr>
          <a:xfrm>
            <a:off x="1090196" y="4563205"/>
            <a:ext cx="10011608" cy="1327611"/>
            <a:chOff x="1022722" y="4086257"/>
            <a:chExt cx="10011608" cy="1327611"/>
          </a:xfrm>
        </p:grpSpPr>
        <p:sp>
          <p:nvSpPr>
            <p:cNvPr id="30" name="文本框 36">
              <a:extLst>
                <a:ext uri="{FF2B5EF4-FFF2-40B4-BE49-F238E27FC236}">
                  <a16:creationId xmlns:a16="http://schemas.microsoft.com/office/drawing/2014/main" id="{03B920C6-8BBF-4561-8D21-114968DFDB16}"/>
                </a:ext>
              </a:extLst>
            </p:cNvPr>
            <p:cNvSpPr txBox="1"/>
            <p:nvPr/>
          </p:nvSpPr>
          <p:spPr>
            <a:xfrm>
              <a:off x="1170246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1" name="Text Placeholder 32">
              <a:extLst>
                <a:ext uri="{FF2B5EF4-FFF2-40B4-BE49-F238E27FC236}">
                  <a16:creationId xmlns:a16="http://schemas.microsoft.com/office/drawing/2014/main" id="{95257A2B-1A94-40C5-8BEE-71D1FB733B68}"/>
                </a:ext>
              </a:extLst>
            </p:cNvPr>
            <p:cNvSpPr txBox="1">
              <a:spLocks/>
            </p:cNvSpPr>
            <p:nvPr/>
          </p:nvSpPr>
          <p:spPr>
            <a:xfrm>
              <a:off x="1022722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2" name="文本框 36">
              <a:extLst>
                <a:ext uri="{FF2B5EF4-FFF2-40B4-BE49-F238E27FC236}">
                  <a16:creationId xmlns:a16="http://schemas.microsoft.com/office/drawing/2014/main" id="{BBA9E3D1-AA08-4D03-8074-F45187FA31A5}"/>
                </a:ext>
              </a:extLst>
            </p:cNvPr>
            <p:cNvSpPr txBox="1"/>
            <p:nvPr/>
          </p:nvSpPr>
          <p:spPr>
            <a:xfrm>
              <a:off x="3798568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3" name="Text Placeholder 32">
              <a:extLst>
                <a:ext uri="{FF2B5EF4-FFF2-40B4-BE49-F238E27FC236}">
                  <a16:creationId xmlns:a16="http://schemas.microsoft.com/office/drawing/2014/main" id="{B20538DC-5C9C-422B-8E55-7B8D059F659A}"/>
                </a:ext>
              </a:extLst>
            </p:cNvPr>
            <p:cNvSpPr txBox="1">
              <a:spLocks/>
            </p:cNvSpPr>
            <p:nvPr/>
          </p:nvSpPr>
          <p:spPr>
            <a:xfrm>
              <a:off x="3651044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4" name="文本框 36">
              <a:extLst>
                <a:ext uri="{FF2B5EF4-FFF2-40B4-BE49-F238E27FC236}">
                  <a16:creationId xmlns:a16="http://schemas.microsoft.com/office/drawing/2014/main" id="{41663F07-AEEF-4C6A-974F-E230E884EFD8}"/>
                </a:ext>
              </a:extLst>
            </p:cNvPr>
            <p:cNvSpPr txBox="1"/>
            <p:nvPr/>
          </p:nvSpPr>
          <p:spPr>
            <a:xfrm>
              <a:off x="6169700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5" name="Text Placeholder 32">
              <a:extLst>
                <a:ext uri="{FF2B5EF4-FFF2-40B4-BE49-F238E27FC236}">
                  <a16:creationId xmlns:a16="http://schemas.microsoft.com/office/drawing/2014/main" id="{EEABDBC3-B368-4CC1-A098-EDDD043DAB0D}"/>
                </a:ext>
              </a:extLst>
            </p:cNvPr>
            <p:cNvSpPr txBox="1">
              <a:spLocks/>
            </p:cNvSpPr>
            <p:nvPr/>
          </p:nvSpPr>
          <p:spPr>
            <a:xfrm>
              <a:off x="6022176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6" name="文本框 36">
              <a:extLst>
                <a:ext uri="{FF2B5EF4-FFF2-40B4-BE49-F238E27FC236}">
                  <a16:creationId xmlns:a16="http://schemas.microsoft.com/office/drawing/2014/main" id="{99558432-58BD-4ECF-923E-4248636C01A0}"/>
                </a:ext>
              </a:extLst>
            </p:cNvPr>
            <p:cNvSpPr txBox="1"/>
            <p:nvPr/>
          </p:nvSpPr>
          <p:spPr>
            <a:xfrm>
              <a:off x="8798022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7" name="Text Placeholder 32">
              <a:extLst>
                <a:ext uri="{FF2B5EF4-FFF2-40B4-BE49-F238E27FC236}">
                  <a16:creationId xmlns:a16="http://schemas.microsoft.com/office/drawing/2014/main" id="{F81D0452-FEB7-45D4-987D-2C36E3D2C194}"/>
                </a:ext>
              </a:extLst>
            </p:cNvPr>
            <p:cNvSpPr txBox="1">
              <a:spLocks/>
            </p:cNvSpPr>
            <p:nvPr/>
          </p:nvSpPr>
          <p:spPr>
            <a:xfrm>
              <a:off x="8650498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8378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D9C11D-5C98-440D-B8CC-2A868F7D578E}"/>
              </a:ext>
            </a:extLst>
          </p:cNvPr>
          <p:cNvGrpSpPr/>
          <p:nvPr/>
        </p:nvGrpSpPr>
        <p:grpSpPr>
          <a:xfrm>
            <a:off x="2119875" y="1607170"/>
            <a:ext cx="7952250" cy="3224626"/>
            <a:chOff x="4192057" y="2195209"/>
            <a:chExt cx="4095660" cy="1686476"/>
          </a:xfrm>
        </p:grpSpPr>
        <p:graphicFrame>
          <p:nvGraphicFramePr>
            <p:cNvPr id="7" name="Chart 782">
              <a:extLst>
                <a:ext uri="{FF2B5EF4-FFF2-40B4-BE49-F238E27FC236}">
                  <a16:creationId xmlns:a16="http://schemas.microsoft.com/office/drawing/2014/main" id="{5756CA7F-F15A-473D-9C4D-67E3AB285CF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99059424"/>
                </p:ext>
              </p:extLst>
            </p:nvPr>
          </p:nvGraphicFramePr>
          <p:xfrm>
            <a:off x="4192057" y="2195209"/>
            <a:ext cx="1746930" cy="14369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8" name="Chart 788">
              <a:extLst>
                <a:ext uri="{FF2B5EF4-FFF2-40B4-BE49-F238E27FC236}">
                  <a16:creationId xmlns:a16="http://schemas.microsoft.com/office/drawing/2014/main" id="{8D5FCEA1-BAF0-42F0-8195-8339497F9ED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12063486"/>
                </p:ext>
              </p:extLst>
            </p:nvPr>
          </p:nvGraphicFramePr>
          <p:xfrm>
            <a:off x="6493448" y="2195209"/>
            <a:ext cx="1794269" cy="14369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Shape 789">
              <a:extLst>
                <a:ext uri="{FF2B5EF4-FFF2-40B4-BE49-F238E27FC236}">
                  <a16:creationId xmlns:a16="http://schemas.microsoft.com/office/drawing/2014/main" id="{52BFE534-C544-46B7-8339-8F14DC1960BE}"/>
                </a:ext>
              </a:extLst>
            </p:cNvPr>
            <p:cNvSpPr/>
            <p:nvPr/>
          </p:nvSpPr>
          <p:spPr>
            <a:xfrm>
              <a:off x="4625027" y="3627680"/>
              <a:ext cx="880993" cy="254002"/>
            </a:xfrm>
            <a:prstGeom prst="roundRect">
              <a:avLst>
                <a:gd name="adj" fmla="val 29596"/>
              </a:avLst>
            </a:prstGeom>
            <a:solidFill>
              <a:srgbClr val="FF8B9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sp>
          <p:nvSpPr>
            <p:cNvPr id="10" name="Shape 792">
              <a:extLst>
                <a:ext uri="{FF2B5EF4-FFF2-40B4-BE49-F238E27FC236}">
                  <a16:creationId xmlns:a16="http://schemas.microsoft.com/office/drawing/2014/main" id="{BC695093-9063-46EC-A360-82C9D61EDFF9}"/>
                </a:ext>
              </a:extLst>
            </p:cNvPr>
            <p:cNvSpPr/>
            <p:nvPr/>
          </p:nvSpPr>
          <p:spPr>
            <a:xfrm>
              <a:off x="6950088" y="3627684"/>
              <a:ext cx="880993" cy="254001"/>
            </a:xfrm>
            <a:prstGeom prst="roundRect">
              <a:avLst>
                <a:gd name="adj" fmla="val 29596"/>
              </a:avLst>
            </a:prstGeom>
            <a:solidFill>
              <a:srgbClr val="FF8B9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sp>
          <p:nvSpPr>
            <p:cNvPr id="11" name="Content Placeholder 4">
              <a:extLst>
                <a:ext uri="{FF2B5EF4-FFF2-40B4-BE49-F238E27FC236}">
                  <a16:creationId xmlns:a16="http://schemas.microsoft.com/office/drawing/2014/main" id="{2DF56083-E775-444F-90D4-239C578FCE15}"/>
                </a:ext>
              </a:extLst>
            </p:cNvPr>
            <p:cNvSpPr txBox="1">
              <a:spLocks/>
            </p:cNvSpPr>
            <p:nvPr/>
          </p:nvSpPr>
          <p:spPr>
            <a:xfrm>
              <a:off x="4712730" y="3684830"/>
              <a:ext cx="705583" cy="139700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6CC0EC10-3CB4-4CED-806D-06F26D85FD2F}"/>
                </a:ext>
              </a:extLst>
            </p:cNvPr>
            <p:cNvSpPr txBox="1">
              <a:spLocks/>
            </p:cNvSpPr>
            <p:nvPr/>
          </p:nvSpPr>
          <p:spPr>
            <a:xfrm>
              <a:off x="7037791" y="3684830"/>
              <a:ext cx="705583" cy="139700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>
                  <a:solidFill>
                    <a:schemeClr val="bg1"/>
                  </a:solidFill>
                </a:rPr>
                <a:t>2015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36">
            <a:extLst>
              <a:ext uri="{FF2B5EF4-FFF2-40B4-BE49-F238E27FC236}">
                <a16:creationId xmlns:a16="http://schemas.microsoft.com/office/drawing/2014/main" id="{E3509A4C-6BAA-44E2-BF96-4355ED4DB59A}"/>
              </a:ext>
            </a:extLst>
          </p:cNvPr>
          <p:cNvSpPr txBox="1"/>
          <p:nvPr/>
        </p:nvSpPr>
        <p:spPr>
          <a:xfrm>
            <a:off x="2861246" y="5006369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FC43193F-1F3D-4FF9-9CF5-C3084F5F0D0B}"/>
              </a:ext>
            </a:extLst>
          </p:cNvPr>
          <p:cNvSpPr txBox="1">
            <a:spLocks/>
          </p:cNvSpPr>
          <p:nvPr/>
        </p:nvSpPr>
        <p:spPr>
          <a:xfrm>
            <a:off x="2713722" y="5438853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15" name="文本框 36">
            <a:extLst>
              <a:ext uri="{FF2B5EF4-FFF2-40B4-BE49-F238E27FC236}">
                <a16:creationId xmlns:a16="http://schemas.microsoft.com/office/drawing/2014/main" id="{1E1AB035-A5D4-4D40-95AA-0C914E670548}"/>
              </a:ext>
            </a:extLst>
          </p:cNvPr>
          <p:cNvSpPr txBox="1"/>
          <p:nvPr/>
        </p:nvSpPr>
        <p:spPr>
          <a:xfrm>
            <a:off x="7241970" y="5006369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57D79979-6123-4649-94E0-4163CFF420FB}"/>
              </a:ext>
            </a:extLst>
          </p:cNvPr>
          <p:cNvSpPr txBox="1">
            <a:spLocks/>
          </p:cNvSpPr>
          <p:nvPr/>
        </p:nvSpPr>
        <p:spPr>
          <a:xfrm>
            <a:off x="7094446" y="5438853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</p:spTree>
    <p:extLst>
      <p:ext uri="{BB962C8B-B14F-4D97-AF65-F5344CB8AC3E}">
        <p14:creationId xmlns:p14="http://schemas.microsoft.com/office/powerpoint/2010/main" val="3394400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9FB029D-1120-4305-9135-7136381D401A}"/>
              </a:ext>
            </a:extLst>
          </p:cNvPr>
          <p:cNvGrpSpPr/>
          <p:nvPr/>
        </p:nvGrpSpPr>
        <p:grpSpPr>
          <a:xfrm>
            <a:off x="2293619" y="1845669"/>
            <a:ext cx="7604763" cy="4406097"/>
            <a:chOff x="1296275" y="1845669"/>
            <a:chExt cx="7604763" cy="4406097"/>
          </a:xfrm>
        </p:grpSpPr>
        <p:grpSp>
          <p:nvGrpSpPr>
            <p:cNvPr id="7" name="Group 1026">
              <a:extLst>
                <a:ext uri="{FF2B5EF4-FFF2-40B4-BE49-F238E27FC236}">
                  <a16:creationId xmlns:a16="http://schemas.microsoft.com/office/drawing/2014/main" id="{3C48A4C2-C1B6-459B-A6A4-57720D64D9B9}"/>
                </a:ext>
              </a:extLst>
            </p:cNvPr>
            <p:cNvGrpSpPr/>
            <p:nvPr/>
          </p:nvGrpSpPr>
          <p:grpSpPr>
            <a:xfrm>
              <a:off x="1296275" y="2016951"/>
              <a:ext cx="1443199" cy="1443381"/>
              <a:chOff x="0" y="0"/>
              <a:chExt cx="3169519" cy="3169518"/>
            </a:xfrm>
          </p:grpSpPr>
          <p:sp>
            <p:nvSpPr>
              <p:cNvPr id="40" name="Shape 1024">
                <a:extLst>
                  <a:ext uri="{FF2B5EF4-FFF2-40B4-BE49-F238E27FC236}">
                    <a16:creationId xmlns:a16="http://schemas.microsoft.com/office/drawing/2014/main" id="{5267503E-0B0A-4285-BEB8-5C7D898DB91F}"/>
                  </a:ext>
                </a:extLst>
              </p:cNvPr>
              <p:cNvSpPr/>
              <p:nvPr/>
            </p:nvSpPr>
            <p:spPr>
              <a:xfrm>
                <a:off x="0" y="0"/>
                <a:ext cx="3169519" cy="3169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 dirty="0"/>
              </a:p>
            </p:txBody>
          </p:sp>
          <p:sp>
            <p:nvSpPr>
              <p:cNvPr id="41" name="Shape 1025">
                <a:extLst>
                  <a:ext uri="{FF2B5EF4-FFF2-40B4-BE49-F238E27FC236}">
                    <a16:creationId xmlns:a16="http://schemas.microsoft.com/office/drawing/2014/main" id="{3D1C90AE-4AC6-4646-B6D3-C57D67F1B4CD}"/>
                  </a:ext>
                </a:extLst>
              </p:cNvPr>
              <p:cNvSpPr/>
              <p:nvPr/>
            </p:nvSpPr>
            <p:spPr>
              <a:xfrm>
                <a:off x="947088" y="1074625"/>
                <a:ext cx="1275343" cy="1020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3656" tIns="43656" rIns="43656" bIns="43656" numCol="1" anchor="ctr">
                <a:noAutofit/>
              </a:bodyPr>
              <a:lstStyle/>
              <a:p>
                <a:pPr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  <p:grpSp>
          <p:nvGrpSpPr>
            <p:cNvPr id="8" name="Group 1029">
              <a:extLst>
                <a:ext uri="{FF2B5EF4-FFF2-40B4-BE49-F238E27FC236}">
                  <a16:creationId xmlns:a16="http://schemas.microsoft.com/office/drawing/2014/main" id="{EA79848F-F3D3-498B-9D32-9188390D995A}"/>
                </a:ext>
              </a:extLst>
            </p:cNvPr>
            <p:cNvGrpSpPr/>
            <p:nvPr/>
          </p:nvGrpSpPr>
          <p:grpSpPr>
            <a:xfrm>
              <a:off x="1296275" y="4501244"/>
              <a:ext cx="1443199" cy="1443381"/>
              <a:chOff x="0" y="0"/>
              <a:chExt cx="3169519" cy="3169518"/>
            </a:xfrm>
          </p:grpSpPr>
          <p:sp>
            <p:nvSpPr>
              <p:cNvPr id="38" name="Shape 1027">
                <a:extLst>
                  <a:ext uri="{FF2B5EF4-FFF2-40B4-BE49-F238E27FC236}">
                    <a16:creationId xmlns:a16="http://schemas.microsoft.com/office/drawing/2014/main" id="{DC0A2F64-23FB-4AA7-99BD-29DF4967CCAD}"/>
                  </a:ext>
                </a:extLst>
              </p:cNvPr>
              <p:cNvSpPr/>
              <p:nvPr/>
            </p:nvSpPr>
            <p:spPr>
              <a:xfrm>
                <a:off x="0" y="0"/>
                <a:ext cx="3169519" cy="3169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  <p:sp>
            <p:nvSpPr>
              <p:cNvPr id="39" name="Shape 1028">
                <a:extLst>
                  <a:ext uri="{FF2B5EF4-FFF2-40B4-BE49-F238E27FC236}">
                    <a16:creationId xmlns:a16="http://schemas.microsoft.com/office/drawing/2014/main" id="{AAB4EEA8-7BB8-4E84-9FF3-82FBBC5B10D8}"/>
                  </a:ext>
                </a:extLst>
              </p:cNvPr>
              <p:cNvSpPr/>
              <p:nvPr/>
            </p:nvSpPr>
            <p:spPr>
              <a:xfrm>
                <a:off x="1018110" y="1074775"/>
                <a:ext cx="1133298" cy="1019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71" y="19200"/>
                    </a:moveTo>
                    <a:lnTo>
                      <a:pt x="6265" y="10796"/>
                    </a:lnTo>
                    <a:lnTo>
                      <a:pt x="15336" y="10796"/>
                    </a:lnTo>
                    <a:lnTo>
                      <a:pt x="16631" y="19200"/>
                    </a:lnTo>
                    <a:cubicBezTo>
                      <a:pt x="16631" y="19200"/>
                      <a:pt x="4971" y="19200"/>
                      <a:pt x="4971" y="19200"/>
                    </a:cubicBezTo>
                    <a:close/>
                    <a:moveTo>
                      <a:pt x="20520" y="7200"/>
                    </a:moveTo>
                    <a:lnTo>
                      <a:pt x="1080" y="7200"/>
                    </a:lnTo>
                    <a:cubicBezTo>
                      <a:pt x="486" y="7200"/>
                      <a:pt x="0" y="7740"/>
                      <a:pt x="0" y="8400"/>
                    </a:cubicBezTo>
                    <a:lnTo>
                      <a:pt x="0" y="14400"/>
                    </a:lnTo>
                    <a:cubicBezTo>
                      <a:pt x="0" y="15061"/>
                      <a:pt x="486" y="15600"/>
                      <a:pt x="1080" y="15600"/>
                    </a:cubicBezTo>
                    <a:lnTo>
                      <a:pt x="3546" y="15600"/>
                    </a:lnTo>
                    <a:lnTo>
                      <a:pt x="2593" y="21600"/>
                    </a:lnTo>
                    <a:lnTo>
                      <a:pt x="19008" y="21600"/>
                    </a:lnTo>
                    <a:lnTo>
                      <a:pt x="18054" y="15600"/>
                    </a:lnTo>
                    <a:lnTo>
                      <a:pt x="20520" y="15600"/>
                    </a:lnTo>
                    <a:cubicBezTo>
                      <a:pt x="21115" y="15600"/>
                      <a:pt x="21600" y="15061"/>
                      <a:pt x="21600" y="14400"/>
                    </a:cubicBezTo>
                    <a:lnTo>
                      <a:pt x="21600" y="8400"/>
                    </a:lnTo>
                    <a:cubicBezTo>
                      <a:pt x="21600" y="7740"/>
                      <a:pt x="21115" y="7200"/>
                      <a:pt x="20520" y="7200"/>
                    </a:cubicBezTo>
                    <a:close/>
                    <a:moveTo>
                      <a:pt x="1621" y="6000"/>
                    </a:moveTo>
                    <a:lnTo>
                      <a:pt x="19981" y="6000"/>
                    </a:lnTo>
                    <a:cubicBezTo>
                      <a:pt x="20597" y="6000"/>
                      <a:pt x="20496" y="5270"/>
                      <a:pt x="20189" y="5152"/>
                    </a:cubicBezTo>
                    <a:cubicBezTo>
                      <a:pt x="19882" y="5033"/>
                      <a:pt x="16471" y="3600"/>
                      <a:pt x="15876" y="3600"/>
                    </a:cubicBezTo>
                    <a:lnTo>
                      <a:pt x="15120" y="3600"/>
                    </a:lnTo>
                    <a:lnTo>
                      <a:pt x="15120" y="0"/>
                    </a:lnTo>
                    <a:lnTo>
                      <a:pt x="6480" y="0"/>
                    </a:lnTo>
                    <a:lnTo>
                      <a:pt x="6480" y="3600"/>
                    </a:lnTo>
                    <a:lnTo>
                      <a:pt x="5725" y="3600"/>
                    </a:lnTo>
                    <a:cubicBezTo>
                      <a:pt x="5131" y="3600"/>
                      <a:pt x="1719" y="5033"/>
                      <a:pt x="1413" y="5152"/>
                    </a:cubicBezTo>
                    <a:cubicBezTo>
                      <a:pt x="1106" y="5270"/>
                      <a:pt x="1006" y="6000"/>
                      <a:pt x="1621" y="6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3656" tIns="43656" rIns="43656" bIns="43656" numCol="1" anchor="ctr">
                <a:noAutofit/>
              </a:bodyPr>
              <a:lstStyle/>
              <a:p>
                <a:pPr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12FEBF7-1B59-4A62-BBC2-B5FDF42E7DAD}"/>
                </a:ext>
              </a:extLst>
            </p:cNvPr>
            <p:cNvGrpSpPr/>
            <p:nvPr/>
          </p:nvGrpSpPr>
          <p:grpSpPr>
            <a:xfrm>
              <a:off x="3950348" y="1970775"/>
              <a:ext cx="576414" cy="4104906"/>
              <a:chOff x="3950348" y="1970775"/>
              <a:chExt cx="576414" cy="4104906"/>
            </a:xfrm>
          </p:grpSpPr>
          <p:grpSp>
            <p:nvGrpSpPr>
              <p:cNvPr id="26" name="Group 1020">
                <a:extLst>
                  <a:ext uri="{FF2B5EF4-FFF2-40B4-BE49-F238E27FC236}">
                    <a16:creationId xmlns:a16="http://schemas.microsoft.com/office/drawing/2014/main" id="{C8486ABB-EF92-4FBE-B9E9-0FE655D1EB89}"/>
                  </a:ext>
                </a:extLst>
              </p:cNvPr>
              <p:cNvGrpSpPr/>
              <p:nvPr/>
            </p:nvGrpSpPr>
            <p:grpSpPr>
              <a:xfrm>
                <a:off x="3950348" y="1970775"/>
                <a:ext cx="576414" cy="573822"/>
                <a:chOff x="0" y="0"/>
                <a:chExt cx="661341" cy="661341"/>
              </a:xfrm>
            </p:grpSpPr>
            <p:sp>
              <p:nvSpPr>
                <p:cNvPr id="36" name="Shape 1018">
                  <a:extLst>
                    <a:ext uri="{FF2B5EF4-FFF2-40B4-BE49-F238E27FC236}">
                      <a16:creationId xmlns:a16="http://schemas.microsoft.com/office/drawing/2014/main" id="{05BABF92-1700-449D-BCFC-3ED5FA255B21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61341" cy="6613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F8B9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  <p:sp>
              <p:nvSpPr>
                <p:cNvPr id="37" name="Shape 1019">
                  <a:extLst>
                    <a:ext uri="{FF2B5EF4-FFF2-40B4-BE49-F238E27FC236}">
                      <a16:creationId xmlns:a16="http://schemas.microsoft.com/office/drawing/2014/main" id="{4B0D1E51-4266-4BFE-9A3A-FD2ECAE5FD22}"/>
                    </a:ext>
                  </a:extLst>
                </p:cNvPr>
                <p:cNvSpPr/>
                <p:nvPr/>
              </p:nvSpPr>
              <p:spPr>
                <a:xfrm>
                  <a:off x="199928" y="183583"/>
                  <a:ext cx="261484" cy="2941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4050" y="7519"/>
                      </a:moveTo>
                      <a:cubicBezTo>
                        <a:pt x="3162" y="7519"/>
                        <a:pt x="0" y="7985"/>
                        <a:pt x="0" y="11155"/>
                      </a:cubicBezTo>
                      <a:lnTo>
                        <a:pt x="0" y="16801"/>
                      </a:lnTo>
                      <a:cubicBezTo>
                        <a:pt x="0" y="19969"/>
                        <a:pt x="3162" y="20318"/>
                        <a:pt x="4050" y="20318"/>
                      </a:cubicBezTo>
                      <a:cubicBezTo>
                        <a:pt x="4937" y="20318"/>
                        <a:pt x="2700" y="19652"/>
                        <a:pt x="2700" y="17687"/>
                      </a:cubicBezTo>
                      <a:lnTo>
                        <a:pt x="2700" y="10266"/>
                      </a:lnTo>
                      <a:cubicBezTo>
                        <a:pt x="2700" y="8207"/>
                        <a:pt x="4937" y="7519"/>
                        <a:pt x="4050" y="7519"/>
                      </a:cubicBezTo>
                      <a:close/>
                      <a:moveTo>
                        <a:pt x="15725" y="7408"/>
                      </a:moveTo>
                      <a:cubicBezTo>
                        <a:pt x="15545" y="6995"/>
                        <a:pt x="20503" y="3177"/>
                        <a:pt x="17612" y="83"/>
                      </a:cubicBezTo>
                      <a:cubicBezTo>
                        <a:pt x="16936" y="-640"/>
                        <a:pt x="14641" y="3547"/>
                        <a:pt x="11382" y="5443"/>
                      </a:cubicBezTo>
                      <a:cubicBezTo>
                        <a:pt x="9584" y="6488"/>
                        <a:pt x="5400" y="8715"/>
                        <a:pt x="5400" y="9946"/>
                      </a:cubicBezTo>
                      <a:lnTo>
                        <a:pt x="5400" y="17913"/>
                      </a:lnTo>
                      <a:cubicBezTo>
                        <a:pt x="5400" y="19393"/>
                        <a:pt x="12034" y="20960"/>
                        <a:pt x="17075" y="20960"/>
                      </a:cubicBezTo>
                      <a:cubicBezTo>
                        <a:pt x="18923" y="20960"/>
                        <a:pt x="21600" y="10974"/>
                        <a:pt x="21600" y="9388"/>
                      </a:cubicBezTo>
                      <a:cubicBezTo>
                        <a:pt x="21600" y="7795"/>
                        <a:pt x="15902" y="7823"/>
                        <a:pt x="15725" y="74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3656" tIns="43656" rIns="43656" bIns="43656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</p:grpSp>
          <p:grpSp>
            <p:nvGrpSpPr>
              <p:cNvPr id="27" name="Group 1023">
                <a:extLst>
                  <a:ext uri="{FF2B5EF4-FFF2-40B4-BE49-F238E27FC236}">
                    <a16:creationId xmlns:a16="http://schemas.microsoft.com/office/drawing/2014/main" id="{354B305A-13C9-40EE-B835-EDDD0C859790}"/>
                  </a:ext>
                </a:extLst>
              </p:cNvPr>
              <p:cNvGrpSpPr/>
              <p:nvPr/>
            </p:nvGrpSpPr>
            <p:grpSpPr>
              <a:xfrm>
                <a:off x="3950348" y="3081068"/>
                <a:ext cx="576414" cy="573822"/>
                <a:chOff x="0" y="0"/>
                <a:chExt cx="661341" cy="661341"/>
              </a:xfrm>
            </p:grpSpPr>
            <p:sp>
              <p:nvSpPr>
                <p:cNvPr id="34" name="Shape 1021">
                  <a:extLst>
                    <a:ext uri="{FF2B5EF4-FFF2-40B4-BE49-F238E27FC236}">
                      <a16:creationId xmlns:a16="http://schemas.microsoft.com/office/drawing/2014/main" id="{1EBEE3BD-2EE8-4111-AE01-9FC87041F05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61341" cy="6613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F8B9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  <p:sp>
              <p:nvSpPr>
                <p:cNvPr id="35" name="Shape 1022">
                  <a:extLst>
                    <a:ext uri="{FF2B5EF4-FFF2-40B4-BE49-F238E27FC236}">
                      <a16:creationId xmlns:a16="http://schemas.microsoft.com/office/drawing/2014/main" id="{74C266B2-ED56-4355-8A43-12D2011CA7E6}"/>
                    </a:ext>
                  </a:extLst>
                </p:cNvPr>
                <p:cNvSpPr/>
                <p:nvPr/>
              </p:nvSpPr>
              <p:spPr>
                <a:xfrm>
                  <a:off x="199928" y="183583"/>
                  <a:ext cx="261486" cy="2941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17550" y="13441"/>
                      </a:moveTo>
                      <a:cubicBezTo>
                        <a:pt x="18438" y="13441"/>
                        <a:pt x="21600" y="12975"/>
                        <a:pt x="21600" y="9804"/>
                      </a:cubicBezTo>
                      <a:lnTo>
                        <a:pt x="21600" y="4159"/>
                      </a:lnTo>
                      <a:cubicBezTo>
                        <a:pt x="21600" y="991"/>
                        <a:pt x="18438" y="642"/>
                        <a:pt x="17550" y="642"/>
                      </a:cubicBezTo>
                      <a:cubicBezTo>
                        <a:pt x="16663" y="642"/>
                        <a:pt x="18900" y="1308"/>
                        <a:pt x="18900" y="3273"/>
                      </a:cubicBezTo>
                      <a:lnTo>
                        <a:pt x="18900" y="10694"/>
                      </a:lnTo>
                      <a:cubicBezTo>
                        <a:pt x="18900" y="12753"/>
                        <a:pt x="16663" y="13441"/>
                        <a:pt x="17550" y="13441"/>
                      </a:cubicBezTo>
                      <a:close/>
                      <a:moveTo>
                        <a:pt x="5875" y="13552"/>
                      </a:moveTo>
                      <a:cubicBezTo>
                        <a:pt x="6055" y="13966"/>
                        <a:pt x="1098" y="17783"/>
                        <a:pt x="3989" y="20877"/>
                      </a:cubicBezTo>
                      <a:cubicBezTo>
                        <a:pt x="4666" y="21600"/>
                        <a:pt x="6961" y="17413"/>
                        <a:pt x="10219" y="15518"/>
                      </a:cubicBezTo>
                      <a:cubicBezTo>
                        <a:pt x="12016" y="14471"/>
                        <a:pt x="16200" y="12245"/>
                        <a:pt x="16200" y="11014"/>
                      </a:cubicBezTo>
                      <a:lnTo>
                        <a:pt x="16200" y="3047"/>
                      </a:lnTo>
                      <a:cubicBezTo>
                        <a:pt x="16200" y="1567"/>
                        <a:pt x="9566" y="0"/>
                        <a:pt x="4525" y="0"/>
                      </a:cubicBezTo>
                      <a:cubicBezTo>
                        <a:pt x="2677" y="0"/>
                        <a:pt x="0" y="9986"/>
                        <a:pt x="0" y="11573"/>
                      </a:cubicBezTo>
                      <a:cubicBezTo>
                        <a:pt x="0" y="13165"/>
                        <a:pt x="5698" y="13137"/>
                        <a:pt x="5875" y="135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3656" tIns="43656" rIns="43656" bIns="43656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</p:grpSp>
          <p:grpSp>
            <p:nvGrpSpPr>
              <p:cNvPr id="28" name="Group 1036">
                <a:extLst>
                  <a:ext uri="{FF2B5EF4-FFF2-40B4-BE49-F238E27FC236}">
                    <a16:creationId xmlns:a16="http://schemas.microsoft.com/office/drawing/2014/main" id="{2029382A-E67F-4FD0-8405-E1A132958C50}"/>
                  </a:ext>
                </a:extLst>
              </p:cNvPr>
              <p:cNvGrpSpPr/>
              <p:nvPr/>
            </p:nvGrpSpPr>
            <p:grpSpPr>
              <a:xfrm>
                <a:off x="3950348" y="4445783"/>
                <a:ext cx="576414" cy="573822"/>
                <a:chOff x="0" y="0"/>
                <a:chExt cx="661341" cy="661341"/>
              </a:xfrm>
            </p:grpSpPr>
            <p:sp>
              <p:nvSpPr>
                <p:cNvPr id="32" name="Shape 1034">
                  <a:extLst>
                    <a:ext uri="{FF2B5EF4-FFF2-40B4-BE49-F238E27FC236}">
                      <a16:creationId xmlns:a16="http://schemas.microsoft.com/office/drawing/2014/main" id="{4741942F-E48D-4435-877E-8E443CE2252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61341" cy="6613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F8B9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  <p:sp>
              <p:nvSpPr>
                <p:cNvPr id="33" name="Shape 1035">
                  <a:extLst>
                    <a:ext uri="{FF2B5EF4-FFF2-40B4-BE49-F238E27FC236}">
                      <a16:creationId xmlns:a16="http://schemas.microsoft.com/office/drawing/2014/main" id="{5D5C58E7-1C6A-4BC4-B52D-918FE859AD10}"/>
                    </a:ext>
                  </a:extLst>
                </p:cNvPr>
                <p:cNvSpPr/>
                <p:nvPr/>
              </p:nvSpPr>
              <p:spPr>
                <a:xfrm>
                  <a:off x="199928" y="183583"/>
                  <a:ext cx="261484" cy="2941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4050" y="7519"/>
                      </a:moveTo>
                      <a:cubicBezTo>
                        <a:pt x="3162" y="7519"/>
                        <a:pt x="0" y="7985"/>
                        <a:pt x="0" y="11155"/>
                      </a:cubicBezTo>
                      <a:lnTo>
                        <a:pt x="0" y="16801"/>
                      </a:lnTo>
                      <a:cubicBezTo>
                        <a:pt x="0" y="19969"/>
                        <a:pt x="3162" y="20318"/>
                        <a:pt x="4050" y="20318"/>
                      </a:cubicBezTo>
                      <a:cubicBezTo>
                        <a:pt x="4937" y="20318"/>
                        <a:pt x="2700" y="19652"/>
                        <a:pt x="2700" y="17687"/>
                      </a:cubicBezTo>
                      <a:lnTo>
                        <a:pt x="2700" y="10266"/>
                      </a:lnTo>
                      <a:cubicBezTo>
                        <a:pt x="2700" y="8207"/>
                        <a:pt x="4937" y="7519"/>
                        <a:pt x="4050" y="7519"/>
                      </a:cubicBezTo>
                      <a:close/>
                      <a:moveTo>
                        <a:pt x="15725" y="7408"/>
                      </a:moveTo>
                      <a:cubicBezTo>
                        <a:pt x="15545" y="6995"/>
                        <a:pt x="20503" y="3177"/>
                        <a:pt x="17612" y="83"/>
                      </a:cubicBezTo>
                      <a:cubicBezTo>
                        <a:pt x="16936" y="-640"/>
                        <a:pt x="14641" y="3547"/>
                        <a:pt x="11382" y="5443"/>
                      </a:cubicBezTo>
                      <a:cubicBezTo>
                        <a:pt x="9584" y="6488"/>
                        <a:pt x="5400" y="8715"/>
                        <a:pt x="5400" y="9946"/>
                      </a:cubicBezTo>
                      <a:lnTo>
                        <a:pt x="5400" y="17913"/>
                      </a:lnTo>
                      <a:cubicBezTo>
                        <a:pt x="5400" y="19393"/>
                        <a:pt x="12034" y="20960"/>
                        <a:pt x="17075" y="20960"/>
                      </a:cubicBezTo>
                      <a:cubicBezTo>
                        <a:pt x="18923" y="20960"/>
                        <a:pt x="21600" y="10974"/>
                        <a:pt x="21600" y="9388"/>
                      </a:cubicBezTo>
                      <a:cubicBezTo>
                        <a:pt x="21600" y="7795"/>
                        <a:pt x="15902" y="7823"/>
                        <a:pt x="15725" y="74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3656" tIns="43656" rIns="43656" bIns="43656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</p:grpSp>
          <p:grpSp>
            <p:nvGrpSpPr>
              <p:cNvPr id="29" name="Group 1039">
                <a:extLst>
                  <a:ext uri="{FF2B5EF4-FFF2-40B4-BE49-F238E27FC236}">
                    <a16:creationId xmlns:a16="http://schemas.microsoft.com/office/drawing/2014/main" id="{E68E172C-280E-4018-9EB3-1662782F9FEC}"/>
                  </a:ext>
                </a:extLst>
              </p:cNvPr>
              <p:cNvGrpSpPr/>
              <p:nvPr/>
            </p:nvGrpSpPr>
            <p:grpSpPr>
              <a:xfrm>
                <a:off x="3950348" y="5501859"/>
                <a:ext cx="576414" cy="573822"/>
                <a:chOff x="0" y="0"/>
                <a:chExt cx="661341" cy="661341"/>
              </a:xfrm>
            </p:grpSpPr>
            <p:sp>
              <p:nvSpPr>
                <p:cNvPr id="30" name="Shape 1037">
                  <a:extLst>
                    <a:ext uri="{FF2B5EF4-FFF2-40B4-BE49-F238E27FC236}">
                      <a16:creationId xmlns:a16="http://schemas.microsoft.com/office/drawing/2014/main" id="{221CE059-4F12-4BFF-9690-3D86B08DCB2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61341" cy="6613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F8B9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  <p:sp>
              <p:nvSpPr>
                <p:cNvPr id="31" name="Shape 1038">
                  <a:extLst>
                    <a:ext uri="{FF2B5EF4-FFF2-40B4-BE49-F238E27FC236}">
                      <a16:creationId xmlns:a16="http://schemas.microsoft.com/office/drawing/2014/main" id="{3C956D94-D74C-402F-A773-77E9DD3441A0}"/>
                    </a:ext>
                  </a:extLst>
                </p:cNvPr>
                <p:cNvSpPr/>
                <p:nvPr/>
              </p:nvSpPr>
              <p:spPr>
                <a:xfrm>
                  <a:off x="199928" y="183583"/>
                  <a:ext cx="261486" cy="2941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17550" y="13441"/>
                      </a:moveTo>
                      <a:cubicBezTo>
                        <a:pt x="18438" y="13441"/>
                        <a:pt x="21600" y="12975"/>
                        <a:pt x="21600" y="9804"/>
                      </a:cubicBezTo>
                      <a:lnTo>
                        <a:pt x="21600" y="4159"/>
                      </a:lnTo>
                      <a:cubicBezTo>
                        <a:pt x="21600" y="991"/>
                        <a:pt x="18438" y="642"/>
                        <a:pt x="17550" y="642"/>
                      </a:cubicBezTo>
                      <a:cubicBezTo>
                        <a:pt x="16663" y="642"/>
                        <a:pt x="18900" y="1308"/>
                        <a:pt x="18900" y="3273"/>
                      </a:cubicBezTo>
                      <a:lnTo>
                        <a:pt x="18900" y="10694"/>
                      </a:lnTo>
                      <a:cubicBezTo>
                        <a:pt x="18900" y="12753"/>
                        <a:pt x="16663" y="13441"/>
                        <a:pt x="17550" y="13441"/>
                      </a:cubicBezTo>
                      <a:close/>
                      <a:moveTo>
                        <a:pt x="5875" y="13552"/>
                      </a:moveTo>
                      <a:cubicBezTo>
                        <a:pt x="6055" y="13966"/>
                        <a:pt x="1098" y="17783"/>
                        <a:pt x="3989" y="20877"/>
                      </a:cubicBezTo>
                      <a:cubicBezTo>
                        <a:pt x="4666" y="21600"/>
                        <a:pt x="6961" y="17413"/>
                        <a:pt x="10219" y="15518"/>
                      </a:cubicBezTo>
                      <a:cubicBezTo>
                        <a:pt x="12016" y="14471"/>
                        <a:pt x="16200" y="12245"/>
                        <a:pt x="16200" y="11014"/>
                      </a:cubicBezTo>
                      <a:lnTo>
                        <a:pt x="16200" y="3047"/>
                      </a:lnTo>
                      <a:cubicBezTo>
                        <a:pt x="16200" y="1567"/>
                        <a:pt x="9566" y="0"/>
                        <a:pt x="4525" y="0"/>
                      </a:cubicBezTo>
                      <a:cubicBezTo>
                        <a:pt x="2677" y="0"/>
                        <a:pt x="0" y="9986"/>
                        <a:pt x="0" y="11573"/>
                      </a:cubicBezTo>
                      <a:cubicBezTo>
                        <a:pt x="0" y="13165"/>
                        <a:pt x="5698" y="13137"/>
                        <a:pt x="5875" y="135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3656" tIns="43656" rIns="43656" bIns="43656" numCol="1" anchor="ctr">
                  <a:noAutofit/>
                </a:bodyPr>
                <a:lstStyle/>
                <a:p>
                  <a:pPr defTabSz="228554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Source Sans Pro Light"/>
                      <a:ea typeface="Source Sans Pro Light"/>
                      <a:cs typeface="Source Sans Pro Light"/>
                      <a:sym typeface="Source Sans Pro Light"/>
                    </a:defRPr>
                  </a:pPr>
                  <a:endParaRPr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28BBCE9-BC50-4C6B-AB4E-5F202228DEC4}"/>
                </a:ext>
              </a:extLst>
            </p:cNvPr>
            <p:cNvGrpSpPr/>
            <p:nvPr/>
          </p:nvGrpSpPr>
          <p:grpSpPr>
            <a:xfrm>
              <a:off x="4526761" y="1845669"/>
              <a:ext cx="4374277" cy="925995"/>
              <a:chOff x="7190393" y="2128830"/>
              <a:chExt cx="4374277" cy="925995"/>
            </a:xfrm>
          </p:grpSpPr>
          <p:sp>
            <p:nvSpPr>
              <p:cNvPr id="22" name="文本框 36">
                <a:extLst>
                  <a:ext uri="{FF2B5EF4-FFF2-40B4-BE49-F238E27FC236}">
                    <a16:creationId xmlns:a16="http://schemas.microsoft.com/office/drawing/2014/main" id="{8F0C239D-FB3A-4DF4-AAAA-4CDB3B6C75EA}"/>
                  </a:ext>
                </a:extLst>
              </p:cNvPr>
              <p:cNvSpPr txBox="1"/>
              <p:nvPr/>
            </p:nvSpPr>
            <p:spPr>
              <a:xfrm>
                <a:off x="7190393" y="2128830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4" name="Text Placeholder 32">
                <a:extLst>
                  <a:ext uri="{FF2B5EF4-FFF2-40B4-BE49-F238E27FC236}">
                    <a16:creationId xmlns:a16="http://schemas.microsoft.com/office/drawing/2014/main" id="{0DB5DA20-4E83-4401-9FB5-5EB75220F1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6610" y="2533394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45612E7-941B-4E1D-B335-903AE4CB781D}"/>
                </a:ext>
              </a:extLst>
            </p:cNvPr>
            <p:cNvGrpSpPr/>
            <p:nvPr/>
          </p:nvGrpSpPr>
          <p:grpSpPr>
            <a:xfrm>
              <a:off x="4526761" y="2970953"/>
              <a:ext cx="4374277" cy="925995"/>
              <a:chOff x="7190393" y="2128830"/>
              <a:chExt cx="4374277" cy="925995"/>
            </a:xfrm>
          </p:grpSpPr>
          <p:sp>
            <p:nvSpPr>
              <p:cNvPr id="20" name="文本框 36">
                <a:extLst>
                  <a:ext uri="{FF2B5EF4-FFF2-40B4-BE49-F238E27FC236}">
                    <a16:creationId xmlns:a16="http://schemas.microsoft.com/office/drawing/2014/main" id="{16573E7B-4885-456F-A5A7-0DCEAEBF188B}"/>
                  </a:ext>
                </a:extLst>
              </p:cNvPr>
              <p:cNvSpPr txBox="1"/>
              <p:nvPr/>
            </p:nvSpPr>
            <p:spPr>
              <a:xfrm>
                <a:off x="7190393" y="2128830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1" name="Text Placeholder 32">
                <a:extLst>
                  <a:ext uri="{FF2B5EF4-FFF2-40B4-BE49-F238E27FC236}">
                    <a16:creationId xmlns:a16="http://schemas.microsoft.com/office/drawing/2014/main" id="{278547CA-C4D0-46FF-9A2D-B2AC36DCAB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6610" y="2533394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B6F045F-8D76-47EC-A9C6-1D59DA823B1B}"/>
                </a:ext>
              </a:extLst>
            </p:cNvPr>
            <p:cNvGrpSpPr/>
            <p:nvPr/>
          </p:nvGrpSpPr>
          <p:grpSpPr>
            <a:xfrm>
              <a:off x="4526761" y="4313404"/>
              <a:ext cx="4374277" cy="925995"/>
              <a:chOff x="7190393" y="2128830"/>
              <a:chExt cx="4374277" cy="925995"/>
            </a:xfrm>
          </p:grpSpPr>
          <p:sp>
            <p:nvSpPr>
              <p:cNvPr id="16" name="文本框 36">
                <a:extLst>
                  <a:ext uri="{FF2B5EF4-FFF2-40B4-BE49-F238E27FC236}">
                    <a16:creationId xmlns:a16="http://schemas.microsoft.com/office/drawing/2014/main" id="{64C4F272-4274-47DC-A788-22C9989675D8}"/>
                  </a:ext>
                </a:extLst>
              </p:cNvPr>
              <p:cNvSpPr txBox="1"/>
              <p:nvPr/>
            </p:nvSpPr>
            <p:spPr>
              <a:xfrm>
                <a:off x="7190393" y="2128830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17" name="Text Placeholder 32">
                <a:extLst>
                  <a:ext uri="{FF2B5EF4-FFF2-40B4-BE49-F238E27FC236}">
                    <a16:creationId xmlns:a16="http://schemas.microsoft.com/office/drawing/2014/main" id="{0BD34A49-BD68-49E6-B8A0-E9010276C7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6610" y="2533394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F156778-7802-4C1E-BDBD-EE013282B6F0}"/>
                </a:ext>
              </a:extLst>
            </p:cNvPr>
            <p:cNvGrpSpPr/>
            <p:nvPr/>
          </p:nvGrpSpPr>
          <p:grpSpPr>
            <a:xfrm>
              <a:off x="4526761" y="5325771"/>
              <a:ext cx="4374277" cy="925995"/>
              <a:chOff x="7190393" y="2128830"/>
              <a:chExt cx="4374277" cy="925995"/>
            </a:xfrm>
          </p:grpSpPr>
          <p:sp>
            <p:nvSpPr>
              <p:cNvPr id="14" name="文本框 36">
                <a:extLst>
                  <a:ext uri="{FF2B5EF4-FFF2-40B4-BE49-F238E27FC236}">
                    <a16:creationId xmlns:a16="http://schemas.microsoft.com/office/drawing/2014/main" id="{6913A491-1F9D-4DFC-A451-B8E3C3DADBEE}"/>
                  </a:ext>
                </a:extLst>
              </p:cNvPr>
              <p:cNvSpPr txBox="1"/>
              <p:nvPr/>
            </p:nvSpPr>
            <p:spPr>
              <a:xfrm>
                <a:off x="7190393" y="2128830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15" name="Text Placeholder 32">
                <a:extLst>
                  <a:ext uri="{FF2B5EF4-FFF2-40B4-BE49-F238E27FC236}">
                    <a16:creationId xmlns:a16="http://schemas.microsoft.com/office/drawing/2014/main" id="{A3AC3B31-FD9E-4A1A-9FED-1158F49AAD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6610" y="2533394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0995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58A3999-BF86-4EF1-B1BA-F875D52D5074}"/>
              </a:ext>
            </a:extLst>
          </p:cNvPr>
          <p:cNvGrpSpPr/>
          <p:nvPr/>
        </p:nvGrpSpPr>
        <p:grpSpPr>
          <a:xfrm>
            <a:off x="3546772" y="2502724"/>
            <a:ext cx="5214569" cy="1944886"/>
            <a:chOff x="1406221" y="2454354"/>
            <a:chExt cx="5214569" cy="1944886"/>
          </a:xfrm>
        </p:grpSpPr>
        <p:sp>
          <p:nvSpPr>
            <p:cNvPr id="11" name="0">
              <a:extLst>
                <a:ext uri="{FF2B5EF4-FFF2-40B4-BE49-F238E27FC236}">
                  <a16:creationId xmlns:a16="http://schemas.microsoft.com/office/drawing/2014/main" id="{D58CBE1E-0D5D-4DB6-A409-EAE153F17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181" y="3475910"/>
              <a:ext cx="461664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6000" b="1" dirty="0">
                  <a:solidFill>
                    <a:srgbClr val="FF8B96"/>
                  </a:solidFill>
                  <a:latin typeface="+mn-ea"/>
                  <a:cs typeface="hakuyoxingshu7000" panose="02000600000000000000" pitchFamily="2" charset="-122"/>
                </a:rPr>
                <a:t>感谢各位观看</a:t>
              </a:r>
              <a:endParaRPr lang="en-US" altLang="zh-CN" sz="6000" b="1" dirty="0">
                <a:solidFill>
                  <a:srgbClr val="FF8B96"/>
                </a:solidFill>
                <a:latin typeface="+mn-ea"/>
                <a:cs typeface="hakuyoxingshu7000" panose="02000600000000000000" pitchFamily="2" charset="-122"/>
              </a:endParaRPr>
            </a:p>
          </p:txBody>
        </p:sp>
        <p:sp>
          <p:nvSpPr>
            <p:cNvPr id="13" name="0">
              <a:extLst>
                <a:ext uri="{FF2B5EF4-FFF2-40B4-BE49-F238E27FC236}">
                  <a16:creationId xmlns:a16="http://schemas.microsoft.com/office/drawing/2014/main" id="{D164329C-04AE-4329-90B7-986B6C73E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6221" y="2454354"/>
              <a:ext cx="521456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FF8B96"/>
                  </a:solidFill>
                  <a:latin typeface="+mn-ea"/>
                  <a:cs typeface="hakuyoxingshu7000" panose="02000600000000000000" pitchFamily="2" charset="-122"/>
                </a:rPr>
                <a:t>THANK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7763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1835930" y="1048377"/>
            <a:ext cx="8520140" cy="524384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6E72598-E0DE-4AFE-9A25-AF788D5A7E26}"/>
              </a:ext>
            </a:extLst>
          </p:cNvPr>
          <p:cNvGrpSpPr/>
          <p:nvPr/>
        </p:nvGrpSpPr>
        <p:grpSpPr>
          <a:xfrm>
            <a:off x="3427749" y="1409932"/>
            <a:ext cx="5336503" cy="4038137"/>
            <a:chOff x="2891156" y="1882316"/>
            <a:chExt cx="5336503" cy="403813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E58783A-2B03-4608-BDDC-8607133D87AB}"/>
                </a:ext>
              </a:extLst>
            </p:cNvPr>
            <p:cNvGrpSpPr/>
            <p:nvPr/>
          </p:nvGrpSpPr>
          <p:grpSpPr>
            <a:xfrm>
              <a:off x="2891156" y="2943012"/>
              <a:ext cx="877163" cy="1812457"/>
              <a:chOff x="7159184" y="2777564"/>
              <a:chExt cx="877163" cy="1812457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3AF69D5-22C2-4C88-9EDC-498F444CC2F1}"/>
                  </a:ext>
                </a:extLst>
              </p:cNvPr>
              <p:cNvSpPr txBox="1"/>
              <p:nvPr/>
            </p:nvSpPr>
            <p:spPr>
              <a:xfrm>
                <a:off x="7159184" y="2777564"/>
                <a:ext cx="87716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rgbClr val="FF8B96"/>
                    </a:solidFill>
                    <a:latin typeface="+mn-ea"/>
                  </a:rPr>
                  <a:t>目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A5F5E62D-95B1-4B28-9BBA-2C2BFB621857}"/>
                  </a:ext>
                </a:extLst>
              </p:cNvPr>
              <p:cNvSpPr txBox="1"/>
              <p:nvPr/>
            </p:nvSpPr>
            <p:spPr>
              <a:xfrm>
                <a:off x="7159184" y="3666691"/>
                <a:ext cx="87716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rgbClr val="FF8B96"/>
                    </a:solidFill>
                    <a:latin typeface="+mn-ea"/>
                  </a:rPr>
                  <a:t>录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8FA4590-C865-419B-AA01-67D47E91ADFF}"/>
                </a:ext>
              </a:extLst>
            </p:cNvPr>
            <p:cNvGrpSpPr/>
            <p:nvPr/>
          </p:nvGrpSpPr>
          <p:grpSpPr>
            <a:xfrm>
              <a:off x="4660143" y="1882316"/>
              <a:ext cx="1333988" cy="4038137"/>
              <a:chOff x="4705815" y="2073151"/>
              <a:chExt cx="1333988" cy="4038137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40F0963C-5D60-4C91-B551-EE237168A472}"/>
                  </a:ext>
                </a:extLst>
              </p:cNvPr>
              <p:cNvGrpSpPr/>
              <p:nvPr/>
            </p:nvGrpSpPr>
            <p:grpSpPr>
              <a:xfrm>
                <a:off x="5223469" y="2073151"/>
                <a:ext cx="816334" cy="816334"/>
                <a:chOff x="5223469" y="2073151"/>
                <a:chExt cx="816334" cy="816334"/>
              </a:xfrm>
            </p:grpSpPr>
            <p:sp>
              <p:nvSpPr>
                <p:cNvPr id="34" name="菱形 33">
                  <a:extLst>
                    <a:ext uri="{FF2B5EF4-FFF2-40B4-BE49-F238E27FC236}">
                      <a16:creationId xmlns:a16="http://schemas.microsoft.com/office/drawing/2014/main" id="{EEC755C3-B6D2-4133-BEEB-6FE970DB4534}"/>
                    </a:ext>
                  </a:extLst>
                </p:cNvPr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0C48FEC-C78B-46AD-B485-2C9D9BAE4BFC}"/>
                    </a:ext>
                  </a:extLst>
                </p:cNvPr>
                <p:cNvSpPr txBox="1"/>
                <p:nvPr/>
              </p:nvSpPr>
              <p:spPr>
                <a:xfrm>
                  <a:off x="5350149" y="2219708"/>
                  <a:ext cx="5822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bg1"/>
                      </a:solidFill>
                      <a:latin typeface="+mn-ea"/>
                    </a:rPr>
                    <a:t>01</a:t>
                  </a:r>
                  <a:endParaRPr lang="zh-CN" altLang="en-US" sz="2800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766B29E0-6819-4730-9F92-C773BC110234}"/>
                  </a:ext>
                </a:extLst>
              </p:cNvPr>
              <p:cNvGrpSpPr/>
              <p:nvPr/>
            </p:nvGrpSpPr>
            <p:grpSpPr>
              <a:xfrm>
                <a:off x="4705815" y="3137744"/>
                <a:ext cx="816334" cy="816334"/>
                <a:chOff x="5223469" y="2073151"/>
                <a:chExt cx="816334" cy="816334"/>
              </a:xfrm>
            </p:grpSpPr>
            <p:sp>
              <p:nvSpPr>
                <p:cNvPr id="32" name="菱形 31">
                  <a:extLst>
                    <a:ext uri="{FF2B5EF4-FFF2-40B4-BE49-F238E27FC236}">
                      <a16:creationId xmlns:a16="http://schemas.microsoft.com/office/drawing/2014/main" id="{F5E88B34-FBF0-4C0F-AADD-3BF76860DA50}"/>
                    </a:ext>
                  </a:extLst>
                </p:cNvPr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FB3A1B5A-EACE-4856-8E5E-9A685F827643}"/>
                    </a:ext>
                  </a:extLst>
                </p:cNvPr>
                <p:cNvSpPr txBox="1"/>
                <p:nvPr/>
              </p:nvSpPr>
              <p:spPr>
                <a:xfrm>
                  <a:off x="5329310" y="2219708"/>
                  <a:ext cx="5822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bg1"/>
                      </a:solidFill>
                      <a:latin typeface="+mn-ea"/>
                    </a:rPr>
                    <a:t>02</a:t>
                  </a:r>
                  <a:endParaRPr lang="zh-CN" altLang="en-US" sz="2800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55B10AC-C068-48ED-9573-B979D5F41FEC}"/>
                  </a:ext>
                </a:extLst>
              </p:cNvPr>
              <p:cNvGrpSpPr/>
              <p:nvPr/>
            </p:nvGrpSpPr>
            <p:grpSpPr>
              <a:xfrm>
                <a:off x="4705815" y="4332063"/>
                <a:ext cx="816334" cy="816334"/>
                <a:chOff x="5223469" y="2073151"/>
                <a:chExt cx="816334" cy="816334"/>
              </a:xfrm>
            </p:grpSpPr>
            <p:sp>
              <p:nvSpPr>
                <p:cNvPr id="30" name="菱形 29">
                  <a:extLst>
                    <a:ext uri="{FF2B5EF4-FFF2-40B4-BE49-F238E27FC236}">
                      <a16:creationId xmlns:a16="http://schemas.microsoft.com/office/drawing/2014/main" id="{2BE61214-0DB0-4C52-AFA6-E33FF95FDC3D}"/>
                    </a:ext>
                  </a:extLst>
                </p:cNvPr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AB7AFFA4-09A2-4D54-A758-720C7875325C}"/>
                    </a:ext>
                  </a:extLst>
                </p:cNvPr>
                <p:cNvSpPr txBox="1"/>
                <p:nvPr/>
              </p:nvSpPr>
              <p:spPr>
                <a:xfrm>
                  <a:off x="5329310" y="2219708"/>
                  <a:ext cx="5822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bg1"/>
                      </a:solidFill>
                      <a:latin typeface="+mn-ea"/>
                    </a:rPr>
                    <a:t>03</a:t>
                  </a:r>
                  <a:endParaRPr lang="zh-CN" altLang="en-US" sz="2800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7BEBA370-2523-4C59-9275-DD70D1102E03}"/>
                  </a:ext>
                </a:extLst>
              </p:cNvPr>
              <p:cNvGrpSpPr/>
              <p:nvPr/>
            </p:nvGrpSpPr>
            <p:grpSpPr>
              <a:xfrm>
                <a:off x="5223469" y="5294954"/>
                <a:ext cx="816334" cy="816334"/>
                <a:chOff x="5223469" y="2073151"/>
                <a:chExt cx="816334" cy="816334"/>
              </a:xfrm>
            </p:grpSpPr>
            <p:sp>
              <p:nvSpPr>
                <p:cNvPr id="28" name="菱形 27">
                  <a:extLst>
                    <a:ext uri="{FF2B5EF4-FFF2-40B4-BE49-F238E27FC236}">
                      <a16:creationId xmlns:a16="http://schemas.microsoft.com/office/drawing/2014/main" id="{2BF07D7F-14D3-4531-A995-E59074527536}"/>
                    </a:ext>
                  </a:extLst>
                </p:cNvPr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57BE2620-ADE7-4958-8675-9CF90CE67185}"/>
                    </a:ext>
                  </a:extLst>
                </p:cNvPr>
                <p:cNvSpPr txBox="1"/>
                <p:nvPr/>
              </p:nvSpPr>
              <p:spPr>
                <a:xfrm>
                  <a:off x="5329310" y="2219708"/>
                  <a:ext cx="5822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bg1"/>
                      </a:solidFill>
                      <a:latin typeface="+mn-ea"/>
                    </a:rPr>
                    <a:t>04</a:t>
                  </a:r>
                  <a:endParaRPr lang="zh-CN" altLang="en-US" sz="2800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15" name="文本框 48">
              <a:extLst>
                <a:ext uri="{FF2B5EF4-FFF2-40B4-BE49-F238E27FC236}">
                  <a16:creationId xmlns:a16="http://schemas.microsoft.com/office/drawing/2014/main" id="{0A41AB5B-4448-48DD-AF00-DEC7D5953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0811" y="2028873"/>
              <a:ext cx="21068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2400" b="1" dirty="0">
                  <a:solidFill>
                    <a:srgbClr val="FF8B96"/>
                  </a:solidFill>
                  <a:latin typeface="+mn-ea"/>
                  <a:ea typeface="+mn-ea"/>
                </a:rPr>
                <a:t>单击添加标题</a:t>
              </a:r>
            </a:p>
          </p:txBody>
        </p:sp>
        <p:sp>
          <p:nvSpPr>
            <p:cNvPr id="16" name="文本框 48">
              <a:extLst>
                <a:ext uri="{FF2B5EF4-FFF2-40B4-BE49-F238E27FC236}">
                  <a16:creationId xmlns:a16="http://schemas.microsoft.com/office/drawing/2014/main" id="{7DFFF012-2647-428A-A93B-E26390C50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5762" y="3093466"/>
              <a:ext cx="21000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2400" b="1" dirty="0">
                  <a:solidFill>
                    <a:srgbClr val="FF8B96"/>
                  </a:solidFill>
                  <a:latin typeface="+mn-ea"/>
                  <a:ea typeface="+mn-ea"/>
                </a:rPr>
                <a:t>单击添加标题</a:t>
              </a:r>
            </a:p>
          </p:txBody>
        </p:sp>
        <p:sp>
          <p:nvSpPr>
            <p:cNvPr id="17" name="文本框 48">
              <a:extLst>
                <a:ext uri="{FF2B5EF4-FFF2-40B4-BE49-F238E27FC236}">
                  <a16:creationId xmlns:a16="http://schemas.microsoft.com/office/drawing/2014/main" id="{A4021301-61DD-47CB-BD33-AB1740FEF2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6477" y="4247638"/>
              <a:ext cx="21068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2400" b="1" dirty="0">
                  <a:solidFill>
                    <a:srgbClr val="FF8B96"/>
                  </a:solidFill>
                  <a:latin typeface="+mn-ea"/>
                  <a:ea typeface="+mn-ea"/>
                </a:rPr>
                <a:t>单击添加标题</a:t>
              </a:r>
            </a:p>
          </p:txBody>
        </p:sp>
        <p:sp>
          <p:nvSpPr>
            <p:cNvPr id="18" name="文本框 48">
              <a:extLst>
                <a:ext uri="{FF2B5EF4-FFF2-40B4-BE49-F238E27FC236}">
                  <a16:creationId xmlns:a16="http://schemas.microsoft.com/office/drawing/2014/main" id="{9DEE9D3C-8B49-4F3C-87BC-931F3EE7F9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94131" y="5312231"/>
              <a:ext cx="21000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2400" b="1" dirty="0">
                  <a:solidFill>
                    <a:srgbClr val="FF8B96"/>
                  </a:solidFill>
                  <a:latin typeface="+mn-ea"/>
                  <a:ea typeface="+mn-ea"/>
                </a:rPr>
                <a:t>单击添加标题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03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FDAF90A-4205-4030-B71A-481F695E7752}"/>
              </a:ext>
            </a:extLst>
          </p:cNvPr>
          <p:cNvGrpSpPr/>
          <p:nvPr/>
        </p:nvGrpSpPr>
        <p:grpSpPr>
          <a:xfrm>
            <a:off x="3994468" y="2070997"/>
            <a:ext cx="4203065" cy="2716007"/>
            <a:chOff x="3994467" y="1758766"/>
            <a:chExt cx="4203065" cy="271600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EC9CAEB-A0CF-4C0A-9A5E-BF45BCBC15EE}"/>
                </a:ext>
              </a:extLst>
            </p:cNvPr>
            <p:cNvGrpSpPr/>
            <p:nvPr/>
          </p:nvGrpSpPr>
          <p:grpSpPr>
            <a:xfrm>
              <a:off x="3994467" y="3367948"/>
              <a:ext cx="4203065" cy="1106825"/>
              <a:chOff x="3994467" y="3367948"/>
              <a:chExt cx="4203065" cy="110682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A55BD7-A137-4787-AF21-BF56B805D5B9}"/>
                  </a:ext>
                </a:extLst>
              </p:cNvPr>
              <p:cNvSpPr txBox="1"/>
              <p:nvPr/>
            </p:nvSpPr>
            <p:spPr>
              <a:xfrm>
                <a:off x="3994467" y="3367948"/>
                <a:ext cx="420306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spc="-300" dirty="0">
                    <a:solidFill>
                      <a:srgbClr val="FF8B96"/>
                    </a:solidFill>
                    <a:latin typeface="+mn-ea"/>
                  </a:rPr>
                  <a:t>单击输入标题</a:t>
                </a:r>
              </a:p>
            </p:txBody>
          </p:sp>
          <p:sp>
            <p:nvSpPr>
              <p:cNvPr id="17" name="文本框 48">
                <a:extLst>
                  <a:ext uri="{FF2B5EF4-FFF2-40B4-BE49-F238E27FC236}">
                    <a16:creationId xmlns:a16="http://schemas.microsoft.com/office/drawing/2014/main" id="{0135700C-F3DA-4F60-B9B5-E940A3036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4467" y="4013108"/>
                <a:ext cx="4075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CN" sz="2400" b="1" dirty="0">
                    <a:solidFill>
                      <a:srgbClr val="FF8B96"/>
                    </a:solidFill>
                    <a:latin typeface="+mn-ea"/>
                    <a:ea typeface="+mn-ea"/>
                  </a:rPr>
                  <a:t>ADD YOUR TITLE HERE</a:t>
                </a:r>
                <a:endParaRPr lang="id-ID" altLang="zh-CN" sz="2400" b="1" dirty="0">
                  <a:solidFill>
                    <a:srgbClr val="FF8B96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224C6D4B-19E5-4768-B2B2-B740232A74C6}"/>
                </a:ext>
              </a:extLst>
            </p:cNvPr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FF8B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E61217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11B37C0-2E45-4E18-9616-753871E52BEA}"/>
                </a:ext>
              </a:extLst>
            </p:cNvPr>
            <p:cNvSpPr/>
            <p:nvPr/>
          </p:nvSpPr>
          <p:spPr>
            <a:xfrm>
              <a:off x="5618946" y="1982901"/>
              <a:ext cx="95410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2434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263FB4-300F-4AB0-9C55-AE4C83357A24}"/>
              </a:ext>
            </a:extLst>
          </p:cNvPr>
          <p:cNvGrpSpPr/>
          <p:nvPr/>
        </p:nvGrpSpPr>
        <p:grpSpPr>
          <a:xfrm>
            <a:off x="1541696" y="3338699"/>
            <a:ext cx="4859337" cy="2997200"/>
            <a:chOff x="1957948" y="3392488"/>
            <a:chExt cx="4859337" cy="29972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9362D6F-4660-4B4D-A36E-6D2A8A3A334C}"/>
                </a:ext>
              </a:extLst>
            </p:cNvPr>
            <p:cNvSpPr/>
            <p:nvPr/>
          </p:nvSpPr>
          <p:spPr>
            <a:xfrm>
              <a:off x="1957948" y="3392488"/>
              <a:ext cx="4859337" cy="2997200"/>
            </a:xfrm>
            <a:prstGeom prst="rect">
              <a:avLst/>
            </a:prstGeom>
            <a:solidFill>
              <a:srgbClr val="FF8B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Text Placeholder 32">
              <a:extLst>
                <a:ext uri="{FF2B5EF4-FFF2-40B4-BE49-F238E27FC236}">
                  <a16:creationId xmlns:a16="http://schemas.microsoft.com/office/drawing/2014/main" id="{02BD1E27-756D-4136-8F5F-9EB49088F836}"/>
                </a:ext>
              </a:extLst>
            </p:cNvPr>
            <p:cNvSpPr txBox="1">
              <a:spLocks/>
            </p:cNvSpPr>
            <p:nvPr/>
          </p:nvSpPr>
          <p:spPr>
            <a:xfrm>
              <a:off x="2379101" y="3883957"/>
              <a:ext cx="4017029" cy="206805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cake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drops oat cake oat cake sugar plum. Jelly beans macaroon I love topping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cake Lemon drops oat cake oat cake sugar plum. Jelly beans macaroon I love topping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cakeLemon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indent="0">
                <a:lnSpc>
                  <a:spcPct val="100000"/>
                </a:lnSpc>
                <a:buNone/>
              </a:pP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1DDAA67-7AAD-4FEA-92B4-0EB26EF55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850" y="1500002"/>
            <a:ext cx="4583489" cy="305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06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F82EAB-3E88-46CF-B4B6-7364E1D1149F}"/>
              </a:ext>
            </a:extLst>
          </p:cNvPr>
          <p:cNvGrpSpPr/>
          <p:nvPr/>
        </p:nvGrpSpPr>
        <p:grpSpPr>
          <a:xfrm>
            <a:off x="851743" y="2050499"/>
            <a:ext cx="10593583" cy="2978701"/>
            <a:chOff x="2758539" y="4288620"/>
            <a:chExt cx="18851414" cy="5300635"/>
          </a:xfrm>
        </p:grpSpPr>
        <p:sp>
          <p:nvSpPr>
            <p:cNvPr id="7" name="AutoShape 25">
              <a:extLst>
                <a:ext uri="{FF2B5EF4-FFF2-40B4-BE49-F238E27FC236}">
                  <a16:creationId xmlns:a16="http://schemas.microsoft.com/office/drawing/2014/main" id="{8009FC6F-A474-45F7-B34C-95747B8E5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8539" y="5928606"/>
              <a:ext cx="4486694" cy="1651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8" name="AutoShape 27">
              <a:extLst>
                <a:ext uri="{FF2B5EF4-FFF2-40B4-BE49-F238E27FC236}">
                  <a16:creationId xmlns:a16="http://schemas.microsoft.com/office/drawing/2014/main" id="{C3F0F2B6-B827-4669-BD09-C9FAFC88C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008" y="4288620"/>
              <a:ext cx="1136444" cy="113674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 dirty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9" name="AutoShape 30">
              <a:extLst>
                <a:ext uri="{FF2B5EF4-FFF2-40B4-BE49-F238E27FC236}">
                  <a16:creationId xmlns:a16="http://schemas.microsoft.com/office/drawing/2014/main" id="{CB43F601-A4C2-4FD0-99A8-2668D67DE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650" y="6296906"/>
              <a:ext cx="4488281" cy="1651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0" name="AutoShape 32">
              <a:extLst>
                <a:ext uri="{FF2B5EF4-FFF2-40B4-BE49-F238E27FC236}">
                  <a16:creationId xmlns:a16="http://schemas.microsoft.com/office/drawing/2014/main" id="{E22B157A-EC87-46FF-BD5F-9FE485E09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67" y="8429103"/>
              <a:ext cx="1137576" cy="1137872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1" name="AutoShape 35">
              <a:extLst>
                <a:ext uri="{FF2B5EF4-FFF2-40B4-BE49-F238E27FC236}">
                  <a16:creationId xmlns:a16="http://schemas.microsoft.com/office/drawing/2014/main" id="{F9060800-9814-4537-9C26-F40C00FC3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7562" y="5928606"/>
              <a:ext cx="4486693" cy="1651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" name="AutoShape 37">
              <a:extLst>
                <a:ext uri="{FF2B5EF4-FFF2-40B4-BE49-F238E27FC236}">
                  <a16:creationId xmlns:a16="http://schemas.microsoft.com/office/drawing/2014/main" id="{C079AE03-0F83-45A3-AB1E-C08B4F31A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4471" y="4310900"/>
              <a:ext cx="1136444" cy="113674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" name="AutoShape 40">
              <a:extLst>
                <a:ext uri="{FF2B5EF4-FFF2-40B4-BE49-F238E27FC236}">
                  <a16:creationId xmlns:a16="http://schemas.microsoft.com/office/drawing/2014/main" id="{24CC5941-FB5F-4B01-8E58-717DC6C23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1672" y="6296906"/>
              <a:ext cx="4488281" cy="1651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" name="AutoShape 42">
              <a:extLst>
                <a:ext uri="{FF2B5EF4-FFF2-40B4-BE49-F238E27FC236}">
                  <a16:creationId xmlns:a16="http://schemas.microsoft.com/office/drawing/2014/main" id="{2BF7D24B-2EAC-45D0-97DF-355EE4282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0862" y="8451383"/>
              <a:ext cx="1136444" cy="1137872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8B96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3200" b="0">
                <a:solidFill>
                  <a:srgbClr val="FFFFFF"/>
                </a:solidFill>
                <a:latin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47C9D0FE-4D13-4B89-873A-7AD5DD2F2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21571" y="4571783"/>
              <a:ext cx="575583" cy="575733"/>
            </a:xfrm>
            <a:custGeom>
              <a:avLst/>
              <a:gdLst>
                <a:gd name="T0" fmla="*/ 239 w 480"/>
                <a:gd name="T1" fmla="*/ 0 h 480"/>
                <a:gd name="T2" fmla="*/ 239 w 480"/>
                <a:gd name="T3" fmla="*/ 0 h 480"/>
                <a:gd name="T4" fmla="*/ 0 w 480"/>
                <a:gd name="T5" fmla="*/ 248 h 480"/>
                <a:gd name="T6" fmla="*/ 239 w 480"/>
                <a:gd name="T7" fmla="*/ 479 h 480"/>
                <a:gd name="T8" fmla="*/ 479 w 480"/>
                <a:gd name="T9" fmla="*/ 240 h 480"/>
                <a:gd name="T10" fmla="*/ 239 w 480"/>
                <a:gd name="T11" fmla="*/ 0 h 480"/>
                <a:gd name="T12" fmla="*/ 239 w 480"/>
                <a:gd name="T13" fmla="*/ 426 h 480"/>
                <a:gd name="T14" fmla="*/ 239 w 480"/>
                <a:gd name="T15" fmla="*/ 426 h 480"/>
                <a:gd name="T16" fmla="*/ 53 w 480"/>
                <a:gd name="T17" fmla="*/ 248 h 480"/>
                <a:gd name="T18" fmla="*/ 239 w 480"/>
                <a:gd name="T19" fmla="*/ 53 h 480"/>
                <a:gd name="T20" fmla="*/ 426 w 480"/>
                <a:gd name="T21" fmla="*/ 240 h 480"/>
                <a:gd name="T22" fmla="*/ 239 w 480"/>
                <a:gd name="T23" fmla="*/ 426 h 480"/>
                <a:gd name="T24" fmla="*/ 123 w 480"/>
                <a:gd name="T25" fmla="*/ 354 h 480"/>
                <a:gd name="T26" fmla="*/ 123 w 480"/>
                <a:gd name="T27" fmla="*/ 354 h 480"/>
                <a:gd name="T28" fmla="*/ 283 w 480"/>
                <a:gd name="T29" fmla="*/ 293 h 480"/>
                <a:gd name="T30" fmla="*/ 354 w 480"/>
                <a:gd name="T31" fmla="*/ 124 h 480"/>
                <a:gd name="T32" fmla="*/ 186 w 480"/>
                <a:gd name="T33" fmla="*/ 195 h 480"/>
                <a:gd name="T34" fmla="*/ 123 w 480"/>
                <a:gd name="T35" fmla="*/ 354 h 480"/>
                <a:gd name="T36" fmla="*/ 213 w 480"/>
                <a:gd name="T37" fmla="*/ 213 h 480"/>
                <a:gd name="T38" fmla="*/ 213 w 480"/>
                <a:gd name="T39" fmla="*/ 213 h 480"/>
                <a:gd name="T40" fmla="*/ 310 w 480"/>
                <a:gd name="T41" fmla="*/ 169 h 480"/>
                <a:gd name="T42" fmla="*/ 266 w 480"/>
                <a:gd name="T43" fmla="*/ 266 h 480"/>
                <a:gd name="T44" fmla="*/ 213 w 480"/>
                <a:gd name="T45" fmla="*/ 266 h 480"/>
                <a:gd name="T46" fmla="*/ 213 w 480"/>
                <a:gd name="T47" fmla="*/ 2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70">
              <a:extLst>
                <a:ext uri="{FF2B5EF4-FFF2-40B4-BE49-F238E27FC236}">
                  <a16:creationId xmlns:a16="http://schemas.microsoft.com/office/drawing/2014/main" id="{BF9EF3B7-D28A-4A6A-B0C6-E88790E0B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5142" y="8723501"/>
              <a:ext cx="596743" cy="533400"/>
            </a:xfrm>
            <a:custGeom>
              <a:avLst/>
              <a:gdLst>
                <a:gd name="T0" fmla="*/ 142 w 497"/>
                <a:gd name="T1" fmla="*/ 275 h 445"/>
                <a:gd name="T2" fmla="*/ 142 w 497"/>
                <a:gd name="T3" fmla="*/ 275 h 445"/>
                <a:gd name="T4" fmla="*/ 142 w 497"/>
                <a:gd name="T5" fmla="*/ 125 h 445"/>
                <a:gd name="T6" fmla="*/ 53 w 497"/>
                <a:gd name="T7" fmla="*/ 125 h 445"/>
                <a:gd name="T8" fmla="*/ 0 w 497"/>
                <a:gd name="T9" fmla="*/ 178 h 445"/>
                <a:gd name="T10" fmla="*/ 0 w 497"/>
                <a:gd name="T11" fmla="*/ 319 h 445"/>
                <a:gd name="T12" fmla="*/ 53 w 497"/>
                <a:gd name="T13" fmla="*/ 373 h 445"/>
                <a:gd name="T14" fmla="*/ 71 w 497"/>
                <a:gd name="T15" fmla="*/ 373 h 445"/>
                <a:gd name="T16" fmla="*/ 71 w 497"/>
                <a:gd name="T17" fmla="*/ 444 h 445"/>
                <a:gd name="T18" fmla="*/ 151 w 497"/>
                <a:gd name="T19" fmla="*/ 373 h 445"/>
                <a:gd name="T20" fmla="*/ 274 w 497"/>
                <a:gd name="T21" fmla="*/ 373 h 445"/>
                <a:gd name="T22" fmla="*/ 319 w 497"/>
                <a:gd name="T23" fmla="*/ 319 h 445"/>
                <a:gd name="T24" fmla="*/ 319 w 497"/>
                <a:gd name="T25" fmla="*/ 275 h 445"/>
                <a:gd name="T26" fmla="*/ 319 w 497"/>
                <a:gd name="T27" fmla="*/ 275 h 445"/>
                <a:gd name="T28" fmla="*/ 142 w 497"/>
                <a:gd name="T29" fmla="*/ 275 h 445"/>
                <a:gd name="T30" fmla="*/ 443 w 497"/>
                <a:gd name="T31" fmla="*/ 0 h 445"/>
                <a:gd name="T32" fmla="*/ 443 w 497"/>
                <a:gd name="T33" fmla="*/ 0 h 445"/>
                <a:gd name="T34" fmla="*/ 221 w 497"/>
                <a:gd name="T35" fmla="*/ 0 h 445"/>
                <a:gd name="T36" fmla="*/ 177 w 497"/>
                <a:gd name="T37" fmla="*/ 54 h 445"/>
                <a:gd name="T38" fmla="*/ 177 w 497"/>
                <a:gd name="T39" fmla="*/ 248 h 445"/>
                <a:gd name="T40" fmla="*/ 346 w 497"/>
                <a:gd name="T41" fmla="*/ 248 h 445"/>
                <a:gd name="T42" fmla="*/ 425 w 497"/>
                <a:gd name="T43" fmla="*/ 319 h 445"/>
                <a:gd name="T44" fmla="*/ 425 w 497"/>
                <a:gd name="T45" fmla="*/ 248 h 445"/>
                <a:gd name="T46" fmla="*/ 443 w 497"/>
                <a:gd name="T47" fmla="*/ 248 h 445"/>
                <a:gd name="T48" fmla="*/ 496 w 497"/>
                <a:gd name="T49" fmla="*/ 195 h 445"/>
                <a:gd name="T50" fmla="*/ 496 w 497"/>
                <a:gd name="T51" fmla="*/ 54 h 445"/>
                <a:gd name="T52" fmla="*/ 443 w 497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319" y="275"/>
                  </a:ln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02">
              <a:extLst>
                <a:ext uri="{FF2B5EF4-FFF2-40B4-BE49-F238E27FC236}">
                  <a16:creationId xmlns:a16="http://schemas.microsoft.com/office/drawing/2014/main" id="{26F43272-CF79-4D77-8674-8F54D20A0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2434" y="4594063"/>
              <a:ext cx="592512" cy="533400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41">
              <a:extLst>
                <a:ext uri="{FF2B5EF4-FFF2-40B4-BE49-F238E27FC236}">
                  <a16:creationId xmlns:a16="http://schemas.microsoft.com/office/drawing/2014/main" id="{C2A6E971-6D8C-4E92-A3DB-70F345CA4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7649" y="8717573"/>
              <a:ext cx="596746" cy="605365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Rectangle 94">
              <a:extLst>
                <a:ext uri="{FF2B5EF4-FFF2-40B4-BE49-F238E27FC236}">
                  <a16:creationId xmlns:a16="http://schemas.microsoft.com/office/drawing/2014/main" id="{9B917BE1-1D6D-4C18-8511-E9C84568882F}"/>
                </a:ext>
              </a:extLst>
            </p:cNvPr>
            <p:cNvSpPr/>
            <p:nvPr/>
          </p:nvSpPr>
          <p:spPr>
            <a:xfrm>
              <a:off x="8750713" y="6431039"/>
              <a:ext cx="2325508" cy="1093380"/>
            </a:xfrm>
            <a:prstGeom prst="rect">
              <a:avLst/>
            </a:prstGeom>
          </p:spPr>
          <p:txBody>
            <a:bodyPr wrap="none" lIns="182843" tIns="91422" rIns="182843" bIns="91422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400">
                  <a:solidFill>
                    <a:schemeClr val="bg1"/>
                  </a:solidFill>
                  <a:latin typeface="Lato Regular"/>
                  <a:ea typeface="Open Sans" panose="020B0606030504020204" pitchFamily="34" charset="0"/>
                  <a:cs typeface="Lato Regular"/>
                </a:rPr>
                <a:t>Level 2</a:t>
              </a:r>
            </a:p>
          </p:txBody>
        </p:sp>
        <p:sp>
          <p:nvSpPr>
            <p:cNvPr id="22" name="Rectangle 95">
              <a:extLst>
                <a:ext uri="{FF2B5EF4-FFF2-40B4-BE49-F238E27FC236}">
                  <a16:creationId xmlns:a16="http://schemas.microsoft.com/office/drawing/2014/main" id="{AA7DB32B-CBA0-40EA-BCA8-81CC4B66AD85}"/>
                </a:ext>
              </a:extLst>
            </p:cNvPr>
            <p:cNvSpPr/>
            <p:nvPr/>
          </p:nvSpPr>
          <p:spPr>
            <a:xfrm>
              <a:off x="13127152" y="6431039"/>
              <a:ext cx="2325508" cy="1093380"/>
            </a:xfrm>
            <a:prstGeom prst="rect">
              <a:avLst/>
            </a:prstGeom>
          </p:spPr>
          <p:txBody>
            <a:bodyPr wrap="none" lIns="182843" tIns="91422" rIns="182843" bIns="91422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400">
                  <a:solidFill>
                    <a:schemeClr val="bg1"/>
                  </a:solidFill>
                  <a:latin typeface="Lato Regular"/>
                  <a:ea typeface="Open Sans" panose="020B0606030504020204" pitchFamily="34" charset="0"/>
                  <a:cs typeface="Lato Regular"/>
                </a:rPr>
                <a:t>Level 3</a:t>
              </a:r>
            </a:p>
          </p:txBody>
        </p:sp>
        <p:sp>
          <p:nvSpPr>
            <p:cNvPr id="24" name="Rectangle 96">
              <a:extLst>
                <a:ext uri="{FF2B5EF4-FFF2-40B4-BE49-F238E27FC236}">
                  <a16:creationId xmlns:a16="http://schemas.microsoft.com/office/drawing/2014/main" id="{9994150C-7153-4490-888D-B29446286F65}"/>
                </a:ext>
              </a:extLst>
            </p:cNvPr>
            <p:cNvSpPr/>
            <p:nvPr/>
          </p:nvSpPr>
          <p:spPr>
            <a:xfrm>
              <a:off x="18116734" y="6431039"/>
              <a:ext cx="2325508" cy="1093380"/>
            </a:xfrm>
            <a:prstGeom prst="rect">
              <a:avLst/>
            </a:prstGeom>
          </p:spPr>
          <p:txBody>
            <a:bodyPr wrap="none" lIns="182843" tIns="91422" rIns="182843" bIns="91422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400">
                  <a:solidFill>
                    <a:schemeClr val="bg1"/>
                  </a:solidFill>
                  <a:latin typeface="Lato Regular"/>
                  <a:ea typeface="Open Sans" panose="020B0606030504020204" pitchFamily="34" charset="0"/>
                  <a:cs typeface="Lato Regular"/>
                </a:rPr>
                <a:t>Level 4</a:t>
              </a:r>
            </a:p>
          </p:txBody>
        </p:sp>
        <p:sp>
          <p:nvSpPr>
            <p:cNvPr id="26" name="Rectangle 97">
              <a:extLst>
                <a:ext uri="{FF2B5EF4-FFF2-40B4-BE49-F238E27FC236}">
                  <a16:creationId xmlns:a16="http://schemas.microsoft.com/office/drawing/2014/main" id="{07D71B2D-DFDD-433D-9EE6-773DCFF67CBD}"/>
                </a:ext>
              </a:extLst>
            </p:cNvPr>
            <p:cNvSpPr/>
            <p:nvPr/>
          </p:nvSpPr>
          <p:spPr>
            <a:xfrm>
              <a:off x="3746880" y="6431039"/>
              <a:ext cx="2325508" cy="1093380"/>
            </a:xfrm>
            <a:prstGeom prst="rect">
              <a:avLst/>
            </a:prstGeom>
          </p:spPr>
          <p:txBody>
            <a:bodyPr wrap="none" lIns="182843" tIns="91422" rIns="182843" bIns="91422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Lato Regular"/>
                  <a:ea typeface="Open Sans" panose="020B0606030504020204" pitchFamily="34" charset="0"/>
                  <a:cs typeface="Lato Regular"/>
                </a:rPr>
                <a:t>Level 1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9E5151-9E17-4019-8C38-C80C546397D0}"/>
              </a:ext>
            </a:extLst>
          </p:cNvPr>
          <p:cNvGrpSpPr/>
          <p:nvPr/>
        </p:nvGrpSpPr>
        <p:grpSpPr>
          <a:xfrm>
            <a:off x="1640445" y="1771677"/>
            <a:ext cx="2466019" cy="1356792"/>
            <a:chOff x="8257916" y="1255818"/>
            <a:chExt cx="2466019" cy="13567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E60A2A1-CAD1-4C16-BFD9-6940AD52142F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29" name="Text Placeholder 32">
              <a:extLst>
                <a:ext uri="{FF2B5EF4-FFF2-40B4-BE49-F238E27FC236}">
                  <a16:creationId xmlns:a16="http://schemas.microsoft.com/office/drawing/2014/main" id="{AA64AC97-5EB8-4406-ADB8-C0099FF53870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299348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215E8E6-00FE-4D96-B3DF-AF6F3B4B6514}"/>
              </a:ext>
            </a:extLst>
          </p:cNvPr>
          <p:cNvGrpSpPr/>
          <p:nvPr/>
        </p:nvGrpSpPr>
        <p:grpSpPr>
          <a:xfrm>
            <a:off x="7015953" y="1771677"/>
            <a:ext cx="2466019" cy="1356792"/>
            <a:chOff x="8257916" y="1255818"/>
            <a:chExt cx="2466019" cy="135679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2BCC9DC-4E31-4286-A778-3A07E3232A80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32" name="Text Placeholder 32">
              <a:extLst>
                <a:ext uri="{FF2B5EF4-FFF2-40B4-BE49-F238E27FC236}">
                  <a16:creationId xmlns:a16="http://schemas.microsoft.com/office/drawing/2014/main" id="{39BF23E8-5B7A-4021-9EC9-B7346E1C26BD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299348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BB670E-9853-4F33-B1D5-7EA290CD20E7}"/>
              </a:ext>
            </a:extLst>
          </p:cNvPr>
          <p:cNvGrpSpPr/>
          <p:nvPr/>
        </p:nvGrpSpPr>
        <p:grpSpPr>
          <a:xfrm>
            <a:off x="958815" y="4184557"/>
            <a:ext cx="2501487" cy="1356792"/>
            <a:chOff x="1106732" y="2438067"/>
            <a:chExt cx="2501487" cy="1356792"/>
          </a:xfrm>
        </p:grpSpPr>
        <p:sp>
          <p:nvSpPr>
            <p:cNvPr id="34" name="文本框 36">
              <a:extLst>
                <a:ext uri="{FF2B5EF4-FFF2-40B4-BE49-F238E27FC236}">
                  <a16:creationId xmlns:a16="http://schemas.microsoft.com/office/drawing/2014/main" id="{71652487-2F45-459D-8783-04A4A2F84B06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5" name="Text Placeholder 32">
              <a:extLst>
                <a:ext uri="{FF2B5EF4-FFF2-40B4-BE49-F238E27FC236}">
                  <a16:creationId xmlns:a16="http://schemas.microsoft.com/office/drawing/2014/main" id="{6632DCA8-DFAA-4ED4-8569-335DCCF8EBB5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518C5BB-7616-4821-8D15-61289B7DB008}"/>
              </a:ext>
            </a:extLst>
          </p:cNvPr>
          <p:cNvGrpSpPr/>
          <p:nvPr/>
        </p:nvGrpSpPr>
        <p:grpSpPr>
          <a:xfrm>
            <a:off x="6422511" y="4184557"/>
            <a:ext cx="2501487" cy="1356792"/>
            <a:chOff x="1106732" y="2438067"/>
            <a:chExt cx="2501487" cy="135679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380A934-A658-48EC-84E5-A9672EE13741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8" name="Text Placeholder 32">
              <a:extLst>
                <a:ext uri="{FF2B5EF4-FFF2-40B4-BE49-F238E27FC236}">
                  <a16:creationId xmlns:a16="http://schemas.microsoft.com/office/drawing/2014/main" id="{5A07AB21-4B8B-4702-AB18-65862AEECD00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148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F8C025D-DBF8-4935-BFBA-F7555CEFAE01}"/>
              </a:ext>
            </a:extLst>
          </p:cNvPr>
          <p:cNvGrpSpPr/>
          <p:nvPr/>
        </p:nvGrpSpPr>
        <p:grpSpPr>
          <a:xfrm>
            <a:off x="986697" y="2072208"/>
            <a:ext cx="10716416" cy="3899548"/>
            <a:chOff x="986697" y="2072208"/>
            <a:chExt cx="10716416" cy="3899548"/>
          </a:xfrm>
        </p:grpSpPr>
        <p:sp>
          <p:nvSpPr>
            <p:cNvPr id="7" name="Shape 995">
              <a:extLst>
                <a:ext uri="{FF2B5EF4-FFF2-40B4-BE49-F238E27FC236}">
                  <a16:creationId xmlns:a16="http://schemas.microsoft.com/office/drawing/2014/main" id="{4EB39816-E0FD-4583-BB47-D469D0ED24E0}"/>
                </a:ext>
              </a:extLst>
            </p:cNvPr>
            <p:cNvSpPr/>
            <p:nvPr/>
          </p:nvSpPr>
          <p:spPr>
            <a:xfrm>
              <a:off x="3488184" y="2299776"/>
              <a:ext cx="384420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8" y="7463"/>
                  </a:moveTo>
                  <a:lnTo>
                    <a:pt x="11735" y="7463"/>
                  </a:lnTo>
                  <a:cubicBezTo>
                    <a:pt x="11543" y="7463"/>
                    <a:pt x="11329" y="7716"/>
                    <a:pt x="11329" y="8053"/>
                  </a:cubicBezTo>
                  <a:lnTo>
                    <a:pt x="11329" y="9225"/>
                  </a:lnTo>
                  <a:lnTo>
                    <a:pt x="13359" y="9225"/>
                  </a:lnTo>
                  <a:lnTo>
                    <a:pt x="13052" y="10897"/>
                  </a:lnTo>
                  <a:lnTo>
                    <a:pt x="11329" y="10897"/>
                  </a:lnTo>
                  <a:lnTo>
                    <a:pt x="11329" y="15915"/>
                  </a:lnTo>
                  <a:lnTo>
                    <a:pt x="9413" y="15915"/>
                  </a:lnTo>
                  <a:lnTo>
                    <a:pt x="9413" y="10897"/>
                  </a:lnTo>
                  <a:lnTo>
                    <a:pt x="7675" y="10897"/>
                  </a:lnTo>
                  <a:lnTo>
                    <a:pt x="7675" y="9225"/>
                  </a:lnTo>
                  <a:lnTo>
                    <a:pt x="9413" y="9225"/>
                  </a:lnTo>
                  <a:lnTo>
                    <a:pt x="9413" y="8242"/>
                  </a:lnTo>
                  <a:cubicBezTo>
                    <a:pt x="9413" y="6831"/>
                    <a:pt x="10392" y="5685"/>
                    <a:pt x="11735" y="5685"/>
                  </a:cubicBezTo>
                  <a:lnTo>
                    <a:pt x="13358" y="5685"/>
                  </a:lnTo>
                  <a:cubicBezTo>
                    <a:pt x="13358" y="5685"/>
                    <a:pt x="13358" y="7463"/>
                    <a:pt x="13358" y="7463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dirty="0"/>
            </a:p>
          </p:txBody>
        </p:sp>
        <p:sp>
          <p:nvSpPr>
            <p:cNvPr id="8" name="Shape 996">
              <a:extLst>
                <a:ext uri="{FF2B5EF4-FFF2-40B4-BE49-F238E27FC236}">
                  <a16:creationId xmlns:a16="http://schemas.microsoft.com/office/drawing/2014/main" id="{AC0BFAF6-8FD9-4740-B1F0-DD62117A8D28}"/>
                </a:ext>
              </a:extLst>
            </p:cNvPr>
            <p:cNvSpPr/>
            <p:nvPr/>
          </p:nvSpPr>
          <p:spPr>
            <a:xfrm>
              <a:off x="8644516" y="2299776"/>
              <a:ext cx="384415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188"/>
                  </a:moveTo>
                  <a:cubicBezTo>
                    <a:pt x="5272" y="15188"/>
                    <a:pt x="5175" y="14689"/>
                    <a:pt x="5175" y="10800"/>
                  </a:cubicBezTo>
                  <a:cubicBezTo>
                    <a:pt x="5175" y="6911"/>
                    <a:pt x="5272" y="6413"/>
                    <a:pt x="10800" y="6413"/>
                  </a:cubicBezTo>
                  <a:cubicBezTo>
                    <a:pt x="16328" y="6413"/>
                    <a:pt x="16425" y="6911"/>
                    <a:pt x="16425" y="10800"/>
                  </a:cubicBezTo>
                  <a:cubicBezTo>
                    <a:pt x="16425" y="14689"/>
                    <a:pt x="16328" y="15188"/>
                    <a:pt x="10800" y="15188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2603" y="10612"/>
                  </a:moveTo>
                  <a:lnTo>
                    <a:pt x="10077" y="9433"/>
                  </a:lnTo>
                  <a:cubicBezTo>
                    <a:pt x="9856" y="9331"/>
                    <a:pt x="9675" y="9446"/>
                    <a:pt x="9675" y="9690"/>
                  </a:cubicBezTo>
                  <a:lnTo>
                    <a:pt x="9675" y="11910"/>
                  </a:lnTo>
                  <a:cubicBezTo>
                    <a:pt x="9675" y="12154"/>
                    <a:pt x="9856" y="12270"/>
                    <a:pt x="10077" y="12167"/>
                  </a:cubicBezTo>
                  <a:lnTo>
                    <a:pt x="12602" y="10988"/>
                  </a:lnTo>
                  <a:cubicBezTo>
                    <a:pt x="12824" y="10884"/>
                    <a:pt x="12824" y="10716"/>
                    <a:pt x="12603" y="10612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sp>
          <p:nvSpPr>
            <p:cNvPr id="9" name="Shape 997">
              <a:extLst>
                <a:ext uri="{FF2B5EF4-FFF2-40B4-BE49-F238E27FC236}">
                  <a16:creationId xmlns:a16="http://schemas.microsoft.com/office/drawing/2014/main" id="{4FE17A1E-E3D2-468F-966B-BAE5F36F7147}"/>
                </a:ext>
              </a:extLst>
            </p:cNvPr>
            <p:cNvSpPr/>
            <p:nvPr/>
          </p:nvSpPr>
          <p:spPr>
            <a:xfrm>
              <a:off x="8644516" y="4913059"/>
              <a:ext cx="384420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39" y="13359"/>
                  </a:moveTo>
                  <a:cubicBezTo>
                    <a:pt x="10846" y="13307"/>
                    <a:pt x="10556" y="12964"/>
                    <a:pt x="10014" y="12635"/>
                  </a:cubicBezTo>
                  <a:cubicBezTo>
                    <a:pt x="9716" y="14200"/>
                    <a:pt x="9351" y="15701"/>
                    <a:pt x="8271" y="16485"/>
                  </a:cubicBezTo>
                  <a:cubicBezTo>
                    <a:pt x="7937" y="14118"/>
                    <a:pt x="8759" y="12342"/>
                    <a:pt x="9142" y="10456"/>
                  </a:cubicBezTo>
                  <a:cubicBezTo>
                    <a:pt x="8490" y="9359"/>
                    <a:pt x="9219" y="7153"/>
                    <a:pt x="10594" y="7695"/>
                  </a:cubicBezTo>
                  <a:cubicBezTo>
                    <a:pt x="12285" y="8365"/>
                    <a:pt x="9129" y="11773"/>
                    <a:pt x="11248" y="12200"/>
                  </a:cubicBezTo>
                  <a:cubicBezTo>
                    <a:pt x="13459" y="12643"/>
                    <a:pt x="14363" y="8361"/>
                    <a:pt x="12991" y="6970"/>
                  </a:cubicBezTo>
                  <a:cubicBezTo>
                    <a:pt x="11009" y="4960"/>
                    <a:pt x="7224" y="6924"/>
                    <a:pt x="7689" y="9802"/>
                  </a:cubicBezTo>
                  <a:cubicBezTo>
                    <a:pt x="7802" y="10505"/>
                    <a:pt x="8530" y="10719"/>
                    <a:pt x="7980" y="11690"/>
                  </a:cubicBezTo>
                  <a:cubicBezTo>
                    <a:pt x="6712" y="11409"/>
                    <a:pt x="6333" y="10409"/>
                    <a:pt x="6382" y="9076"/>
                  </a:cubicBezTo>
                  <a:cubicBezTo>
                    <a:pt x="6460" y="6893"/>
                    <a:pt x="8343" y="5364"/>
                    <a:pt x="10231" y="5154"/>
                  </a:cubicBezTo>
                  <a:cubicBezTo>
                    <a:pt x="12619" y="4888"/>
                    <a:pt x="14860" y="6030"/>
                    <a:pt x="15171" y="8278"/>
                  </a:cubicBezTo>
                  <a:cubicBezTo>
                    <a:pt x="15518" y="10814"/>
                    <a:pt x="14092" y="13557"/>
                    <a:pt x="11539" y="13359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sp>
          <p:nvSpPr>
            <p:cNvPr id="10" name="Shape 998">
              <a:extLst>
                <a:ext uri="{FF2B5EF4-FFF2-40B4-BE49-F238E27FC236}">
                  <a16:creationId xmlns:a16="http://schemas.microsoft.com/office/drawing/2014/main" id="{D985BC13-772C-4CF4-AB40-0D64198A20F6}"/>
                </a:ext>
              </a:extLst>
            </p:cNvPr>
            <p:cNvSpPr/>
            <p:nvPr/>
          </p:nvSpPr>
          <p:spPr>
            <a:xfrm>
              <a:off x="3516479" y="4913059"/>
              <a:ext cx="384415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93" y="8847"/>
                  </a:moveTo>
                  <a:cubicBezTo>
                    <a:pt x="15198" y="8939"/>
                    <a:pt x="15199" y="9031"/>
                    <a:pt x="15199" y="9121"/>
                  </a:cubicBezTo>
                  <a:cubicBezTo>
                    <a:pt x="15199" y="11934"/>
                    <a:pt x="13060" y="15175"/>
                    <a:pt x="9147" y="15175"/>
                  </a:cubicBezTo>
                  <a:cubicBezTo>
                    <a:pt x="7946" y="15175"/>
                    <a:pt x="6827" y="14824"/>
                    <a:pt x="5887" y="14219"/>
                  </a:cubicBezTo>
                  <a:cubicBezTo>
                    <a:pt x="6052" y="14239"/>
                    <a:pt x="6222" y="14247"/>
                    <a:pt x="6395" y="14247"/>
                  </a:cubicBezTo>
                  <a:cubicBezTo>
                    <a:pt x="7391" y="14247"/>
                    <a:pt x="8308" y="13908"/>
                    <a:pt x="9036" y="13337"/>
                  </a:cubicBezTo>
                  <a:cubicBezTo>
                    <a:pt x="8106" y="13319"/>
                    <a:pt x="7320" y="12705"/>
                    <a:pt x="7049" y="11861"/>
                  </a:cubicBezTo>
                  <a:cubicBezTo>
                    <a:pt x="7178" y="11884"/>
                    <a:pt x="7311" y="11898"/>
                    <a:pt x="7448" y="11898"/>
                  </a:cubicBezTo>
                  <a:cubicBezTo>
                    <a:pt x="7642" y="11898"/>
                    <a:pt x="7831" y="11872"/>
                    <a:pt x="8009" y="11824"/>
                  </a:cubicBezTo>
                  <a:cubicBezTo>
                    <a:pt x="7036" y="11628"/>
                    <a:pt x="6302" y="10768"/>
                    <a:pt x="6302" y="9738"/>
                  </a:cubicBezTo>
                  <a:lnTo>
                    <a:pt x="6302" y="9712"/>
                  </a:lnTo>
                  <a:cubicBezTo>
                    <a:pt x="6589" y="9871"/>
                    <a:pt x="6917" y="9968"/>
                    <a:pt x="7266" y="9979"/>
                  </a:cubicBezTo>
                  <a:cubicBezTo>
                    <a:pt x="6694" y="9596"/>
                    <a:pt x="6320" y="8946"/>
                    <a:pt x="6320" y="8207"/>
                  </a:cubicBezTo>
                  <a:cubicBezTo>
                    <a:pt x="6320" y="7817"/>
                    <a:pt x="6425" y="7451"/>
                    <a:pt x="6608" y="7137"/>
                  </a:cubicBezTo>
                  <a:cubicBezTo>
                    <a:pt x="7658" y="8424"/>
                    <a:pt x="9224" y="9270"/>
                    <a:pt x="10992" y="9361"/>
                  </a:cubicBezTo>
                  <a:cubicBezTo>
                    <a:pt x="10955" y="9205"/>
                    <a:pt x="10937" y="9043"/>
                    <a:pt x="10937" y="8875"/>
                  </a:cubicBezTo>
                  <a:cubicBezTo>
                    <a:pt x="10937" y="7701"/>
                    <a:pt x="11889" y="6747"/>
                    <a:pt x="13065" y="6747"/>
                  </a:cubicBezTo>
                  <a:cubicBezTo>
                    <a:pt x="13675" y="6747"/>
                    <a:pt x="14229" y="7006"/>
                    <a:pt x="14617" y="7421"/>
                  </a:cubicBezTo>
                  <a:cubicBezTo>
                    <a:pt x="15102" y="7324"/>
                    <a:pt x="15556" y="7148"/>
                    <a:pt x="15967" y="6904"/>
                  </a:cubicBezTo>
                  <a:cubicBezTo>
                    <a:pt x="15808" y="7400"/>
                    <a:pt x="15472" y="7817"/>
                    <a:pt x="15032" y="8082"/>
                  </a:cubicBezTo>
                  <a:cubicBezTo>
                    <a:pt x="15463" y="8029"/>
                    <a:pt x="15873" y="7915"/>
                    <a:pt x="16254" y="7745"/>
                  </a:cubicBezTo>
                  <a:cubicBezTo>
                    <a:pt x="15969" y="8172"/>
                    <a:pt x="15608" y="8548"/>
                    <a:pt x="15193" y="8847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dirty="0"/>
            </a:p>
          </p:txBody>
        </p:sp>
        <p:sp>
          <p:nvSpPr>
            <p:cNvPr id="11" name="Shape 999">
              <a:extLst>
                <a:ext uri="{FF2B5EF4-FFF2-40B4-BE49-F238E27FC236}">
                  <a16:creationId xmlns:a16="http://schemas.microsoft.com/office/drawing/2014/main" id="{B4171BC3-4F61-40CB-8A90-8DC9A2F718F0}"/>
                </a:ext>
              </a:extLst>
            </p:cNvPr>
            <p:cNvSpPr/>
            <p:nvPr/>
          </p:nvSpPr>
          <p:spPr>
            <a:xfrm>
              <a:off x="5037261" y="2724990"/>
              <a:ext cx="2477965" cy="247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B3BA"/>
            </a:solidFill>
            <a:ln w="12700">
              <a:noFill/>
              <a:miter lim="400000"/>
            </a:ln>
          </p:spPr>
          <p:txBody>
            <a:bodyPr lIns="25395" tIns="25395" rIns="25395" bIns="25395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dirty="0"/>
            </a:p>
          </p:txBody>
        </p:sp>
        <p:sp>
          <p:nvSpPr>
            <p:cNvPr id="12" name="Shape 1000">
              <a:extLst>
                <a:ext uri="{FF2B5EF4-FFF2-40B4-BE49-F238E27FC236}">
                  <a16:creationId xmlns:a16="http://schemas.microsoft.com/office/drawing/2014/main" id="{39EA94F5-1E98-4EA8-841B-44E4C1C58D9D}"/>
                </a:ext>
              </a:extLst>
            </p:cNvPr>
            <p:cNvSpPr/>
            <p:nvPr/>
          </p:nvSpPr>
          <p:spPr>
            <a:xfrm rot="1241660">
              <a:off x="6476281" y="2798681"/>
              <a:ext cx="1753688" cy="1966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2" h="20934" extrusionOk="0">
                  <a:moveTo>
                    <a:pt x="18452" y="13964"/>
                  </a:moveTo>
                  <a:cubicBezTo>
                    <a:pt x="18105" y="14098"/>
                    <a:pt x="15779" y="12333"/>
                    <a:pt x="14292" y="9001"/>
                  </a:cubicBezTo>
                  <a:cubicBezTo>
                    <a:pt x="12805" y="5671"/>
                    <a:pt x="12992" y="2627"/>
                    <a:pt x="13338" y="2491"/>
                  </a:cubicBezTo>
                  <a:cubicBezTo>
                    <a:pt x="13683" y="2357"/>
                    <a:pt x="15954" y="4488"/>
                    <a:pt x="17439" y="7818"/>
                  </a:cubicBezTo>
                  <a:cubicBezTo>
                    <a:pt x="18927" y="11148"/>
                    <a:pt x="18798" y="13828"/>
                    <a:pt x="18452" y="13964"/>
                  </a:cubicBezTo>
                  <a:close/>
                  <a:moveTo>
                    <a:pt x="19118" y="7014"/>
                  </a:moveTo>
                  <a:cubicBezTo>
                    <a:pt x="17204" y="2726"/>
                    <a:pt x="14125" y="-535"/>
                    <a:pt x="12568" y="73"/>
                  </a:cubicBezTo>
                  <a:cubicBezTo>
                    <a:pt x="9923" y="1110"/>
                    <a:pt x="14144" y="6079"/>
                    <a:pt x="1153" y="11161"/>
                  </a:cubicBezTo>
                  <a:cubicBezTo>
                    <a:pt x="31" y="11602"/>
                    <a:pt x="-253" y="13357"/>
                    <a:pt x="217" y="14408"/>
                  </a:cubicBezTo>
                  <a:cubicBezTo>
                    <a:pt x="686" y="15458"/>
                    <a:pt x="2220" y="16503"/>
                    <a:pt x="3343" y="16065"/>
                  </a:cubicBezTo>
                  <a:cubicBezTo>
                    <a:pt x="3537" y="15988"/>
                    <a:pt x="4250" y="15767"/>
                    <a:pt x="4250" y="15767"/>
                  </a:cubicBezTo>
                  <a:cubicBezTo>
                    <a:pt x="5051" y="16803"/>
                    <a:pt x="5890" y="16189"/>
                    <a:pt x="6188" y="16847"/>
                  </a:cubicBezTo>
                  <a:cubicBezTo>
                    <a:pt x="6546" y="17638"/>
                    <a:pt x="7323" y="19357"/>
                    <a:pt x="7587" y="19940"/>
                  </a:cubicBezTo>
                  <a:cubicBezTo>
                    <a:pt x="7852" y="20524"/>
                    <a:pt x="8451" y="21065"/>
                    <a:pt x="8886" y="20906"/>
                  </a:cubicBezTo>
                  <a:cubicBezTo>
                    <a:pt x="9320" y="20746"/>
                    <a:pt x="10798" y="20206"/>
                    <a:pt x="11363" y="20000"/>
                  </a:cubicBezTo>
                  <a:cubicBezTo>
                    <a:pt x="11929" y="19793"/>
                    <a:pt x="12063" y="19306"/>
                    <a:pt x="11890" y="18925"/>
                  </a:cubicBezTo>
                  <a:cubicBezTo>
                    <a:pt x="11704" y="18512"/>
                    <a:pt x="10940" y="18391"/>
                    <a:pt x="10722" y="17910"/>
                  </a:cubicBezTo>
                  <a:cubicBezTo>
                    <a:pt x="10504" y="17431"/>
                    <a:pt x="9792" y="15888"/>
                    <a:pt x="9588" y="15402"/>
                  </a:cubicBezTo>
                  <a:cubicBezTo>
                    <a:pt x="9310" y="14741"/>
                    <a:pt x="9901" y="14203"/>
                    <a:pt x="10760" y="14118"/>
                  </a:cubicBezTo>
                  <a:cubicBezTo>
                    <a:pt x="16674" y="13522"/>
                    <a:pt x="17779" y="17040"/>
                    <a:pt x="19792" y="16251"/>
                  </a:cubicBezTo>
                  <a:cubicBezTo>
                    <a:pt x="21347" y="15640"/>
                    <a:pt x="21031" y="11297"/>
                    <a:pt x="19118" y="7014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noFill/>
              <a:miter lim="400000"/>
            </a:ln>
          </p:spPr>
          <p:txBody>
            <a:bodyPr lIns="21824" tIns="21824" rIns="21824" bIns="21824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sp>
          <p:nvSpPr>
            <p:cNvPr id="13" name="Shape 1001">
              <a:extLst>
                <a:ext uri="{FF2B5EF4-FFF2-40B4-BE49-F238E27FC236}">
                  <a16:creationId xmlns:a16="http://schemas.microsoft.com/office/drawing/2014/main" id="{2B6B0745-2C30-48B8-9287-5C3F7DDF460E}"/>
                </a:ext>
              </a:extLst>
            </p:cNvPr>
            <p:cNvSpPr/>
            <p:nvPr/>
          </p:nvSpPr>
          <p:spPr>
            <a:xfrm rot="20231554" flipH="1">
              <a:off x="4333735" y="2801964"/>
              <a:ext cx="1753688" cy="1966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2" h="20934" extrusionOk="0">
                  <a:moveTo>
                    <a:pt x="18452" y="13964"/>
                  </a:moveTo>
                  <a:cubicBezTo>
                    <a:pt x="18105" y="14098"/>
                    <a:pt x="15779" y="12333"/>
                    <a:pt x="14292" y="9001"/>
                  </a:cubicBezTo>
                  <a:cubicBezTo>
                    <a:pt x="12805" y="5671"/>
                    <a:pt x="12992" y="2627"/>
                    <a:pt x="13338" y="2491"/>
                  </a:cubicBezTo>
                  <a:cubicBezTo>
                    <a:pt x="13683" y="2357"/>
                    <a:pt x="15954" y="4488"/>
                    <a:pt x="17439" y="7818"/>
                  </a:cubicBezTo>
                  <a:cubicBezTo>
                    <a:pt x="18927" y="11148"/>
                    <a:pt x="18798" y="13828"/>
                    <a:pt x="18452" y="13964"/>
                  </a:cubicBezTo>
                  <a:close/>
                  <a:moveTo>
                    <a:pt x="19118" y="7014"/>
                  </a:moveTo>
                  <a:cubicBezTo>
                    <a:pt x="17204" y="2726"/>
                    <a:pt x="14125" y="-535"/>
                    <a:pt x="12568" y="73"/>
                  </a:cubicBezTo>
                  <a:cubicBezTo>
                    <a:pt x="9923" y="1110"/>
                    <a:pt x="14144" y="6079"/>
                    <a:pt x="1153" y="11161"/>
                  </a:cubicBezTo>
                  <a:cubicBezTo>
                    <a:pt x="31" y="11602"/>
                    <a:pt x="-253" y="13357"/>
                    <a:pt x="217" y="14408"/>
                  </a:cubicBezTo>
                  <a:cubicBezTo>
                    <a:pt x="686" y="15458"/>
                    <a:pt x="2220" y="16503"/>
                    <a:pt x="3343" y="16065"/>
                  </a:cubicBezTo>
                  <a:cubicBezTo>
                    <a:pt x="3537" y="15988"/>
                    <a:pt x="4250" y="15767"/>
                    <a:pt x="4250" y="15767"/>
                  </a:cubicBezTo>
                  <a:cubicBezTo>
                    <a:pt x="5051" y="16803"/>
                    <a:pt x="5890" y="16189"/>
                    <a:pt x="6188" y="16847"/>
                  </a:cubicBezTo>
                  <a:cubicBezTo>
                    <a:pt x="6546" y="17638"/>
                    <a:pt x="7323" y="19357"/>
                    <a:pt x="7587" y="19940"/>
                  </a:cubicBezTo>
                  <a:cubicBezTo>
                    <a:pt x="7852" y="20524"/>
                    <a:pt x="8451" y="21065"/>
                    <a:pt x="8886" y="20906"/>
                  </a:cubicBezTo>
                  <a:cubicBezTo>
                    <a:pt x="9320" y="20746"/>
                    <a:pt x="10798" y="20206"/>
                    <a:pt x="11363" y="20000"/>
                  </a:cubicBezTo>
                  <a:cubicBezTo>
                    <a:pt x="11929" y="19793"/>
                    <a:pt x="12063" y="19306"/>
                    <a:pt x="11890" y="18925"/>
                  </a:cubicBezTo>
                  <a:cubicBezTo>
                    <a:pt x="11704" y="18512"/>
                    <a:pt x="10940" y="18391"/>
                    <a:pt x="10722" y="17910"/>
                  </a:cubicBezTo>
                  <a:cubicBezTo>
                    <a:pt x="10504" y="17431"/>
                    <a:pt x="9792" y="15888"/>
                    <a:pt x="9588" y="15402"/>
                  </a:cubicBezTo>
                  <a:cubicBezTo>
                    <a:pt x="9310" y="14741"/>
                    <a:pt x="9901" y="14203"/>
                    <a:pt x="10760" y="14118"/>
                  </a:cubicBezTo>
                  <a:cubicBezTo>
                    <a:pt x="16674" y="13522"/>
                    <a:pt x="17779" y="17040"/>
                    <a:pt x="19792" y="16251"/>
                  </a:cubicBezTo>
                  <a:cubicBezTo>
                    <a:pt x="21347" y="15640"/>
                    <a:pt x="21031" y="11297"/>
                    <a:pt x="19118" y="7014"/>
                  </a:cubicBezTo>
                  <a:close/>
                </a:path>
              </a:pathLst>
            </a:custGeom>
            <a:solidFill>
              <a:srgbClr val="FF8B96"/>
            </a:solidFill>
            <a:ln w="12700">
              <a:noFill/>
              <a:miter lim="400000"/>
            </a:ln>
          </p:spPr>
          <p:txBody>
            <a:bodyPr lIns="21824" tIns="21824" rIns="21824" bIns="21824" anchor="ctr"/>
            <a:lstStyle/>
            <a:p>
              <a:pPr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848FD6D-7E8E-412D-99B2-000DB61A994D}"/>
                </a:ext>
              </a:extLst>
            </p:cNvPr>
            <p:cNvGrpSpPr/>
            <p:nvPr/>
          </p:nvGrpSpPr>
          <p:grpSpPr>
            <a:xfrm>
              <a:off x="986697" y="2072208"/>
              <a:ext cx="2501487" cy="1356792"/>
              <a:chOff x="1106732" y="2438067"/>
              <a:chExt cx="2501487" cy="1356792"/>
            </a:xfrm>
          </p:grpSpPr>
          <p:sp>
            <p:nvSpPr>
              <p:cNvPr id="28" name="文本框 36">
                <a:extLst>
                  <a:ext uri="{FF2B5EF4-FFF2-40B4-BE49-F238E27FC236}">
                    <a16:creationId xmlns:a16="http://schemas.microsoft.com/office/drawing/2014/main" id="{0A4875AE-B37D-47A2-8EA6-FD6E94B5FA21}"/>
                  </a:ext>
                </a:extLst>
              </p:cNvPr>
              <p:cNvSpPr txBox="1"/>
              <p:nvPr/>
            </p:nvSpPr>
            <p:spPr>
              <a:xfrm>
                <a:off x="1519435" y="2438067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9" name="Text Placeholder 32">
                <a:extLst>
                  <a:ext uri="{FF2B5EF4-FFF2-40B4-BE49-F238E27FC236}">
                    <a16:creationId xmlns:a16="http://schemas.microsoft.com/office/drawing/2014/main" id="{58D2FA51-96EF-47AD-AA85-C9E7DC0FAF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6732" y="2899732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7D622E4-8239-4CCA-B836-4AE4DCF8FDAE}"/>
                </a:ext>
              </a:extLst>
            </p:cNvPr>
            <p:cNvGrpSpPr/>
            <p:nvPr/>
          </p:nvGrpSpPr>
          <p:grpSpPr>
            <a:xfrm>
              <a:off x="986697" y="4614964"/>
              <a:ext cx="2501487" cy="1356792"/>
              <a:chOff x="1106732" y="2438067"/>
              <a:chExt cx="2501487" cy="1356792"/>
            </a:xfrm>
          </p:grpSpPr>
          <p:sp>
            <p:nvSpPr>
              <p:cNvPr id="26" name="文本框 36">
                <a:extLst>
                  <a:ext uri="{FF2B5EF4-FFF2-40B4-BE49-F238E27FC236}">
                    <a16:creationId xmlns:a16="http://schemas.microsoft.com/office/drawing/2014/main" id="{29FE0622-2178-4395-B5C8-FE7354352090}"/>
                  </a:ext>
                </a:extLst>
              </p:cNvPr>
              <p:cNvSpPr txBox="1"/>
              <p:nvPr/>
            </p:nvSpPr>
            <p:spPr>
              <a:xfrm>
                <a:off x="1519435" y="2438067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7" name="Text Placeholder 32">
                <a:extLst>
                  <a:ext uri="{FF2B5EF4-FFF2-40B4-BE49-F238E27FC236}">
                    <a16:creationId xmlns:a16="http://schemas.microsoft.com/office/drawing/2014/main" id="{D5460BC6-1E7A-4B6A-AA29-CCBF92A234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6732" y="2899732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2CFCBA1-A741-4A60-B608-16DC9EEBEEAA}"/>
                </a:ext>
              </a:extLst>
            </p:cNvPr>
            <p:cNvGrpSpPr/>
            <p:nvPr/>
          </p:nvGrpSpPr>
          <p:grpSpPr>
            <a:xfrm>
              <a:off x="9152610" y="2072208"/>
              <a:ext cx="2550503" cy="1356792"/>
              <a:chOff x="8257916" y="1255818"/>
              <a:chExt cx="2550503" cy="135679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7CDDA9D-4B93-48E3-B52F-E16D0AA1BD98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24" name="Text Placeholder 32">
                <a:extLst>
                  <a:ext uri="{FF2B5EF4-FFF2-40B4-BE49-F238E27FC236}">
                    <a16:creationId xmlns:a16="http://schemas.microsoft.com/office/drawing/2014/main" id="{4E440DD3-192F-467D-A9B1-BFB7ED1126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0FCB364-CF63-454E-BF16-E18A96CA699C}"/>
                </a:ext>
              </a:extLst>
            </p:cNvPr>
            <p:cNvGrpSpPr/>
            <p:nvPr/>
          </p:nvGrpSpPr>
          <p:grpSpPr>
            <a:xfrm>
              <a:off x="9152610" y="4614964"/>
              <a:ext cx="2550503" cy="1356792"/>
              <a:chOff x="8257916" y="1255818"/>
              <a:chExt cx="2550503" cy="135679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0F4EF32-450E-46BD-A356-73E0254C22D0}"/>
                  </a:ext>
                </a:extLst>
              </p:cNvPr>
              <p:cNvSpPr txBox="1"/>
              <p:nvPr/>
            </p:nvSpPr>
            <p:spPr>
              <a:xfrm>
                <a:off x="8257916" y="1255818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</a:t>
                </a:r>
              </a:p>
            </p:txBody>
          </p:sp>
          <p:sp>
            <p:nvSpPr>
              <p:cNvPr id="21" name="Text Placeholder 32">
                <a:extLst>
                  <a:ext uri="{FF2B5EF4-FFF2-40B4-BE49-F238E27FC236}">
                    <a16:creationId xmlns:a16="http://schemas.microsoft.com/office/drawing/2014/main" id="{CF01EF49-175E-4AAF-8BCA-B1B2B726F4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162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7452D1-448E-4F49-B3DB-1E0C998AB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1" b="45524"/>
          <a:stretch/>
        </p:blipFill>
        <p:spPr>
          <a:xfrm>
            <a:off x="9318171" y="0"/>
            <a:ext cx="2873829" cy="24317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38DBBE-AEA9-4A84-AE0D-1EE2693E7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4"/>
          <a:stretch/>
        </p:blipFill>
        <p:spPr>
          <a:xfrm>
            <a:off x="-1" y="-1"/>
            <a:ext cx="4586183" cy="4180115"/>
          </a:xfrm>
          <a:custGeom>
            <a:avLst/>
            <a:gdLst>
              <a:gd name="connsiteX0" fmla="*/ 0 w 4586183"/>
              <a:gd name="connsiteY0" fmla="*/ 0 h 4180115"/>
              <a:gd name="connsiteX1" fmla="*/ 4586183 w 4586183"/>
              <a:gd name="connsiteY1" fmla="*/ 0 h 4180115"/>
              <a:gd name="connsiteX2" fmla="*/ 4586183 w 4586183"/>
              <a:gd name="connsiteY2" fmla="*/ 4180115 h 4180115"/>
              <a:gd name="connsiteX3" fmla="*/ 965284 w 4586183"/>
              <a:gd name="connsiteY3" fmla="*/ 4180115 h 4180115"/>
              <a:gd name="connsiteX4" fmla="*/ 968753 w 4586183"/>
              <a:gd name="connsiteY4" fmla="*/ 3964365 h 4180115"/>
              <a:gd name="connsiteX5" fmla="*/ 977901 w 4586183"/>
              <a:gd name="connsiteY5" fmla="*/ 3743743 h 4180115"/>
              <a:gd name="connsiteX6" fmla="*/ 1003301 w 4586183"/>
              <a:gd name="connsiteY6" fmla="*/ 3706950 h 4180115"/>
              <a:gd name="connsiteX7" fmla="*/ 1016001 w 4586183"/>
              <a:gd name="connsiteY7" fmla="*/ 3621098 h 4180115"/>
              <a:gd name="connsiteX8" fmla="*/ 1028701 w 4586183"/>
              <a:gd name="connsiteY8" fmla="*/ 3572039 h 4180115"/>
              <a:gd name="connsiteX9" fmla="*/ 1066801 w 4586183"/>
              <a:gd name="connsiteY9" fmla="*/ 3461658 h 4180115"/>
              <a:gd name="connsiteX10" fmla="*/ 1093049 w 4586183"/>
              <a:gd name="connsiteY10" fmla="*/ 3285634 h 4180115"/>
              <a:gd name="connsiteX11" fmla="*/ 1094174 w 4586183"/>
              <a:gd name="connsiteY11" fmla="*/ 3278281 h 4180115"/>
              <a:gd name="connsiteX12" fmla="*/ 1094235 w 4586183"/>
              <a:gd name="connsiteY12" fmla="*/ 3277926 h 4180115"/>
              <a:gd name="connsiteX13" fmla="*/ 1094880 w 4586183"/>
              <a:gd name="connsiteY13" fmla="*/ 3273669 h 4180115"/>
              <a:gd name="connsiteX14" fmla="*/ 1094174 w 4586183"/>
              <a:gd name="connsiteY14" fmla="*/ 3278281 h 4180115"/>
              <a:gd name="connsiteX15" fmla="*/ 1091952 w 4586183"/>
              <a:gd name="connsiteY15" fmla="*/ 3291262 h 4180115"/>
              <a:gd name="connsiteX16" fmla="*/ 1104901 w 4586183"/>
              <a:gd name="connsiteY16" fmla="*/ 3179573 h 4180115"/>
              <a:gd name="connsiteX17" fmla="*/ 1130301 w 4586183"/>
              <a:gd name="connsiteY17" fmla="*/ 3032398 h 4180115"/>
              <a:gd name="connsiteX18" fmla="*/ 1143001 w 4586183"/>
              <a:gd name="connsiteY18" fmla="*/ 2934282 h 4180115"/>
              <a:gd name="connsiteX19" fmla="*/ 1130301 w 4586183"/>
              <a:gd name="connsiteY19" fmla="*/ 2419170 h 4180115"/>
              <a:gd name="connsiteX20" fmla="*/ 1041401 w 4586183"/>
              <a:gd name="connsiteY20" fmla="*/ 2333318 h 4180115"/>
              <a:gd name="connsiteX21" fmla="*/ 1003301 w 4586183"/>
              <a:gd name="connsiteY21" fmla="*/ 2308789 h 4180115"/>
              <a:gd name="connsiteX22" fmla="*/ 965201 w 4586183"/>
              <a:gd name="connsiteY22" fmla="*/ 2271995 h 4180115"/>
              <a:gd name="connsiteX23" fmla="*/ 889001 w 4586183"/>
              <a:gd name="connsiteY23" fmla="*/ 2247466 h 4180115"/>
              <a:gd name="connsiteX24" fmla="*/ 850901 w 4586183"/>
              <a:gd name="connsiteY24" fmla="*/ 2235201 h 4180115"/>
              <a:gd name="connsiteX25" fmla="*/ 685801 w 4586183"/>
              <a:gd name="connsiteY25" fmla="*/ 2247466 h 4180115"/>
              <a:gd name="connsiteX26" fmla="*/ 635001 w 4586183"/>
              <a:gd name="connsiteY26" fmla="*/ 2259730 h 4180115"/>
              <a:gd name="connsiteX27" fmla="*/ 622301 w 4586183"/>
              <a:gd name="connsiteY27" fmla="*/ 2296524 h 4180115"/>
              <a:gd name="connsiteX28" fmla="*/ 584201 w 4586183"/>
              <a:gd name="connsiteY28" fmla="*/ 2321053 h 4180115"/>
              <a:gd name="connsiteX29" fmla="*/ 571959 w 4586183"/>
              <a:gd name="connsiteY29" fmla="*/ 2356890 h 4180115"/>
              <a:gd name="connsiteX30" fmla="*/ 569506 w 4586183"/>
              <a:gd name="connsiteY30" fmla="*/ 2364343 h 4180115"/>
              <a:gd name="connsiteX31" fmla="*/ 572402 w 4586183"/>
              <a:gd name="connsiteY31" fmla="*/ 2354673 h 4180115"/>
              <a:gd name="connsiteX32" fmla="*/ 546101 w 4586183"/>
              <a:gd name="connsiteY32" fmla="*/ 2394641 h 4180115"/>
              <a:gd name="connsiteX33" fmla="*/ 520701 w 4586183"/>
              <a:gd name="connsiteY33" fmla="*/ 2468228 h 4180115"/>
              <a:gd name="connsiteX34" fmla="*/ 508001 w 4586183"/>
              <a:gd name="connsiteY34" fmla="*/ 2505022 h 4180115"/>
              <a:gd name="connsiteX35" fmla="*/ 482601 w 4586183"/>
              <a:gd name="connsiteY35" fmla="*/ 2541815 h 4180115"/>
              <a:gd name="connsiteX36" fmla="*/ 444501 w 4586183"/>
              <a:gd name="connsiteY36" fmla="*/ 2615403 h 4180115"/>
              <a:gd name="connsiteX37" fmla="*/ 317501 w 4586183"/>
              <a:gd name="connsiteY37" fmla="*/ 2676726 h 4180115"/>
              <a:gd name="connsiteX38" fmla="*/ 95301 w 4586183"/>
              <a:gd name="connsiteY38" fmla="*/ 2684074 h 4180115"/>
              <a:gd name="connsiteX39" fmla="*/ 0 w 4586183"/>
              <a:gd name="connsiteY39" fmla="*/ 2686182 h 4180115"/>
              <a:gd name="connsiteX40" fmla="*/ 0 w 4586183"/>
              <a:gd name="connsiteY40" fmla="*/ 0 h 418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86183" h="4180115">
                <a:moveTo>
                  <a:pt x="0" y="0"/>
                </a:moveTo>
                <a:lnTo>
                  <a:pt x="4586183" y="0"/>
                </a:lnTo>
                <a:lnTo>
                  <a:pt x="4586183" y="4180115"/>
                </a:lnTo>
                <a:lnTo>
                  <a:pt x="965284" y="4180115"/>
                </a:lnTo>
                <a:lnTo>
                  <a:pt x="968753" y="3964365"/>
                </a:lnTo>
                <a:cubicBezTo>
                  <a:pt x="969938" y="3890730"/>
                  <a:pt x="972055" y="3817143"/>
                  <a:pt x="977901" y="3743743"/>
                </a:cubicBezTo>
                <a:cubicBezTo>
                  <a:pt x="979072" y="3729046"/>
                  <a:pt x="998915" y="3721069"/>
                  <a:pt x="1003301" y="3706950"/>
                </a:cubicBezTo>
                <a:cubicBezTo>
                  <a:pt x="1011903" y="3679261"/>
                  <a:pt x="1010646" y="3649539"/>
                  <a:pt x="1016001" y="3621098"/>
                </a:cubicBezTo>
                <a:cubicBezTo>
                  <a:pt x="1019123" y="3604514"/>
                  <a:pt x="1023568" y="3588150"/>
                  <a:pt x="1028701" y="3572039"/>
                </a:cubicBezTo>
                <a:cubicBezTo>
                  <a:pt x="1040512" y="3534971"/>
                  <a:pt x="1066801" y="3461658"/>
                  <a:pt x="1066801" y="3461658"/>
                </a:cubicBezTo>
                <a:cubicBezTo>
                  <a:pt x="1082046" y="3358601"/>
                  <a:pt x="1089636" y="3308092"/>
                  <a:pt x="1093049" y="3285634"/>
                </a:cubicBezTo>
                <a:lnTo>
                  <a:pt x="1094174" y="3278281"/>
                </a:lnTo>
                <a:lnTo>
                  <a:pt x="1094235" y="3277926"/>
                </a:lnTo>
                <a:cubicBezTo>
                  <a:pt x="1095332" y="3271061"/>
                  <a:pt x="1096036" y="3266198"/>
                  <a:pt x="1094880" y="3273669"/>
                </a:cubicBezTo>
                <a:lnTo>
                  <a:pt x="1094174" y="3278281"/>
                </a:lnTo>
                <a:lnTo>
                  <a:pt x="1091952" y="3291262"/>
                </a:lnTo>
                <a:cubicBezTo>
                  <a:pt x="1090014" y="3301142"/>
                  <a:pt x="1090417" y="3291469"/>
                  <a:pt x="1104901" y="3179573"/>
                </a:cubicBezTo>
                <a:cubicBezTo>
                  <a:pt x="1135905" y="2940048"/>
                  <a:pt x="1100733" y="3218002"/>
                  <a:pt x="1130301" y="3032398"/>
                </a:cubicBezTo>
                <a:cubicBezTo>
                  <a:pt x="1135491" y="2999822"/>
                  <a:pt x="1138768" y="2966988"/>
                  <a:pt x="1143001" y="2934282"/>
                </a:cubicBezTo>
                <a:cubicBezTo>
                  <a:pt x="1138768" y="2762578"/>
                  <a:pt x="1148727" y="2589998"/>
                  <a:pt x="1130301" y="2419170"/>
                </a:cubicBezTo>
                <a:cubicBezTo>
                  <a:pt x="1121102" y="2333886"/>
                  <a:pt x="1086962" y="2355317"/>
                  <a:pt x="1041401" y="2333318"/>
                </a:cubicBezTo>
                <a:cubicBezTo>
                  <a:pt x="1027749" y="2326726"/>
                  <a:pt x="1015027" y="2318225"/>
                  <a:pt x="1003301" y="2308789"/>
                </a:cubicBezTo>
                <a:cubicBezTo>
                  <a:pt x="989503" y="2297685"/>
                  <a:pt x="980901" y="2280418"/>
                  <a:pt x="965201" y="2271995"/>
                </a:cubicBezTo>
                <a:cubicBezTo>
                  <a:pt x="941796" y="2259438"/>
                  <a:pt x="914401" y="2255642"/>
                  <a:pt x="889001" y="2247466"/>
                </a:cubicBezTo>
                <a:lnTo>
                  <a:pt x="850901" y="2235201"/>
                </a:lnTo>
                <a:cubicBezTo>
                  <a:pt x="795868" y="2239289"/>
                  <a:pt x="740619" y="2241238"/>
                  <a:pt x="685801" y="2247466"/>
                </a:cubicBezTo>
                <a:cubicBezTo>
                  <a:pt x="668466" y="2249435"/>
                  <a:pt x="648631" y="2249200"/>
                  <a:pt x="635001" y="2259730"/>
                </a:cubicBezTo>
                <a:cubicBezTo>
                  <a:pt x="624548" y="2267807"/>
                  <a:pt x="630664" y="2286429"/>
                  <a:pt x="622301" y="2296524"/>
                </a:cubicBezTo>
                <a:cubicBezTo>
                  <a:pt x="612766" y="2308034"/>
                  <a:pt x="596901" y="2312876"/>
                  <a:pt x="584201" y="2321053"/>
                </a:cubicBezTo>
                <a:cubicBezTo>
                  <a:pt x="578411" y="2337827"/>
                  <a:pt x="574500" y="2349327"/>
                  <a:pt x="571959" y="2356890"/>
                </a:cubicBezTo>
                <a:lnTo>
                  <a:pt x="569506" y="2364343"/>
                </a:lnTo>
                <a:lnTo>
                  <a:pt x="572402" y="2354673"/>
                </a:lnTo>
                <a:cubicBezTo>
                  <a:pt x="576873" y="2338465"/>
                  <a:pt x="578927" y="2323315"/>
                  <a:pt x="546101" y="2394641"/>
                </a:cubicBezTo>
                <a:cubicBezTo>
                  <a:pt x="535227" y="2418268"/>
                  <a:pt x="529168" y="2443699"/>
                  <a:pt x="520701" y="2468228"/>
                </a:cubicBezTo>
                <a:cubicBezTo>
                  <a:pt x="516468" y="2480493"/>
                  <a:pt x="515427" y="2494265"/>
                  <a:pt x="508001" y="2505022"/>
                </a:cubicBezTo>
                <a:cubicBezTo>
                  <a:pt x="499534" y="2517286"/>
                  <a:pt x="489427" y="2528631"/>
                  <a:pt x="482601" y="2541815"/>
                </a:cubicBezTo>
                <a:cubicBezTo>
                  <a:pt x="465489" y="2574865"/>
                  <a:pt x="476853" y="2588065"/>
                  <a:pt x="444501" y="2615403"/>
                </a:cubicBezTo>
                <a:cubicBezTo>
                  <a:pt x="410653" y="2644004"/>
                  <a:pt x="365397" y="2674354"/>
                  <a:pt x="317501" y="2676726"/>
                </a:cubicBezTo>
                <a:cubicBezTo>
                  <a:pt x="243485" y="2680391"/>
                  <a:pt x="169401" y="2682435"/>
                  <a:pt x="95301" y="2684074"/>
                </a:cubicBezTo>
                <a:lnTo>
                  <a:pt x="0" y="26861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F25E22B-C20E-4AB0-8583-855F186B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r="56095"/>
          <a:stretch/>
        </p:blipFill>
        <p:spPr>
          <a:xfrm>
            <a:off x="2015284" y="-1"/>
            <a:ext cx="3492788" cy="49957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968E6B3-B128-4113-AFE8-9DFE52B43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r="14479" b="89891"/>
          <a:stretch/>
        </p:blipFill>
        <p:spPr>
          <a:xfrm>
            <a:off x="7467345" y="0"/>
            <a:ext cx="2959355" cy="469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ABB00BF-3B9A-4BE7-B8C7-4AF5A958B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5" t="11748" r="14479"/>
          <a:stretch/>
        </p:blipFill>
        <p:spPr>
          <a:xfrm>
            <a:off x="8159097" y="2224180"/>
            <a:ext cx="3342952" cy="46338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2111BF5-434C-4B4D-9598-9839C2D24F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0666" r="20000" b="-1000"/>
          <a:stretch/>
        </p:blipFill>
        <p:spPr>
          <a:xfrm>
            <a:off x="2249460" y="1606202"/>
            <a:ext cx="7693081" cy="42545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F4C8B3-0B81-4AA0-A8DD-CA071B4D79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65089" r="62384" b="-1953"/>
          <a:stretch/>
        </p:blipFill>
        <p:spPr>
          <a:xfrm>
            <a:off x="1765300" y="4336549"/>
            <a:ext cx="1739900" cy="183049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FDAF90A-4205-4030-B71A-481F695E7752}"/>
              </a:ext>
            </a:extLst>
          </p:cNvPr>
          <p:cNvGrpSpPr/>
          <p:nvPr/>
        </p:nvGrpSpPr>
        <p:grpSpPr>
          <a:xfrm>
            <a:off x="3994468" y="2070997"/>
            <a:ext cx="4203065" cy="2716007"/>
            <a:chOff x="3994467" y="1758766"/>
            <a:chExt cx="4203065" cy="271600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EC9CAEB-A0CF-4C0A-9A5E-BF45BCBC15EE}"/>
                </a:ext>
              </a:extLst>
            </p:cNvPr>
            <p:cNvGrpSpPr/>
            <p:nvPr/>
          </p:nvGrpSpPr>
          <p:grpSpPr>
            <a:xfrm>
              <a:off x="3994467" y="3367948"/>
              <a:ext cx="4203065" cy="1106825"/>
              <a:chOff x="3994467" y="3367948"/>
              <a:chExt cx="4203065" cy="110682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A55BD7-A137-4787-AF21-BF56B805D5B9}"/>
                  </a:ext>
                </a:extLst>
              </p:cNvPr>
              <p:cNvSpPr txBox="1"/>
              <p:nvPr/>
            </p:nvSpPr>
            <p:spPr>
              <a:xfrm>
                <a:off x="3994467" y="3367948"/>
                <a:ext cx="420306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spc="-300" dirty="0">
                    <a:solidFill>
                      <a:srgbClr val="FF8B96"/>
                    </a:solidFill>
                    <a:latin typeface="+mn-ea"/>
                  </a:rPr>
                  <a:t>单击输入标题</a:t>
                </a:r>
              </a:p>
            </p:txBody>
          </p:sp>
          <p:sp>
            <p:nvSpPr>
              <p:cNvPr id="17" name="文本框 48">
                <a:extLst>
                  <a:ext uri="{FF2B5EF4-FFF2-40B4-BE49-F238E27FC236}">
                    <a16:creationId xmlns:a16="http://schemas.microsoft.com/office/drawing/2014/main" id="{0135700C-F3DA-4F60-B9B5-E940A3036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4467" y="4013108"/>
                <a:ext cx="4075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CN" sz="2400" b="1" dirty="0">
                    <a:solidFill>
                      <a:srgbClr val="FF8B96"/>
                    </a:solidFill>
                    <a:latin typeface="+mn-ea"/>
                    <a:ea typeface="+mn-ea"/>
                  </a:rPr>
                  <a:t>ADD YOUR TITLE HERE</a:t>
                </a:r>
                <a:endParaRPr lang="id-ID" altLang="zh-CN" sz="2400" b="1" dirty="0">
                  <a:solidFill>
                    <a:srgbClr val="FF8B96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224C6D4B-19E5-4768-B2B2-B740232A74C6}"/>
                </a:ext>
              </a:extLst>
            </p:cNvPr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FF8B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E61217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11B37C0-2E45-4E18-9616-753871E52BEA}"/>
                </a:ext>
              </a:extLst>
            </p:cNvPr>
            <p:cNvSpPr/>
            <p:nvPr/>
          </p:nvSpPr>
          <p:spPr>
            <a:xfrm>
              <a:off x="5618946" y="1982901"/>
              <a:ext cx="95410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3561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A90DFD2-DD74-45A7-A690-439A7668E902}"/>
              </a:ext>
            </a:extLst>
          </p:cNvPr>
          <p:cNvGrpSpPr/>
          <p:nvPr/>
        </p:nvGrpSpPr>
        <p:grpSpPr>
          <a:xfrm>
            <a:off x="2233128" y="3458602"/>
            <a:ext cx="7725744" cy="2592940"/>
            <a:chOff x="1489452" y="3188648"/>
            <a:chExt cx="6165097" cy="2069151"/>
          </a:xfrm>
        </p:grpSpPr>
        <p:sp>
          <p:nvSpPr>
            <p:cNvPr id="7" name="Shape 4199">
              <a:extLst>
                <a:ext uri="{FF2B5EF4-FFF2-40B4-BE49-F238E27FC236}">
                  <a16:creationId xmlns:a16="http://schemas.microsoft.com/office/drawing/2014/main" id="{1C8628E3-A392-4777-8D0A-87283BF88177}"/>
                </a:ext>
              </a:extLst>
            </p:cNvPr>
            <p:cNvSpPr/>
            <p:nvPr/>
          </p:nvSpPr>
          <p:spPr>
            <a:xfrm flipV="1">
              <a:off x="4870889" y="3806054"/>
              <a:ext cx="426782" cy="569043"/>
            </a:xfrm>
            <a:prstGeom prst="line">
              <a:avLst/>
            </a:prstGeom>
            <a:ln w="19050">
              <a:solidFill>
                <a:srgbClr val="FF8B96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8" name="Shape 4200">
              <a:extLst>
                <a:ext uri="{FF2B5EF4-FFF2-40B4-BE49-F238E27FC236}">
                  <a16:creationId xmlns:a16="http://schemas.microsoft.com/office/drawing/2014/main" id="{DB7E7B82-0D8E-4A87-BD42-64F7369D8C55}"/>
                </a:ext>
              </a:extLst>
            </p:cNvPr>
            <p:cNvSpPr/>
            <p:nvPr/>
          </p:nvSpPr>
          <p:spPr>
            <a:xfrm flipV="1">
              <a:off x="5264516" y="3851042"/>
              <a:ext cx="2034132" cy="842669"/>
            </a:xfrm>
            <a:prstGeom prst="line">
              <a:avLst/>
            </a:prstGeom>
            <a:ln w="19050">
              <a:solidFill>
                <a:srgbClr val="FF8B96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9" name="Shape 4201">
              <a:extLst>
                <a:ext uri="{FF2B5EF4-FFF2-40B4-BE49-F238E27FC236}">
                  <a16:creationId xmlns:a16="http://schemas.microsoft.com/office/drawing/2014/main" id="{E78205A7-4A56-4D52-8CED-F4353F5A1EFC}"/>
                </a:ext>
              </a:extLst>
            </p:cNvPr>
            <p:cNvSpPr/>
            <p:nvPr/>
          </p:nvSpPr>
          <p:spPr>
            <a:xfrm flipH="1" flipV="1">
              <a:off x="3859612" y="3806054"/>
              <a:ext cx="426782" cy="569043"/>
            </a:xfrm>
            <a:prstGeom prst="line">
              <a:avLst/>
            </a:prstGeom>
            <a:ln w="19050">
              <a:solidFill>
                <a:srgbClr val="FF8B96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10" name="Shape 4202">
              <a:extLst>
                <a:ext uri="{FF2B5EF4-FFF2-40B4-BE49-F238E27FC236}">
                  <a16:creationId xmlns:a16="http://schemas.microsoft.com/office/drawing/2014/main" id="{2CFC84FA-B20A-4B92-9B02-F929AD6FF31C}"/>
                </a:ext>
              </a:extLst>
            </p:cNvPr>
            <p:cNvSpPr/>
            <p:nvPr/>
          </p:nvSpPr>
          <p:spPr>
            <a:xfrm flipH="1" flipV="1">
              <a:off x="1858634" y="3851038"/>
              <a:ext cx="2034132" cy="842670"/>
            </a:xfrm>
            <a:prstGeom prst="line">
              <a:avLst/>
            </a:prstGeom>
            <a:ln w="19050">
              <a:solidFill>
                <a:srgbClr val="FF8B96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11" name="Shape 4206">
              <a:extLst>
                <a:ext uri="{FF2B5EF4-FFF2-40B4-BE49-F238E27FC236}">
                  <a16:creationId xmlns:a16="http://schemas.microsoft.com/office/drawing/2014/main" id="{223257B2-14E9-4C47-9432-F0689C4FDB84}"/>
                </a:ext>
              </a:extLst>
            </p:cNvPr>
            <p:cNvSpPr/>
            <p:nvPr/>
          </p:nvSpPr>
          <p:spPr>
            <a:xfrm rot="10800000">
              <a:off x="3880901" y="4376761"/>
              <a:ext cx="1382197" cy="881038"/>
            </a:xfrm>
            <a:prstGeom prst="roundRect">
              <a:avLst>
                <a:gd name="adj" fmla="val 23150"/>
              </a:avLst>
            </a:prstGeom>
            <a:solidFill>
              <a:srgbClr val="FF8B9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/>
            </a:p>
          </p:txBody>
        </p:sp>
        <p:grpSp>
          <p:nvGrpSpPr>
            <p:cNvPr id="12" name="Group 4223">
              <a:extLst>
                <a:ext uri="{FF2B5EF4-FFF2-40B4-BE49-F238E27FC236}">
                  <a16:creationId xmlns:a16="http://schemas.microsoft.com/office/drawing/2014/main" id="{6245D3D1-6D74-49A7-A81F-1AE5E35496C1}"/>
                </a:ext>
              </a:extLst>
            </p:cNvPr>
            <p:cNvGrpSpPr/>
            <p:nvPr/>
          </p:nvGrpSpPr>
          <p:grpSpPr>
            <a:xfrm>
              <a:off x="7071221" y="3188648"/>
              <a:ext cx="583328" cy="585216"/>
              <a:chOff x="0" y="0"/>
              <a:chExt cx="1555540" cy="1555540"/>
            </a:xfrm>
          </p:grpSpPr>
          <p:sp>
            <p:nvSpPr>
              <p:cNvPr id="27" name="Shape 4221">
                <a:extLst>
                  <a:ext uri="{FF2B5EF4-FFF2-40B4-BE49-F238E27FC236}">
                    <a16:creationId xmlns:a16="http://schemas.microsoft.com/office/drawing/2014/main" id="{BDB73E0F-C7DC-47EA-8B3D-1A5A81C90996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  <p:sp>
            <p:nvSpPr>
              <p:cNvPr id="28" name="Shape 4222">
                <a:extLst>
                  <a:ext uri="{FF2B5EF4-FFF2-40B4-BE49-F238E27FC236}">
                    <a16:creationId xmlns:a16="http://schemas.microsoft.com/office/drawing/2014/main" id="{7CE5388E-4EBA-4C42-AEEF-B2A8B6490689}"/>
                  </a:ext>
                </a:extLst>
              </p:cNvPr>
              <p:cNvSpPr/>
              <p:nvPr/>
            </p:nvSpPr>
            <p:spPr>
              <a:xfrm>
                <a:off x="403725" y="473314"/>
                <a:ext cx="748092" cy="608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0" h="21024" extrusionOk="0">
                    <a:moveTo>
                      <a:pt x="18800" y="1728"/>
                    </a:moveTo>
                    <a:cubicBezTo>
                      <a:pt x="16810" y="-576"/>
                      <a:pt x="13583" y="-576"/>
                      <a:pt x="11591" y="1728"/>
                    </a:cubicBezTo>
                    <a:lnTo>
                      <a:pt x="10239" y="3293"/>
                    </a:lnTo>
                    <a:lnTo>
                      <a:pt x="8887" y="1728"/>
                    </a:lnTo>
                    <a:cubicBezTo>
                      <a:pt x="6897" y="-576"/>
                      <a:pt x="3670" y="-576"/>
                      <a:pt x="1680" y="1728"/>
                    </a:cubicBezTo>
                    <a:cubicBezTo>
                      <a:pt x="-560" y="4320"/>
                      <a:pt x="-560" y="8522"/>
                      <a:pt x="1680" y="11115"/>
                    </a:cubicBezTo>
                    <a:lnTo>
                      <a:pt x="10239" y="21024"/>
                    </a:lnTo>
                    <a:lnTo>
                      <a:pt x="18800" y="11115"/>
                    </a:lnTo>
                    <a:cubicBezTo>
                      <a:pt x="21040" y="8522"/>
                      <a:pt x="21040" y="4320"/>
                      <a:pt x="18800" y="17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  <p:grpSp>
          <p:nvGrpSpPr>
            <p:cNvPr id="13" name="Group 4226">
              <a:extLst>
                <a:ext uri="{FF2B5EF4-FFF2-40B4-BE49-F238E27FC236}">
                  <a16:creationId xmlns:a16="http://schemas.microsoft.com/office/drawing/2014/main" id="{32AC9199-683E-4EA3-AD5B-4D5FF1F5E5C9}"/>
                </a:ext>
              </a:extLst>
            </p:cNvPr>
            <p:cNvGrpSpPr/>
            <p:nvPr/>
          </p:nvGrpSpPr>
          <p:grpSpPr>
            <a:xfrm>
              <a:off x="5210631" y="3188648"/>
              <a:ext cx="583328" cy="585216"/>
              <a:chOff x="0" y="0"/>
              <a:chExt cx="1555540" cy="1555540"/>
            </a:xfrm>
          </p:grpSpPr>
          <p:sp>
            <p:nvSpPr>
              <p:cNvPr id="24" name="Shape 4224">
                <a:extLst>
                  <a:ext uri="{FF2B5EF4-FFF2-40B4-BE49-F238E27FC236}">
                    <a16:creationId xmlns:a16="http://schemas.microsoft.com/office/drawing/2014/main" id="{744A693B-69B0-4C93-A593-536A7AF983BB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  <p:sp>
            <p:nvSpPr>
              <p:cNvPr id="26" name="Shape 4225">
                <a:extLst>
                  <a:ext uri="{FF2B5EF4-FFF2-40B4-BE49-F238E27FC236}">
                    <a16:creationId xmlns:a16="http://schemas.microsoft.com/office/drawing/2014/main" id="{3B656905-C8C8-4507-A1A8-17F0E96BB505}"/>
                  </a:ext>
                </a:extLst>
              </p:cNvPr>
              <p:cNvSpPr/>
              <p:nvPr/>
            </p:nvSpPr>
            <p:spPr>
              <a:xfrm>
                <a:off x="556990" y="375705"/>
                <a:ext cx="441560" cy="80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07" y="3476"/>
                    </a:moveTo>
                    <a:cubicBezTo>
                      <a:pt x="16335" y="5612"/>
                      <a:pt x="16335" y="5612"/>
                      <a:pt x="16335" y="5612"/>
                    </a:cubicBezTo>
                    <a:cubicBezTo>
                      <a:pt x="14486" y="4583"/>
                      <a:pt x="12660" y="4068"/>
                      <a:pt x="10835" y="4068"/>
                    </a:cubicBezTo>
                    <a:cubicBezTo>
                      <a:pt x="9782" y="4068"/>
                      <a:pt x="8916" y="4222"/>
                      <a:pt x="8237" y="4531"/>
                    </a:cubicBezTo>
                    <a:cubicBezTo>
                      <a:pt x="7582" y="4827"/>
                      <a:pt x="7231" y="5188"/>
                      <a:pt x="7231" y="5587"/>
                    </a:cubicBezTo>
                    <a:cubicBezTo>
                      <a:pt x="7231" y="5921"/>
                      <a:pt x="7535" y="6256"/>
                      <a:pt x="8120" y="6591"/>
                    </a:cubicBezTo>
                    <a:cubicBezTo>
                      <a:pt x="8706" y="6938"/>
                      <a:pt x="9876" y="7299"/>
                      <a:pt x="11631" y="7685"/>
                    </a:cubicBezTo>
                    <a:cubicBezTo>
                      <a:pt x="14743" y="8380"/>
                      <a:pt x="16873" y="8972"/>
                      <a:pt x="18020" y="9461"/>
                    </a:cubicBezTo>
                    <a:cubicBezTo>
                      <a:pt x="19166" y="9950"/>
                      <a:pt x="20055" y="10530"/>
                      <a:pt x="20687" y="11225"/>
                    </a:cubicBezTo>
                    <a:cubicBezTo>
                      <a:pt x="21296" y="11907"/>
                      <a:pt x="21600" y="12679"/>
                      <a:pt x="21600" y="13529"/>
                    </a:cubicBezTo>
                    <a:cubicBezTo>
                      <a:pt x="21600" y="14379"/>
                      <a:pt x="21272" y="15177"/>
                      <a:pt x="20617" y="15897"/>
                    </a:cubicBezTo>
                    <a:cubicBezTo>
                      <a:pt x="19962" y="16618"/>
                      <a:pt x="19096" y="17198"/>
                      <a:pt x="18066" y="17622"/>
                    </a:cubicBezTo>
                    <a:cubicBezTo>
                      <a:pt x="17037" y="18034"/>
                      <a:pt x="15539" y="18356"/>
                      <a:pt x="13573" y="18575"/>
                    </a:cubicBezTo>
                    <a:cubicBezTo>
                      <a:pt x="13573" y="21600"/>
                      <a:pt x="13573" y="21600"/>
                      <a:pt x="13573" y="21600"/>
                    </a:cubicBezTo>
                    <a:cubicBezTo>
                      <a:pt x="9618" y="21600"/>
                      <a:pt x="9618" y="21600"/>
                      <a:pt x="9618" y="21600"/>
                    </a:cubicBezTo>
                    <a:cubicBezTo>
                      <a:pt x="9618" y="18652"/>
                      <a:pt x="9618" y="18652"/>
                      <a:pt x="9618" y="18652"/>
                    </a:cubicBezTo>
                    <a:cubicBezTo>
                      <a:pt x="7793" y="18536"/>
                      <a:pt x="6225" y="18292"/>
                      <a:pt x="4938" y="17906"/>
                    </a:cubicBezTo>
                    <a:cubicBezTo>
                      <a:pt x="3159" y="17378"/>
                      <a:pt x="1521" y="16670"/>
                      <a:pt x="0" y="15795"/>
                    </a:cubicBezTo>
                    <a:cubicBezTo>
                      <a:pt x="4002" y="13593"/>
                      <a:pt x="4002" y="13593"/>
                      <a:pt x="4002" y="13593"/>
                    </a:cubicBezTo>
                    <a:cubicBezTo>
                      <a:pt x="6576" y="15061"/>
                      <a:pt x="9057" y="15795"/>
                      <a:pt x="11444" y="15795"/>
                    </a:cubicBezTo>
                    <a:cubicBezTo>
                      <a:pt x="12684" y="15795"/>
                      <a:pt x="13714" y="15563"/>
                      <a:pt x="14603" y="15112"/>
                    </a:cubicBezTo>
                    <a:cubicBezTo>
                      <a:pt x="15469" y="14649"/>
                      <a:pt x="15913" y="14121"/>
                      <a:pt x="15913" y="13503"/>
                    </a:cubicBezTo>
                    <a:cubicBezTo>
                      <a:pt x="15913" y="12975"/>
                      <a:pt x="15633" y="12525"/>
                      <a:pt x="15071" y="12126"/>
                    </a:cubicBezTo>
                    <a:cubicBezTo>
                      <a:pt x="14509" y="11740"/>
                      <a:pt x="13386" y="11341"/>
                      <a:pt x="11748" y="10929"/>
                    </a:cubicBezTo>
                    <a:cubicBezTo>
                      <a:pt x="8401" y="10105"/>
                      <a:pt x="6155" y="9436"/>
                      <a:pt x="4961" y="8946"/>
                    </a:cubicBezTo>
                    <a:cubicBezTo>
                      <a:pt x="3791" y="8470"/>
                      <a:pt x="2902" y="7917"/>
                      <a:pt x="2317" y="7312"/>
                    </a:cubicBezTo>
                    <a:cubicBezTo>
                      <a:pt x="1732" y="6707"/>
                      <a:pt x="1451" y="6063"/>
                      <a:pt x="1451" y="5368"/>
                    </a:cubicBezTo>
                    <a:cubicBezTo>
                      <a:pt x="1451" y="4235"/>
                      <a:pt x="2223" y="3257"/>
                      <a:pt x="3768" y="2446"/>
                    </a:cubicBezTo>
                    <a:cubicBezTo>
                      <a:pt x="5312" y="1635"/>
                      <a:pt x="7255" y="1197"/>
                      <a:pt x="9618" y="1133"/>
                    </a:cubicBezTo>
                    <a:cubicBezTo>
                      <a:pt x="9618" y="0"/>
                      <a:pt x="9618" y="0"/>
                      <a:pt x="9618" y="0"/>
                    </a:cubicBezTo>
                    <a:cubicBezTo>
                      <a:pt x="13573" y="0"/>
                      <a:pt x="13573" y="0"/>
                      <a:pt x="13573" y="0"/>
                    </a:cubicBezTo>
                    <a:cubicBezTo>
                      <a:pt x="13573" y="1287"/>
                      <a:pt x="13573" y="1287"/>
                      <a:pt x="13573" y="1287"/>
                    </a:cubicBezTo>
                    <a:cubicBezTo>
                      <a:pt x="14954" y="1455"/>
                      <a:pt x="16101" y="1686"/>
                      <a:pt x="17037" y="1982"/>
                    </a:cubicBezTo>
                    <a:cubicBezTo>
                      <a:pt x="17996" y="2278"/>
                      <a:pt x="19119" y="2780"/>
                      <a:pt x="20407" y="34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  <p:grpSp>
          <p:nvGrpSpPr>
            <p:cNvPr id="14" name="Group 4229">
              <a:extLst>
                <a:ext uri="{FF2B5EF4-FFF2-40B4-BE49-F238E27FC236}">
                  <a16:creationId xmlns:a16="http://schemas.microsoft.com/office/drawing/2014/main" id="{214BB6F8-FBC3-492C-A651-A5CA2A8C39F7}"/>
                </a:ext>
              </a:extLst>
            </p:cNvPr>
            <p:cNvGrpSpPr/>
            <p:nvPr/>
          </p:nvGrpSpPr>
          <p:grpSpPr>
            <a:xfrm>
              <a:off x="3350042" y="3188648"/>
              <a:ext cx="583327" cy="585216"/>
              <a:chOff x="0" y="0"/>
              <a:chExt cx="1555540" cy="1555540"/>
            </a:xfrm>
          </p:grpSpPr>
          <p:sp>
            <p:nvSpPr>
              <p:cNvPr id="21" name="Shape 4227">
                <a:extLst>
                  <a:ext uri="{FF2B5EF4-FFF2-40B4-BE49-F238E27FC236}">
                    <a16:creationId xmlns:a16="http://schemas.microsoft.com/office/drawing/2014/main" id="{81B5CE0A-A00D-41C8-89B7-85CB1A31CDB4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  <p:sp>
            <p:nvSpPr>
              <p:cNvPr id="22" name="Shape 4228">
                <a:extLst>
                  <a:ext uri="{FF2B5EF4-FFF2-40B4-BE49-F238E27FC236}">
                    <a16:creationId xmlns:a16="http://schemas.microsoft.com/office/drawing/2014/main" id="{6ABCE4E1-D0D4-4B6E-B758-B9B68A8B8E30}"/>
                  </a:ext>
                </a:extLst>
              </p:cNvPr>
              <p:cNvSpPr/>
              <p:nvPr/>
            </p:nvSpPr>
            <p:spPr>
              <a:xfrm>
                <a:off x="383426" y="425042"/>
                <a:ext cx="788690" cy="705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7" h="21458" extrusionOk="0">
                    <a:moveTo>
                      <a:pt x="20906" y="11130"/>
                    </a:moveTo>
                    <a:lnTo>
                      <a:pt x="11466" y="425"/>
                    </a:lnTo>
                    <a:cubicBezTo>
                      <a:pt x="10983" y="-142"/>
                      <a:pt x="10193" y="-142"/>
                      <a:pt x="9710" y="425"/>
                    </a:cubicBezTo>
                    <a:lnTo>
                      <a:pt x="271" y="11130"/>
                    </a:lnTo>
                    <a:cubicBezTo>
                      <a:pt x="-212" y="11696"/>
                      <a:pt x="-32" y="12160"/>
                      <a:pt x="671" y="12160"/>
                    </a:cubicBezTo>
                    <a:lnTo>
                      <a:pt x="2638" y="12160"/>
                    </a:lnTo>
                    <a:lnTo>
                      <a:pt x="2638" y="20381"/>
                    </a:lnTo>
                    <a:cubicBezTo>
                      <a:pt x="2638" y="20976"/>
                      <a:pt x="2661" y="21458"/>
                      <a:pt x="3609" y="21458"/>
                    </a:cubicBezTo>
                    <a:lnTo>
                      <a:pt x="8190" y="21458"/>
                    </a:lnTo>
                    <a:lnTo>
                      <a:pt x="8190" y="13214"/>
                    </a:lnTo>
                    <a:lnTo>
                      <a:pt x="12986" y="13214"/>
                    </a:lnTo>
                    <a:lnTo>
                      <a:pt x="12986" y="21458"/>
                    </a:lnTo>
                    <a:lnTo>
                      <a:pt x="17795" y="21458"/>
                    </a:lnTo>
                    <a:cubicBezTo>
                      <a:pt x="18518" y="21458"/>
                      <a:pt x="18538" y="20976"/>
                      <a:pt x="18538" y="20381"/>
                    </a:cubicBezTo>
                    <a:lnTo>
                      <a:pt x="18538" y="12160"/>
                    </a:lnTo>
                    <a:lnTo>
                      <a:pt x="20505" y="12160"/>
                    </a:lnTo>
                    <a:cubicBezTo>
                      <a:pt x="21208" y="12160"/>
                      <a:pt x="21388" y="11696"/>
                      <a:pt x="20906" y="11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  <p:grpSp>
          <p:nvGrpSpPr>
            <p:cNvPr id="15" name="Group 4232">
              <a:extLst>
                <a:ext uri="{FF2B5EF4-FFF2-40B4-BE49-F238E27FC236}">
                  <a16:creationId xmlns:a16="http://schemas.microsoft.com/office/drawing/2014/main" id="{94DD9633-42F0-4FE3-872C-7229FC96478E}"/>
                </a:ext>
              </a:extLst>
            </p:cNvPr>
            <p:cNvGrpSpPr/>
            <p:nvPr/>
          </p:nvGrpSpPr>
          <p:grpSpPr>
            <a:xfrm>
              <a:off x="1489452" y="3188648"/>
              <a:ext cx="3312398" cy="1869955"/>
              <a:chOff x="0" y="0"/>
              <a:chExt cx="8833068" cy="4970455"/>
            </a:xfrm>
          </p:grpSpPr>
          <p:sp>
            <p:nvSpPr>
              <p:cNvPr id="16" name="Shape 4230">
                <a:extLst>
                  <a:ext uri="{FF2B5EF4-FFF2-40B4-BE49-F238E27FC236}">
                    <a16:creationId xmlns:a16="http://schemas.microsoft.com/office/drawing/2014/main" id="{8142F10D-034C-41F0-8A29-705FFE0F3F75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8B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 dirty="0"/>
              </a:p>
            </p:txBody>
          </p:sp>
          <p:sp>
            <p:nvSpPr>
              <p:cNvPr id="17" name="Shape 4231">
                <a:extLst>
                  <a:ext uri="{FF2B5EF4-FFF2-40B4-BE49-F238E27FC236}">
                    <a16:creationId xmlns:a16="http://schemas.microsoft.com/office/drawing/2014/main" id="{BF103718-F26C-44C0-B33C-1946FCA3978E}"/>
                  </a:ext>
                </a:extLst>
              </p:cNvPr>
              <p:cNvSpPr/>
              <p:nvPr/>
            </p:nvSpPr>
            <p:spPr>
              <a:xfrm>
                <a:off x="452577" y="437448"/>
                <a:ext cx="650388" cy="680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  <p:sp>
            <p:nvSpPr>
              <p:cNvPr id="20" name="Shape 4231">
                <a:extLst>
                  <a:ext uri="{FF2B5EF4-FFF2-40B4-BE49-F238E27FC236}">
                    <a16:creationId xmlns:a16="http://schemas.microsoft.com/office/drawing/2014/main" id="{A77C78FC-53F5-4EB7-A6C2-5549974ED335}"/>
                  </a:ext>
                </a:extLst>
              </p:cNvPr>
              <p:cNvSpPr/>
              <p:nvPr/>
            </p:nvSpPr>
            <p:spPr>
              <a:xfrm>
                <a:off x="7607195" y="3687552"/>
                <a:ext cx="1225873" cy="1282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/>
              </a:p>
            </p:txBody>
          </p:sp>
        </p:grpSp>
      </p:grpSp>
      <p:sp>
        <p:nvSpPr>
          <p:cNvPr id="29" name="文本框 36">
            <a:extLst>
              <a:ext uri="{FF2B5EF4-FFF2-40B4-BE49-F238E27FC236}">
                <a16:creationId xmlns:a16="http://schemas.microsoft.com/office/drawing/2014/main" id="{A89F9E81-1724-44F2-9EC5-89BE28A26139}"/>
              </a:ext>
            </a:extLst>
          </p:cNvPr>
          <p:cNvSpPr txBox="1"/>
          <p:nvPr/>
        </p:nvSpPr>
        <p:spPr>
          <a:xfrm>
            <a:off x="1406708" y="2130990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0" name="Text Placeholder 32">
            <a:extLst>
              <a:ext uri="{FF2B5EF4-FFF2-40B4-BE49-F238E27FC236}">
                <a16:creationId xmlns:a16="http://schemas.microsoft.com/office/drawing/2014/main" id="{3B3A10D4-E1DE-42F0-A022-6B5D932B6A83}"/>
              </a:ext>
            </a:extLst>
          </p:cNvPr>
          <p:cNvSpPr txBox="1">
            <a:spLocks/>
          </p:cNvSpPr>
          <p:nvPr/>
        </p:nvSpPr>
        <p:spPr>
          <a:xfrm>
            <a:off x="1259184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1" name="文本框 36">
            <a:extLst>
              <a:ext uri="{FF2B5EF4-FFF2-40B4-BE49-F238E27FC236}">
                <a16:creationId xmlns:a16="http://schemas.microsoft.com/office/drawing/2014/main" id="{35B8EC28-7D8E-45DA-A6AA-AC966836596F}"/>
              </a:ext>
            </a:extLst>
          </p:cNvPr>
          <p:cNvSpPr txBox="1"/>
          <p:nvPr/>
        </p:nvSpPr>
        <p:spPr>
          <a:xfrm>
            <a:off x="3859692" y="2130990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2" name="Text Placeholder 32">
            <a:extLst>
              <a:ext uri="{FF2B5EF4-FFF2-40B4-BE49-F238E27FC236}">
                <a16:creationId xmlns:a16="http://schemas.microsoft.com/office/drawing/2014/main" id="{A28982FA-9B36-4C14-AE4D-E9022194728C}"/>
              </a:ext>
            </a:extLst>
          </p:cNvPr>
          <p:cNvSpPr txBox="1">
            <a:spLocks/>
          </p:cNvSpPr>
          <p:nvPr/>
        </p:nvSpPr>
        <p:spPr>
          <a:xfrm>
            <a:off x="3712168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3" name="文本框 36">
            <a:extLst>
              <a:ext uri="{FF2B5EF4-FFF2-40B4-BE49-F238E27FC236}">
                <a16:creationId xmlns:a16="http://schemas.microsoft.com/office/drawing/2014/main" id="{7D98BE58-18DD-4B3A-8820-0D9358A957C9}"/>
              </a:ext>
            </a:extLst>
          </p:cNvPr>
          <p:cNvSpPr txBox="1"/>
          <p:nvPr/>
        </p:nvSpPr>
        <p:spPr>
          <a:xfrm>
            <a:off x="6191276" y="2130990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2F1A7799-4765-417F-8E21-8532A9B732F6}"/>
              </a:ext>
            </a:extLst>
          </p:cNvPr>
          <p:cNvSpPr txBox="1">
            <a:spLocks/>
          </p:cNvSpPr>
          <p:nvPr/>
        </p:nvSpPr>
        <p:spPr>
          <a:xfrm>
            <a:off x="6043752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5" name="文本框 36">
            <a:extLst>
              <a:ext uri="{FF2B5EF4-FFF2-40B4-BE49-F238E27FC236}">
                <a16:creationId xmlns:a16="http://schemas.microsoft.com/office/drawing/2014/main" id="{0661BC64-64C5-4349-827C-F1BBE6336B9E}"/>
              </a:ext>
            </a:extLst>
          </p:cNvPr>
          <p:cNvSpPr txBox="1"/>
          <p:nvPr/>
        </p:nvSpPr>
        <p:spPr>
          <a:xfrm>
            <a:off x="8696506" y="2130990"/>
            <a:ext cx="208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YOUR TEXT 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832E6BC4-9A97-4019-94B4-AEA676F5A1A9}"/>
              </a:ext>
            </a:extLst>
          </p:cNvPr>
          <p:cNvSpPr txBox="1">
            <a:spLocks/>
          </p:cNvSpPr>
          <p:nvPr/>
        </p:nvSpPr>
        <p:spPr>
          <a:xfrm>
            <a:off x="8548982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</p:spTree>
    <p:extLst>
      <p:ext uri="{BB962C8B-B14F-4D97-AF65-F5344CB8AC3E}">
        <p14:creationId xmlns:p14="http://schemas.microsoft.com/office/powerpoint/2010/main" val="534544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0C410-3F5F-4F7A-B286-BF782275F8D6}"/>
              </a:ext>
            </a:extLst>
          </p:cNvPr>
          <p:cNvGrpSpPr/>
          <p:nvPr/>
        </p:nvGrpSpPr>
        <p:grpSpPr>
          <a:xfrm>
            <a:off x="501196" y="425064"/>
            <a:ext cx="5840236" cy="607974"/>
            <a:chOff x="285750" y="359490"/>
            <a:chExt cx="5840236" cy="607974"/>
          </a:xfrm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165C17D-F103-45AC-B153-DD276F4FFD79}"/>
                </a:ext>
              </a:extLst>
            </p:cNvPr>
            <p:cNvSpPr/>
            <p:nvPr/>
          </p:nvSpPr>
          <p:spPr>
            <a:xfrm rot="16200000" flipH="1" flipV="1">
              <a:off x="288686" y="492363"/>
              <a:ext cx="281288" cy="287160"/>
            </a:xfrm>
            <a:prstGeom prst="triangle">
              <a:avLst/>
            </a:prstGeom>
            <a:solidFill>
              <a:srgbClr val="FF8B96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56653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13306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969959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626612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283265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939918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596570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253224" algn="l" defTabSz="1313306" rtl="0" eaLnBrk="1" latinLnBrk="0" hangingPunct="1">
                <a:defRPr sz="2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rgbClr val="2223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A25DEE5B-49F5-429E-AF8E-5D1719A3A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911" y="659687"/>
              <a:ext cx="5553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add your </a:t>
              </a:r>
              <a:r>
                <a:rPr lang="en-US" altLang="zh-CN" sz="1400" dirty="0" err="1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title,text</a:t>
              </a:r>
              <a:r>
                <a:rPr lang="en-US" altLang="zh-CN" sz="1400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here as your wish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576B75-0032-4550-9346-85360EC3C0D0}"/>
                </a:ext>
              </a:extLst>
            </p:cNvPr>
            <p:cNvSpPr txBox="1"/>
            <p:nvPr/>
          </p:nvSpPr>
          <p:spPr>
            <a:xfrm>
              <a:off x="572911" y="359490"/>
              <a:ext cx="350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22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6C870C-9009-4217-9243-6E7966C32F2B}"/>
              </a:ext>
            </a:extLst>
          </p:cNvPr>
          <p:cNvGrpSpPr/>
          <p:nvPr/>
        </p:nvGrpSpPr>
        <p:grpSpPr>
          <a:xfrm>
            <a:off x="151943" y="1587367"/>
            <a:ext cx="12054911" cy="4622999"/>
            <a:chOff x="151943" y="1587367"/>
            <a:chExt cx="12054911" cy="462299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9C4C102-28BF-4374-A75C-83F5E7954737}"/>
                </a:ext>
              </a:extLst>
            </p:cNvPr>
            <p:cNvGrpSpPr/>
            <p:nvPr/>
          </p:nvGrpSpPr>
          <p:grpSpPr>
            <a:xfrm>
              <a:off x="928464" y="1896302"/>
              <a:ext cx="7934182" cy="3772980"/>
              <a:chOff x="928464" y="1896302"/>
              <a:chExt cx="7934182" cy="3772980"/>
            </a:xfrm>
          </p:grpSpPr>
          <p:grpSp>
            <p:nvGrpSpPr>
              <p:cNvPr id="27" name="Group 9">
                <a:extLst>
                  <a:ext uri="{FF2B5EF4-FFF2-40B4-BE49-F238E27FC236}">
                    <a16:creationId xmlns:a16="http://schemas.microsoft.com/office/drawing/2014/main" id="{DE2155C8-00E2-4133-86D7-D665A14E2656}"/>
                  </a:ext>
                </a:extLst>
              </p:cNvPr>
              <p:cNvGrpSpPr/>
              <p:nvPr/>
            </p:nvGrpSpPr>
            <p:grpSpPr>
              <a:xfrm flipV="1">
                <a:off x="6899156" y="4321544"/>
                <a:ext cx="716156" cy="1080452"/>
                <a:chOff x="7258929" y="1631852"/>
                <a:chExt cx="1674056" cy="464234"/>
              </a:xfrm>
            </p:grpSpPr>
            <p:cxnSp>
              <p:nvCxnSpPr>
                <p:cNvPr id="55" name="Straight Connector 10">
                  <a:extLst>
                    <a:ext uri="{FF2B5EF4-FFF2-40B4-BE49-F238E27FC236}">
                      <a16:creationId xmlns:a16="http://schemas.microsoft.com/office/drawing/2014/main" id="{C6F9642C-5D03-4A55-BEAA-452E6923696B}"/>
                    </a:ext>
                  </a:extLst>
                </p:cNvPr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11">
                  <a:extLst>
                    <a:ext uri="{FF2B5EF4-FFF2-40B4-BE49-F238E27FC236}">
                      <a16:creationId xmlns:a16="http://schemas.microsoft.com/office/drawing/2014/main" id="{B8DFA284-5D2D-4293-AEE6-326718F00C72}"/>
                    </a:ext>
                  </a:extLst>
                </p:cNvPr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oup 46">
                <a:extLst>
                  <a:ext uri="{FF2B5EF4-FFF2-40B4-BE49-F238E27FC236}">
                    <a16:creationId xmlns:a16="http://schemas.microsoft.com/office/drawing/2014/main" id="{0B40CEF5-91E7-47B7-A748-121C0216F122}"/>
                  </a:ext>
                </a:extLst>
              </p:cNvPr>
              <p:cNvGrpSpPr/>
              <p:nvPr/>
            </p:nvGrpSpPr>
            <p:grpSpPr>
              <a:xfrm>
                <a:off x="6878987" y="2245920"/>
                <a:ext cx="1472650" cy="1708274"/>
                <a:chOff x="6878987" y="2245920"/>
                <a:chExt cx="1472650" cy="1708274"/>
              </a:xfrm>
            </p:grpSpPr>
            <p:sp>
              <p:nvSpPr>
                <p:cNvPr id="53" name="Hexagon 3">
                  <a:extLst>
                    <a:ext uri="{FF2B5EF4-FFF2-40B4-BE49-F238E27FC236}">
                      <a16:creationId xmlns:a16="http://schemas.microsoft.com/office/drawing/2014/main" id="{3D553B9E-92CA-414F-BE2A-4BD3757208BC}"/>
                    </a:ext>
                  </a:extLst>
                </p:cNvPr>
                <p:cNvSpPr/>
                <p:nvPr/>
              </p:nvSpPr>
              <p:spPr>
                <a:xfrm rot="16200000">
                  <a:off x="6761175" y="2363732"/>
                  <a:ext cx="1708274" cy="1472650"/>
                </a:xfrm>
                <a:prstGeom prst="hexagon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Freeform 15">
                  <a:extLst>
                    <a:ext uri="{FF2B5EF4-FFF2-40B4-BE49-F238E27FC236}">
                      <a16:creationId xmlns:a16="http://schemas.microsoft.com/office/drawing/2014/main" id="{664AD538-2DCA-4626-8372-BE663764516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56447" y="2808713"/>
                  <a:ext cx="516319" cy="583933"/>
                </a:xfrm>
                <a:custGeom>
                  <a:avLst/>
                  <a:gdLst>
                    <a:gd name="T0" fmla="*/ 20 w 78"/>
                    <a:gd name="T1" fmla="*/ 7 h 88"/>
                    <a:gd name="T2" fmla="*/ 20 w 78"/>
                    <a:gd name="T3" fmla="*/ 11 h 88"/>
                    <a:gd name="T4" fmla="*/ 5 w 78"/>
                    <a:gd name="T5" fmla="*/ 6 h 88"/>
                    <a:gd name="T6" fmla="*/ 1 w 78"/>
                    <a:gd name="T7" fmla="*/ 8 h 88"/>
                    <a:gd name="T8" fmla="*/ 0 w 78"/>
                    <a:gd name="T9" fmla="*/ 20 h 88"/>
                    <a:gd name="T10" fmla="*/ 3 w 78"/>
                    <a:gd name="T11" fmla="*/ 38 h 88"/>
                    <a:gd name="T12" fmla="*/ 17 w 78"/>
                    <a:gd name="T13" fmla="*/ 49 h 88"/>
                    <a:gd name="T14" fmla="*/ 20 w 78"/>
                    <a:gd name="T15" fmla="*/ 50 h 88"/>
                    <a:gd name="T16" fmla="*/ 20 w 78"/>
                    <a:gd name="T17" fmla="*/ 49 h 88"/>
                    <a:gd name="T18" fmla="*/ 31 w 78"/>
                    <a:gd name="T19" fmla="*/ 52 h 88"/>
                    <a:gd name="T20" fmla="*/ 31 w 78"/>
                    <a:gd name="T21" fmla="*/ 64 h 88"/>
                    <a:gd name="T22" fmla="*/ 27 w 78"/>
                    <a:gd name="T23" fmla="*/ 64 h 88"/>
                    <a:gd name="T24" fmla="*/ 27 w 78"/>
                    <a:gd name="T25" fmla="*/ 68 h 88"/>
                    <a:gd name="T26" fmla="*/ 15 w 78"/>
                    <a:gd name="T27" fmla="*/ 68 h 88"/>
                    <a:gd name="T28" fmla="*/ 15 w 78"/>
                    <a:gd name="T29" fmla="*/ 88 h 88"/>
                    <a:gd name="T30" fmla="*/ 64 w 78"/>
                    <a:gd name="T31" fmla="*/ 88 h 88"/>
                    <a:gd name="T32" fmla="*/ 64 w 78"/>
                    <a:gd name="T33" fmla="*/ 68 h 88"/>
                    <a:gd name="T34" fmla="*/ 52 w 78"/>
                    <a:gd name="T35" fmla="*/ 68 h 88"/>
                    <a:gd name="T36" fmla="*/ 52 w 78"/>
                    <a:gd name="T37" fmla="*/ 64 h 88"/>
                    <a:gd name="T38" fmla="*/ 47 w 78"/>
                    <a:gd name="T39" fmla="*/ 64 h 88"/>
                    <a:gd name="T40" fmla="*/ 47 w 78"/>
                    <a:gd name="T41" fmla="*/ 52 h 88"/>
                    <a:gd name="T42" fmla="*/ 58 w 78"/>
                    <a:gd name="T43" fmla="*/ 49 h 88"/>
                    <a:gd name="T44" fmla="*/ 58 w 78"/>
                    <a:gd name="T45" fmla="*/ 50 h 88"/>
                    <a:gd name="T46" fmla="*/ 61 w 78"/>
                    <a:gd name="T47" fmla="*/ 49 h 88"/>
                    <a:gd name="T48" fmla="*/ 75 w 78"/>
                    <a:gd name="T49" fmla="*/ 38 h 88"/>
                    <a:gd name="T50" fmla="*/ 78 w 78"/>
                    <a:gd name="T51" fmla="*/ 20 h 88"/>
                    <a:gd name="T52" fmla="*/ 77 w 78"/>
                    <a:gd name="T53" fmla="*/ 8 h 88"/>
                    <a:gd name="T54" fmla="*/ 73 w 78"/>
                    <a:gd name="T55" fmla="*/ 6 h 88"/>
                    <a:gd name="T56" fmla="*/ 58 w 78"/>
                    <a:gd name="T57" fmla="*/ 11 h 88"/>
                    <a:gd name="T58" fmla="*/ 58 w 78"/>
                    <a:gd name="T59" fmla="*/ 7 h 88"/>
                    <a:gd name="T60" fmla="*/ 60 w 78"/>
                    <a:gd name="T61" fmla="*/ 7 h 88"/>
                    <a:gd name="T62" fmla="*/ 60 w 78"/>
                    <a:gd name="T63" fmla="*/ 0 h 88"/>
                    <a:gd name="T64" fmla="*/ 17 w 78"/>
                    <a:gd name="T65" fmla="*/ 0 h 88"/>
                    <a:gd name="T66" fmla="*/ 17 w 78"/>
                    <a:gd name="T67" fmla="*/ 7 h 88"/>
                    <a:gd name="T68" fmla="*/ 20 w 78"/>
                    <a:gd name="T69" fmla="*/ 7 h 88"/>
                    <a:gd name="T70" fmla="*/ 63 w 78"/>
                    <a:gd name="T71" fmla="*/ 42 h 88"/>
                    <a:gd name="T72" fmla="*/ 59 w 78"/>
                    <a:gd name="T73" fmla="*/ 20 h 88"/>
                    <a:gd name="T74" fmla="*/ 61 w 78"/>
                    <a:gd name="T75" fmla="*/ 22 h 88"/>
                    <a:gd name="T76" fmla="*/ 66 w 78"/>
                    <a:gd name="T77" fmla="*/ 18 h 88"/>
                    <a:gd name="T78" fmla="*/ 64 w 78"/>
                    <a:gd name="T79" fmla="*/ 16 h 88"/>
                    <a:gd name="T80" fmla="*/ 71 w 78"/>
                    <a:gd name="T81" fmla="*/ 13 h 88"/>
                    <a:gd name="T82" fmla="*/ 72 w 78"/>
                    <a:gd name="T83" fmla="*/ 20 h 88"/>
                    <a:gd name="T84" fmla="*/ 69 w 78"/>
                    <a:gd name="T85" fmla="*/ 36 h 88"/>
                    <a:gd name="T86" fmla="*/ 63 w 78"/>
                    <a:gd name="T87" fmla="*/ 42 h 88"/>
                    <a:gd name="T88" fmla="*/ 19 w 78"/>
                    <a:gd name="T89" fmla="*/ 20 h 88"/>
                    <a:gd name="T90" fmla="*/ 15 w 78"/>
                    <a:gd name="T91" fmla="*/ 42 h 88"/>
                    <a:gd name="T92" fmla="*/ 9 w 78"/>
                    <a:gd name="T93" fmla="*/ 36 h 88"/>
                    <a:gd name="T94" fmla="*/ 6 w 78"/>
                    <a:gd name="T95" fmla="*/ 20 h 88"/>
                    <a:gd name="T96" fmla="*/ 7 w 78"/>
                    <a:gd name="T97" fmla="*/ 13 h 88"/>
                    <a:gd name="T98" fmla="*/ 14 w 78"/>
                    <a:gd name="T99" fmla="*/ 16 h 88"/>
                    <a:gd name="T100" fmla="*/ 12 w 78"/>
                    <a:gd name="T101" fmla="*/ 18 h 88"/>
                    <a:gd name="T102" fmla="*/ 17 w 78"/>
                    <a:gd name="T103" fmla="*/ 22 h 88"/>
                    <a:gd name="T104" fmla="*/ 19 w 78"/>
                    <a:gd name="T105" fmla="*/ 20 h 88"/>
                    <a:gd name="T106" fmla="*/ 32 w 78"/>
                    <a:gd name="T107" fmla="*/ 10 h 88"/>
                    <a:gd name="T108" fmla="*/ 32 w 78"/>
                    <a:gd name="T109" fmla="*/ 45 h 88"/>
                    <a:gd name="T110" fmla="*/ 25 w 78"/>
                    <a:gd name="T111" fmla="*/ 41 h 88"/>
                    <a:gd name="T112" fmla="*/ 28 w 78"/>
                    <a:gd name="T113" fmla="*/ 14 h 88"/>
                    <a:gd name="T114" fmla="*/ 28 w 78"/>
                    <a:gd name="T115" fmla="*/ 10 h 88"/>
                    <a:gd name="T116" fmla="*/ 32 w 78"/>
                    <a:gd name="T117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8" h="88">
                      <a:moveTo>
                        <a:pt x="20" y="7"/>
                      </a:moveTo>
                      <a:cubicBezTo>
                        <a:pt x="20" y="8"/>
                        <a:pt x="21" y="10"/>
                        <a:pt x="20" y="11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11"/>
                        <a:pt x="0" y="16"/>
                        <a:pt x="0" y="20"/>
                      </a:cubicBezTo>
                      <a:cubicBezTo>
                        <a:pt x="0" y="26"/>
                        <a:pt x="1" y="33"/>
                        <a:pt x="3" y="38"/>
                      </a:cubicBezTo>
                      <a:cubicBezTo>
                        <a:pt x="6" y="44"/>
                        <a:pt x="10" y="48"/>
                        <a:pt x="17" y="49"/>
                      </a:cubicBezTo>
                      <a:cubicBezTo>
                        <a:pt x="18" y="50"/>
                        <a:pt x="19" y="50"/>
                        <a:pt x="20" y="50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2" y="51"/>
                        <a:pt x="26" y="52"/>
                        <a:pt x="31" y="52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5" y="88"/>
                        <a:pt x="15" y="88"/>
                        <a:pt x="15" y="88"/>
                      </a:cubicBezTo>
                      <a:cubicBezTo>
                        <a:pt x="64" y="88"/>
                        <a:pt x="64" y="88"/>
                        <a:pt x="64" y="88"/>
                      </a:cubicBezTo>
                      <a:cubicBezTo>
                        <a:pt x="64" y="68"/>
                        <a:pt x="64" y="68"/>
                        <a:pt x="64" y="68"/>
                      </a:cubicBezTo>
                      <a:cubicBezTo>
                        <a:pt x="52" y="68"/>
                        <a:pt x="52" y="68"/>
                        <a:pt x="52" y="68"/>
                      </a:cubicBezTo>
                      <a:cubicBezTo>
                        <a:pt x="52" y="64"/>
                        <a:pt x="52" y="64"/>
                        <a:pt x="52" y="64"/>
                      </a:cubicBezTo>
                      <a:cubicBezTo>
                        <a:pt x="47" y="64"/>
                        <a:pt x="47" y="64"/>
                        <a:pt x="47" y="64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52" y="52"/>
                        <a:pt x="56" y="51"/>
                        <a:pt x="58" y="49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9" y="50"/>
                        <a:pt x="60" y="50"/>
                        <a:pt x="61" y="49"/>
                      </a:cubicBezTo>
                      <a:cubicBezTo>
                        <a:pt x="68" y="48"/>
                        <a:pt x="72" y="44"/>
                        <a:pt x="75" y="38"/>
                      </a:cubicBezTo>
                      <a:cubicBezTo>
                        <a:pt x="77" y="33"/>
                        <a:pt x="78" y="26"/>
                        <a:pt x="78" y="20"/>
                      </a:cubicBezTo>
                      <a:cubicBezTo>
                        <a:pt x="78" y="16"/>
                        <a:pt x="78" y="11"/>
                        <a:pt x="77" y="8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57" y="10"/>
                        <a:pt x="58" y="8"/>
                        <a:pt x="58" y="7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lose/>
                      <a:moveTo>
                        <a:pt x="63" y="42"/>
                      </a:moveTo>
                      <a:cubicBezTo>
                        <a:pt x="64" y="36"/>
                        <a:pt x="60" y="28"/>
                        <a:pt x="59" y="20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cubicBezTo>
                        <a:pt x="72" y="15"/>
                        <a:pt x="72" y="18"/>
                        <a:pt x="72" y="20"/>
                      </a:cubicBezTo>
                      <a:cubicBezTo>
                        <a:pt x="71" y="26"/>
                        <a:pt x="71" y="31"/>
                        <a:pt x="69" y="36"/>
                      </a:cubicBezTo>
                      <a:cubicBezTo>
                        <a:pt x="67" y="39"/>
                        <a:pt x="65" y="41"/>
                        <a:pt x="63" y="42"/>
                      </a:cubicBezTo>
                      <a:close/>
                      <a:moveTo>
                        <a:pt x="19" y="20"/>
                      </a:moveTo>
                      <a:cubicBezTo>
                        <a:pt x="17" y="28"/>
                        <a:pt x="14" y="36"/>
                        <a:pt x="15" y="42"/>
                      </a:cubicBezTo>
                      <a:cubicBezTo>
                        <a:pt x="13" y="41"/>
                        <a:pt x="11" y="39"/>
                        <a:pt x="9" y="36"/>
                      </a:cubicBezTo>
                      <a:cubicBezTo>
                        <a:pt x="7" y="31"/>
                        <a:pt x="6" y="26"/>
                        <a:pt x="6" y="20"/>
                      </a:cubicBezTo>
                      <a:cubicBezTo>
                        <a:pt x="6" y="18"/>
                        <a:pt x="6" y="15"/>
                        <a:pt x="7" y="13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lose/>
                      <a:moveTo>
                        <a:pt x="32" y="10"/>
                      </a:move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27" y="45"/>
                        <a:pt x="25" y="41"/>
                      </a:cubicBezTo>
                      <a:cubicBezTo>
                        <a:pt x="24" y="37"/>
                        <a:pt x="28" y="16"/>
                        <a:pt x="28" y="14"/>
                      </a:cubicBezTo>
                      <a:cubicBezTo>
                        <a:pt x="28" y="13"/>
                        <a:pt x="28" y="10"/>
                        <a:pt x="28" y="10"/>
                      </a:cubicBezTo>
                      <a:lnTo>
                        <a:pt x="32" y="1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" name="Group 45">
                <a:extLst>
                  <a:ext uri="{FF2B5EF4-FFF2-40B4-BE49-F238E27FC236}">
                    <a16:creationId xmlns:a16="http://schemas.microsoft.com/office/drawing/2014/main" id="{A7D49758-5E81-4279-8E9A-61D95740354C}"/>
                  </a:ext>
                </a:extLst>
              </p:cNvPr>
              <p:cNvGrpSpPr/>
              <p:nvPr/>
            </p:nvGrpSpPr>
            <p:grpSpPr>
              <a:xfrm>
                <a:off x="5707149" y="2342500"/>
                <a:ext cx="1106424" cy="1283451"/>
                <a:chOff x="5707149" y="2342500"/>
                <a:chExt cx="1106424" cy="1283451"/>
              </a:xfrm>
            </p:grpSpPr>
            <p:sp>
              <p:nvSpPr>
                <p:cNvPr id="51" name="Hexagon 6">
                  <a:extLst>
                    <a:ext uri="{FF2B5EF4-FFF2-40B4-BE49-F238E27FC236}">
                      <a16:creationId xmlns:a16="http://schemas.microsoft.com/office/drawing/2014/main" id="{04040577-28CB-4C9A-85FF-FF51C504306E}"/>
                    </a:ext>
                  </a:extLst>
                </p:cNvPr>
                <p:cNvSpPr/>
                <p:nvPr/>
              </p:nvSpPr>
              <p:spPr>
                <a:xfrm rot="16200000">
                  <a:off x="5618635" y="2431014"/>
                  <a:ext cx="1283451" cy="1106424"/>
                </a:xfrm>
                <a:prstGeom prst="hexagon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Freeform 16">
                  <a:extLst>
                    <a:ext uri="{FF2B5EF4-FFF2-40B4-BE49-F238E27FC236}">
                      <a16:creationId xmlns:a16="http://schemas.microsoft.com/office/drawing/2014/main" id="{4C3F413C-8464-43AE-96DC-084C8682E4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54264" y="2758092"/>
                  <a:ext cx="412192" cy="452267"/>
                </a:xfrm>
                <a:custGeom>
                  <a:avLst/>
                  <a:gdLst>
                    <a:gd name="T0" fmla="*/ 65 w 100"/>
                    <a:gd name="T1" fmla="*/ 0 h 110"/>
                    <a:gd name="T2" fmla="*/ 77 w 100"/>
                    <a:gd name="T3" fmla="*/ 12 h 110"/>
                    <a:gd name="T4" fmla="*/ 68 w 100"/>
                    <a:gd name="T5" fmla="*/ 40 h 110"/>
                    <a:gd name="T6" fmla="*/ 67 w 100"/>
                    <a:gd name="T7" fmla="*/ 10 h 110"/>
                    <a:gd name="T8" fmla="*/ 28 w 100"/>
                    <a:gd name="T9" fmla="*/ 9 h 110"/>
                    <a:gd name="T10" fmla="*/ 28 w 100"/>
                    <a:gd name="T11" fmla="*/ 16 h 110"/>
                    <a:gd name="T12" fmla="*/ 25 w 100"/>
                    <a:gd name="T13" fmla="*/ 24 h 110"/>
                    <a:gd name="T14" fmla="*/ 18 w 100"/>
                    <a:gd name="T15" fmla="*/ 26 h 110"/>
                    <a:gd name="T16" fmla="*/ 9 w 100"/>
                    <a:gd name="T17" fmla="*/ 25 h 110"/>
                    <a:gd name="T18" fmla="*/ 10 w 100"/>
                    <a:gd name="T19" fmla="*/ 87 h 110"/>
                    <a:gd name="T20" fmla="*/ 12 w 100"/>
                    <a:gd name="T21" fmla="*/ 88 h 110"/>
                    <a:gd name="T22" fmla="*/ 44 w 100"/>
                    <a:gd name="T23" fmla="*/ 97 h 110"/>
                    <a:gd name="T24" fmla="*/ 4 w 100"/>
                    <a:gd name="T25" fmla="*/ 93 h 110"/>
                    <a:gd name="T26" fmla="*/ 4 w 100"/>
                    <a:gd name="T27" fmla="*/ 93 h 110"/>
                    <a:gd name="T28" fmla="*/ 0 w 100"/>
                    <a:gd name="T29" fmla="*/ 22 h 110"/>
                    <a:gd name="T30" fmla="*/ 2 w 100"/>
                    <a:gd name="T31" fmla="*/ 19 h 110"/>
                    <a:gd name="T32" fmla="*/ 21 w 100"/>
                    <a:gd name="T33" fmla="*/ 0 h 110"/>
                    <a:gd name="T34" fmla="*/ 90 w 100"/>
                    <a:gd name="T35" fmla="*/ 45 h 110"/>
                    <a:gd name="T36" fmla="*/ 84 w 100"/>
                    <a:gd name="T37" fmla="*/ 39 h 110"/>
                    <a:gd name="T38" fmla="*/ 83 w 100"/>
                    <a:gd name="T39" fmla="*/ 47 h 110"/>
                    <a:gd name="T40" fmla="*/ 94 w 100"/>
                    <a:gd name="T41" fmla="*/ 53 h 110"/>
                    <a:gd name="T42" fmla="*/ 86 w 100"/>
                    <a:gd name="T43" fmla="*/ 81 h 110"/>
                    <a:gd name="T44" fmla="*/ 100 w 100"/>
                    <a:gd name="T45" fmla="*/ 51 h 110"/>
                    <a:gd name="T46" fmla="*/ 90 w 100"/>
                    <a:gd name="T47" fmla="*/ 45 h 110"/>
                    <a:gd name="T48" fmla="*/ 54 w 100"/>
                    <a:gd name="T49" fmla="*/ 84 h 110"/>
                    <a:gd name="T50" fmla="*/ 90 w 100"/>
                    <a:gd name="T51" fmla="*/ 55 h 110"/>
                    <a:gd name="T52" fmla="*/ 52 w 100"/>
                    <a:gd name="T53" fmla="*/ 87 h 110"/>
                    <a:gd name="T54" fmla="*/ 51 w 100"/>
                    <a:gd name="T55" fmla="*/ 103 h 110"/>
                    <a:gd name="T56" fmla="*/ 52 w 100"/>
                    <a:gd name="T57" fmla="*/ 110 h 110"/>
                    <a:gd name="T58" fmla="*/ 56 w 100"/>
                    <a:gd name="T59" fmla="*/ 106 h 110"/>
                    <a:gd name="T60" fmla="*/ 52 w 100"/>
                    <a:gd name="T61" fmla="*/ 87 h 110"/>
                    <a:gd name="T62" fmla="*/ 18 w 100"/>
                    <a:gd name="T63" fmla="*/ 60 h 110"/>
                    <a:gd name="T64" fmla="*/ 30 w 100"/>
                    <a:gd name="T65" fmla="*/ 56 h 110"/>
                    <a:gd name="T66" fmla="*/ 18 w 100"/>
                    <a:gd name="T67" fmla="*/ 43 h 110"/>
                    <a:gd name="T68" fmla="*/ 60 w 100"/>
                    <a:gd name="T69" fmla="*/ 48 h 110"/>
                    <a:gd name="T70" fmla="*/ 18 w 100"/>
                    <a:gd name="T71" fmla="*/ 43 h 110"/>
                    <a:gd name="T72" fmla="*/ 18 w 100"/>
                    <a:gd name="T73" fmla="*/ 36 h 110"/>
                    <a:gd name="T74" fmla="*/ 60 w 100"/>
                    <a:gd name="T75" fmla="*/ 31 h 110"/>
                    <a:gd name="T76" fmla="*/ 37 w 100"/>
                    <a:gd name="T77" fmla="*/ 19 h 110"/>
                    <a:gd name="T78" fmla="*/ 60 w 100"/>
                    <a:gd name="T79" fmla="*/ 24 h 110"/>
                    <a:gd name="T80" fmla="*/ 37 w 100"/>
                    <a:gd name="T81" fmla="*/ 19 h 110"/>
                    <a:gd name="T82" fmla="*/ 14 w 100"/>
                    <a:gd name="T83" fmla="*/ 21 h 110"/>
                    <a:gd name="T84" fmla="*/ 18 w 100"/>
                    <a:gd name="T85" fmla="*/ 22 h 110"/>
                    <a:gd name="T86" fmla="*/ 20 w 100"/>
                    <a:gd name="T87" fmla="*/ 22 h 110"/>
                    <a:gd name="T88" fmla="*/ 24 w 100"/>
                    <a:gd name="T89" fmla="*/ 18 h 110"/>
                    <a:gd name="T90" fmla="*/ 24 w 100"/>
                    <a:gd name="T91" fmla="*/ 17 h 110"/>
                    <a:gd name="T92" fmla="*/ 23 w 100"/>
                    <a:gd name="T93" fmla="*/ 12 h 110"/>
                    <a:gd name="T94" fmla="*/ 12 w 100"/>
                    <a:gd name="T95" fmla="*/ 2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0" h="110">
                      <a:moveTo>
                        <a:pt x="23" y="0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8" y="0"/>
                        <a:pt x="71" y="1"/>
                        <a:pt x="74" y="4"/>
                      </a:cubicBezTo>
                      <a:cubicBezTo>
                        <a:pt x="76" y="6"/>
                        <a:pt x="77" y="9"/>
                        <a:pt x="77" y="12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1"/>
                        <a:pt x="68" y="11"/>
                        <a:pt x="67" y="10"/>
                      </a:cubicBezTo>
                      <a:cubicBezTo>
                        <a:pt x="67" y="10"/>
                        <a:pt x="66" y="9"/>
                        <a:pt x="65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7"/>
                        <a:pt x="28" y="18"/>
                        <a:pt x="28" y="19"/>
                      </a:cubicBezTo>
                      <a:cubicBezTo>
                        <a:pt x="28" y="21"/>
                        <a:pt x="27" y="23"/>
                        <a:pt x="25" y="24"/>
                      </a:cubicBezTo>
                      <a:cubicBezTo>
                        <a:pt x="24" y="25"/>
                        <a:pt x="23" y="26"/>
                        <a:pt x="21" y="26"/>
                      </a:cubicBezTo>
                      <a:cubicBezTo>
                        <a:pt x="20" y="26"/>
                        <a:pt x="19" y="26"/>
                        <a:pt x="18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9" y="86"/>
                        <a:pt x="10" y="86"/>
                        <a:pt x="10" y="87"/>
                      </a:cubicBezTo>
                      <a:cubicBezTo>
                        <a:pt x="10" y="87"/>
                        <a:pt x="10" y="87"/>
                        <a:pt x="10" y="87"/>
                      </a:cubicBezTo>
                      <a:cubicBezTo>
                        <a:pt x="11" y="87"/>
                        <a:pt x="11" y="88"/>
                        <a:pt x="12" y="88"/>
                      </a:cubicBezTo>
                      <a:cubicBezTo>
                        <a:pt x="45" y="88"/>
                        <a:pt x="45" y="88"/>
                        <a:pt x="45" y="88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12" y="97"/>
                        <a:pt x="12" y="97"/>
                        <a:pt x="12" y="97"/>
                      </a:cubicBezTo>
                      <a:cubicBezTo>
                        <a:pt x="9" y="97"/>
                        <a:pt x="6" y="96"/>
                        <a:pt x="4" y="93"/>
                      </a:cubicBezTo>
                      <a:cubicBezTo>
                        <a:pt x="4" y="93"/>
                        <a:pt x="4" y="93"/>
                        <a:pt x="4" y="93"/>
                      </a:cubicBezTo>
                      <a:cubicBezTo>
                        <a:pt x="4" y="93"/>
                        <a:pt x="4" y="93"/>
                        <a:pt x="4" y="93"/>
                      </a:cubicBezTo>
                      <a:cubicBezTo>
                        <a:pt x="2" y="91"/>
                        <a:pt x="0" y="88"/>
                        <a:pt x="0" y="8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lose/>
                      <a:moveTo>
                        <a:pt x="90" y="45"/>
                      </a:move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75" y="44"/>
                        <a:pt x="75" y="44"/>
                        <a:pt x="75" y="44"/>
                      </a:cubicBezTo>
                      <a:cubicBezTo>
                        <a:pt x="83" y="47"/>
                        <a:pt x="83" y="47"/>
                        <a:pt x="83" y="47"/>
                      </a:cubicBezTo>
                      <a:cubicBezTo>
                        <a:pt x="91" y="52"/>
                        <a:pt x="91" y="52"/>
                        <a:pt x="91" y="52"/>
                      </a:cubicBezTo>
                      <a:cubicBezTo>
                        <a:pt x="94" y="53"/>
                        <a:pt x="94" y="53"/>
                        <a:pt x="94" y="53"/>
                      </a:cubicBezTo>
                      <a:cubicBezTo>
                        <a:pt x="92" y="62"/>
                        <a:pt x="88" y="70"/>
                        <a:pt x="82" y="77"/>
                      </a:cubicBezTo>
                      <a:cubicBezTo>
                        <a:pt x="86" y="81"/>
                        <a:pt x="86" y="81"/>
                        <a:pt x="86" y="81"/>
                      </a:cubicBezTo>
                      <a:cubicBezTo>
                        <a:pt x="93" y="73"/>
                        <a:pt x="98" y="63"/>
                        <a:pt x="100" y="53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0" y="45"/>
                        <a:pt x="90" y="45"/>
                        <a:pt x="90" y="45"/>
                      </a:cubicBezTo>
                      <a:close/>
                      <a:moveTo>
                        <a:pt x="74" y="47"/>
                      </a:moveTo>
                      <a:cubicBezTo>
                        <a:pt x="64" y="58"/>
                        <a:pt x="58" y="70"/>
                        <a:pt x="54" y="84"/>
                      </a:cubicBezTo>
                      <a:cubicBezTo>
                        <a:pt x="59" y="86"/>
                        <a:pt x="64" y="89"/>
                        <a:pt x="70" y="92"/>
                      </a:cubicBezTo>
                      <a:cubicBezTo>
                        <a:pt x="78" y="81"/>
                        <a:pt x="85" y="68"/>
                        <a:pt x="90" y="55"/>
                      </a:cubicBezTo>
                      <a:cubicBezTo>
                        <a:pt x="84" y="52"/>
                        <a:pt x="79" y="50"/>
                        <a:pt x="74" y="47"/>
                      </a:cubicBezTo>
                      <a:close/>
                      <a:moveTo>
                        <a:pt x="52" y="87"/>
                      </a:moveTo>
                      <a:cubicBezTo>
                        <a:pt x="50" y="103"/>
                        <a:pt x="50" y="103"/>
                        <a:pt x="50" y="103"/>
                      </a:cubicBezTo>
                      <a:cubicBezTo>
                        <a:pt x="51" y="103"/>
                        <a:pt x="51" y="103"/>
                        <a:pt x="51" y="103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5" y="106"/>
                        <a:pt x="55" y="106"/>
                        <a:pt x="55" y="106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68" y="95"/>
                        <a:pt x="68" y="95"/>
                        <a:pt x="68" y="95"/>
                      </a:cubicBezTo>
                      <a:cubicBezTo>
                        <a:pt x="52" y="87"/>
                        <a:pt x="52" y="87"/>
                        <a:pt x="52" y="87"/>
                      </a:cubicBezTo>
                      <a:close/>
                      <a:moveTo>
                        <a:pt x="18" y="56"/>
                      </a:moveTo>
                      <a:cubicBezTo>
                        <a:pt x="18" y="60"/>
                        <a:pt x="18" y="60"/>
                        <a:pt x="18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30" y="56"/>
                        <a:pt x="30" y="56"/>
                        <a:pt x="30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lose/>
                      <a:moveTo>
                        <a:pt x="18" y="43"/>
                      </a:move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18" y="43"/>
                        <a:pt x="18" y="43"/>
                        <a:pt x="18" y="43"/>
                      </a:cubicBezTo>
                      <a:close/>
                      <a:moveTo>
                        <a:pt x="18" y="31"/>
                      </a:move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lose/>
                      <a:moveTo>
                        <a:pt x="37" y="19"/>
                      </a:move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lose/>
                      <a:moveTo>
                        <a:pt x="12" y="21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20" y="22"/>
                      </a:cubicBezTo>
                      <a:cubicBezTo>
                        <a:pt x="21" y="22"/>
                        <a:pt x="22" y="21"/>
                        <a:pt x="22" y="20"/>
                      </a:cubicBezTo>
                      <a:cubicBezTo>
                        <a:pt x="23" y="20"/>
                        <a:pt x="24" y="19"/>
                        <a:pt x="24" y="18"/>
                      </a:cubicBezTo>
                      <a:cubicBezTo>
                        <a:pt x="24" y="18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lnTo>
                        <a:pt x="12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" name="Group 47">
                <a:extLst>
                  <a:ext uri="{FF2B5EF4-FFF2-40B4-BE49-F238E27FC236}">
                    <a16:creationId xmlns:a16="http://schemas.microsoft.com/office/drawing/2014/main" id="{9004BE6C-143B-4792-8A7F-3F3BED59824A}"/>
                  </a:ext>
                </a:extLst>
              </p:cNvPr>
              <p:cNvGrpSpPr/>
              <p:nvPr/>
            </p:nvGrpSpPr>
            <p:grpSpPr>
              <a:xfrm>
                <a:off x="7756222" y="3679819"/>
                <a:ext cx="1106424" cy="1283451"/>
                <a:chOff x="7756222" y="3679819"/>
                <a:chExt cx="1106424" cy="1283451"/>
              </a:xfrm>
            </p:grpSpPr>
            <p:sp>
              <p:nvSpPr>
                <p:cNvPr id="49" name="Hexagon 5">
                  <a:extLst>
                    <a:ext uri="{FF2B5EF4-FFF2-40B4-BE49-F238E27FC236}">
                      <a16:creationId xmlns:a16="http://schemas.microsoft.com/office/drawing/2014/main" id="{36CB80C4-DB24-48BE-83F8-44F9618DA415}"/>
                    </a:ext>
                  </a:extLst>
                </p:cNvPr>
                <p:cNvSpPr/>
                <p:nvPr/>
              </p:nvSpPr>
              <p:spPr>
                <a:xfrm rot="16200000">
                  <a:off x="7667708" y="3768333"/>
                  <a:ext cx="1283451" cy="1106424"/>
                </a:xfrm>
                <a:prstGeom prst="hexagon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0" name="Freeform 17">
                  <a:extLst>
                    <a:ext uri="{FF2B5EF4-FFF2-40B4-BE49-F238E27FC236}">
                      <a16:creationId xmlns:a16="http://schemas.microsoft.com/office/drawing/2014/main" id="{1534EF28-679A-4AD1-8E90-7DA6ADD26E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107833" y="4106652"/>
                  <a:ext cx="403032" cy="428221"/>
                </a:xfrm>
                <a:custGeom>
                  <a:avLst/>
                  <a:gdLst>
                    <a:gd name="T0" fmla="*/ 75 w 89"/>
                    <a:gd name="T1" fmla="*/ 22 h 95"/>
                    <a:gd name="T2" fmla="*/ 89 w 89"/>
                    <a:gd name="T3" fmla="*/ 53 h 95"/>
                    <a:gd name="T4" fmla="*/ 78 w 89"/>
                    <a:gd name="T5" fmla="*/ 80 h 95"/>
                    <a:gd name="T6" fmla="*/ 47 w 89"/>
                    <a:gd name="T7" fmla="*/ 53 h 95"/>
                    <a:gd name="T8" fmla="*/ 75 w 89"/>
                    <a:gd name="T9" fmla="*/ 22 h 95"/>
                    <a:gd name="T10" fmla="*/ 76 w 89"/>
                    <a:gd name="T11" fmla="*/ 83 h 95"/>
                    <a:gd name="T12" fmla="*/ 69 w 89"/>
                    <a:gd name="T13" fmla="*/ 88 h 95"/>
                    <a:gd name="T14" fmla="*/ 74 w 89"/>
                    <a:gd name="T15" fmla="*/ 81 h 95"/>
                    <a:gd name="T16" fmla="*/ 76 w 89"/>
                    <a:gd name="T17" fmla="*/ 83 h 95"/>
                    <a:gd name="T18" fmla="*/ 64 w 89"/>
                    <a:gd name="T19" fmla="*/ 92 h 95"/>
                    <a:gd name="T20" fmla="*/ 72 w 89"/>
                    <a:gd name="T21" fmla="*/ 79 h 95"/>
                    <a:gd name="T22" fmla="*/ 70 w 89"/>
                    <a:gd name="T23" fmla="*/ 77 h 95"/>
                    <a:gd name="T24" fmla="*/ 60 w 89"/>
                    <a:gd name="T25" fmla="*/ 94 h 95"/>
                    <a:gd name="T26" fmla="*/ 64 w 89"/>
                    <a:gd name="T27" fmla="*/ 92 h 95"/>
                    <a:gd name="T28" fmla="*/ 58 w 89"/>
                    <a:gd name="T29" fmla="*/ 91 h 95"/>
                    <a:gd name="T30" fmla="*/ 67 w 89"/>
                    <a:gd name="T31" fmla="*/ 75 h 95"/>
                    <a:gd name="T32" fmla="*/ 65 w 89"/>
                    <a:gd name="T33" fmla="*/ 74 h 95"/>
                    <a:gd name="T34" fmla="*/ 57 w 89"/>
                    <a:gd name="T35" fmla="*/ 88 h 95"/>
                    <a:gd name="T36" fmla="*/ 58 w 89"/>
                    <a:gd name="T37" fmla="*/ 91 h 95"/>
                    <a:gd name="T38" fmla="*/ 56 w 89"/>
                    <a:gd name="T39" fmla="*/ 84 h 95"/>
                    <a:gd name="T40" fmla="*/ 63 w 89"/>
                    <a:gd name="T41" fmla="*/ 72 h 95"/>
                    <a:gd name="T42" fmla="*/ 61 w 89"/>
                    <a:gd name="T43" fmla="*/ 70 h 95"/>
                    <a:gd name="T44" fmla="*/ 55 w 89"/>
                    <a:gd name="T45" fmla="*/ 81 h 95"/>
                    <a:gd name="T46" fmla="*/ 56 w 89"/>
                    <a:gd name="T47" fmla="*/ 84 h 95"/>
                    <a:gd name="T48" fmla="*/ 53 w 89"/>
                    <a:gd name="T49" fmla="*/ 78 h 95"/>
                    <a:gd name="T50" fmla="*/ 59 w 89"/>
                    <a:gd name="T51" fmla="*/ 68 h 95"/>
                    <a:gd name="T52" fmla="*/ 57 w 89"/>
                    <a:gd name="T53" fmla="*/ 66 h 95"/>
                    <a:gd name="T54" fmla="*/ 52 w 89"/>
                    <a:gd name="T55" fmla="*/ 75 h 95"/>
                    <a:gd name="T56" fmla="*/ 53 w 89"/>
                    <a:gd name="T57" fmla="*/ 78 h 95"/>
                    <a:gd name="T58" fmla="*/ 51 w 89"/>
                    <a:gd name="T59" fmla="*/ 71 h 95"/>
                    <a:gd name="T60" fmla="*/ 55 w 89"/>
                    <a:gd name="T61" fmla="*/ 64 h 95"/>
                    <a:gd name="T62" fmla="*/ 53 w 89"/>
                    <a:gd name="T63" fmla="*/ 62 h 95"/>
                    <a:gd name="T64" fmla="*/ 50 w 89"/>
                    <a:gd name="T65" fmla="*/ 68 h 95"/>
                    <a:gd name="T66" fmla="*/ 51 w 89"/>
                    <a:gd name="T67" fmla="*/ 71 h 95"/>
                    <a:gd name="T68" fmla="*/ 48 w 89"/>
                    <a:gd name="T69" fmla="*/ 65 h 95"/>
                    <a:gd name="T70" fmla="*/ 51 w 89"/>
                    <a:gd name="T71" fmla="*/ 61 h 95"/>
                    <a:gd name="T72" fmla="*/ 49 w 89"/>
                    <a:gd name="T73" fmla="*/ 59 h 95"/>
                    <a:gd name="T74" fmla="*/ 47 w 89"/>
                    <a:gd name="T75" fmla="*/ 61 h 95"/>
                    <a:gd name="T76" fmla="*/ 48 w 89"/>
                    <a:gd name="T77" fmla="*/ 65 h 95"/>
                    <a:gd name="T78" fmla="*/ 46 w 89"/>
                    <a:gd name="T79" fmla="*/ 58 h 95"/>
                    <a:gd name="T80" fmla="*/ 45 w 89"/>
                    <a:gd name="T81" fmla="*/ 55 h 95"/>
                    <a:gd name="T82" fmla="*/ 47 w 89"/>
                    <a:gd name="T83" fmla="*/ 57 h 95"/>
                    <a:gd name="T84" fmla="*/ 46 w 89"/>
                    <a:gd name="T85" fmla="*/ 58 h 95"/>
                    <a:gd name="T86" fmla="*/ 59 w 89"/>
                    <a:gd name="T87" fmla="*/ 17 h 95"/>
                    <a:gd name="T88" fmla="*/ 41 w 89"/>
                    <a:gd name="T89" fmla="*/ 54 h 95"/>
                    <a:gd name="T90" fmla="*/ 36 w 89"/>
                    <a:gd name="T91" fmla="*/ 13 h 95"/>
                    <a:gd name="T92" fmla="*/ 0 w 89"/>
                    <a:gd name="T93" fmla="*/ 54 h 95"/>
                    <a:gd name="T94" fmla="*/ 41 w 89"/>
                    <a:gd name="T95" fmla="*/ 95 h 95"/>
                    <a:gd name="T96" fmla="*/ 55 w 89"/>
                    <a:gd name="T97" fmla="*/ 93 h 95"/>
                    <a:gd name="T98" fmla="*/ 41 w 89"/>
                    <a:gd name="T99" fmla="*/ 54 h 95"/>
                    <a:gd name="T100" fmla="*/ 68 w 89"/>
                    <a:gd name="T101" fmla="*/ 23 h 95"/>
                    <a:gd name="T102" fmla="*/ 59 w 89"/>
                    <a:gd name="T103" fmla="*/ 17 h 95"/>
                    <a:gd name="T104" fmla="*/ 43 w 89"/>
                    <a:gd name="T105" fmla="*/ 0 h 95"/>
                    <a:gd name="T106" fmla="*/ 38 w 89"/>
                    <a:gd name="T107" fmla="*/ 0 h 95"/>
                    <a:gd name="T108" fmla="*/ 43 w 89"/>
                    <a:gd name="T109" fmla="*/ 41 h 95"/>
                    <a:gd name="T110" fmla="*/ 61 w 89"/>
                    <a:gd name="T111" fmla="*/ 4 h 95"/>
                    <a:gd name="T112" fmla="*/ 43 w 89"/>
                    <a:gd name="T1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9" h="95">
                      <a:moveTo>
                        <a:pt x="75" y="22"/>
                      </a:moveTo>
                      <a:cubicBezTo>
                        <a:pt x="83" y="29"/>
                        <a:pt x="89" y="40"/>
                        <a:pt x="89" y="53"/>
                      </a:cubicBezTo>
                      <a:cubicBezTo>
                        <a:pt x="89" y="63"/>
                        <a:pt x="85" y="73"/>
                        <a:pt x="78" y="80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lose/>
                      <a:moveTo>
                        <a:pt x="76" y="83"/>
                      </a:moveTo>
                      <a:cubicBezTo>
                        <a:pt x="74" y="85"/>
                        <a:pt x="72" y="87"/>
                        <a:pt x="69" y="88"/>
                      </a:cubicBezTo>
                      <a:cubicBezTo>
                        <a:pt x="74" y="81"/>
                        <a:pt x="74" y="81"/>
                        <a:pt x="74" y="81"/>
                      </a:cubicBezTo>
                      <a:cubicBezTo>
                        <a:pt x="76" y="83"/>
                        <a:pt x="76" y="83"/>
                        <a:pt x="76" y="83"/>
                      </a:cubicBezTo>
                      <a:close/>
                      <a:moveTo>
                        <a:pt x="64" y="92"/>
                      </a:move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70" y="77"/>
                        <a:pt x="70" y="77"/>
                        <a:pt x="70" y="77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1" y="93"/>
                        <a:pt x="63" y="92"/>
                        <a:pt x="64" y="92"/>
                      </a:cubicBezTo>
                      <a:close/>
                      <a:moveTo>
                        <a:pt x="58" y="91"/>
                      </a:moveTo>
                      <a:cubicBezTo>
                        <a:pt x="67" y="75"/>
                        <a:pt x="67" y="75"/>
                        <a:pt x="67" y="75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lose/>
                      <a:moveTo>
                        <a:pt x="56" y="84"/>
                      </a:move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5" y="81"/>
                        <a:pt x="55" y="81"/>
                        <a:pt x="55" y="81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lose/>
                      <a:moveTo>
                        <a:pt x="53" y="78"/>
                      </a:move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52" y="75"/>
                        <a:pt x="52" y="75"/>
                        <a:pt x="52" y="75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lose/>
                      <a:moveTo>
                        <a:pt x="51" y="71"/>
                      </a:moveTo>
                      <a:cubicBezTo>
                        <a:pt x="55" y="64"/>
                        <a:pt x="55" y="64"/>
                        <a:pt x="55" y="64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0" y="68"/>
                        <a:pt x="50" y="68"/>
                        <a:pt x="50" y="6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lose/>
                      <a:moveTo>
                        <a:pt x="48" y="65"/>
                      </a:move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lose/>
                      <a:moveTo>
                        <a:pt x="46" y="58"/>
                      </a:moveTo>
                      <a:cubicBezTo>
                        <a:pt x="45" y="55"/>
                        <a:pt x="45" y="55"/>
                        <a:pt x="45" y="55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  <a:moveTo>
                        <a:pt x="59" y="17"/>
                      </a:move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41" y="54"/>
                        <a:pt x="38" y="28"/>
                        <a:pt x="36" y="13"/>
                      </a:cubicBezTo>
                      <a:cubicBezTo>
                        <a:pt x="16" y="15"/>
                        <a:pt x="0" y="33"/>
                        <a:pt x="0" y="54"/>
                      </a:cubicBezTo>
                      <a:cubicBezTo>
                        <a:pt x="0" y="77"/>
                        <a:pt x="18" y="95"/>
                        <a:pt x="41" y="95"/>
                      </a:cubicBezTo>
                      <a:cubicBezTo>
                        <a:pt x="46" y="95"/>
                        <a:pt x="51" y="94"/>
                        <a:pt x="55" y="93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6" y="20"/>
                        <a:pt x="63" y="18"/>
                        <a:pt x="59" y="17"/>
                      </a:cubicBezTo>
                      <a:close/>
                      <a:moveTo>
                        <a:pt x="43" y="0"/>
                      </a:move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40" y="15"/>
                        <a:pt x="43" y="41"/>
                        <a:pt x="43" y="4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6" y="1"/>
                        <a:pt x="49" y="0"/>
                        <a:pt x="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1" name="Group 44">
                <a:extLst>
                  <a:ext uri="{FF2B5EF4-FFF2-40B4-BE49-F238E27FC236}">
                    <a16:creationId xmlns:a16="http://schemas.microsoft.com/office/drawing/2014/main" id="{D5656751-D429-4685-AD26-E52AA8B237E5}"/>
                  </a:ext>
                </a:extLst>
              </p:cNvPr>
              <p:cNvGrpSpPr/>
              <p:nvPr/>
            </p:nvGrpSpPr>
            <p:grpSpPr>
              <a:xfrm>
                <a:off x="4889416" y="3362177"/>
                <a:ext cx="1338773" cy="1552976"/>
                <a:chOff x="4889416" y="3362177"/>
                <a:chExt cx="1338773" cy="1552976"/>
              </a:xfrm>
            </p:grpSpPr>
            <p:sp>
              <p:nvSpPr>
                <p:cNvPr id="47" name="Hexagon 7">
                  <a:extLst>
                    <a:ext uri="{FF2B5EF4-FFF2-40B4-BE49-F238E27FC236}">
                      <a16:creationId xmlns:a16="http://schemas.microsoft.com/office/drawing/2014/main" id="{B7A7B810-5FFA-479C-89E6-FC50A68228E7}"/>
                    </a:ext>
                  </a:extLst>
                </p:cNvPr>
                <p:cNvSpPr/>
                <p:nvPr/>
              </p:nvSpPr>
              <p:spPr>
                <a:xfrm rot="16200000">
                  <a:off x="4782315" y="3469278"/>
                  <a:ext cx="1552976" cy="1338773"/>
                </a:xfrm>
                <a:prstGeom prst="hexagon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" name="Freeform 18">
                  <a:extLst>
                    <a:ext uri="{FF2B5EF4-FFF2-40B4-BE49-F238E27FC236}">
                      <a16:creationId xmlns:a16="http://schemas.microsoft.com/office/drawing/2014/main" id="{BFDC71DB-46F9-4F2E-831B-181E01C116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60360" y="3842689"/>
                  <a:ext cx="596885" cy="482589"/>
                </a:xfrm>
                <a:custGeom>
                  <a:avLst/>
                  <a:gdLst>
                    <a:gd name="T0" fmla="*/ 86 w 109"/>
                    <a:gd name="T1" fmla="*/ 88 h 88"/>
                    <a:gd name="T2" fmla="*/ 84 w 109"/>
                    <a:gd name="T3" fmla="*/ 44 h 88"/>
                    <a:gd name="T4" fmla="*/ 80 w 109"/>
                    <a:gd name="T5" fmla="*/ 71 h 88"/>
                    <a:gd name="T6" fmla="*/ 109 w 109"/>
                    <a:gd name="T7" fmla="*/ 0 h 88"/>
                    <a:gd name="T8" fmla="*/ 92 w 109"/>
                    <a:gd name="T9" fmla="*/ 33 h 88"/>
                    <a:gd name="T10" fmla="*/ 80 w 109"/>
                    <a:gd name="T11" fmla="*/ 25 h 88"/>
                    <a:gd name="T12" fmla="*/ 67 w 109"/>
                    <a:gd name="T13" fmla="*/ 68 h 88"/>
                    <a:gd name="T14" fmla="*/ 37 w 109"/>
                    <a:gd name="T15" fmla="*/ 73 h 88"/>
                    <a:gd name="T16" fmla="*/ 19 w 109"/>
                    <a:gd name="T17" fmla="*/ 63 h 88"/>
                    <a:gd name="T18" fmla="*/ 0 w 109"/>
                    <a:gd name="T19" fmla="*/ 56 h 88"/>
                    <a:gd name="T20" fmla="*/ 25 w 109"/>
                    <a:gd name="T21" fmla="*/ 48 h 88"/>
                    <a:gd name="T22" fmla="*/ 30 w 109"/>
                    <a:gd name="T23" fmla="*/ 57 h 88"/>
                    <a:gd name="T24" fmla="*/ 44 w 109"/>
                    <a:gd name="T25" fmla="*/ 29 h 88"/>
                    <a:gd name="T26" fmla="*/ 66 w 109"/>
                    <a:gd name="T27" fmla="*/ 50 h 88"/>
                    <a:gd name="T28" fmla="*/ 68 w 109"/>
                    <a:gd name="T29" fmla="*/ 18 h 88"/>
                    <a:gd name="T30" fmla="*/ 78 w 109"/>
                    <a:gd name="T31" fmla="*/ 12 h 88"/>
                    <a:gd name="T32" fmla="*/ 90 w 109"/>
                    <a:gd name="T33" fmla="*/ 1 h 88"/>
                    <a:gd name="T34" fmla="*/ 22 w 109"/>
                    <a:gd name="T35" fmla="*/ 88 h 88"/>
                    <a:gd name="T36" fmla="*/ 29 w 109"/>
                    <a:gd name="T37" fmla="*/ 80 h 88"/>
                    <a:gd name="T38" fmla="*/ 22 w 109"/>
                    <a:gd name="T39" fmla="*/ 79 h 88"/>
                    <a:gd name="T40" fmla="*/ 11 w 109"/>
                    <a:gd name="T41" fmla="*/ 88 h 88"/>
                    <a:gd name="T42" fmla="*/ 17 w 109"/>
                    <a:gd name="T43" fmla="*/ 71 h 88"/>
                    <a:gd name="T44" fmla="*/ 11 w 109"/>
                    <a:gd name="T45" fmla="*/ 73 h 88"/>
                    <a:gd name="T46" fmla="*/ 34 w 109"/>
                    <a:gd name="T47" fmla="*/ 88 h 88"/>
                    <a:gd name="T48" fmla="*/ 40 w 109"/>
                    <a:gd name="T49" fmla="*/ 79 h 88"/>
                    <a:gd name="T50" fmla="*/ 34 w 109"/>
                    <a:gd name="T51" fmla="*/ 80 h 88"/>
                    <a:gd name="T52" fmla="*/ 45 w 109"/>
                    <a:gd name="T53" fmla="*/ 88 h 88"/>
                    <a:gd name="T54" fmla="*/ 52 w 109"/>
                    <a:gd name="T55" fmla="*/ 63 h 88"/>
                    <a:gd name="T56" fmla="*/ 45 w 109"/>
                    <a:gd name="T57" fmla="*/ 69 h 88"/>
                    <a:gd name="T58" fmla="*/ 57 w 109"/>
                    <a:gd name="T59" fmla="*/ 88 h 88"/>
                    <a:gd name="T60" fmla="*/ 63 w 109"/>
                    <a:gd name="T61" fmla="*/ 73 h 88"/>
                    <a:gd name="T62" fmla="*/ 57 w 109"/>
                    <a:gd name="T63" fmla="*/ 88 h 88"/>
                    <a:gd name="T64" fmla="*/ 75 w 109"/>
                    <a:gd name="T65" fmla="*/ 88 h 88"/>
                    <a:gd name="T66" fmla="*/ 68 w 109"/>
                    <a:gd name="T67" fmla="*/ 7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9" h="88">
                      <a:moveTo>
                        <a:pt x="80" y="88"/>
                      </a:move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86" y="44"/>
                        <a:pt x="86" y="44"/>
                        <a:pt x="86" y="44"/>
                      </a:cubicBezTo>
                      <a:cubicBezTo>
                        <a:pt x="84" y="44"/>
                        <a:pt x="84" y="44"/>
                        <a:pt x="84" y="44"/>
                      </a:cubicBezTo>
                      <a:cubicBezTo>
                        <a:pt x="82" y="70"/>
                        <a:pt x="82" y="70"/>
                        <a:pt x="82" y="70"/>
                      </a:cubicBezTo>
                      <a:cubicBezTo>
                        <a:pt x="80" y="71"/>
                        <a:pt x="80" y="71"/>
                        <a:pt x="80" y="71"/>
                      </a:cubicBezTo>
                      <a:cubicBezTo>
                        <a:pt x="80" y="88"/>
                        <a:pt x="80" y="88"/>
                        <a:pt x="80" y="88"/>
                      </a:cubicBezTo>
                      <a:close/>
                      <a:moveTo>
                        <a:pt x="109" y="0"/>
                      </a:moveTo>
                      <a:cubicBezTo>
                        <a:pt x="100" y="17"/>
                        <a:pt x="100" y="17"/>
                        <a:pt x="100" y="17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84" y="22"/>
                        <a:pt x="84" y="22"/>
                        <a:pt x="84" y="22"/>
                      </a:cubicBezTo>
                      <a:cubicBezTo>
                        <a:pt x="80" y="25"/>
                        <a:pt x="80" y="25"/>
                        <a:pt x="80" y="25"/>
                      </a:cubicBezTo>
                      <a:cubicBezTo>
                        <a:pt x="77" y="64"/>
                        <a:pt x="77" y="64"/>
                        <a:pt x="77" y="64"/>
                      </a:cubicBezTo>
                      <a:cubicBezTo>
                        <a:pt x="67" y="68"/>
                        <a:pt x="67" y="68"/>
                        <a:pt x="67" y="68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37" y="73"/>
                        <a:pt x="37" y="73"/>
                        <a:pt x="37" y="73"/>
                      </a:cubicBez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7" y="52"/>
                        <a:pt x="27" y="52"/>
                        <a:pt x="27" y="52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50" y="35"/>
                        <a:pt x="50" y="35"/>
                        <a:pt x="50" y="35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8" y="18"/>
                        <a:pt x="68" y="18"/>
                        <a:pt x="68" y="18"/>
                      </a:cubicBezTo>
                      <a:cubicBezTo>
                        <a:pt x="71" y="16"/>
                        <a:pt x="71" y="16"/>
                        <a:pt x="71" y="16"/>
                      </a:cubicBezTo>
                      <a:cubicBezTo>
                        <a:pt x="78" y="12"/>
                        <a:pt x="78" y="12"/>
                        <a:pt x="78" y="12"/>
                      </a:cubicBezTo>
                      <a:cubicBezTo>
                        <a:pt x="72" y="2"/>
                        <a:pt x="72" y="2"/>
                        <a:pt x="72" y="2"/>
                      </a:cubicBezTo>
                      <a:cubicBezTo>
                        <a:pt x="90" y="1"/>
                        <a:pt x="90" y="1"/>
                        <a:pt x="90" y="1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lose/>
                      <a:moveTo>
                        <a:pt x="22" y="88"/>
                      </a:moveTo>
                      <a:cubicBezTo>
                        <a:pt x="24" y="88"/>
                        <a:pt x="27" y="88"/>
                        <a:pt x="29" y="88"/>
                      </a:cubicBezTo>
                      <a:cubicBezTo>
                        <a:pt x="29" y="80"/>
                        <a:pt x="29" y="80"/>
                        <a:pt x="29" y="80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2" y="88"/>
                        <a:pt x="22" y="88"/>
                        <a:pt x="22" y="88"/>
                      </a:cubicBezTo>
                      <a:close/>
                      <a:moveTo>
                        <a:pt x="11" y="88"/>
                      </a:move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71"/>
                        <a:pt x="17" y="71"/>
                        <a:pt x="17" y="71"/>
                      </a:cubicBezTo>
                      <a:cubicBezTo>
                        <a:pt x="17" y="71"/>
                        <a:pt x="17" y="71"/>
                        <a:pt x="17" y="71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lose/>
                      <a:moveTo>
                        <a:pt x="34" y="88"/>
                      </a:moveTo>
                      <a:cubicBezTo>
                        <a:pt x="36" y="88"/>
                        <a:pt x="38" y="88"/>
                        <a:pt x="40" y="88"/>
                      </a:cubicBezTo>
                      <a:cubicBezTo>
                        <a:pt x="40" y="79"/>
                        <a:pt x="40" y="79"/>
                        <a:pt x="40" y="79"/>
                      </a:cubicBez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4" y="88"/>
                        <a:pt x="34" y="88"/>
                        <a:pt x="34" y="88"/>
                      </a:cubicBezTo>
                      <a:close/>
                      <a:moveTo>
                        <a:pt x="45" y="88"/>
                      </a:moveTo>
                      <a:cubicBezTo>
                        <a:pt x="47" y="88"/>
                        <a:pt x="50" y="88"/>
                        <a:pt x="52" y="88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5" y="69"/>
                        <a:pt x="45" y="69"/>
                        <a:pt x="45" y="69"/>
                      </a:cubicBezTo>
                      <a:cubicBezTo>
                        <a:pt x="45" y="88"/>
                        <a:pt x="45" y="88"/>
                        <a:pt x="45" y="88"/>
                      </a:cubicBezTo>
                      <a:close/>
                      <a:moveTo>
                        <a:pt x="57" y="88"/>
                      </a:moveTo>
                      <a:cubicBezTo>
                        <a:pt x="59" y="88"/>
                        <a:pt x="61" y="88"/>
                        <a:pt x="63" y="88"/>
                      </a:cubicBezTo>
                      <a:cubicBezTo>
                        <a:pt x="63" y="73"/>
                        <a:pt x="63" y="73"/>
                        <a:pt x="63" y="73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lose/>
                      <a:moveTo>
                        <a:pt x="68" y="88"/>
                      </a:moveTo>
                      <a:cubicBezTo>
                        <a:pt x="70" y="88"/>
                        <a:pt x="73" y="88"/>
                        <a:pt x="75" y="88"/>
                      </a:cubicBezTo>
                      <a:cubicBezTo>
                        <a:pt x="75" y="72"/>
                        <a:pt x="75" y="72"/>
                        <a:pt x="75" y="72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lnTo>
                        <a:pt x="68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" name="Group 4">
                <a:extLst>
                  <a:ext uri="{FF2B5EF4-FFF2-40B4-BE49-F238E27FC236}">
                    <a16:creationId xmlns:a16="http://schemas.microsoft.com/office/drawing/2014/main" id="{8A602AD6-5895-4B94-AB40-10BBF3D61AC3}"/>
                  </a:ext>
                </a:extLst>
              </p:cNvPr>
              <p:cNvGrpSpPr/>
              <p:nvPr/>
            </p:nvGrpSpPr>
            <p:grpSpPr>
              <a:xfrm>
                <a:off x="3921207" y="3748989"/>
                <a:ext cx="914400" cy="1060704"/>
                <a:chOff x="3921207" y="3748989"/>
                <a:chExt cx="914400" cy="1060704"/>
              </a:xfrm>
            </p:grpSpPr>
            <p:sp>
              <p:nvSpPr>
                <p:cNvPr id="45" name="Hexagon 8">
                  <a:extLst>
                    <a:ext uri="{FF2B5EF4-FFF2-40B4-BE49-F238E27FC236}">
                      <a16:creationId xmlns:a16="http://schemas.microsoft.com/office/drawing/2014/main" id="{FE14A56C-F791-4291-BA6A-78210B1E13B2}"/>
                    </a:ext>
                  </a:extLst>
                </p:cNvPr>
                <p:cNvSpPr/>
                <p:nvPr/>
              </p:nvSpPr>
              <p:spPr>
                <a:xfrm rot="16200000">
                  <a:off x="3848055" y="3822141"/>
                  <a:ext cx="1060704" cy="914400"/>
                </a:xfrm>
                <a:prstGeom prst="hexagon">
                  <a:avLst/>
                </a:prstGeom>
                <a:solidFill>
                  <a:srgbClr val="FF8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6" name="Freeform 19">
                  <a:extLst>
                    <a:ext uri="{FF2B5EF4-FFF2-40B4-BE49-F238E27FC236}">
                      <a16:creationId xmlns:a16="http://schemas.microsoft.com/office/drawing/2014/main" id="{45F8E606-48B5-4194-B1A4-7C9B486B17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85601" y="4086602"/>
                  <a:ext cx="387383" cy="385476"/>
                </a:xfrm>
                <a:custGeom>
                  <a:avLst/>
                  <a:gdLst>
                    <a:gd name="T0" fmla="*/ 6 w 94"/>
                    <a:gd name="T1" fmla="*/ 28 h 94"/>
                    <a:gd name="T2" fmla="*/ 32 w 94"/>
                    <a:gd name="T3" fmla="*/ 4 h 94"/>
                    <a:gd name="T4" fmla="*/ 67 w 94"/>
                    <a:gd name="T5" fmla="*/ 6 h 94"/>
                    <a:gd name="T6" fmla="*/ 90 w 94"/>
                    <a:gd name="T7" fmla="*/ 32 h 94"/>
                    <a:gd name="T8" fmla="*/ 88 w 94"/>
                    <a:gd name="T9" fmla="*/ 67 h 94"/>
                    <a:gd name="T10" fmla="*/ 88 w 94"/>
                    <a:gd name="T11" fmla="*/ 67 h 94"/>
                    <a:gd name="T12" fmla="*/ 62 w 94"/>
                    <a:gd name="T13" fmla="*/ 90 h 94"/>
                    <a:gd name="T14" fmla="*/ 27 w 94"/>
                    <a:gd name="T15" fmla="*/ 89 h 94"/>
                    <a:gd name="T16" fmla="*/ 27 w 94"/>
                    <a:gd name="T17" fmla="*/ 89 h 94"/>
                    <a:gd name="T18" fmla="*/ 4 w 94"/>
                    <a:gd name="T19" fmla="*/ 62 h 94"/>
                    <a:gd name="T20" fmla="*/ 6 w 94"/>
                    <a:gd name="T21" fmla="*/ 28 h 94"/>
                    <a:gd name="T22" fmla="*/ 6 w 94"/>
                    <a:gd name="T23" fmla="*/ 28 h 94"/>
                    <a:gd name="T24" fmla="*/ 20 w 94"/>
                    <a:gd name="T25" fmla="*/ 27 h 94"/>
                    <a:gd name="T26" fmla="*/ 16 w 94"/>
                    <a:gd name="T27" fmla="*/ 32 h 94"/>
                    <a:gd name="T28" fmla="*/ 16 w 94"/>
                    <a:gd name="T29" fmla="*/ 32 h 94"/>
                    <a:gd name="T30" fmla="*/ 15 w 94"/>
                    <a:gd name="T31" fmla="*/ 35 h 94"/>
                    <a:gd name="T32" fmla="*/ 36 w 94"/>
                    <a:gd name="T33" fmla="*/ 37 h 94"/>
                    <a:gd name="T34" fmla="*/ 34 w 94"/>
                    <a:gd name="T35" fmla="*/ 40 h 94"/>
                    <a:gd name="T36" fmla="*/ 32 w 94"/>
                    <a:gd name="T37" fmla="*/ 45 h 94"/>
                    <a:gd name="T38" fmla="*/ 13 w 94"/>
                    <a:gd name="T39" fmla="*/ 53 h 94"/>
                    <a:gd name="T40" fmla="*/ 15 w 94"/>
                    <a:gd name="T41" fmla="*/ 59 h 94"/>
                    <a:gd name="T42" fmla="*/ 15 w 94"/>
                    <a:gd name="T43" fmla="*/ 59 h 94"/>
                    <a:gd name="T44" fmla="*/ 16 w 94"/>
                    <a:gd name="T45" fmla="*/ 60 h 94"/>
                    <a:gd name="T46" fmla="*/ 29 w 94"/>
                    <a:gd name="T47" fmla="*/ 54 h 94"/>
                    <a:gd name="T48" fmla="*/ 26 w 94"/>
                    <a:gd name="T49" fmla="*/ 74 h 94"/>
                    <a:gd name="T50" fmla="*/ 32 w 94"/>
                    <a:gd name="T51" fmla="*/ 78 h 94"/>
                    <a:gd name="T52" fmla="*/ 32 w 94"/>
                    <a:gd name="T53" fmla="*/ 78 h 94"/>
                    <a:gd name="T54" fmla="*/ 33 w 94"/>
                    <a:gd name="T55" fmla="*/ 79 h 94"/>
                    <a:gd name="T56" fmla="*/ 34 w 94"/>
                    <a:gd name="T57" fmla="*/ 78 h 94"/>
                    <a:gd name="T58" fmla="*/ 36 w 94"/>
                    <a:gd name="T59" fmla="*/ 55 h 94"/>
                    <a:gd name="T60" fmla="*/ 48 w 94"/>
                    <a:gd name="T61" fmla="*/ 67 h 94"/>
                    <a:gd name="T62" fmla="*/ 60 w 94"/>
                    <a:gd name="T63" fmla="*/ 79 h 94"/>
                    <a:gd name="T64" fmla="*/ 65 w 94"/>
                    <a:gd name="T65" fmla="*/ 77 h 94"/>
                    <a:gd name="T66" fmla="*/ 66 w 94"/>
                    <a:gd name="T67" fmla="*/ 74 h 94"/>
                    <a:gd name="T68" fmla="*/ 54 w 94"/>
                    <a:gd name="T69" fmla="*/ 62 h 94"/>
                    <a:gd name="T70" fmla="*/ 39 w 94"/>
                    <a:gd name="T71" fmla="*/ 48 h 94"/>
                    <a:gd name="T72" fmla="*/ 41 w 94"/>
                    <a:gd name="T73" fmla="*/ 43 h 94"/>
                    <a:gd name="T74" fmla="*/ 43 w 94"/>
                    <a:gd name="T75" fmla="*/ 39 h 94"/>
                    <a:gd name="T76" fmla="*/ 49 w 94"/>
                    <a:gd name="T77" fmla="*/ 42 h 94"/>
                    <a:gd name="T78" fmla="*/ 77 w 94"/>
                    <a:gd name="T79" fmla="*/ 64 h 94"/>
                    <a:gd name="T80" fmla="*/ 78 w 94"/>
                    <a:gd name="T81" fmla="*/ 62 h 94"/>
                    <a:gd name="T82" fmla="*/ 78 w 94"/>
                    <a:gd name="T83" fmla="*/ 62 h 94"/>
                    <a:gd name="T84" fmla="*/ 80 w 94"/>
                    <a:gd name="T85" fmla="*/ 56 h 94"/>
                    <a:gd name="T86" fmla="*/ 53 w 94"/>
                    <a:gd name="T87" fmla="*/ 35 h 94"/>
                    <a:gd name="T88" fmla="*/ 47 w 94"/>
                    <a:gd name="T89" fmla="*/ 32 h 94"/>
                    <a:gd name="T90" fmla="*/ 50 w 94"/>
                    <a:gd name="T91" fmla="*/ 28 h 94"/>
                    <a:gd name="T92" fmla="*/ 56 w 94"/>
                    <a:gd name="T93" fmla="*/ 30 h 94"/>
                    <a:gd name="T94" fmla="*/ 74 w 94"/>
                    <a:gd name="T95" fmla="*/ 28 h 94"/>
                    <a:gd name="T96" fmla="*/ 71 w 94"/>
                    <a:gd name="T97" fmla="*/ 23 h 94"/>
                    <a:gd name="T98" fmla="*/ 70 w 94"/>
                    <a:gd name="T99" fmla="*/ 22 h 94"/>
                    <a:gd name="T100" fmla="*/ 58 w 94"/>
                    <a:gd name="T101" fmla="*/ 23 h 94"/>
                    <a:gd name="T102" fmla="*/ 55 w 94"/>
                    <a:gd name="T103" fmla="*/ 22 h 94"/>
                    <a:gd name="T104" fmla="*/ 62 w 94"/>
                    <a:gd name="T105" fmla="*/ 16 h 94"/>
                    <a:gd name="T106" fmla="*/ 53 w 94"/>
                    <a:gd name="T107" fmla="*/ 14 h 94"/>
                    <a:gd name="T108" fmla="*/ 49 w 94"/>
                    <a:gd name="T109" fmla="*/ 18 h 94"/>
                    <a:gd name="T110" fmla="*/ 43 w 94"/>
                    <a:gd name="T111" fmla="*/ 13 h 94"/>
                    <a:gd name="T112" fmla="*/ 37 w 94"/>
                    <a:gd name="T113" fmla="*/ 15 h 94"/>
                    <a:gd name="T114" fmla="*/ 35 w 94"/>
                    <a:gd name="T115" fmla="*/ 16 h 94"/>
                    <a:gd name="T116" fmla="*/ 44 w 94"/>
                    <a:gd name="T117" fmla="*/ 24 h 94"/>
                    <a:gd name="T118" fmla="*/ 40 w 94"/>
                    <a:gd name="T119" fmla="*/ 30 h 94"/>
                    <a:gd name="T120" fmla="*/ 20 w 94"/>
                    <a:gd name="T121" fmla="*/ 2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94" h="94">
                      <a:moveTo>
                        <a:pt x="6" y="28"/>
                      </a:moveTo>
                      <a:cubicBezTo>
                        <a:pt x="11" y="16"/>
                        <a:pt x="21" y="8"/>
                        <a:pt x="32" y="4"/>
                      </a:cubicBezTo>
                      <a:cubicBezTo>
                        <a:pt x="43" y="0"/>
                        <a:pt x="56" y="1"/>
                        <a:pt x="67" y="6"/>
                      </a:cubicBezTo>
                      <a:cubicBezTo>
                        <a:pt x="78" y="12"/>
                        <a:pt x="86" y="21"/>
                        <a:pt x="90" y="32"/>
                      </a:cubicBezTo>
                      <a:cubicBezTo>
                        <a:pt x="94" y="43"/>
                        <a:pt x="94" y="56"/>
                        <a:pt x="88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83" y="78"/>
                        <a:pt x="73" y="87"/>
                        <a:pt x="62" y="90"/>
                      </a:cubicBezTo>
                      <a:cubicBezTo>
                        <a:pt x="51" y="94"/>
                        <a:pt x="39" y="94"/>
                        <a:pt x="27" y="89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16" y="83"/>
                        <a:pt x="8" y="73"/>
                        <a:pt x="4" y="62"/>
                      </a:cubicBezTo>
                      <a:cubicBezTo>
                        <a:pt x="0" y="51"/>
                        <a:pt x="1" y="39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lose/>
                      <a:moveTo>
                        <a:pt x="20" y="27"/>
                      </a:moveTo>
                      <a:cubicBezTo>
                        <a:pt x="18" y="29"/>
                        <a:pt x="17" y="30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5" y="34"/>
                        <a:pt x="15" y="35"/>
                      </a:cubicBezTo>
                      <a:cubicBezTo>
                        <a:pt x="21" y="34"/>
                        <a:pt x="28" y="34"/>
                        <a:pt x="36" y="37"/>
                      </a:cubicBezTo>
                      <a:cubicBezTo>
                        <a:pt x="35" y="38"/>
                        <a:pt x="35" y="39"/>
                        <a:pt x="34" y="40"/>
                      </a:cubicBezTo>
                      <a:cubicBezTo>
                        <a:pt x="33" y="42"/>
                        <a:pt x="32" y="43"/>
                        <a:pt x="32" y="45"/>
                      </a:cubicBezTo>
                      <a:cubicBezTo>
                        <a:pt x="26" y="45"/>
                        <a:pt x="20" y="47"/>
                        <a:pt x="13" y="53"/>
                      </a:cubicBezTo>
                      <a:cubicBezTo>
                        <a:pt x="14" y="55"/>
                        <a:pt x="14" y="57"/>
                        <a:pt x="15" y="59"/>
                      </a:cubicBezTo>
                      <a:cubicBezTo>
                        <a:pt x="15" y="59"/>
                        <a:pt x="15" y="59"/>
                        <a:pt x="15" y="59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21" y="56"/>
                        <a:pt x="25" y="54"/>
                        <a:pt x="29" y="54"/>
                      </a:cubicBezTo>
                      <a:cubicBezTo>
                        <a:pt x="27" y="61"/>
                        <a:pt x="26" y="68"/>
                        <a:pt x="26" y="74"/>
                      </a:cubicBezTo>
                      <a:cubicBezTo>
                        <a:pt x="28" y="76"/>
                        <a:pt x="30" y="77"/>
                        <a:pt x="32" y="78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3" y="78"/>
                        <a:pt x="33" y="78"/>
                        <a:pt x="33" y="79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3" y="72"/>
                        <a:pt x="34" y="64"/>
                        <a:pt x="36" y="55"/>
                      </a:cubicBezTo>
                      <a:cubicBezTo>
                        <a:pt x="41" y="58"/>
                        <a:pt x="44" y="62"/>
                        <a:pt x="48" y="67"/>
                      </a:cubicBezTo>
                      <a:cubicBezTo>
                        <a:pt x="52" y="71"/>
                        <a:pt x="56" y="76"/>
                        <a:pt x="60" y="79"/>
                      </a:cubicBezTo>
                      <a:cubicBezTo>
                        <a:pt x="62" y="78"/>
                        <a:pt x="63" y="78"/>
                        <a:pt x="65" y="77"/>
                      </a:cubicBezTo>
                      <a:cubicBezTo>
                        <a:pt x="66" y="74"/>
                        <a:pt x="66" y="74"/>
                        <a:pt x="66" y="74"/>
                      </a:cubicBezTo>
                      <a:cubicBezTo>
                        <a:pt x="62" y="71"/>
                        <a:pt x="58" y="67"/>
                        <a:pt x="54" y="62"/>
                      </a:cubicBezTo>
                      <a:cubicBezTo>
                        <a:pt x="49" y="56"/>
                        <a:pt x="44" y="51"/>
                        <a:pt x="39" y="48"/>
                      </a:cubicBezTo>
                      <a:cubicBezTo>
                        <a:pt x="40" y="46"/>
                        <a:pt x="40" y="45"/>
                        <a:pt x="41" y="43"/>
                      </a:cubicBezTo>
                      <a:cubicBezTo>
                        <a:pt x="42" y="42"/>
                        <a:pt x="42" y="40"/>
                        <a:pt x="43" y="39"/>
                      </a:cubicBezTo>
                      <a:cubicBezTo>
                        <a:pt x="45" y="40"/>
                        <a:pt x="47" y="41"/>
                        <a:pt x="49" y="42"/>
                      </a:cubicBezTo>
                      <a:cubicBezTo>
                        <a:pt x="61" y="47"/>
                        <a:pt x="71" y="55"/>
                        <a:pt x="77" y="64"/>
                      </a:cubicBezTo>
                      <a:cubicBezTo>
                        <a:pt x="77" y="63"/>
                        <a:pt x="78" y="63"/>
                        <a:pt x="78" y="62"/>
                      </a:cubicBezTo>
                      <a:cubicBezTo>
                        <a:pt x="78" y="62"/>
                        <a:pt x="78" y="62"/>
                        <a:pt x="78" y="62"/>
                      </a:cubicBezTo>
                      <a:cubicBezTo>
                        <a:pt x="79" y="60"/>
                        <a:pt x="80" y="58"/>
                        <a:pt x="80" y="56"/>
                      </a:cubicBezTo>
                      <a:cubicBezTo>
                        <a:pt x="74" y="47"/>
                        <a:pt x="63" y="40"/>
                        <a:pt x="53" y="35"/>
                      </a:cubicBezTo>
                      <a:cubicBezTo>
                        <a:pt x="51" y="34"/>
                        <a:pt x="49" y="33"/>
                        <a:pt x="47" y="32"/>
                      </a:cubicBezTo>
                      <a:cubicBezTo>
                        <a:pt x="48" y="31"/>
                        <a:pt x="49" y="29"/>
                        <a:pt x="50" y="28"/>
                      </a:cubicBezTo>
                      <a:cubicBezTo>
                        <a:pt x="52" y="29"/>
                        <a:pt x="54" y="30"/>
                        <a:pt x="56" y="30"/>
                      </a:cubicBezTo>
                      <a:cubicBezTo>
                        <a:pt x="66" y="32"/>
                        <a:pt x="73" y="28"/>
                        <a:pt x="74" y="28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22"/>
                        <a:pt x="70" y="22"/>
                        <a:pt x="70" y="22"/>
                      </a:cubicBezTo>
                      <a:cubicBezTo>
                        <a:pt x="68" y="22"/>
                        <a:pt x="63" y="24"/>
                        <a:pt x="58" y="23"/>
                      </a:cubicBezTo>
                      <a:cubicBezTo>
                        <a:pt x="57" y="23"/>
                        <a:pt x="56" y="22"/>
                        <a:pt x="55" y="22"/>
                      </a:cubicBezTo>
                      <a:cubicBezTo>
                        <a:pt x="57" y="20"/>
                        <a:pt x="60" y="18"/>
                        <a:pt x="62" y="16"/>
                      </a:cubicBezTo>
                      <a:cubicBezTo>
                        <a:pt x="59" y="15"/>
                        <a:pt x="56" y="14"/>
                        <a:pt x="53" y="14"/>
                      </a:cubicBezTo>
                      <a:cubicBezTo>
                        <a:pt x="52" y="15"/>
                        <a:pt x="50" y="16"/>
                        <a:pt x="49" y="18"/>
                      </a:cubicBezTo>
                      <a:cubicBezTo>
                        <a:pt x="47" y="16"/>
                        <a:pt x="45" y="15"/>
                        <a:pt x="43" y="13"/>
                      </a:cubicBezTo>
                      <a:cubicBezTo>
                        <a:pt x="41" y="14"/>
                        <a:pt x="39" y="14"/>
                        <a:pt x="37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6"/>
                        <a:pt x="39" y="20"/>
                        <a:pt x="44" y="24"/>
                      </a:cubicBezTo>
                      <a:cubicBezTo>
                        <a:pt x="42" y="26"/>
                        <a:pt x="41" y="28"/>
                        <a:pt x="40" y="30"/>
                      </a:cubicBezTo>
                      <a:cubicBezTo>
                        <a:pt x="33" y="28"/>
                        <a:pt x="26" y="27"/>
                        <a:pt x="20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" name="Group 20">
                <a:extLst>
                  <a:ext uri="{FF2B5EF4-FFF2-40B4-BE49-F238E27FC236}">
                    <a16:creationId xmlns:a16="http://schemas.microsoft.com/office/drawing/2014/main" id="{C29B919C-F653-4C1F-A847-7A8F52601572}"/>
                  </a:ext>
                </a:extLst>
              </p:cNvPr>
              <p:cNvGrpSpPr/>
              <p:nvPr/>
            </p:nvGrpSpPr>
            <p:grpSpPr>
              <a:xfrm flipV="1">
                <a:off x="7614606" y="1896302"/>
                <a:ext cx="896259" cy="237438"/>
                <a:chOff x="7258929" y="1631852"/>
                <a:chExt cx="1674056" cy="464234"/>
              </a:xfrm>
            </p:grpSpPr>
            <p:cxnSp>
              <p:nvCxnSpPr>
                <p:cNvPr id="43" name="Straight Connector 21">
                  <a:extLst>
                    <a:ext uri="{FF2B5EF4-FFF2-40B4-BE49-F238E27FC236}">
                      <a16:creationId xmlns:a16="http://schemas.microsoft.com/office/drawing/2014/main" id="{1C856220-2BC7-4FB4-9AE5-C239541D731A}"/>
                    </a:ext>
                  </a:extLst>
                </p:cNvPr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22">
                  <a:extLst>
                    <a:ext uri="{FF2B5EF4-FFF2-40B4-BE49-F238E27FC236}">
                      <a16:creationId xmlns:a16="http://schemas.microsoft.com/office/drawing/2014/main" id="{2D9B3BE5-2BD1-4AB8-A279-0389B33C82BB}"/>
                    </a:ext>
                  </a:extLst>
                </p:cNvPr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26">
                <a:extLst>
                  <a:ext uri="{FF2B5EF4-FFF2-40B4-BE49-F238E27FC236}">
                    <a16:creationId xmlns:a16="http://schemas.microsoft.com/office/drawing/2014/main" id="{FC1FD604-3326-4E5E-83C5-996B675E462A}"/>
                  </a:ext>
                </a:extLst>
              </p:cNvPr>
              <p:cNvGrpSpPr/>
              <p:nvPr/>
            </p:nvGrpSpPr>
            <p:grpSpPr>
              <a:xfrm flipH="1" flipV="1">
                <a:off x="5106574" y="1896302"/>
                <a:ext cx="1121614" cy="349618"/>
                <a:chOff x="7258929" y="1631852"/>
                <a:chExt cx="1674056" cy="464234"/>
              </a:xfrm>
            </p:grpSpPr>
            <p:cxnSp>
              <p:nvCxnSpPr>
                <p:cNvPr id="41" name="Straight Connector 27">
                  <a:extLst>
                    <a:ext uri="{FF2B5EF4-FFF2-40B4-BE49-F238E27FC236}">
                      <a16:creationId xmlns:a16="http://schemas.microsoft.com/office/drawing/2014/main" id="{267E2A01-D94B-4C10-A295-A81890B345F5}"/>
                    </a:ext>
                  </a:extLst>
                </p:cNvPr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28">
                  <a:extLst>
                    <a:ext uri="{FF2B5EF4-FFF2-40B4-BE49-F238E27FC236}">
                      <a16:creationId xmlns:a16="http://schemas.microsoft.com/office/drawing/2014/main" id="{6ABB177F-A387-429E-97C6-0726BA7920F3}"/>
                    </a:ext>
                  </a:extLst>
                </p:cNvPr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2">
                <a:extLst>
                  <a:ext uri="{FF2B5EF4-FFF2-40B4-BE49-F238E27FC236}">
                    <a16:creationId xmlns:a16="http://schemas.microsoft.com/office/drawing/2014/main" id="{3A6DD308-0E73-4223-926C-20F79281CAD0}"/>
                  </a:ext>
                </a:extLst>
              </p:cNvPr>
              <p:cNvGrpSpPr/>
              <p:nvPr/>
            </p:nvGrpSpPr>
            <p:grpSpPr>
              <a:xfrm rot="5400000" flipH="1" flipV="1">
                <a:off x="4705894" y="4816374"/>
                <a:ext cx="625364" cy="1080452"/>
                <a:chOff x="7258929" y="1631852"/>
                <a:chExt cx="1674056" cy="464234"/>
              </a:xfrm>
            </p:grpSpPr>
            <p:cxnSp>
              <p:nvCxnSpPr>
                <p:cNvPr id="39" name="Straight Connector 33">
                  <a:extLst>
                    <a:ext uri="{FF2B5EF4-FFF2-40B4-BE49-F238E27FC236}">
                      <a16:creationId xmlns:a16="http://schemas.microsoft.com/office/drawing/2014/main" id="{F7AF1741-F1BC-4112-AED2-1DB77630CE78}"/>
                    </a:ext>
                  </a:extLst>
                </p:cNvPr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4">
                  <a:extLst>
                    <a:ext uri="{FF2B5EF4-FFF2-40B4-BE49-F238E27FC236}">
                      <a16:creationId xmlns:a16="http://schemas.microsoft.com/office/drawing/2014/main" id="{1554C1FA-0C60-4CD1-BF16-7CF426F506B5}"/>
                    </a:ext>
                  </a:extLst>
                </p:cNvPr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oup 38">
                <a:extLst>
                  <a:ext uri="{FF2B5EF4-FFF2-40B4-BE49-F238E27FC236}">
                    <a16:creationId xmlns:a16="http://schemas.microsoft.com/office/drawing/2014/main" id="{79FD095F-E254-46FE-BBBF-F5291F061095}"/>
                  </a:ext>
                </a:extLst>
              </p:cNvPr>
              <p:cNvGrpSpPr/>
              <p:nvPr/>
            </p:nvGrpSpPr>
            <p:grpSpPr>
              <a:xfrm>
                <a:off x="928464" y="3887333"/>
                <a:ext cx="2817161" cy="450787"/>
                <a:chOff x="7258929" y="1631852"/>
                <a:chExt cx="1674056" cy="464234"/>
              </a:xfrm>
            </p:grpSpPr>
            <p:cxnSp>
              <p:nvCxnSpPr>
                <p:cNvPr id="37" name="Straight Connector 39">
                  <a:extLst>
                    <a:ext uri="{FF2B5EF4-FFF2-40B4-BE49-F238E27FC236}">
                      <a16:creationId xmlns:a16="http://schemas.microsoft.com/office/drawing/2014/main" id="{E076C85F-1A52-4F08-B6D7-54FF6FD98F68}"/>
                    </a:ext>
                  </a:extLst>
                </p:cNvPr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40">
                  <a:extLst>
                    <a:ext uri="{FF2B5EF4-FFF2-40B4-BE49-F238E27FC236}">
                      <a16:creationId xmlns:a16="http://schemas.microsoft.com/office/drawing/2014/main" id="{1B54A371-F16B-4901-AF46-9F1129562D54}"/>
                    </a:ext>
                  </a:extLst>
                </p:cNvPr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FF8B96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CC071A0-D109-4F03-9BF5-C1F48D232C79}"/>
                </a:ext>
              </a:extLst>
            </p:cNvPr>
            <p:cNvGrpSpPr/>
            <p:nvPr/>
          </p:nvGrpSpPr>
          <p:grpSpPr>
            <a:xfrm>
              <a:off x="736373" y="1645801"/>
              <a:ext cx="4370201" cy="925995"/>
              <a:chOff x="5680322" y="1845669"/>
              <a:chExt cx="4370201" cy="925995"/>
            </a:xfrm>
          </p:grpSpPr>
          <p:sp>
            <p:nvSpPr>
              <p:cNvPr id="24" name="文本框 36">
                <a:extLst>
                  <a:ext uri="{FF2B5EF4-FFF2-40B4-BE49-F238E27FC236}">
                    <a16:creationId xmlns:a16="http://schemas.microsoft.com/office/drawing/2014/main" id="{CCCEA5FD-E4E2-4B25-AAE8-A7021CFCEB71}"/>
                  </a:ext>
                </a:extLst>
              </p:cNvPr>
              <p:cNvSpPr txBox="1"/>
              <p:nvPr/>
            </p:nvSpPr>
            <p:spPr>
              <a:xfrm>
                <a:off x="6354534" y="1845669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6" name="Text Placeholder 32">
                <a:extLst>
                  <a:ext uri="{FF2B5EF4-FFF2-40B4-BE49-F238E27FC236}">
                    <a16:creationId xmlns:a16="http://schemas.microsoft.com/office/drawing/2014/main" id="{44F81935-ADC5-4C77-A6D0-50B647A167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0352E3-C248-4626-BCA2-3011D8326E68}"/>
                </a:ext>
              </a:extLst>
            </p:cNvPr>
            <p:cNvGrpSpPr/>
            <p:nvPr/>
          </p:nvGrpSpPr>
          <p:grpSpPr>
            <a:xfrm>
              <a:off x="151943" y="5284371"/>
              <a:ext cx="4370201" cy="925995"/>
              <a:chOff x="5680322" y="1845669"/>
              <a:chExt cx="4370201" cy="925995"/>
            </a:xfrm>
          </p:grpSpPr>
          <p:sp>
            <p:nvSpPr>
              <p:cNvPr id="21" name="文本框 36">
                <a:extLst>
                  <a:ext uri="{FF2B5EF4-FFF2-40B4-BE49-F238E27FC236}">
                    <a16:creationId xmlns:a16="http://schemas.microsoft.com/office/drawing/2014/main" id="{3416787A-3D9E-44B2-ACDA-E9E2C71A0A93}"/>
                  </a:ext>
                </a:extLst>
              </p:cNvPr>
              <p:cNvSpPr txBox="1"/>
              <p:nvPr/>
            </p:nvSpPr>
            <p:spPr>
              <a:xfrm>
                <a:off x="6354534" y="1845669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2" name="Text Placeholder 32">
                <a:extLst>
                  <a:ext uri="{FF2B5EF4-FFF2-40B4-BE49-F238E27FC236}">
                    <a16:creationId xmlns:a16="http://schemas.microsoft.com/office/drawing/2014/main" id="{224B6B2E-43CA-4011-922F-DCC40D6A74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B7BAF79-91EA-4A8D-AF6C-839541747228}"/>
                </a:ext>
              </a:extLst>
            </p:cNvPr>
            <p:cNvGrpSpPr/>
            <p:nvPr/>
          </p:nvGrpSpPr>
          <p:grpSpPr>
            <a:xfrm>
              <a:off x="8510865" y="1587367"/>
              <a:ext cx="3695989" cy="1221346"/>
              <a:chOff x="5524105" y="1845669"/>
              <a:chExt cx="3695989" cy="1221346"/>
            </a:xfrm>
          </p:grpSpPr>
          <p:sp>
            <p:nvSpPr>
              <p:cNvPr id="17" name="文本框 36">
                <a:extLst>
                  <a:ext uri="{FF2B5EF4-FFF2-40B4-BE49-F238E27FC236}">
                    <a16:creationId xmlns:a16="http://schemas.microsoft.com/office/drawing/2014/main" id="{6218B3D0-E4CA-4DB9-940E-F2A9EED3A797}"/>
                  </a:ext>
                </a:extLst>
              </p:cNvPr>
              <p:cNvSpPr txBox="1"/>
              <p:nvPr/>
            </p:nvSpPr>
            <p:spPr>
              <a:xfrm>
                <a:off x="5524105" y="1845669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0" name="Text Placeholder 32">
                <a:extLst>
                  <a:ext uri="{FF2B5EF4-FFF2-40B4-BE49-F238E27FC236}">
                    <a16:creationId xmlns:a16="http://schemas.microsoft.com/office/drawing/2014/main" id="{3F548E25-E301-45AA-9A80-15714AA75E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322" y="2250233"/>
                <a:ext cx="3294759" cy="816782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027B793-3B0C-4A3F-8B6B-FBA8798F6F66}"/>
                </a:ext>
              </a:extLst>
            </p:cNvPr>
            <p:cNvGrpSpPr/>
            <p:nvPr/>
          </p:nvGrpSpPr>
          <p:grpSpPr>
            <a:xfrm>
              <a:off x="644299" y="2799806"/>
              <a:ext cx="4374277" cy="925995"/>
              <a:chOff x="5524105" y="1845669"/>
              <a:chExt cx="4374277" cy="925995"/>
            </a:xfrm>
          </p:grpSpPr>
          <p:sp>
            <p:nvSpPr>
              <p:cNvPr id="15" name="文本框 36">
                <a:extLst>
                  <a:ext uri="{FF2B5EF4-FFF2-40B4-BE49-F238E27FC236}">
                    <a16:creationId xmlns:a16="http://schemas.microsoft.com/office/drawing/2014/main" id="{FA6CC200-4224-4CD5-A75D-A07F94E69C71}"/>
                  </a:ext>
                </a:extLst>
              </p:cNvPr>
              <p:cNvSpPr txBox="1"/>
              <p:nvPr/>
            </p:nvSpPr>
            <p:spPr>
              <a:xfrm>
                <a:off x="5524105" y="1845669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16" name="Text Placeholder 32">
                <a:extLst>
                  <a:ext uri="{FF2B5EF4-FFF2-40B4-BE49-F238E27FC236}">
                    <a16:creationId xmlns:a16="http://schemas.microsoft.com/office/drawing/2014/main" id="{210BFC02-A938-40E0-9CE5-AA3B39ADEE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AAAD3BA-0489-4457-9ED9-E92B58B8F58B}"/>
                </a:ext>
              </a:extLst>
            </p:cNvPr>
            <p:cNvGrpSpPr/>
            <p:nvPr/>
          </p:nvGrpSpPr>
          <p:grpSpPr>
            <a:xfrm>
              <a:off x="7023858" y="5225937"/>
              <a:ext cx="4374277" cy="925995"/>
              <a:chOff x="5524105" y="1845669"/>
              <a:chExt cx="4374277" cy="925995"/>
            </a:xfrm>
          </p:grpSpPr>
          <p:sp>
            <p:nvSpPr>
              <p:cNvPr id="13" name="文本框 36">
                <a:extLst>
                  <a:ext uri="{FF2B5EF4-FFF2-40B4-BE49-F238E27FC236}">
                    <a16:creationId xmlns:a16="http://schemas.microsoft.com/office/drawing/2014/main" id="{407519CF-E491-477E-A010-EA6B3EFA4F61}"/>
                  </a:ext>
                </a:extLst>
              </p:cNvPr>
              <p:cNvSpPr txBox="1"/>
              <p:nvPr/>
            </p:nvSpPr>
            <p:spPr>
              <a:xfrm>
                <a:off x="5524105" y="1845669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14" name="Text Placeholder 32">
                <a:extLst>
                  <a:ext uri="{FF2B5EF4-FFF2-40B4-BE49-F238E27FC236}">
                    <a16:creationId xmlns:a16="http://schemas.microsoft.com/office/drawing/2014/main" id="{ABEFEBE2-BF58-4C1D-95A8-E3C1F22DC8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2003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1412</Words>
  <Application>Microsoft Office PowerPoint</Application>
  <PresentationFormat>宽屏</PresentationFormat>
  <Paragraphs>174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Gill Sans</vt:lpstr>
      <vt:lpstr>Helvetica Light</vt:lpstr>
      <vt:lpstr>Lato Regular</vt:lpstr>
      <vt:lpstr>Roboto</vt:lpstr>
      <vt:lpstr>U.S. 101</vt:lpstr>
      <vt:lpstr>等线</vt:lpstr>
      <vt:lpstr>等线 Light</vt:lpstr>
      <vt:lpstr>微软雅黑</vt:lpstr>
      <vt:lpstr>Arial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2019-03-04T01:43:42Z</dcterms:created>
  <dcterms:modified xsi:type="dcterms:W3CDTF">2019-03-04T03:16:09Z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v1.0_mb_iqR/Rqm87A+b0BFKXGlrEw==</vt:lpwstr>
  </property>
</Properties>
</file>