
<file path=[Content_Types].xml><?xml version="1.0" encoding="utf-8"?>
<Types xmlns="http://schemas.openxmlformats.org/package/2006/content-types">
  <Default ContentType="application/vnd.openxmlformats-officedocument.oleObject" Extension="bin"/>
  <Default ContentType="image/jpeg" Extension="jpeg"/>
  <Default ContentType="image/png" Extension="png"/>
  <Default ContentType="application/vnd.openxmlformats-package.relationships+xml" Extension="rels"/>
  <Default ContentType="application/vnd.openxmlformats-officedocument.vmlDrawing" Extension="vml"/>
  <Default ContentType="image/x-wmf" Extension="wmf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tags+xml" PartName="/ppt/tags/tag1.xml"/>
  <Override ContentType="application/vnd.openxmlformats-officedocument.presentationml.tags+xml" PartName="/ppt/tags/tag2.xml"/>
  <Override ContentType="application/vnd.openxmlformats-officedocument.presentationml.tags+xml" PartName="/ppt/tags/tag3.xml"/>
  <Override ContentType="application/vnd.openxmlformats-officedocument.presentationml.tags+xml" PartName="/ppt/tags/tag4.xml"/>
  <Override ContentType="application/vnd.openxmlformats-officedocument.presentationml.tags+xml" PartName="/ppt/tags/tag5.xml"/>
  <Override ContentType="application/vnd.openxmlformats-officedocument.presentationml.tags+xml" PartName="/ppt/tags/tag6.xml"/>
  <Override ContentType="application/vnd.openxmlformats-officedocument.presentationml.tags+xml" PartName="/ppt/tags/tag7.xml"/>
  <Override ContentType="application/vnd.openxmlformats-officedocument.presentationml.tags+xml" PartName="/ppt/tags/tag8.xml"/>
  <Override ContentType="application/vnd.openxmlformats-officedocument.presentationml.tags+xml" PartName="/ppt/tags/tag9.xml"/>
  <Override ContentType="application/vnd.openxmlformats-officedocument.presentationml.tags+xml" PartName="/ppt/tags/tag10.xml"/>
  <Override ContentType="application/vnd.openxmlformats-officedocument.presentationml.tags+xml" PartName="/ppt/tags/tag11.xml"/>
  <Override ContentType="application/vnd.openxmlformats-officedocument.presentationml.tags+xml" PartName="/ppt/tags/tag12.xml"/>
  <Override ContentType="application/vnd.openxmlformats-officedocument.presentationml.tags+xml" PartName="/ppt/tags/tag13.xml"/>
  <Override ContentType="application/vnd.openxmlformats-officedocument.presentationml.tags+xml" PartName="/ppt/tags/tag14.xml"/>
  <Override ContentType="application/vnd.openxmlformats-officedocument.presentationml.tags+xml" PartName="/ppt/tags/tag15.xml"/>
  <Override ContentType="application/vnd.openxmlformats-officedocument.presentationml.tags+xml" PartName="/ppt/tags/tag16.xml"/>
  <Override ContentType="application/vnd.openxmlformats-officedocument.presentationml.tags+xml" PartName="/ppt/tags/tag17.xml"/>
  <Override ContentType="application/vnd.openxmlformats-officedocument.presentationml.tags+xml" PartName="/ppt/tags/tag18.xml"/>
  <Override ContentType="application/vnd.openxmlformats-officedocument.presentationml.tags+xml" PartName="/ppt/tags/tag19.xml"/>
  <Override ContentType="application/vnd.openxmlformats-officedocument.presentationml.tags+xml" PartName="/ppt/tags/tag20.xml"/>
  <Override ContentType="application/vnd.openxmlformats-officedocument.presentationml.tags+xml" PartName="/ppt/tags/tag21.xml"/>
  <Override ContentType="application/vnd.openxmlformats-officedocument.presentationml.tags+xml" PartName="/ppt/tags/tag22.xml"/>
  <Override ContentType="application/vnd.openxmlformats-officedocument.presentationml.tags+xml" PartName="/ppt/tags/tag23.xml"/>
  <Override ContentType="application/vnd.openxmlformats-officedocument.presentationml.tags+xml" PartName="/ppt/tags/tag24.xml"/>
  <Override ContentType="application/vnd.openxmlformats-officedocument.presentationml.tags+xml" PartName="/ppt/tags/tag25.xml"/>
  <Override ContentType="application/vnd.openxmlformats-officedocument.presentationml.tags+xml" PartName="/ppt/tags/tag26.xml"/>
  <Override ContentType="application/vnd.openxmlformats-officedocument.presentationml.tags+xml" PartName="/ppt/tags/tag27.xml"/>
  <Override ContentType="application/vnd.openxmlformats-officedocument.presentationml.tags+xml" PartName="/ppt/tags/tag28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'1.0' encoding='UTF-8' standalone='yes'?>
<Relationships xmlns="http://schemas.openxmlformats.org/package/2006/relationships">
 <Relationship Target="docProps/core.xml" Type="http://schemas.openxmlformats.org/package/2006/relationships/metadata/core-properties" Id="rId3"/>
 <Relationship Target="docProps/thumbnail.jpeg" Type="http://schemas.openxmlformats.org/package/2006/relationships/metadata/thumbnail" Id="rId2"/>
 <Relationship Target="ppt/presentation.xml" Type="http://schemas.openxmlformats.org/officeDocument/2006/relationships/officeDocument" Id="rId1"/>
 <Relationship Target="docProps/app.xml" Type="http://schemas.openxmlformats.org/officeDocument/2006/relationships/extended-properties" Id="rId4"/>
 <Relationship Target="docProps/custom.xml" Type="http://schemas.openxmlformats.org/officeDocument/2006/relationships/custom-properties" Id="rId5"/>
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94" r:id="rId6"/>
    <p:sldId id="295" r:id="rId7"/>
    <p:sldId id="296" r:id="rId8"/>
    <p:sldId id="259" r:id="rId9"/>
    <p:sldId id="297" r:id="rId10"/>
    <p:sldId id="298" r:id="rId11"/>
    <p:sldId id="299" r:id="rId12"/>
    <p:sldId id="300" r:id="rId13"/>
    <p:sldId id="260" r:id="rId14"/>
    <p:sldId id="301" r:id="rId15"/>
    <p:sldId id="302" r:id="rId16"/>
    <p:sldId id="303" r:id="rId17"/>
    <p:sldId id="304" r:id="rId18"/>
    <p:sldId id="261" r:id="rId19"/>
    <p:sldId id="307" r:id="rId20"/>
    <p:sldId id="308" r:id="rId21"/>
    <p:sldId id="306" r:id="rId22"/>
    <p:sldId id="305" r:id="rId23"/>
    <p:sldId id="262" r:id="rId24"/>
    <p:sldId id="293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91A"/>
    <a:srgbClr val="CD554B"/>
    <a:srgbClr val="4BB992"/>
    <a:srgbClr val="DA4234"/>
    <a:srgbClr val="FAEC80"/>
    <a:srgbClr val="FCF095"/>
    <a:srgbClr val="F76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9" autoAdjust="0"/>
    <p:restoredTop sz="94660"/>
  </p:normalViewPr>
  <p:slideViewPr>
    <p:cSldViewPr snapToGrid="0" showGuides="1">
      <p:cViewPr>
        <p:scale>
          <a:sx n="70" d="100"/>
          <a:sy n="70" d="100"/>
        </p:scale>
        <p:origin x="754" y="725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106366-5F8E-41F8-9BA7-B3BA2A7018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E91E23B-AB4A-458B-ABEF-42DC937B15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A205551-AE41-49F8-BF21-1650ADEF58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9F4E2-9515-4597-9729-784E97508A84}" type="datetimeFigureOut">
              <a:rPr lang="zh-CN" altLang="en-US" smtClean="0"/>
              <a:t>2019/2/20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FA2A869-9407-4036-B0E2-8AFF333500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241A78F-C2CB-44EB-974C-0BC5F7BDDD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2C819-AD08-4D50-811C-EDC6091AC3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7635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68AC2-6B73-4259-9FB3-577ED24D2A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E2FEDFA-7797-45B2-9779-F45EDEB236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41B6F10-9442-4C48-A46C-0AF6AE2B83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9F4E2-9515-4597-9729-784E97508A84}" type="datetimeFigureOut">
              <a:rPr lang="zh-CN" altLang="en-US" smtClean="0"/>
              <a:t>2019/2/20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69F435-0520-49B5-BA57-948D74E1C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23B70BD-7067-4966-A92B-9806AD3D9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2C819-AD08-4D50-811C-EDC6091AC3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6623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E1B9B1A8-0385-4AF9-AB9A-AD9E3C47D7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B4F4AF5-E144-4359-8A66-9C1E6DD74A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51C5575-FF89-4541-B37D-EF4D2FD65D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9F4E2-9515-4597-9729-784E97508A84}" type="datetimeFigureOut">
              <a:rPr lang="zh-CN" altLang="en-US" smtClean="0"/>
              <a:t>2019/2/20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DAC5BD9-898A-42D5-AB6B-CD91CDAFC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977113-DA0E-4507-BBD4-46603FA27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2C819-AD08-4D50-811C-EDC6091AC3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669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4E9164-FD83-4E95-AC69-47846BB19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275DC13-B2BF-4487-B165-D0523B2949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E05B7B9-B1FB-4FE8-A55D-E94EDF3EA4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9F4E2-9515-4597-9729-784E97508A84}" type="datetimeFigureOut">
              <a:rPr lang="zh-CN" altLang="en-US" smtClean="0"/>
              <a:t>2019/2/20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31295-599C-455C-B335-3BE971931B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9E12272-D1A2-4E5F-A4C1-3D78DDFF7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2C819-AD08-4D50-811C-EDC6091AC3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744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9A1D39B-9C47-4B89-AA4F-D20F0441FB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D9C5E49-3D13-4D44-8DE9-9BC5171B79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B720009-7A93-4863-8BEA-86D2B0264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9F4E2-9515-4597-9729-784E97508A84}" type="datetimeFigureOut">
              <a:rPr lang="zh-CN" altLang="en-US" smtClean="0"/>
              <a:t>2019/2/20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4D6CA1D-0BED-451E-AAC3-F1C2688703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2DBAC6A-5F14-473F-90A5-C49A5C5F1B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2C819-AD08-4D50-811C-EDC6091AC3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615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881BCC-B04B-4195-A302-FF12DE27C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6F66C7B-8B98-452B-9181-C5AEA2A1D6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6415064-6168-4D09-A07F-A3540823E3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F63FADB-5C5F-4840-8EAA-0059DE046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9F4E2-9515-4597-9729-784E97508A84}" type="datetimeFigureOut">
              <a:rPr lang="zh-CN" altLang="en-US" smtClean="0"/>
              <a:t>2019/2/20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BD817EA-3FA6-4814-A020-ADCCA2EF4C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FF66EAC-4FA6-4CF6-8366-BAE57666C2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2C819-AD08-4D50-811C-EDC6091AC3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5019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456EAF-FB0E-4AFC-8342-D29C6669DC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D8F0303-3D28-4C8F-B10D-2386781CFF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6B02E68-BCA2-417B-934D-137DB04E03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F2DC2C2-9099-4E39-A234-D11BC68635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BB44EF0-7012-40BF-9B3D-57A74EE6572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FCF990C5-3CF5-4DD4-B5BB-27F021CA6A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9F4E2-9515-4597-9729-784E97508A84}" type="datetimeFigureOut">
              <a:rPr lang="zh-CN" altLang="en-US" smtClean="0"/>
              <a:t>2019/2/20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F41AC8E2-C1D7-44F4-ABFF-EDC5621037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E47EA3C-66AA-46BA-BEF0-663A2FBDB8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2C819-AD08-4D50-811C-EDC6091AC3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676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34848E-FD5D-4D90-94AF-57D715C66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677050D-57C0-412C-9D46-877689DCCB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9F4E2-9515-4597-9729-784E97508A84}" type="datetimeFigureOut">
              <a:rPr lang="zh-CN" altLang="en-US" smtClean="0"/>
              <a:t>2019/2/20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E22C1F3-80CD-42CA-9225-0828C1D044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1CC5AD4-4B3B-49FE-A3A2-FCCC75EEE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2C819-AD08-4D50-811C-EDC6091AC3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1835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8F31D8B-BBD4-47E7-8E2F-30EA4A70B1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9F4E2-9515-4597-9729-784E97508A84}" type="datetimeFigureOut">
              <a:rPr lang="zh-CN" altLang="en-US" smtClean="0"/>
              <a:t>2019/2/20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43CFD25-B086-4E0F-89B0-0154F4BE6E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3A262AB-9203-45B4-AE9F-3BDCD2E197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2C819-AD08-4D50-811C-EDC6091AC3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89292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419976-E0C7-431B-B286-62F828163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0A40171-BF28-42F6-ABDF-CE8FA87966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F8AFE3B-C854-4F55-BE95-A61FA42A32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A51E47F-CF69-48C5-B37D-131E1FC9FB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9F4E2-9515-4597-9729-784E97508A84}" type="datetimeFigureOut">
              <a:rPr lang="zh-CN" altLang="en-US" smtClean="0"/>
              <a:t>2019/2/20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B4F45CD-B079-4899-862F-05A9D8281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4EC21C0-64CC-4D34-BE09-8F06D4FDE5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2C819-AD08-4D50-811C-EDC6091AC3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2477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7A495E-33FA-473A-A45B-45D595CD4C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937EB9D-FFB5-42A9-9778-2A13BE251A4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63B336C-37E0-406D-ABF2-A20FC50AD0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EE13425-8F84-49EB-8BD0-AA6A4F538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9F4E2-9515-4597-9729-784E97508A84}" type="datetimeFigureOut">
              <a:rPr lang="zh-CN" altLang="en-US" smtClean="0"/>
              <a:t>2019/2/20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4C09D5B-B7A0-4D76-A92C-631DAD29AF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A12CA01-EEA6-4201-937A-E21BEFE79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2C819-AD08-4D50-811C-EDC6091AC3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91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38B81CA-30AF-4D1B-9AE1-914D2A6B0D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06E238F-10E6-4DAE-B24D-D02F8D9EC9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862B61A-26A2-4E2B-A23F-BA84291D7D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99F4E2-9515-4597-9729-784E97508A84}" type="datetimeFigureOut">
              <a:rPr lang="zh-CN" altLang="en-US" smtClean="0"/>
              <a:t>2019/2/20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4E0BFD-7030-4F7A-92F8-68E73C634C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269C99-A3FE-47BC-A147-CEF39A600A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02C819-AD08-4D50-811C-EDC6091AC30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8EA2F3C-BD34-401D-A2C9-DA6B2F0F4F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8" r="9193" b="18182"/>
          <a:stretch/>
        </p:blipFill>
        <p:spPr>
          <a:xfrm>
            <a:off x="-22662" y="-1"/>
            <a:ext cx="12214662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394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image" Target="../media/image3.png"/><Relationship Id="rId21" Type="http://schemas.openxmlformats.org/officeDocument/2006/relationships/image" Target="../media/image21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13" Type="http://schemas.openxmlformats.org/officeDocument/2006/relationships/image" Target="../media/image10.png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12" Type="http://schemas.openxmlformats.org/officeDocument/2006/relationships/image" Target="../media/image12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11" Type="http://schemas.openxmlformats.org/officeDocument/2006/relationships/image" Target="../media/image2.png"/><Relationship Id="rId5" Type="http://schemas.openxmlformats.org/officeDocument/2006/relationships/tags" Target="../tags/tag17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16.xml"/><Relationship Id="rId9" Type="http://schemas.openxmlformats.org/officeDocument/2006/relationships/tags" Target="../tags/tag21.xml"/><Relationship Id="rId1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24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11" Type="http://schemas.openxmlformats.org/officeDocument/2006/relationships/image" Target="../media/image14.png"/><Relationship Id="rId5" Type="http://schemas.openxmlformats.org/officeDocument/2006/relationships/tags" Target="../tags/tag26.xml"/><Relationship Id="rId10" Type="http://schemas.openxmlformats.org/officeDocument/2006/relationships/image" Target="../media/image10.png"/><Relationship Id="rId4" Type="http://schemas.openxmlformats.org/officeDocument/2006/relationships/tags" Target="../tags/tag25.xml"/><Relationship Id="rId9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2.png"/><Relationship Id="rId7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22.png"/><Relationship Id="rId4" Type="http://schemas.openxmlformats.org/officeDocument/2006/relationships/image" Target="../media/image5.png"/><Relationship Id="rId9" Type="http://schemas.openxmlformats.org/officeDocument/2006/relationships/image" Target="../media/image1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30.png"/><Relationship Id="rId7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8.png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13" Type="http://schemas.openxmlformats.org/officeDocument/2006/relationships/image" Target="../media/image42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6.jpeg"/><Relationship Id="rId12" Type="http://schemas.openxmlformats.org/officeDocument/2006/relationships/image" Target="../media/image41.jpeg"/><Relationship Id="rId2" Type="http://schemas.openxmlformats.org/officeDocument/2006/relationships/tags" Target="../tags/tag28.xml"/><Relationship Id="rId16" Type="http://schemas.openxmlformats.org/officeDocument/2006/relationships/image" Target="../media/image32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35.jpeg"/><Relationship Id="rId11" Type="http://schemas.openxmlformats.org/officeDocument/2006/relationships/image" Target="../media/image40.png"/><Relationship Id="rId5" Type="http://schemas.openxmlformats.org/officeDocument/2006/relationships/image" Target="../media/image34.jpeg"/><Relationship Id="rId15" Type="http://schemas.openxmlformats.org/officeDocument/2006/relationships/oleObject" Target="../embeddings/oleObject1.bin"/><Relationship Id="rId10" Type="http://schemas.openxmlformats.org/officeDocument/2006/relationships/image" Target="../media/image39.jpeg"/><Relationship Id="rId4" Type="http://schemas.openxmlformats.org/officeDocument/2006/relationships/image" Target="../media/image33.jpeg"/><Relationship Id="rId9" Type="http://schemas.openxmlformats.org/officeDocument/2006/relationships/image" Target="../media/image38.jpeg"/><Relationship Id="rId14" Type="http://schemas.openxmlformats.org/officeDocument/2006/relationships/hyperlink" Target="http://docer.wps.cn/hezuo/details-175.htm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image" Target="../media/image14.png"/><Relationship Id="rId2" Type="http://schemas.openxmlformats.org/officeDocument/2006/relationships/tags" Target="../tags/tag2.xml"/><Relationship Id="rId16" Type="http://schemas.openxmlformats.org/officeDocument/2006/relationships/image" Target="../media/image10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image" Target="../media/image12.png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6FED08EF-4D9A-48BD-AD9B-2BB8F8AE11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46351" y="4996917"/>
            <a:ext cx="1258252" cy="702967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00FE0566-125B-47AD-9093-88B77B8791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5129" y="5123949"/>
            <a:ext cx="1693371" cy="946062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DE2554D8-FDA3-4C51-957F-5B3AFB54C1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4458652"/>
            <a:ext cx="2246888" cy="1133475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3C401E41-9891-4551-AE12-E45DF6186A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5919" y="-12753"/>
            <a:ext cx="2921083" cy="2839942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76AA0580-DEBF-42F6-AE03-5D4B8408490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3" y="1"/>
            <a:ext cx="2807266" cy="263652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0D390BD4-1B6B-4296-A563-C05F0C5961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8387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77C41AFE-228A-44B2-98DE-B74782E8787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627" y="740228"/>
            <a:ext cx="3046593" cy="468085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6C7AD769-E8A8-4E34-B1DD-60E7272FAEE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0374" y="1"/>
            <a:ext cx="1511626" cy="216408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7F111147-1530-4FC9-915C-C0222AA4DCB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0651" y="3034937"/>
            <a:ext cx="1383443" cy="185873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B593153-AB3D-4379-9B39-BBCC4CA0ACE9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79367"/>
          <a:stretch/>
        </p:blipFill>
        <p:spPr>
          <a:xfrm>
            <a:off x="-22662" y="4035689"/>
            <a:ext cx="12214662" cy="2824994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DE45C759-11F9-4D29-8E0A-4C5BF549F8C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0859" y="4796926"/>
            <a:ext cx="895328" cy="74213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9CF48C1A-EE9C-46F4-B6EA-3074B3EF77C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661" y="0"/>
            <a:ext cx="1135182" cy="228059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15A0B9F4-6681-4479-9B37-0959453188B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662" y="2104073"/>
            <a:ext cx="981655" cy="2818571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CD1EDE5A-1276-4287-832E-7F835C0F1B9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11" y="4782901"/>
            <a:ext cx="1146276" cy="868304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DFE84FBB-E3F6-487C-B214-904E60CAA2E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742" y="3518137"/>
            <a:ext cx="1572398" cy="3353061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36CDB39E-6094-4A36-B038-8BE29A9B950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13" y="12557"/>
            <a:ext cx="10888363" cy="5629263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2177092D-7F80-45E0-AD11-7E211D9391C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127" y="-172070"/>
            <a:ext cx="1294090" cy="963378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12D0A2E0-4CD2-4633-9590-437F79D71D8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4721" y="2051414"/>
            <a:ext cx="769940" cy="2214658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D53446A4-E9D6-46D4-AAD4-1C95BD2B4212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9872" y="4270056"/>
            <a:ext cx="1693371" cy="1571625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id="{026C91C7-8388-4F98-8816-E4D83B51CA7F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15" y="3154680"/>
            <a:ext cx="1703169" cy="3716518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FEABC4AA-9893-454A-AD8A-B149413F1934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4086" y="1002027"/>
            <a:ext cx="4675556" cy="224342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2" name="文本框 51">
            <a:extLst>
              <a:ext uri="{FF2B5EF4-FFF2-40B4-BE49-F238E27FC236}">
                <a16:creationId xmlns:a16="http://schemas.microsoft.com/office/drawing/2014/main" id="{3BC78F66-7ED0-4527-9D56-8F2CD30D9180}"/>
              </a:ext>
            </a:extLst>
          </p:cNvPr>
          <p:cNvSpPr txBox="1"/>
          <p:nvPr/>
        </p:nvSpPr>
        <p:spPr>
          <a:xfrm>
            <a:off x="4404333" y="3128594"/>
            <a:ext cx="46169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ln w="76200">
                  <a:noFill/>
                </a:ln>
                <a:gradFill>
                  <a:gsLst>
                    <a:gs pos="0">
                      <a:srgbClr val="F76254"/>
                    </a:gs>
                    <a:gs pos="100000">
                      <a:srgbClr val="DA4234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妇女节活动策划</a:t>
            </a:r>
            <a:r>
              <a:rPr lang="en-US" altLang="zh-CN" sz="3200" dirty="0">
                <a:ln w="76200">
                  <a:noFill/>
                </a:ln>
                <a:gradFill>
                  <a:gsLst>
                    <a:gs pos="0">
                      <a:srgbClr val="F76254"/>
                    </a:gs>
                    <a:gs pos="100000">
                      <a:srgbClr val="DA4234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dirty="0">
                <a:ln w="76200">
                  <a:noFill/>
                </a:ln>
                <a:gradFill>
                  <a:gsLst>
                    <a:gs pos="0">
                      <a:srgbClr val="F76254"/>
                    </a:gs>
                    <a:gs pos="100000">
                      <a:srgbClr val="DA4234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模版</a:t>
            </a:r>
          </a:p>
        </p:txBody>
      </p:sp>
      <p:sp>
        <p:nvSpPr>
          <p:cNvPr id="53" name="矩形 471">
            <a:extLst>
              <a:ext uri="{FF2B5EF4-FFF2-40B4-BE49-F238E27FC236}">
                <a16:creationId xmlns:a16="http://schemas.microsoft.com/office/drawing/2014/main" id="{17885895-592D-4ECC-BE0B-DBDCFADD14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5082" y="3790027"/>
            <a:ext cx="39780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it-IT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 consectetuer</a:t>
            </a:r>
          </a:p>
        </p:txBody>
      </p: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DE1FC7C3-2FBD-431B-803F-114AB761C1A7}"/>
              </a:ext>
            </a:extLst>
          </p:cNvPr>
          <p:cNvCxnSpPr>
            <a:cxnSpLocks/>
          </p:cNvCxnSpPr>
          <p:nvPr/>
        </p:nvCxnSpPr>
        <p:spPr>
          <a:xfrm>
            <a:off x="4827668" y="3747830"/>
            <a:ext cx="3820246" cy="0"/>
          </a:xfrm>
          <a:prstGeom prst="line">
            <a:avLst/>
          </a:prstGeom>
          <a:ln>
            <a:solidFill>
              <a:srgbClr val="4321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8312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8DB7DB8D-5BD6-4B36-B186-2E68147CA2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57437" y="6278265"/>
            <a:ext cx="535681" cy="29927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BBF7D86-0FA8-4CD4-962E-C208C459A3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5387" y="6427904"/>
            <a:ext cx="720926" cy="40277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6D96BB6E-D2DD-4528-800D-61F2FF2BEACE}"/>
              </a:ext>
            </a:extLst>
          </p:cNvPr>
          <p:cNvSpPr/>
          <p:nvPr/>
        </p:nvSpPr>
        <p:spPr>
          <a:xfrm>
            <a:off x="802734" y="267210"/>
            <a:ext cx="4476046" cy="595108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6D6F8A9-39A0-4DEA-8665-5A6148E06BB4}"/>
              </a:ext>
            </a:extLst>
          </p:cNvPr>
          <p:cNvSpPr/>
          <p:nvPr/>
        </p:nvSpPr>
        <p:spPr>
          <a:xfrm>
            <a:off x="1200686" y="314467"/>
            <a:ext cx="3775393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1D3951B3-891E-4DB6-90E1-7CE7C77F9788}"/>
              </a:ext>
            </a:extLst>
          </p:cNvPr>
          <p:cNvSpPr/>
          <p:nvPr/>
        </p:nvSpPr>
        <p:spPr>
          <a:xfrm>
            <a:off x="129620" y="113294"/>
            <a:ext cx="875885" cy="875885"/>
          </a:xfrm>
          <a:prstGeom prst="ellipse">
            <a:avLst/>
          </a:prstGeom>
          <a:solidFill>
            <a:schemeClr val="accent4"/>
          </a:solidFill>
          <a:ln w="57150">
            <a:solidFill>
              <a:srgbClr val="DA4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4ACF66B-3462-45FB-9302-AD1EC69EA171}"/>
              </a:ext>
            </a:extLst>
          </p:cNvPr>
          <p:cNvSpPr txBox="1"/>
          <p:nvPr/>
        </p:nvSpPr>
        <p:spPr>
          <a:xfrm>
            <a:off x="166597" y="103864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贰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F5374690-6106-477E-83D7-3E17D41D75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94"/>
          <a:stretch/>
        </p:blipFill>
        <p:spPr>
          <a:xfrm flipH="1">
            <a:off x="11114320" y="0"/>
            <a:ext cx="1077680" cy="237384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B01BADF-0336-4FD7-A961-1355CBD344E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83802"/>
          <a:stretch/>
        </p:blipFill>
        <p:spPr>
          <a:xfrm>
            <a:off x="-22662" y="6159028"/>
            <a:ext cx="12214662" cy="69897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3C6EF5-780B-4B9A-BDBE-C4B8FC6822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401" y="6431424"/>
            <a:ext cx="328305" cy="248691"/>
          </a:xfrm>
          <a:prstGeom prst="rect">
            <a:avLst/>
          </a:prstGeom>
        </p:spPr>
      </p:pic>
      <p:sp>
        <p:nvSpPr>
          <p:cNvPr id="14" name="椭圆 13">
            <a:extLst>
              <a:ext uri="{FF2B5EF4-FFF2-40B4-BE49-F238E27FC236}">
                <a16:creationId xmlns:a16="http://schemas.microsoft.com/office/drawing/2014/main" id="{C54E90FB-5F9F-40C8-9EA7-F94149F29424}"/>
              </a:ext>
            </a:extLst>
          </p:cNvPr>
          <p:cNvSpPr/>
          <p:nvPr/>
        </p:nvSpPr>
        <p:spPr>
          <a:xfrm>
            <a:off x="5462588" y="3248025"/>
            <a:ext cx="1724025" cy="1724025"/>
          </a:xfrm>
          <a:prstGeom prst="ellipse">
            <a:avLst/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08000"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7A72AE24-12BB-451E-B57B-F77242043965}"/>
              </a:ext>
            </a:extLst>
          </p:cNvPr>
          <p:cNvSpPr/>
          <p:nvPr/>
        </p:nvSpPr>
        <p:spPr>
          <a:xfrm>
            <a:off x="8072438" y="3733800"/>
            <a:ext cx="749300" cy="750888"/>
          </a:xfrm>
          <a:prstGeom prst="ellipse">
            <a:avLst/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en-US" altLang="zh-CN" sz="9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9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636C492B-AC56-4CEE-BCF3-84F9CC7DD7AA}"/>
              </a:ext>
            </a:extLst>
          </p:cNvPr>
          <p:cNvSpPr/>
          <p:nvPr/>
        </p:nvSpPr>
        <p:spPr>
          <a:xfrm>
            <a:off x="3467100" y="2889250"/>
            <a:ext cx="515938" cy="514350"/>
          </a:xfrm>
          <a:prstGeom prst="ellipse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en-US" altLang="zh-CN" sz="7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7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06017954-84D8-44F2-BCA8-84E00989BF95}"/>
              </a:ext>
            </a:extLst>
          </p:cNvPr>
          <p:cNvCxnSpPr>
            <a:stCxn id="14" idx="6"/>
            <a:endCxn id="15" idx="2"/>
          </p:cNvCxnSpPr>
          <p:nvPr/>
        </p:nvCxnSpPr>
        <p:spPr>
          <a:xfrm flipV="1">
            <a:off x="7186613" y="4110038"/>
            <a:ext cx="885825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1EC4F378-00DE-4182-B82B-3ADAEFF3E7A3}"/>
              </a:ext>
            </a:extLst>
          </p:cNvPr>
          <p:cNvCxnSpPr>
            <a:stCxn id="19" idx="2"/>
            <a:endCxn id="16" idx="6"/>
          </p:cNvCxnSpPr>
          <p:nvPr/>
        </p:nvCxnSpPr>
        <p:spPr>
          <a:xfrm flipH="1">
            <a:off x="3983038" y="3146425"/>
            <a:ext cx="1112837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>
            <a:extLst>
              <a:ext uri="{FF2B5EF4-FFF2-40B4-BE49-F238E27FC236}">
                <a16:creationId xmlns:a16="http://schemas.microsoft.com/office/drawing/2014/main" id="{E4CC4EF2-72C3-441B-8553-09210690CABA}"/>
              </a:ext>
            </a:extLst>
          </p:cNvPr>
          <p:cNvSpPr/>
          <p:nvPr/>
        </p:nvSpPr>
        <p:spPr>
          <a:xfrm>
            <a:off x="5095875" y="2401888"/>
            <a:ext cx="1490663" cy="1489075"/>
          </a:xfrm>
          <a:prstGeom prst="ellipse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08000"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0" name="文本框 47">
            <a:extLst>
              <a:ext uri="{FF2B5EF4-FFF2-40B4-BE49-F238E27FC236}">
                <a16:creationId xmlns:a16="http://schemas.microsoft.com/office/drawing/2014/main" id="{5FDFF913-9F65-4B90-969B-08055A3AC4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1738" y="3660775"/>
            <a:ext cx="2478087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altLang="zh-CN" sz="1800">
                <a:solidFill>
                  <a:srgbClr val="4E4E4E"/>
                </a:solidFill>
                <a:latin typeface="宋体" panose="02010600030101010101" pitchFamily="2" charset="-122"/>
              </a:rPr>
              <a:t>zero</a:t>
            </a:r>
            <a:r>
              <a:rPr lang="zh-CN" altLang="en-US" sz="1800">
                <a:solidFill>
                  <a:srgbClr val="4E4E4E"/>
                </a:solidFill>
                <a:latin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en-US" altLang="zh-CN" sz="1800">
              <a:solidFill>
                <a:srgbClr val="4E4E4E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文本框 47">
            <a:extLst>
              <a:ext uri="{FF2B5EF4-FFF2-40B4-BE49-F238E27FC236}">
                <a16:creationId xmlns:a16="http://schemas.microsoft.com/office/drawing/2014/main" id="{77DADDED-A94B-49FC-8F52-F9EDFFE391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81850" y="1227138"/>
            <a:ext cx="2538413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altLang="zh-CN" sz="1800">
                <a:solidFill>
                  <a:srgbClr val="4E4E4E"/>
                </a:solidFill>
                <a:latin typeface="宋体" panose="02010600030101010101" pitchFamily="2" charset="-122"/>
              </a:rPr>
              <a:t>zero</a:t>
            </a:r>
            <a:r>
              <a:rPr lang="zh-CN" altLang="en-US" sz="1800">
                <a:solidFill>
                  <a:srgbClr val="4E4E4E"/>
                </a:solidFill>
                <a:latin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en-US" altLang="zh-CN" sz="1800">
              <a:solidFill>
                <a:srgbClr val="4E4E4E"/>
              </a:solidFill>
              <a:latin typeface="宋体" panose="02010600030101010101" pitchFamily="2" charset="-122"/>
            </a:endParaRPr>
          </a:p>
        </p:txBody>
      </p:sp>
      <p:sp>
        <p:nvSpPr>
          <p:cNvPr id="22" name="KSO_Shape">
            <a:extLst>
              <a:ext uri="{FF2B5EF4-FFF2-40B4-BE49-F238E27FC236}">
                <a16:creationId xmlns:a16="http://schemas.microsoft.com/office/drawing/2014/main" id="{E9505B44-7CC9-4355-8522-AD8040682937}"/>
              </a:ext>
            </a:extLst>
          </p:cNvPr>
          <p:cNvSpPr>
            <a:spLocks/>
          </p:cNvSpPr>
          <p:nvPr/>
        </p:nvSpPr>
        <p:spPr bwMode="auto">
          <a:xfrm>
            <a:off x="5749925" y="2633663"/>
            <a:ext cx="220663" cy="415925"/>
          </a:xfrm>
          <a:custGeom>
            <a:avLst/>
            <a:gdLst>
              <a:gd name="T0" fmla="*/ 134485 w 2938"/>
              <a:gd name="T1" fmla="*/ 2420 h 5511"/>
              <a:gd name="T2" fmla="*/ 89887 w 2938"/>
              <a:gd name="T3" fmla="*/ 15901 h 5511"/>
              <a:gd name="T4" fmla="*/ 51858 w 2938"/>
              <a:gd name="T5" fmla="*/ 41481 h 5511"/>
              <a:gd name="T6" fmla="*/ 22817 w 2938"/>
              <a:gd name="T7" fmla="*/ 77085 h 5511"/>
              <a:gd name="T8" fmla="*/ 4840 w 2938"/>
              <a:gd name="T9" fmla="*/ 119257 h 5511"/>
              <a:gd name="T10" fmla="*/ 0 w 2938"/>
              <a:gd name="T11" fmla="*/ 1746336 h 5511"/>
              <a:gd name="T12" fmla="*/ 4840 w 2938"/>
              <a:gd name="T13" fmla="*/ 1786089 h 5511"/>
              <a:gd name="T14" fmla="*/ 22817 w 2938"/>
              <a:gd name="T15" fmla="*/ 1828606 h 5511"/>
              <a:gd name="T16" fmla="*/ 51858 w 2938"/>
              <a:gd name="T17" fmla="*/ 1863865 h 5511"/>
              <a:gd name="T18" fmla="*/ 89887 w 2938"/>
              <a:gd name="T19" fmla="*/ 1889445 h 5511"/>
              <a:gd name="T20" fmla="*/ 134485 w 2938"/>
              <a:gd name="T21" fmla="*/ 1903272 h 5511"/>
              <a:gd name="T22" fmla="*/ 864989 w 2938"/>
              <a:gd name="T23" fmla="*/ 1905000 h 5511"/>
              <a:gd name="T24" fmla="*/ 911316 w 2938"/>
              <a:gd name="T25" fmla="*/ 1895667 h 5511"/>
              <a:gd name="T26" fmla="*/ 952111 w 2938"/>
              <a:gd name="T27" fmla="*/ 1873544 h 5511"/>
              <a:gd name="T28" fmla="*/ 984263 w 2938"/>
              <a:gd name="T29" fmla="*/ 1841396 h 5511"/>
              <a:gd name="T30" fmla="*/ 1006043 w 2938"/>
              <a:gd name="T31" fmla="*/ 1800953 h 5511"/>
              <a:gd name="T32" fmla="*/ 1015377 w 2938"/>
              <a:gd name="T33" fmla="*/ 1754633 h 5511"/>
              <a:gd name="T34" fmla="*/ 1013994 w 2938"/>
              <a:gd name="T35" fmla="*/ 134812 h 5511"/>
              <a:gd name="T36" fmla="*/ 999820 w 2938"/>
              <a:gd name="T37" fmla="*/ 90220 h 5511"/>
              <a:gd name="T38" fmla="*/ 974237 w 2938"/>
              <a:gd name="T39" fmla="*/ 52542 h 5511"/>
              <a:gd name="T40" fmla="*/ 938973 w 2938"/>
              <a:gd name="T41" fmla="*/ 23160 h 5511"/>
              <a:gd name="T42" fmla="*/ 896450 w 2938"/>
              <a:gd name="T43" fmla="*/ 5531 h 5511"/>
              <a:gd name="T44" fmla="*/ 412789 w 2938"/>
              <a:gd name="T45" fmla="*/ 127553 h 5511"/>
              <a:gd name="T46" fmla="*/ 615380 w 2938"/>
              <a:gd name="T47" fmla="*/ 129973 h 5511"/>
              <a:gd name="T48" fmla="*/ 629209 w 2938"/>
              <a:gd name="T49" fmla="*/ 141034 h 5511"/>
              <a:gd name="T50" fmla="*/ 635086 w 2938"/>
              <a:gd name="T51" fmla="*/ 159009 h 5511"/>
              <a:gd name="T52" fmla="*/ 630938 w 2938"/>
              <a:gd name="T53" fmla="*/ 174219 h 5511"/>
              <a:gd name="T54" fmla="*/ 618146 w 2938"/>
              <a:gd name="T55" fmla="*/ 187009 h 5511"/>
              <a:gd name="T56" fmla="*/ 412789 w 2938"/>
              <a:gd name="T57" fmla="*/ 190811 h 5511"/>
              <a:gd name="T58" fmla="*/ 397577 w 2938"/>
              <a:gd name="T59" fmla="*/ 187009 h 5511"/>
              <a:gd name="T60" fmla="*/ 384440 w 2938"/>
              <a:gd name="T61" fmla="*/ 174219 h 5511"/>
              <a:gd name="T62" fmla="*/ 380637 w 2938"/>
              <a:gd name="T63" fmla="*/ 159009 h 5511"/>
              <a:gd name="T64" fmla="*/ 386168 w 2938"/>
              <a:gd name="T65" fmla="*/ 141034 h 5511"/>
              <a:gd name="T66" fmla="*/ 400343 w 2938"/>
              <a:gd name="T67" fmla="*/ 129973 h 5511"/>
              <a:gd name="T68" fmla="*/ 507516 w 2938"/>
              <a:gd name="T69" fmla="*/ 1841742 h 5511"/>
              <a:gd name="T70" fmla="*/ 479513 w 2938"/>
              <a:gd name="T71" fmla="*/ 1837594 h 5511"/>
              <a:gd name="T72" fmla="*/ 454275 w 2938"/>
              <a:gd name="T73" fmla="*/ 1825495 h 5511"/>
              <a:gd name="T74" fmla="*/ 434223 w 2938"/>
              <a:gd name="T75" fmla="*/ 1806829 h 5511"/>
              <a:gd name="T76" fmla="*/ 420049 w 2938"/>
              <a:gd name="T77" fmla="*/ 1783323 h 5511"/>
              <a:gd name="T78" fmla="*/ 413134 w 2938"/>
              <a:gd name="T79" fmla="*/ 1756015 h 5511"/>
              <a:gd name="T80" fmla="*/ 413826 w 2938"/>
              <a:gd name="T81" fmla="*/ 1731818 h 5511"/>
              <a:gd name="T82" fmla="*/ 422123 w 2938"/>
              <a:gd name="T83" fmla="*/ 1704856 h 5511"/>
              <a:gd name="T84" fmla="*/ 437335 w 2938"/>
              <a:gd name="T85" fmla="*/ 1682387 h 5511"/>
              <a:gd name="T86" fmla="*/ 458078 w 2938"/>
              <a:gd name="T87" fmla="*/ 1665103 h 5511"/>
              <a:gd name="T88" fmla="*/ 483661 w 2938"/>
              <a:gd name="T89" fmla="*/ 1654042 h 5511"/>
              <a:gd name="T90" fmla="*/ 507516 w 2938"/>
              <a:gd name="T91" fmla="*/ 1651277 h 5511"/>
              <a:gd name="T92" fmla="*/ 536210 w 2938"/>
              <a:gd name="T93" fmla="*/ 1655425 h 5511"/>
              <a:gd name="T94" fmla="*/ 561102 w 2938"/>
              <a:gd name="T95" fmla="*/ 1667523 h 5511"/>
              <a:gd name="T96" fmla="*/ 581154 w 2938"/>
              <a:gd name="T97" fmla="*/ 1685498 h 5511"/>
              <a:gd name="T98" fmla="*/ 595674 w 2938"/>
              <a:gd name="T99" fmla="*/ 1709349 h 5511"/>
              <a:gd name="T100" fmla="*/ 602589 w 2938"/>
              <a:gd name="T101" fmla="*/ 1737003 h 5511"/>
              <a:gd name="T102" fmla="*/ 601897 w 2938"/>
              <a:gd name="T103" fmla="*/ 1761200 h 5511"/>
              <a:gd name="T104" fmla="*/ 593600 w 2938"/>
              <a:gd name="T105" fmla="*/ 1787817 h 5511"/>
              <a:gd name="T106" fmla="*/ 578388 w 2938"/>
              <a:gd name="T107" fmla="*/ 1810631 h 5511"/>
              <a:gd name="T108" fmla="*/ 556954 w 2938"/>
              <a:gd name="T109" fmla="*/ 1827915 h 5511"/>
              <a:gd name="T110" fmla="*/ 531370 w 2938"/>
              <a:gd name="T111" fmla="*/ 1838631 h 5511"/>
              <a:gd name="T112" fmla="*/ 952456 w 2938"/>
              <a:gd name="T113" fmla="*/ 1587673 h 55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938" h="5511">
                <a:moveTo>
                  <a:pt x="2479" y="0"/>
                </a:moveTo>
                <a:lnTo>
                  <a:pt x="458" y="0"/>
                </a:lnTo>
                <a:lnTo>
                  <a:pt x="435" y="1"/>
                </a:lnTo>
                <a:lnTo>
                  <a:pt x="412" y="3"/>
                </a:lnTo>
                <a:lnTo>
                  <a:pt x="389" y="7"/>
                </a:lnTo>
                <a:lnTo>
                  <a:pt x="366" y="11"/>
                </a:lnTo>
                <a:lnTo>
                  <a:pt x="345" y="16"/>
                </a:lnTo>
                <a:lnTo>
                  <a:pt x="322" y="22"/>
                </a:lnTo>
                <a:lnTo>
                  <a:pt x="301" y="29"/>
                </a:lnTo>
                <a:lnTo>
                  <a:pt x="281" y="37"/>
                </a:lnTo>
                <a:lnTo>
                  <a:pt x="260" y="46"/>
                </a:lnTo>
                <a:lnTo>
                  <a:pt x="240" y="56"/>
                </a:lnTo>
                <a:lnTo>
                  <a:pt x="221" y="67"/>
                </a:lnTo>
                <a:lnTo>
                  <a:pt x="203" y="80"/>
                </a:lnTo>
                <a:lnTo>
                  <a:pt x="184" y="93"/>
                </a:lnTo>
                <a:lnTo>
                  <a:pt x="167" y="106"/>
                </a:lnTo>
                <a:lnTo>
                  <a:pt x="150" y="120"/>
                </a:lnTo>
                <a:lnTo>
                  <a:pt x="135" y="135"/>
                </a:lnTo>
                <a:lnTo>
                  <a:pt x="119" y="152"/>
                </a:lnTo>
                <a:lnTo>
                  <a:pt x="104" y="169"/>
                </a:lnTo>
                <a:lnTo>
                  <a:pt x="91" y="186"/>
                </a:lnTo>
                <a:lnTo>
                  <a:pt x="78" y="203"/>
                </a:lnTo>
                <a:lnTo>
                  <a:pt x="66" y="223"/>
                </a:lnTo>
                <a:lnTo>
                  <a:pt x="55" y="242"/>
                </a:lnTo>
                <a:lnTo>
                  <a:pt x="45" y="261"/>
                </a:lnTo>
                <a:lnTo>
                  <a:pt x="35" y="281"/>
                </a:lnTo>
                <a:lnTo>
                  <a:pt x="27" y="303"/>
                </a:lnTo>
                <a:lnTo>
                  <a:pt x="20" y="324"/>
                </a:lnTo>
                <a:lnTo>
                  <a:pt x="14" y="345"/>
                </a:lnTo>
                <a:lnTo>
                  <a:pt x="9" y="368"/>
                </a:lnTo>
                <a:lnTo>
                  <a:pt x="5" y="390"/>
                </a:lnTo>
                <a:lnTo>
                  <a:pt x="2" y="413"/>
                </a:lnTo>
                <a:lnTo>
                  <a:pt x="0" y="437"/>
                </a:lnTo>
                <a:lnTo>
                  <a:pt x="0" y="460"/>
                </a:lnTo>
                <a:lnTo>
                  <a:pt x="0" y="5052"/>
                </a:lnTo>
                <a:lnTo>
                  <a:pt x="0" y="5076"/>
                </a:lnTo>
                <a:lnTo>
                  <a:pt x="2" y="5099"/>
                </a:lnTo>
                <a:lnTo>
                  <a:pt x="5" y="5122"/>
                </a:lnTo>
                <a:lnTo>
                  <a:pt x="9" y="5144"/>
                </a:lnTo>
                <a:lnTo>
                  <a:pt x="14" y="5167"/>
                </a:lnTo>
                <a:lnTo>
                  <a:pt x="20" y="5189"/>
                </a:lnTo>
                <a:lnTo>
                  <a:pt x="27" y="5210"/>
                </a:lnTo>
                <a:lnTo>
                  <a:pt x="35" y="5230"/>
                </a:lnTo>
                <a:lnTo>
                  <a:pt x="45" y="5251"/>
                </a:lnTo>
                <a:lnTo>
                  <a:pt x="55" y="5271"/>
                </a:lnTo>
                <a:lnTo>
                  <a:pt x="66" y="5290"/>
                </a:lnTo>
                <a:lnTo>
                  <a:pt x="78" y="5309"/>
                </a:lnTo>
                <a:lnTo>
                  <a:pt x="91" y="5327"/>
                </a:lnTo>
                <a:lnTo>
                  <a:pt x="104" y="5344"/>
                </a:lnTo>
                <a:lnTo>
                  <a:pt x="119" y="5360"/>
                </a:lnTo>
                <a:lnTo>
                  <a:pt x="135" y="5377"/>
                </a:lnTo>
                <a:lnTo>
                  <a:pt x="150" y="5392"/>
                </a:lnTo>
                <a:lnTo>
                  <a:pt x="167" y="5406"/>
                </a:lnTo>
                <a:lnTo>
                  <a:pt x="184" y="5420"/>
                </a:lnTo>
                <a:lnTo>
                  <a:pt x="203" y="5433"/>
                </a:lnTo>
                <a:lnTo>
                  <a:pt x="221" y="5445"/>
                </a:lnTo>
                <a:lnTo>
                  <a:pt x="240" y="5456"/>
                </a:lnTo>
                <a:lnTo>
                  <a:pt x="260" y="5466"/>
                </a:lnTo>
                <a:lnTo>
                  <a:pt x="281" y="5475"/>
                </a:lnTo>
                <a:lnTo>
                  <a:pt x="301" y="5484"/>
                </a:lnTo>
                <a:lnTo>
                  <a:pt x="322" y="5491"/>
                </a:lnTo>
                <a:lnTo>
                  <a:pt x="345" y="5497"/>
                </a:lnTo>
                <a:lnTo>
                  <a:pt x="366" y="5502"/>
                </a:lnTo>
                <a:lnTo>
                  <a:pt x="389" y="5506"/>
                </a:lnTo>
                <a:lnTo>
                  <a:pt x="412" y="5509"/>
                </a:lnTo>
                <a:lnTo>
                  <a:pt x="435" y="5511"/>
                </a:lnTo>
                <a:lnTo>
                  <a:pt x="458" y="5511"/>
                </a:lnTo>
                <a:lnTo>
                  <a:pt x="2479" y="5511"/>
                </a:lnTo>
                <a:lnTo>
                  <a:pt x="2502" y="5511"/>
                </a:lnTo>
                <a:lnTo>
                  <a:pt x="2525" y="5509"/>
                </a:lnTo>
                <a:lnTo>
                  <a:pt x="2549" y="5506"/>
                </a:lnTo>
                <a:lnTo>
                  <a:pt x="2571" y="5502"/>
                </a:lnTo>
                <a:lnTo>
                  <a:pt x="2593" y="5497"/>
                </a:lnTo>
                <a:lnTo>
                  <a:pt x="2615" y="5491"/>
                </a:lnTo>
                <a:lnTo>
                  <a:pt x="2636" y="5484"/>
                </a:lnTo>
                <a:lnTo>
                  <a:pt x="2657" y="5475"/>
                </a:lnTo>
                <a:lnTo>
                  <a:pt x="2677" y="5466"/>
                </a:lnTo>
                <a:lnTo>
                  <a:pt x="2698" y="5456"/>
                </a:lnTo>
                <a:lnTo>
                  <a:pt x="2716" y="5445"/>
                </a:lnTo>
                <a:lnTo>
                  <a:pt x="2735" y="5433"/>
                </a:lnTo>
                <a:lnTo>
                  <a:pt x="2754" y="5420"/>
                </a:lnTo>
                <a:lnTo>
                  <a:pt x="2771" y="5406"/>
                </a:lnTo>
                <a:lnTo>
                  <a:pt x="2787" y="5392"/>
                </a:lnTo>
                <a:lnTo>
                  <a:pt x="2803" y="5377"/>
                </a:lnTo>
                <a:lnTo>
                  <a:pt x="2818" y="5360"/>
                </a:lnTo>
                <a:lnTo>
                  <a:pt x="2833" y="5344"/>
                </a:lnTo>
                <a:lnTo>
                  <a:pt x="2847" y="5327"/>
                </a:lnTo>
                <a:lnTo>
                  <a:pt x="2859" y="5309"/>
                </a:lnTo>
                <a:lnTo>
                  <a:pt x="2871" y="5290"/>
                </a:lnTo>
                <a:lnTo>
                  <a:pt x="2882" y="5271"/>
                </a:lnTo>
                <a:lnTo>
                  <a:pt x="2892" y="5251"/>
                </a:lnTo>
                <a:lnTo>
                  <a:pt x="2902" y="5230"/>
                </a:lnTo>
                <a:lnTo>
                  <a:pt x="2910" y="5210"/>
                </a:lnTo>
                <a:lnTo>
                  <a:pt x="2918" y="5189"/>
                </a:lnTo>
                <a:lnTo>
                  <a:pt x="2924" y="5167"/>
                </a:lnTo>
                <a:lnTo>
                  <a:pt x="2929" y="5144"/>
                </a:lnTo>
                <a:lnTo>
                  <a:pt x="2933" y="5122"/>
                </a:lnTo>
                <a:lnTo>
                  <a:pt x="2936" y="5099"/>
                </a:lnTo>
                <a:lnTo>
                  <a:pt x="2937" y="5076"/>
                </a:lnTo>
                <a:lnTo>
                  <a:pt x="2938" y="5052"/>
                </a:lnTo>
                <a:lnTo>
                  <a:pt x="2938" y="460"/>
                </a:lnTo>
                <a:lnTo>
                  <a:pt x="2937" y="437"/>
                </a:lnTo>
                <a:lnTo>
                  <a:pt x="2936" y="413"/>
                </a:lnTo>
                <a:lnTo>
                  <a:pt x="2933" y="390"/>
                </a:lnTo>
                <a:lnTo>
                  <a:pt x="2929" y="368"/>
                </a:lnTo>
                <a:lnTo>
                  <a:pt x="2924" y="345"/>
                </a:lnTo>
                <a:lnTo>
                  <a:pt x="2918" y="324"/>
                </a:lnTo>
                <a:lnTo>
                  <a:pt x="2910" y="303"/>
                </a:lnTo>
                <a:lnTo>
                  <a:pt x="2902" y="281"/>
                </a:lnTo>
                <a:lnTo>
                  <a:pt x="2892" y="261"/>
                </a:lnTo>
                <a:lnTo>
                  <a:pt x="2882" y="242"/>
                </a:lnTo>
                <a:lnTo>
                  <a:pt x="2871" y="223"/>
                </a:lnTo>
                <a:lnTo>
                  <a:pt x="2859" y="203"/>
                </a:lnTo>
                <a:lnTo>
                  <a:pt x="2847" y="186"/>
                </a:lnTo>
                <a:lnTo>
                  <a:pt x="2833" y="169"/>
                </a:lnTo>
                <a:lnTo>
                  <a:pt x="2818" y="152"/>
                </a:lnTo>
                <a:lnTo>
                  <a:pt x="2803" y="135"/>
                </a:lnTo>
                <a:lnTo>
                  <a:pt x="2787" y="120"/>
                </a:lnTo>
                <a:lnTo>
                  <a:pt x="2771" y="106"/>
                </a:lnTo>
                <a:lnTo>
                  <a:pt x="2754" y="93"/>
                </a:lnTo>
                <a:lnTo>
                  <a:pt x="2735" y="80"/>
                </a:lnTo>
                <a:lnTo>
                  <a:pt x="2716" y="67"/>
                </a:lnTo>
                <a:lnTo>
                  <a:pt x="2698" y="56"/>
                </a:lnTo>
                <a:lnTo>
                  <a:pt x="2677" y="46"/>
                </a:lnTo>
                <a:lnTo>
                  <a:pt x="2657" y="37"/>
                </a:lnTo>
                <a:lnTo>
                  <a:pt x="2636" y="29"/>
                </a:lnTo>
                <a:lnTo>
                  <a:pt x="2615" y="22"/>
                </a:lnTo>
                <a:lnTo>
                  <a:pt x="2593" y="16"/>
                </a:lnTo>
                <a:lnTo>
                  <a:pt x="2571" y="11"/>
                </a:lnTo>
                <a:lnTo>
                  <a:pt x="2549" y="7"/>
                </a:lnTo>
                <a:lnTo>
                  <a:pt x="2525" y="3"/>
                </a:lnTo>
                <a:lnTo>
                  <a:pt x="2502" y="1"/>
                </a:lnTo>
                <a:lnTo>
                  <a:pt x="2479" y="0"/>
                </a:lnTo>
                <a:close/>
                <a:moveTo>
                  <a:pt x="1194" y="369"/>
                </a:moveTo>
                <a:lnTo>
                  <a:pt x="1744" y="369"/>
                </a:lnTo>
                <a:lnTo>
                  <a:pt x="1753" y="369"/>
                </a:lnTo>
                <a:lnTo>
                  <a:pt x="1763" y="370"/>
                </a:lnTo>
                <a:lnTo>
                  <a:pt x="1772" y="373"/>
                </a:lnTo>
                <a:lnTo>
                  <a:pt x="1780" y="376"/>
                </a:lnTo>
                <a:lnTo>
                  <a:pt x="1788" y="379"/>
                </a:lnTo>
                <a:lnTo>
                  <a:pt x="1796" y="384"/>
                </a:lnTo>
                <a:lnTo>
                  <a:pt x="1803" y="389"/>
                </a:lnTo>
                <a:lnTo>
                  <a:pt x="1809" y="395"/>
                </a:lnTo>
                <a:lnTo>
                  <a:pt x="1815" y="401"/>
                </a:lnTo>
                <a:lnTo>
                  <a:pt x="1820" y="408"/>
                </a:lnTo>
                <a:lnTo>
                  <a:pt x="1825" y="416"/>
                </a:lnTo>
                <a:lnTo>
                  <a:pt x="1828" y="424"/>
                </a:lnTo>
                <a:lnTo>
                  <a:pt x="1833" y="433"/>
                </a:lnTo>
                <a:lnTo>
                  <a:pt x="1835" y="442"/>
                </a:lnTo>
                <a:lnTo>
                  <a:pt x="1836" y="451"/>
                </a:lnTo>
                <a:lnTo>
                  <a:pt x="1837" y="460"/>
                </a:lnTo>
                <a:lnTo>
                  <a:pt x="1836" y="469"/>
                </a:lnTo>
                <a:lnTo>
                  <a:pt x="1835" y="478"/>
                </a:lnTo>
                <a:lnTo>
                  <a:pt x="1833" y="487"/>
                </a:lnTo>
                <a:lnTo>
                  <a:pt x="1828" y="495"/>
                </a:lnTo>
                <a:lnTo>
                  <a:pt x="1825" y="504"/>
                </a:lnTo>
                <a:lnTo>
                  <a:pt x="1820" y="512"/>
                </a:lnTo>
                <a:lnTo>
                  <a:pt x="1815" y="519"/>
                </a:lnTo>
                <a:lnTo>
                  <a:pt x="1809" y="525"/>
                </a:lnTo>
                <a:lnTo>
                  <a:pt x="1803" y="531"/>
                </a:lnTo>
                <a:lnTo>
                  <a:pt x="1796" y="536"/>
                </a:lnTo>
                <a:lnTo>
                  <a:pt x="1788" y="541"/>
                </a:lnTo>
                <a:lnTo>
                  <a:pt x="1780" y="545"/>
                </a:lnTo>
                <a:lnTo>
                  <a:pt x="1772" y="548"/>
                </a:lnTo>
                <a:lnTo>
                  <a:pt x="1763" y="550"/>
                </a:lnTo>
                <a:lnTo>
                  <a:pt x="1753" y="551"/>
                </a:lnTo>
                <a:lnTo>
                  <a:pt x="1744" y="552"/>
                </a:lnTo>
                <a:lnTo>
                  <a:pt x="1194" y="552"/>
                </a:lnTo>
                <a:lnTo>
                  <a:pt x="1184" y="551"/>
                </a:lnTo>
                <a:lnTo>
                  <a:pt x="1175" y="550"/>
                </a:lnTo>
                <a:lnTo>
                  <a:pt x="1166" y="548"/>
                </a:lnTo>
                <a:lnTo>
                  <a:pt x="1158" y="545"/>
                </a:lnTo>
                <a:lnTo>
                  <a:pt x="1150" y="541"/>
                </a:lnTo>
                <a:lnTo>
                  <a:pt x="1142" y="536"/>
                </a:lnTo>
                <a:lnTo>
                  <a:pt x="1135" y="531"/>
                </a:lnTo>
                <a:lnTo>
                  <a:pt x="1129" y="525"/>
                </a:lnTo>
                <a:lnTo>
                  <a:pt x="1123" y="519"/>
                </a:lnTo>
                <a:lnTo>
                  <a:pt x="1117" y="512"/>
                </a:lnTo>
                <a:lnTo>
                  <a:pt x="1112" y="504"/>
                </a:lnTo>
                <a:lnTo>
                  <a:pt x="1108" y="495"/>
                </a:lnTo>
                <a:lnTo>
                  <a:pt x="1105" y="487"/>
                </a:lnTo>
                <a:lnTo>
                  <a:pt x="1103" y="478"/>
                </a:lnTo>
                <a:lnTo>
                  <a:pt x="1102" y="469"/>
                </a:lnTo>
                <a:lnTo>
                  <a:pt x="1101" y="460"/>
                </a:lnTo>
                <a:lnTo>
                  <a:pt x="1102" y="451"/>
                </a:lnTo>
                <a:lnTo>
                  <a:pt x="1103" y="442"/>
                </a:lnTo>
                <a:lnTo>
                  <a:pt x="1105" y="433"/>
                </a:lnTo>
                <a:lnTo>
                  <a:pt x="1108" y="424"/>
                </a:lnTo>
                <a:lnTo>
                  <a:pt x="1112" y="416"/>
                </a:lnTo>
                <a:lnTo>
                  <a:pt x="1117" y="408"/>
                </a:lnTo>
                <a:lnTo>
                  <a:pt x="1123" y="401"/>
                </a:lnTo>
                <a:lnTo>
                  <a:pt x="1129" y="395"/>
                </a:lnTo>
                <a:lnTo>
                  <a:pt x="1135" y="389"/>
                </a:lnTo>
                <a:lnTo>
                  <a:pt x="1142" y="384"/>
                </a:lnTo>
                <a:lnTo>
                  <a:pt x="1150" y="379"/>
                </a:lnTo>
                <a:lnTo>
                  <a:pt x="1158" y="376"/>
                </a:lnTo>
                <a:lnTo>
                  <a:pt x="1166" y="373"/>
                </a:lnTo>
                <a:lnTo>
                  <a:pt x="1175" y="370"/>
                </a:lnTo>
                <a:lnTo>
                  <a:pt x="1184" y="369"/>
                </a:lnTo>
                <a:lnTo>
                  <a:pt x="1194" y="369"/>
                </a:lnTo>
                <a:close/>
                <a:moveTo>
                  <a:pt x="1468" y="5328"/>
                </a:moveTo>
                <a:lnTo>
                  <a:pt x="1468" y="5328"/>
                </a:lnTo>
                <a:lnTo>
                  <a:pt x="1454" y="5328"/>
                </a:lnTo>
                <a:lnTo>
                  <a:pt x="1441" y="5327"/>
                </a:lnTo>
                <a:lnTo>
                  <a:pt x="1427" y="5325"/>
                </a:lnTo>
                <a:lnTo>
                  <a:pt x="1414" y="5322"/>
                </a:lnTo>
                <a:lnTo>
                  <a:pt x="1399" y="5319"/>
                </a:lnTo>
                <a:lnTo>
                  <a:pt x="1387" y="5316"/>
                </a:lnTo>
                <a:lnTo>
                  <a:pt x="1374" y="5312"/>
                </a:lnTo>
                <a:lnTo>
                  <a:pt x="1362" y="5307"/>
                </a:lnTo>
                <a:lnTo>
                  <a:pt x="1350" y="5300"/>
                </a:lnTo>
                <a:lnTo>
                  <a:pt x="1338" y="5294"/>
                </a:lnTo>
                <a:lnTo>
                  <a:pt x="1325" y="5288"/>
                </a:lnTo>
                <a:lnTo>
                  <a:pt x="1314" y="5281"/>
                </a:lnTo>
                <a:lnTo>
                  <a:pt x="1304" y="5273"/>
                </a:lnTo>
                <a:lnTo>
                  <a:pt x="1294" y="5265"/>
                </a:lnTo>
                <a:lnTo>
                  <a:pt x="1284" y="5257"/>
                </a:lnTo>
                <a:lnTo>
                  <a:pt x="1274" y="5248"/>
                </a:lnTo>
                <a:lnTo>
                  <a:pt x="1265" y="5238"/>
                </a:lnTo>
                <a:lnTo>
                  <a:pt x="1256" y="5227"/>
                </a:lnTo>
                <a:lnTo>
                  <a:pt x="1248" y="5217"/>
                </a:lnTo>
                <a:lnTo>
                  <a:pt x="1240" y="5206"/>
                </a:lnTo>
                <a:lnTo>
                  <a:pt x="1233" y="5195"/>
                </a:lnTo>
                <a:lnTo>
                  <a:pt x="1227" y="5184"/>
                </a:lnTo>
                <a:lnTo>
                  <a:pt x="1221" y="5172"/>
                </a:lnTo>
                <a:lnTo>
                  <a:pt x="1215" y="5159"/>
                </a:lnTo>
                <a:lnTo>
                  <a:pt x="1210" y="5147"/>
                </a:lnTo>
                <a:lnTo>
                  <a:pt x="1206" y="5134"/>
                </a:lnTo>
                <a:lnTo>
                  <a:pt x="1202" y="5121"/>
                </a:lnTo>
                <a:lnTo>
                  <a:pt x="1199" y="5108"/>
                </a:lnTo>
                <a:lnTo>
                  <a:pt x="1197" y="5095"/>
                </a:lnTo>
                <a:lnTo>
                  <a:pt x="1195" y="5080"/>
                </a:lnTo>
                <a:lnTo>
                  <a:pt x="1194" y="5066"/>
                </a:lnTo>
                <a:lnTo>
                  <a:pt x="1194" y="5052"/>
                </a:lnTo>
                <a:lnTo>
                  <a:pt x="1194" y="5038"/>
                </a:lnTo>
                <a:lnTo>
                  <a:pt x="1195" y="5025"/>
                </a:lnTo>
                <a:lnTo>
                  <a:pt x="1197" y="5010"/>
                </a:lnTo>
                <a:lnTo>
                  <a:pt x="1199" y="4997"/>
                </a:lnTo>
                <a:lnTo>
                  <a:pt x="1202" y="4983"/>
                </a:lnTo>
                <a:lnTo>
                  <a:pt x="1206" y="4970"/>
                </a:lnTo>
                <a:lnTo>
                  <a:pt x="1210" y="4958"/>
                </a:lnTo>
                <a:lnTo>
                  <a:pt x="1215" y="4945"/>
                </a:lnTo>
                <a:lnTo>
                  <a:pt x="1221" y="4932"/>
                </a:lnTo>
                <a:lnTo>
                  <a:pt x="1227" y="4921"/>
                </a:lnTo>
                <a:lnTo>
                  <a:pt x="1233" y="4909"/>
                </a:lnTo>
                <a:lnTo>
                  <a:pt x="1240" y="4898"/>
                </a:lnTo>
                <a:lnTo>
                  <a:pt x="1248" y="4888"/>
                </a:lnTo>
                <a:lnTo>
                  <a:pt x="1256" y="4876"/>
                </a:lnTo>
                <a:lnTo>
                  <a:pt x="1265" y="4867"/>
                </a:lnTo>
                <a:lnTo>
                  <a:pt x="1274" y="4857"/>
                </a:lnTo>
                <a:lnTo>
                  <a:pt x="1284" y="4848"/>
                </a:lnTo>
                <a:lnTo>
                  <a:pt x="1294" y="4840"/>
                </a:lnTo>
                <a:lnTo>
                  <a:pt x="1304" y="4832"/>
                </a:lnTo>
                <a:lnTo>
                  <a:pt x="1314" y="4824"/>
                </a:lnTo>
                <a:lnTo>
                  <a:pt x="1325" y="4817"/>
                </a:lnTo>
                <a:lnTo>
                  <a:pt x="1338" y="4810"/>
                </a:lnTo>
                <a:lnTo>
                  <a:pt x="1350" y="4803"/>
                </a:lnTo>
                <a:lnTo>
                  <a:pt x="1362" y="4798"/>
                </a:lnTo>
                <a:lnTo>
                  <a:pt x="1374" y="4793"/>
                </a:lnTo>
                <a:lnTo>
                  <a:pt x="1387" y="4789"/>
                </a:lnTo>
                <a:lnTo>
                  <a:pt x="1399" y="4785"/>
                </a:lnTo>
                <a:lnTo>
                  <a:pt x="1414" y="4782"/>
                </a:lnTo>
                <a:lnTo>
                  <a:pt x="1427" y="4780"/>
                </a:lnTo>
                <a:lnTo>
                  <a:pt x="1441" y="4778"/>
                </a:lnTo>
                <a:lnTo>
                  <a:pt x="1454" y="4777"/>
                </a:lnTo>
                <a:lnTo>
                  <a:pt x="1468" y="4777"/>
                </a:lnTo>
                <a:lnTo>
                  <a:pt x="1483" y="4777"/>
                </a:lnTo>
                <a:lnTo>
                  <a:pt x="1497" y="4778"/>
                </a:lnTo>
                <a:lnTo>
                  <a:pt x="1511" y="4780"/>
                </a:lnTo>
                <a:lnTo>
                  <a:pt x="1524" y="4782"/>
                </a:lnTo>
                <a:lnTo>
                  <a:pt x="1537" y="4785"/>
                </a:lnTo>
                <a:lnTo>
                  <a:pt x="1551" y="4789"/>
                </a:lnTo>
                <a:lnTo>
                  <a:pt x="1564" y="4793"/>
                </a:lnTo>
                <a:lnTo>
                  <a:pt x="1576" y="4798"/>
                </a:lnTo>
                <a:lnTo>
                  <a:pt x="1588" y="4803"/>
                </a:lnTo>
                <a:lnTo>
                  <a:pt x="1600" y="4810"/>
                </a:lnTo>
                <a:lnTo>
                  <a:pt x="1611" y="4817"/>
                </a:lnTo>
                <a:lnTo>
                  <a:pt x="1623" y="4824"/>
                </a:lnTo>
                <a:lnTo>
                  <a:pt x="1634" y="4832"/>
                </a:lnTo>
                <a:lnTo>
                  <a:pt x="1644" y="4840"/>
                </a:lnTo>
                <a:lnTo>
                  <a:pt x="1654" y="4848"/>
                </a:lnTo>
                <a:lnTo>
                  <a:pt x="1664" y="4857"/>
                </a:lnTo>
                <a:lnTo>
                  <a:pt x="1673" y="4867"/>
                </a:lnTo>
                <a:lnTo>
                  <a:pt x="1681" y="4876"/>
                </a:lnTo>
                <a:lnTo>
                  <a:pt x="1690" y="4888"/>
                </a:lnTo>
                <a:lnTo>
                  <a:pt x="1698" y="4898"/>
                </a:lnTo>
                <a:lnTo>
                  <a:pt x="1705" y="4909"/>
                </a:lnTo>
                <a:lnTo>
                  <a:pt x="1711" y="4921"/>
                </a:lnTo>
                <a:lnTo>
                  <a:pt x="1717" y="4932"/>
                </a:lnTo>
                <a:lnTo>
                  <a:pt x="1723" y="4945"/>
                </a:lnTo>
                <a:lnTo>
                  <a:pt x="1728" y="4958"/>
                </a:lnTo>
                <a:lnTo>
                  <a:pt x="1732" y="4970"/>
                </a:lnTo>
                <a:lnTo>
                  <a:pt x="1736" y="4983"/>
                </a:lnTo>
                <a:lnTo>
                  <a:pt x="1739" y="4997"/>
                </a:lnTo>
                <a:lnTo>
                  <a:pt x="1741" y="5010"/>
                </a:lnTo>
                <a:lnTo>
                  <a:pt x="1743" y="5025"/>
                </a:lnTo>
                <a:lnTo>
                  <a:pt x="1744" y="5038"/>
                </a:lnTo>
                <a:lnTo>
                  <a:pt x="1744" y="5052"/>
                </a:lnTo>
                <a:lnTo>
                  <a:pt x="1744" y="5066"/>
                </a:lnTo>
                <a:lnTo>
                  <a:pt x="1743" y="5080"/>
                </a:lnTo>
                <a:lnTo>
                  <a:pt x="1741" y="5095"/>
                </a:lnTo>
                <a:lnTo>
                  <a:pt x="1739" y="5108"/>
                </a:lnTo>
                <a:lnTo>
                  <a:pt x="1736" y="5121"/>
                </a:lnTo>
                <a:lnTo>
                  <a:pt x="1732" y="5134"/>
                </a:lnTo>
                <a:lnTo>
                  <a:pt x="1728" y="5147"/>
                </a:lnTo>
                <a:lnTo>
                  <a:pt x="1723" y="5159"/>
                </a:lnTo>
                <a:lnTo>
                  <a:pt x="1717" y="5172"/>
                </a:lnTo>
                <a:lnTo>
                  <a:pt x="1711" y="5184"/>
                </a:lnTo>
                <a:lnTo>
                  <a:pt x="1705" y="5195"/>
                </a:lnTo>
                <a:lnTo>
                  <a:pt x="1698" y="5206"/>
                </a:lnTo>
                <a:lnTo>
                  <a:pt x="1690" y="5217"/>
                </a:lnTo>
                <a:lnTo>
                  <a:pt x="1681" y="5227"/>
                </a:lnTo>
                <a:lnTo>
                  <a:pt x="1673" y="5238"/>
                </a:lnTo>
                <a:lnTo>
                  <a:pt x="1664" y="5248"/>
                </a:lnTo>
                <a:lnTo>
                  <a:pt x="1654" y="5257"/>
                </a:lnTo>
                <a:lnTo>
                  <a:pt x="1644" y="5265"/>
                </a:lnTo>
                <a:lnTo>
                  <a:pt x="1634" y="5273"/>
                </a:lnTo>
                <a:lnTo>
                  <a:pt x="1623" y="5281"/>
                </a:lnTo>
                <a:lnTo>
                  <a:pt x="1611" y="5288"/>
                </a:lnTo>
                <a:lnTo>
                  <a:pt x="1600" y="5294"/>
                </a:lnTo>
                <a:lnTo>
                  <a:pt x="1588" y="5300"/>
                </a:lnTo>
                <a:lnTo>
                  <a:pt x="1576" y="5307"/>
                </a:lnTo>
                <a:lnTo>
                  <a:pt x="1564" y="5312"/>
                </a:lnTo>
                <a:lnTo>
                  <a:pt x="1551" y="5316"/>
                </a:lnTo>
                <a:lnTo>
                  <a:pt x="1537" y="5319"/>
                </a:lnTo>
                <a:lnTo>
                  <a:pt x="1524" y="5322"/>
                </a:lnTo>
                <a:lnTo>
                  <a:pt x="1511" y="5325"/>
                </a:lnTo>
                <a:lnTo>
                  <a:pt x="1497" y="5327"/>
                </a:lnTo>
                <a:lnTo>
                  <a:pt x="1483" y="5328"/>
                </a:lnTo>
                <a:lnTo>
                  <a:pt x="1468" y="5328"/>
                </a:lnTo>
                <a:close/>
                <a:moveTo>
                  <a:pt x="2755" y="4593"/>
                </a:moveTo>
                <a:lnTo>
                  <a:pt x="183" y="4593"/>
                </a:lnTo>
                <a:lnTo>
                  <a:pt x="183" y="919"/>
                </a:lnTo>
                <a:lnTo>
                  <a:pt x="2755" y="919"/>
                </a:lnTo>
                <a:lnTo>
                  <a:pt x="2755" y="459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KSO_Shape">
            <a:extLst>
              <a:ext uri="{FF2B5EF4-FFF2-40B4-BE49-F238E27FC236}">
                <a16:creationId xmlns:a16="http://schemas.microsoft.com/office/drawing/2014/main" id="{443312A2-0526-44DB-815E-B31807A92467}"/>
              </a:ext>
            </a:extLst>
          </p:cNvPr>
          <p:cNvSpPr>
            <a:spLocks/>
          </p:cNvSpPr>
          <p:nvPr/>
        </p:nvSpPr>
        <p:spPr bwMode="auto">
          <a:xfrm>
            <a:off x="6116638" y="3910013"/>
            <a:ext cx="414337" cy="307975"/>
          </a:xfrm>
          <a:custGeom>
            <a:avLst/>
            <a:gdLst>
              <a:gd name="T0" fmla="*/ 2147483646 w 257"/>
              <a:gd name="T1" fmla="*/ 2147483646 h 191"/>
              <a:gd name="T2" fmla="*/ 2147483646 w 257"/>
              <a:gd name="T3" fmla="*/ 2147483646 h 191"/>
              <a:gd name="T4" fmla="*/ 2147483646 w 257"/>
              <a:gd name="T5" fmla="*/ 2147483646 h 191"/>
              <a:gd name="T6" fmla="*/ 2147483646 w 257"/>
              <a:gd name="T7" fmla="*/ 2147483646 h 191"/>
              <a:gd name="T8" fmla="*/ 2147483646 w 257"/>
              <a:gd name="T9" fmla="*/ 2147483646 h 191"/>
              <a:gd name="T10" fmla="*/ 2147483646 w 257"/>
              <a:gd name="T11" fmla="*/ 2147483646 h 191"/>
              <a:gd name="T12" fmla="*/ 2147483646 w 257"/>
              <a:gd name="T13" fmla="*/ 2147483646 h 191"/>
              <a:gd name="T14" fmla="*/ 2147483646 w 257"/>
              <a:gd name="T15" fmla="*/ 2147483646 h 191"/>
              <a:gd name="T16" fmla="*/ 2147483646 w 257"/>
              <a:gd name="T17" fmla="*/ 2147483646 h 191"/>
              <a:gd name="T18" fmla="*/ 2147483646 w 257"/>
              <a:gd name="T19" fmla="*/ 2147483646 h 191"/>
              <a:gd name="T20" fmla="*/ 2147483646 w 257"/>
              <a:gd name="T21" fmla="*/ 2147483646 h 191"/>
              <a:gd name="T22" fmla="*/ 2147483646 w 257"/>
              <a:gd name="T23" fmla="*/ 2147483646 h 191"/>
              <a:gd name="T24" fmla="*/ 2147483646 w 257"/>
              <a:gd name="T25" fmla="*/ 2147483646 h 191"/>
              <a:gd name="T26" fmla="*/ 2147483646 w 257"/>
              <a:gd name="T27" fmla="*/ 2147483646 h 191"/>
              <a:gd name="T28" fmla="*/ 2147483646 w 257"/>
              <a:gd name="T29" fmla="*/ 2147483646 h 191"/>
              <a:gd name="T30" fmla="*/ 2147483646 w 257"/>
              <a:gd name="T31" fmla="*/ 2147483646 h 191"/>
              <a:gd name="T32" fmla="*/ 2147483646 w 257"/>
              <a:gd name="T33" fmla="*/ 2147483646 h 191"/>
              <a:gd name="T34" fmla="*/ 2147483646 w 257"/>
              <a:gd name="T35" fmla="*/ 2147483646 h 191"/>
              <a:gd name="T36" fmla="*/ 2147483646 w 257"/>
              <a:gd name="T37" fmla="*/ 2147483646 h 191"/>
              <a:gd name="T38" fmla="*/ 2147483646 w 257"/>
              <a:gd name="T39" fmla="*/ 2147483646 h 191"/>
              <a:gd name="T40" fmla="*/ 2147483646 w 257"/>
              <a:gd name="T41" fmla="*/ 2147483646 h 191"/>
              <a:gd name="T42" fmla="*/ 2147483646 w 257"/>
              <a:gd name="T43" fmla="*/ 2147483646 h 191"/>
              <a:gd name="T44" fmla="*/ 2147483646 w 257"/>
              <a:gd name="T45" fmla="*/ 2147483646 h 191"/>
              <a:gd name="T46" fmla="*/ 2147483646 w 257"/>
              <a:gd name="T47" fmla="*/ 2147483646 h 191"/>
              <a:gd name="T48" fmla="*/ 2147483646 w 257"/>
              <a:gd name="T49" fmla="*/ 2147483646 h 191"/>
              <a:gd name="T50" fmla="*/ 2147483646 w 257"/>
              <a:gd name="T51" fmla="*/ 2147483646 h 191"/>
              <a:gd name="T52" fmla="*/ 2147483646 w 257"/>
              <a:gd name="T53" fmla="*/ 2147483646 h 191"/>
              <a:gd name="T54" fmla="*/ 2147483646 w 257"/>
              <a:gd name="T55" fmla="*/ 2147483646 h 191"/>
              <a:gd name="T56" fmla="*/ 2147483646 w 257"/>
              <a:gd name="T57" fmla="*/ 2147483646 h 191"/>
              <a:gd name="T58" fmla="*/ 2147483646 w 257"/>
              <a:gd name="T59" fmla="*/ 2147483646 h 191"/>
              <a:gd name="T60" fmla="*/ 2147483646 w 257"/>
              <a:gd name="T61" fmla="*/ 2147483646 h 191"/>
              <a:gd name="T62" fmla="*/ 2147483646 w 257"/>
              <a:gd name="T63" fmla="*/ 2147483646 h 191"/>
              <a:gd name="T64" fmla="*/ 2147483646 w 257"/>
              <a:gd name="T65" fmla="*/ 2147483646 h 191"/>
              <a:gd name="T66" fmla="*/ 2147483646 w 257"/>
              <a:gd name="T67" fmla="*/ 2147483646 h 191"/>
              <a:gd name="T68" fmla="*/ 2147483646 w 257"/>
              <a:gd name="T69" fmla="*/ 2147483646 h 191"/>
              <a:gd name="T70" fmla="*/ 2147483646 w 257"/>
              <a:gd name="T71" fmla="*/ 2147483646 h 191"/>
              <a:gd name="T72" fmla="*/ 2147483646 w 257"/>
              <a:gd name="T73" fmla="*/ 2147483646 h 191"/>
              <a:gd name="T74" fmla="*/ 2147483646 w 257"/>
              <a:gd name="T75" fmla="*/ 2147483646 h 191"/>
              <a:gd name="T76" fmla="*/ 2147483646 w 257"/>
              <a:gd name="T77" fmla="*/ 2147483646 h 191"/>
              <a:gd name="T78" fmla="*/ 2147483646 w 257"/>
              <a:gd name="T79" fmla="*/ 2147483646 h 191"/>
              <a:gd name="T80" fmla="*/ 2147483646 w 257"/>
              <a:gd name="T81" fmla="*/ 2147483646 h 191"/>
              <a:gd name="T82" fmla="*/ 2147483646 w 257"/>
              <a:gd name="T83" fmla="*/ 2147483646 h 191"/>
              <a:gd name="T84" fmla="*/ 2147483646 w 257"/>
              <a:gd name="T85" fmla="*/ 2147483646 h 191"/>
              <a:gd name="T86" fmla="*/ 2147483646 w 257"/>
              <a:gd name="T87" fmla="*/ 2147483646 h 191"/>
              <a:gd name="T88" fmla="*/ 2147483646 w 257"/>
              <a:gd name="T89" fmla="*/ 2147483646 h 191"/>
              <a:gd name="T90" fmla="*/ 2147483646 w 257"/>
              <a:gd name="T91" fmla="*/ 2147483646 h 191"/>
              <a:gd name="T92" fmla="*/ 2147483646 w 257"/>
              <a:gd name="T93" fmla="*/ 2147483646 h 191"/>
              <a:gd name="T94" fmla="*/ 2147483646 w 257"/>
              <a:gd name="T95" fmla="*/ 2147483646 h 191"/>
              <a:gd name="T96" fmla="*/ 2147483646 w 257"/>
              <a:gd name="T97" fmla="*/ 2147483646 h 191"/>
              <a:gd name="T98" fmla="*/ 2147483646 w 257"/>
              <a:gd name="T99" fmla="*/ 2147483646 h 19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57" h="191">
                <a:moveTo>
                  <a:pt x="33" y="125"/>
                </a:moveTo>
                <a:cubicBezTo>
                  <a:pt x="55" y="125"/>
                  <a:pt x="55" y="125"/>
                  <a:pt x="55" y="125"/>
                </a:cubicBezTo>
                <a:cubicBezTo>
                  <a:pt x="55" y="122"/>
                  <a:pt x="55" y="122"/>
                  <a:pt x="55" y="122"/>
                </a:cubicBezTo>
                <a:cubicBezTo>
                  <a:pt x="45" y="122"/>
                  <a:pt x="45" y="122"/>
                  <a:pt x="45" y="122"/>
                </a:cubicBezTo>
                <a:cubicBezTo>
                  <a:pt x="41" y="122"/>
                  <a:pt x="37" y="120"/>
                  <a:pt x="34" y="118"/>
                </a:cubicBezTo>
                <a:cubicBezTo>
                  <a:pt x="32" y="115"/>
                  <a:pt x="30" y="111"/>
                  <a:pt x="30" y="107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1"/>
                  <a:pt x="32" y="7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7" y="2"/>
                  <a:pt x="41" y="0"/>
                  <a:pt x="45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13" y="0"/>
                  <a:pt x="217" y="2"/>
                  <a:pt x="220" y="5"/>
                </a:cubicBezTo>
                <a:cubicBezTo>
                  <a:pt x="220" y="5"/>
                  <a:pt x="220" y="5"/>
                  <a:pt x="220" y="5"/>
                </a:cubicBezTo>
                <a:cubicBezTo>
                  <a:pt x="222" y="7"/>
                  <a:pt x="224" y="11"/>
                  <a:pt x="224" y="15"/>
                </a:cubicBezTo>
                <a:cubicBezTo>
                  <a:pt x="224" y="107"/>
                  <a:pt x="224" y="107"/>
                  <a:pt x="224" y="107"/>
                </a:cubicBezTo>
                <a:cubicBezTo>
                  <a:pt x="224" y="111"/>
                  <a:pt x="222" y="115"/>
                  <a:pt x="220" y="118"/>
                </a:cubicBezTo>
                <a:cubicBezTo>
                  <a:pt x="217" y="120"/>
                  <a:pt x="213" y="122"/>
                  <a:pt x="209" y="122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5"/>
                  <a:pt x="198" y="125"/>
                  <a:pt x="198" y="125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48" y="191"/>
                  <a:pt x="248" y="191"/>
                  <a:pt x="248" y="191"/>
                </a:cubicBezTo>
                <a:cubicBezTo>
                  <a:pt x="9" y="191"/>
                  <a:pt x="9" y="191"/>
                  <a:pt x="9" y="191"/>
                </a:cubicBezTo>
                <a:cubicBezTo>
                  <a:pt x="0" y="173"/>
                  <a:pt x="0" y="173"/>
                  <a:pt x="0" y="173"/>
                </a:cubicBezTo>
                <a:cubicBezTo>
                  <a:pt x="33" y="125"/>
                  <a:pt x="33" y="125"/>
                  <a:pt x="33" y="125"/>
                </a:cubicBezTo>
                <a:close/>
                <a:moveTo>
                  <a:pt x="77" y="125"/>
                </a:moveTo>
                <a:cubicBezTo>
                  <a:pt x="176" y="125"/>
                  <a:pt x="176" y="125"/>
                  <a:pt x="176" y="125"/>
                </a:cubicBezTo>
                <a:cubicBezTo>
                  <a:pt x="176" y="122"/>
                  <a:pt x="176" y="122"/>
                  <a:pt x="176" y="122"/>
                </a:cubicBezTo>
                <a:cubicBezTo>
                  <a:pt x="77" y="122"/>
                  <a:pt x="77" y="122"/>
                  <a:pt x="77" y="122"/>
                </a:cubicBezTo>
                <a:cubicBezTo>
                  <a:pt x="77" y="125"/>
                  <a:pt x="77" y="125"/>
                  <a:pt x="77" y="125"/>
                </a:cubicBezTo>
                <a:close/>
                <a:moveTo>
                  <a:pt x="209" y="15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10" y="107"/>
                  <a:pt x="210" y="107"/>
                </a:cubicBezTo>
                <a:cubicBezTo>
                  <a:pt x="210" y="15"/>
                  <a:pt x="210" y="15"/>
                  <a:pt x="210" y="15"/>
                </a:cubicBezTo>
                <a:cubicBezTo>
                  <a:pt x="210" y="15"/>
                  <a:pt x="210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lose/>
                <a:moveTo>
                  <a:pt x="39" y="155"/>
                </a:moveTo>
                <a:cubicBezTo>
                  <a:pt x="37" y="158"/>
                  <a:pt x="35" y="160"/>
                  <a:pt x="34" y="163"/>
                </a:cubicBezTo>
                <a:cubicBezTo>
                  <a:pt x="42" y="163"/>
                  <a:pt x="51" y="163"/>
                  <a:pt x="60" y="163"/>
                </a:cubicBezTo>
                <a:cubicBezTo>
                  <a:pt x="61" y="160"/>
                  <a:pt x="62" y="158"/>
                  <a:pt x="63" y="155"/>
                </a:cubicBezTo>
                <a:cubicBezTo>
                  <a:pt x="55" y="155"/>
                  <a:pt x="47" y="155"/>
                  <a:pt x="39" y="155"/>
                </a:cubicBezTo>
                <a:close/>
                <a:moveTo>
                  <a:pt x="51" y="135"/>
                </a:moveTo>
                <a:cubicBezTo>
                  <a:pt x="50" y="137"/>
                  <a:pt x="49" y="139"/>
                  <a:pt x="48" y="141"/>
                </a:cubicBezTo>
                <a:cubicBezTo>
                  <a:pt x="57" y="141"/>
                  <a:pt x="66" y="141"/>
                  <a:pt x="75" y="141"/>
                </a:cubicBezTo>
                <a:cubicBezTo>
                  <a:pt x="76" y="139"/>
                  <a:pt x="77" y="137"/>
                  <a:pt x="78" y="135"/>
                </a:cubicBezTo>
                <a:cubicBezTo>
                  <a:pt x="69" y="135"/>
                  <a:pt x="60" y="135"/>
                  <a:pt x="51" y="135"/>
                </a:cubicBezTo>
                <a:close/>
                <a:moveTo>
                  <a:pt x="192" y="135"/>
                </a:moveTo>
                <a:cubicBezTo>
                  <a:pt x="193" y="137"/>
                  <a:pt x="194" y="139"/>
                  <a:pt x="195" y="141"/>
                </a:cubicBezTo>
                <a:cubicBezTo>
                  <a:pt x="201" y="141"/>
                  <a:pt x="207" y="141"/>
                  <a:pt x="213" y="141"/>
                </a:cubicBezTo>
                <a:cubicBezTo>
                  <a:pt x="212" y="139"/>
                  <a:pt x="210" y="137"/>
                  <a:pt x="209" y="135"/>
                </a:cubicBezTo>
                <a:cubicBezTo>
                  <a:pt x="204" y="135"/>
                  <a:pt x="198" y="135"/>
                  <a:pt x="192" y="135"/>
                </a:cubicBezTo>
                <a:close/>
                <a:moveTo>
                  <a:pt x="171" y="135"/>
                </a:moveTo>
                <a:cubicBezTo>
                  <a:pt x="171" y="137"/>
                  <a:pt x="172" y="139"/>
                  <a:pt x="173" y="141"/>
                </a:cubicBezTo>
                <a:cubicBezTo>
                  <a:pt x="179" y="141"/>
                  <a:pt x="184" y="141"/>
                  <a:pt x="190" y="141"/>
                </a:cubicBezTo>
                <a:cubicBezTo>
                  <a:pt x="189" y="139"/>
                  <a:pt x="188" y="137"/>
                  <a:pt x="187" y="135"/>
                </a:cubicBezTo>
                <a:cubicBezTo>
                  <a:pt x="182" y="135"/>
                  <a:pt x="176" y="135"/>
                  <a:pt x="171" y="135"/>
                </a:cubicBezTo>
                <a:close/>
                <a:moveTo>
                  <a:pt x="149" y="135"/>
                </a:moveTo>
                <a:cubicBezTo>
                  <a:pt x="149" y="137"/>
                  <a:pt x="149" y="139"/>
                  <a:pt x="150" y="141"/>
                </a:cubicBezTo>
                <a:cubicBezTo>
                  <a:pt x="155" y="141"/>
                  <a:pt x="161" y="141"/>
                  <a:pt x="167" y="141"/>
                </a:cubicBezTo>
                <a:cubicBezTo>
                  <a:pt x="167" y="139"/>
                  <a:pt x="166" y="137"/>
                  <a:pt x="165" y="135"/>
                </a:cubicBezTo>
                <a:cubicBezTo>
                  <a:pt x="160" y="135"/>
                  <a:pt x="154" y="135"/>
                  <a:pt x="149" y="135"/>
                </a:cubicBezTo>
                <a:close/>
                <a:moveTo>
                  <a:pt x="127" y="135"/>
                </a:moveTo>
                <a:cubicBezTo>
                  <a:pt x="127" y="137"/>
                  <a:pt x="127" y="139"/>
                  <a:pt x="127" y="141"/>
                </a:cubicBezTo>
                <a:cubicBezTo>
                  <a:pt x="133" y="141"/>
                  <a:pt x="139" y="141"/>
                  <a:pt x="144" y="141"/>
                </a:cubicBezTo>
                <a:cubicBezTo>
                  <a:pt x="144" y="139"/>
                  <a:pt x="144" y="137"/>
                  <a:pt x="144" y="135"/>
                </a:cubicBezTo>
                <a:cubicBezTo>
                  <a:pt x="138" y="135"/>
                  <a:pt x="133" y="135"/>
                  <a:pt x="127" y="135"/>
                </a:cubicBezTo>
                <a:close/>
                <a:moveTo>
                  <a:pt x="105" y="135"/>
                </a:moveTo>
                <a:cubicBezTo>
                  <a:pt x="105" y="137"/>
                  <a:pt x="104" y="139"/>
                  <a:pt x="104" y="141"/>
                </a:cubicBezTo>
                <a:cubicBezTo>
                  <a:pt x="110" y="141"/>
                  <a:pt x="115" y="141"/>
                  <a:pt x="121" y="141"/>
                </a:cubicBezTo>
                <a:cubicBezTo>
                  <a:pt x="121" y="139"/>
                  <a:pt x="122" y="137"/>
                  <a:pt x="122" y="135"/>
                </a:cubicBezTo>
                <a:cubicBezTo>
                  <a:pt x="116" y="135"/>
                  <a:pt x="111" y="135"/>
                  <a:pt x="105" y="135"/>
                </a:cubicBezTo>
                <a:close/>
                <a:moveTo>
                  <a:pt x="83" y="135"/>
                </a:moveTo>
                <a:cubicBezTo>
                  <a:pt x="83" y="137"/>
                  <a:pt x="82" y="139"/>
                  <a:pt x="81" y="141"/>
                </a:cubicBezTo>
                <a:cubicBezTo>
                  <a:pt x="87" y="141"/>
                  <a:pt x="93" y="141"/>
                  <a:pt x="99" y="141"/>
                </a:cubicBezTo>
                <a:cubicBezTo>
                  <a:pt x="99" y="139"/>
                  <a:pt x="100" y="137"/>
                  <a:pt x="100" y="135"/>
                </a:cubicBezTo>
                <a:cubicBezTo>
                  <a:pt x="94" y="135"/>
                  <a:pt x="89" y="135"/>
                  <a:pt x="83" y="135"/>
                </a:cubicBezTo>
                <a:close/>
                <a:moveTo>
                  <a:pt x="187" y="144"/>
                </a:moveTo>
                <a:cubicBezTo>
                  <a:pt x="188" y="146"/>
                  <a:pt x="189" y="149"/>
                  <a:pt x="190" y="151"/>
                </a:cubicBezTo>
                <a:cubicBezTo>
                  <a:pt x="200" y="151"/>
                  <a:pt x="209" y="151"/>
                  <a:pt x="219" y="151"/>
                </a:cubicBezTo>
                <a:cubicBezTo>
                  <a:pt x="218" y="149"/>
                  <a:pt x="216" y="146"/>
                  <a:pt x="215" y="144"/>
                </a:cubicBezTo>
                <a:cubicBezTo>
                  <a:pt x="205" y="144"/>
                  <a:pt x="196" y="144"/>
                  <a:pt x="187" y="144"/>
                </a:cubicBezTo>
                <a:close/>
                <a:moveTo>
                  <a:pt x="163" y="144"/>
                </a:moveTo>
                <a:cubicBezTo>
                  <a:pt x="163" y="146"/>
                  <a:pt x="164" y="149"/>
                  <a:pt x="165" y="151"/>
                </a:cubicBezTo>
                <a:cubicBezTo>
                  <a:pt x="171" y="151"/>
                  <a:pt x="177" y="151"/>
                  <a:pt x="183" y="151"/>
                </a:cubicBezTo>
                <a:cubicBezTo>
                  <a:pt x="183" y="149"/>
                  <a:pt x="182" y="146"/>
                  <a:pt x="181" y="144"/>
                </a:cubicBezTo>
                <a:cubicBezTo>
                  <a:pt x="175" y="144"/>
                  <a:pt x="169" y="144"/>
                  <a:pt x="163" y="144"/>
                </a:cubicBezTo>
                <a:close/>
                <a:moveTo>
                  <a:pt x="139" y="144"/>
                </a:moveTo>
                <a:cubicBezTo>
                  <a:pt x="140" y="146"/>
                  <a:pt x="140" y="149"/>
                  <a:pt x="140" y="151"/>
                </a:cubicBezTo>
                <a:cubicBezTo>
                  <a:pt x="146" y="151"/>
                  <a:pt x="153" y="151"/>
                  <a:pt x="159" y="151"/>
                </a:cubicBezTo>
                <a:cubicBezTo>
                  <a:pt x="158" y="149"/>
                  <a:pt x="158" y="146"/>
                  <a:pt x="157" y="144"/>
                </a:cubicBezTo>
                <a:cubicBezTo>
                  <a:pt x="151" y="144"/>
                  <a:pt x="145" y="144"/>
                  <a:pt x="139" y="144"/>
                </a:cubicBezTo>
                <a:close/>
                <a:moveTo>
                  <a:pt x="116" y="144"/>
                </a:moveTo>
                <a:cubicBezTo>
                  <a:pt x="116" y="146"/>
                  <a:pt x="115" y="149"/>
                  <a:pt x="115" y="151"/>
                </a:cubicBezTo>
                <a:cubicBezTo>
                  <a:pt x="121" y="151"/>
                  <a:pt x="128" y="151"/>
                  <a:pt x="134" y="151"/>
                </a:cubicBezTo>
                <a:cubicBezTo>
                  <a:pt x="134" y="149"/>
                  <a:pt x="134" y="146"/>
                  <a:pt x="134" y="144"/>
                </a:cubicBezTo>
                <a:cubicBezTo>
                  <a:pt x="128" y="144"/>
                  <a:pt x="122" y="144"/>
                  <a:pt x="116" y="144"/>
                </a:cubicBezTo>
                <a:close/>
                <a:moveTo>
                  <a:pt x="92" y="144"/>
                </a:moveTo>
                <a:cubicBezTo>
                  <a:pt x="92" y="146"/>
                  <a:pt x="91" y="149"/>
                  <a:pt x="91" y="151"/>
                </a:cubicBezTo>
                <a:cubicBezTo>
                  <a:pt x="97" y="151"/>
                  <a:pt x="103" y="151"/>
                  <a:pt x="109" y="151"/>
                </a:cubicBezTo>
                <a:cubicBezTo>
                  <a:pt x="110" y="149"/>
                  <a:pt x="110" y="146"/>
                  <a:pt x="110" y="144"/>
                </a:cubicBezTo>
                <a:cubicBezTo>
                  <a:pt x="104" y="144"/>
                  <a:pt x="98" y="144"/>
                  <a:pt x="92" y="144"/>
                </a:cubicBezTo>
                <a:close/>
                <a:moveTo>
                  <a:pt x="69" y="144"/>
                </a:moveTo>
                <a:cubicBezTo>
                  <a:pt x="68" y="146"/>
                  <a:pt x="67" y="149"/>
                  <a:pt x="66" y="151"/>
                </a:cubicBezTo>
                <a:cubicBezTo>
                  <a:pt x="72" y="151"/>
                  <a:pt x="78" y="151"/>
                  <a:pt x="84" y="151"/>
                </a:cubicBezTo>
                <a:cubicBezTo>
                  <a:pt x="85" y="149"/>
                  <a:pt x="86" y="146"/>
                  <a:pt x="87" y="144"/>
                </a:cubicBezTo>
                <a:cubicBezTo>
                  <a:pt x="81" y="144"/>
                  <a:pt x="75" y="144"/>
                  <a:pt x="69" y="144"/>
                </a:cubicBezTo>
                <a:close/>
                <a:moveTo>
                  <a:pt x="45" y="144"/>
                </a:moveTo>
                <a:cubicBezTo>
                  <a:pt x="44" y="146"/>
                  <a:pt x="43" y="149"/>
                  <a:pt x="41" y="151"/>
                </a:cubicBezTo>
                <a:cubicBezTo>
                  <a:pt x="47" y="151"/>
                  <a:pt x="54" y="151"/>
                  <a:pt x="60" y="151"/>
                </a:cubicBezTo>
                <a:cubicBezTo>
                  <a:pt x="61" y="149"/>
                  <a:pt x="62" y="146"/>
                  <a:pt x="63" y="144"/>
                </a:cubicBezTo>
                <a:cubicBezTo>
                  <a:pt x="57" y="144"/>
                  <a:pt x="51" y="144"/>
                  <a:pt x="45" y="144"/>
                </a:cubicBezTo>
                <a:close/>
                <a:moveTo>
                  <a:pt x="197" y="155"/>
                </a:moveTo>
                <a:cubicBezTo>
                  <a:pt x="198" y="158"/>
                  <a:pt x="199" y="160"/>
                  <a:pt x="201" y="163"/>
                </a:cubicBezTo>
                <a:cubicBezTo>
                  <a:pt x="209" y="163"/>
                  <a:pt x="218" y="163"/>
                  <a:pt x="227" y="163"/>
                </a:cubicBezTo>
                <a:cubicBezTo>
                  <a:pt x="225" y="160"/>
                  <a:pt x="223" y="158"/>
                  <a:pt x="222" y="155"/>
                </a:cubicBezTo>
                <a:cubicBezTo>
                  <a:pt x="213" y="155"/>
                  <a:pt x="205" y="155"/>
                  <a:pt x="197" y="155"/>
                </a:cubicBezTo>
                <a:close/>
                <a:moveTo>
                  <a:pt x="171" y="155"/>
                </a:moveTo>
                <a:cubicBezTo>
                  <a:pt x="172" y="158"/>
                  <a:pt x="173" y="160"/>
                  <a:pt x="174" y="163"/>
                </a:cubicBezTo>
                <a:cubicBezTo>
                  <a:pt x="180" y="163"/>
                  <a:pt x="187" y="163"/>
                  <a:pt x="194" y="163"/>
                </a:cubicBezTo>
                <a:cubicBezTo>
                  <a:pt x="193" y="160"/>
                  <a:pt x="192" y="158"/>
                  <a:pt x="191" y="155"/>
                </a:cubicBezTo>
                <a:cubicBezTo>
                  <a:pt x="184" y="155"/>
                  <a:pt x="178" y="155"/>
                  <a:pt x="171" y="155"/>
                </a:cubicBezTo>
                <a:close/>
                <a:moveTo>
                  <a:pt x="146" y="155"/>
                </a:moveTo>
                <a:cubicBezTo>
                  <a:pt x="146" y="158"/>
                  <a:pt x="147" y="160"/>
                  <a:pt x="147" y="163"/>
                </a:cubicBezTo>
                <a:cubicBezTo>
                  <a:pt x="154" y="163"/>
                  <a:pt x="161" y="163"/>
                  <a:pt x="168" y="163"/>
                </a:cubicBezTo>
                <a:cubicBezTo>
                  <a:pt x="167" y="160"/>
                  <a:pt x="166" y="158"/>
                  <a:pt x="165" y="155"/>
                </a:cubicBezTo>
                <a:cubicBezTo>
                  <a:pt x="159" y="155"/>
                  <a:pt x="153" y="155"/>
                  <a:pt x="146" y="155"/>
                </a:cubicBezTo>
                <a:close/>
                <a:moveTo>
                  <a:pt x="121" y="155"/>
                </a:moveTo>
                <a:cubicBezTo>
                  <a:pt x="121" y="158"/>
                  <a:pt x="121" y="160"/>
                  <a:pt x="120" y="163"/>
                </a:cubicBezTo>
                <a:cubicBezTo>
                  <a:pt x="127" y="163"/>
                  <a:pt x="134" y="163"/>
                  <a:pt x="141" y="163"/>
                </a:cubicBezTo>
                <a:cubicBezTo>
                  <a:pt x="141" y="160"/>
                  <a:pt x="141" y="158"/>
                  <a:pt x="140" y="155"/>
                </a:cubicBezTo>
                <a:cubicBezTo>
                  <a:pt x="134" y="155"/>
                  <a:pt x="127" y="155"/>
                  <a:pt x="121" y="155"/>
                </a:cubicBezTo>
                <a:close/>
                <a:moveTo>
                  <a:pt x="95" y="155"/>
                </a:moveTo>
                <a:cubicBezTo>
                  <a:pt x="95" y="158"/>
                  <a:pt x="94" y="160"/>
                  <a:pt x="93" y="163"/>
                </a:cubicBezTo>
                <a:cubicBezTo>
                  <a:pt x="100" y="163"/>
                  <a:pt x="107" y="163"/>
                  <a:pt x="114" y="163"/>
                </a:cubicBezTo>
                <a:cubicBezTo>
                  <a:pt x="114" y="160"/>
                  <a:pt x="114" y="158"/>
                  <a:pt x="115" y="155"/>
                </a:cubicBezTo>
                <a:cubicBezTo>
                  <a:pt x="108" y="155"/>
                  <a:pt x="102" y="155"/>
                  <a:pt x="95" y="155"/>
                </a:cubicBezTo>
                <a:close/>
                <a:moveTo>
                  <a:pt x="70" y="155"/>
                </a:moveTo>
                <a:cubicBezTo>
                  <a:pt x="69" y="158"/>
                  <a:pt x="68" y="160"/>
                  <a:pt x="67" y="163"/>
                </a:cubicBezTo>
                <a:cubicBezTo>
                  <a:pt x="74" y="163"/>
                  <a:pt x="81" y="163"/>
                  <a:pt x="87" y="163"/>
                </a:cubicBezTo>
                <a:cubicBezTo>
                  <a:pt x="88" y="160"/>
                  <a:pt x="89" y="158"/>
                  <a:pt x="90" y="155"/>
                </a:cubicBezTo>
                <a:cubicBezTo>
                  <a:pt x="83" y="155"/>
                  <a:pt x="77" y="155"/>
                  <a:pt x="70" y="1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lIns="68580" tIns="34290" rIns="68580" bIns="54000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2666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9" grpId="0" animBg="1"/>
      <p:bldP spid="2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8DB7DB8D-5BD6-4B36-B186-2E68147CA25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57437" y="6278265"/>
            <a:ext cx="535681" cy="29927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BBF7D86-0FA8-4CD4-962E-C208C459A34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5387" y="6427904"/>
            <a:ext cx="720926" cy="40277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6D96BB6E-D2DD-4528-800D-61F2FF2BEACE}"/>
              </a:ext>
            </a:extLst>
          </p:cNvPr>
          <p:cNvSpPr/>
          <p:nvPr/>
        </p:nvSpPr>
        <p:spPr>
          <a:xfrm>
            <a:off x="802734" y="267210"/>
            <a:ext cx="4476046" cy="595108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6D6F8A9-39A0-4DEA-8665-5A6148E06BB4}"/>
              </a:ext>
            </a:extLst>
          </p:cNvPr>
          <p:cNvSpPr/>
          <p:nvPr/>
        </p:nvSpPr>
        <p:spPr>
          <a:xfrm>
            <a:off x="1200686" y="314467"/>
            <a:ext cx="3775393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1D3951B3-891E-4DB6-90E1-7CE7C77F9788}"/>
              </a:ext>
            </a:extLst>
          </p:cNvPr>
          <p:cNvSpPr/>
          <p:nvPr/>
        </p:nvSpPr>
        <p:spPr>
          <a:xfrm>
            <a:off x="129620" y="113294"/>
            <a:ext cx="875885" cy="875885"/>
          </a:xfrm>
          <a:prstGeom prst="ellipse">
            <a:avLst/>
          </a:prstGeom>
          <a:solidFill>
            <a:schemeClr val="accent4"/>
          </a:solidFill>
          <a:ln w="57150">
            <a:solidFill>
              <a:srgbClr val="DA4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4ACF66B-3462-45FB-9302-AD1EC69EA171}"/>
              </a:ext>
            </a:extLst>
          </p:cNvPr>
          <p:cNvSpPr txBox="1"/>
          <p:nvPr/>
        </p:nvSpPr>
        <p:spPr>
          <a:xfrm>
            <a:off x="166597" y="103864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贰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F5374690-6106-477E-83D7-3E17D41D759F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94"/>
          <a:stretch/>
        </p:blipFill>
        <p:spPr>
          <a:xfrm flipH="1">
            <a:off x="11114320" y="0"/>
            <a:ext cx="1077680" cy="237384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B01BADF-0336-4FD7-A961-1355CBD344E4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83802"/>
          <a:stretch/>
        </p:blipFill>
        <p:spPr>
          <a:xfrm>
            <a:off x="-22662" y="6159028"/>
            <a:ext cx="12214662" cy="69897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3C6EF5-780B-4B9A-BDBE-C4B8FC68226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401" y="6431424"/>
            <a:ext cx="328305" cy="248691"/>
          </a:xfrm>
          <a:prstGeom prst="rect">
            <a:avLst/>
          </a:prstGeom>
        </p:spPr>
      </p:pic>
      <p:sp>
        <p:nvSpPr>
          <p:cNvPr id="14" name="MH_Desc_1">
            <a:extLst>
              <a:ext uri="{FF2B5EF4-FFF2-40B4-BE49-F238E27FC236}">
                <a16:creationId xmlns:a16="http://schemas.microsoft.com/office/drawing/2014/main" id="{D6FC567C-F92A-48D1-B10F-AE9F44BD322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860815" y="1818334"/>
            <a:ext cx="2141505" cy="369774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prstMaterial="matte">
            <a:contourClr>
              <a:srgbClr val="FFFFFF"/>
            </a:contourClr>
          </a:sp3d>
        </p:spPr>
        <p:txBody>
          <a:bodyPr tIns="81000" rIns="67500" bIns="81000" anchor="ctr"/>
          <a:lstStyle/>
          <a:p>
            <a:pPr algn="ctr" defTabSz="914400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600" dirty="0">
              <a:solidFill>
                <a:srgbClr val="ED7D31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MH_Other_1">
            <a:extLst>
              <a:ext uri="{FF2B5EF4-FFF2-40B4-BE49-F238E27FC236}">
                <a16:creationId xmlns:a16="http://schemas.microsoft.com/office/drawing/2014/main" id="{C2DF7A8E-E748-438B-B1A7-5B884CA6AF3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155825" y="4997450"/>
            <a:ext cx="5149850" cy="519113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6" name="MH_SubTitle_4">
            <a:extLst>
              <a:ext uri="{FF2B5EF4-FFF2-40B4-BE49-F238E27FC236}">
                <a16:creationId xmlns:a16="http://schemas.microsoft.com/office/drawing/2014/main" id="{24FDA2A8-E03A-481B-97E5-C55B35920115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370138" y="4710113"/>
            <a:ext cx="3900487" cy="57467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97000" anchor="ctr">
            <a:normAutofit/>
          </a:bodyPr>
          <a:lstStyle/>
          <a:p>
            <a:pPr algn="ctr" defTabSz="914400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点击此处添加文字</a:t>
            </a:r>
          </a:p>
        </p:txBody>
      </p:sp>
      <p:sp>
        <p:nvSpPr>
          <p:cNvPr id="17" name="MH_Other_3">
            <a:extLst>
              <a:ext uri="{FF2B5EF4-FFF2-40B4-BE49-F238E27FC236}">
                <a16:creationId xmlns:a16="http://schemas.microsoft.com/office/drawing/2014/main" id="{D608B4ED-4E5D-4570-9DBC-C27797FA180B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155825" y="4033838"/>
            <a:ext cx="5149850" cy="519112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MH_SubTitle_3">
            <a:extLst>
              <a:ext uri="{FF2B5EF4-FFF2-40B4-BE49-F238E27FC236}">
                <a16:creationId xmlns:a16="http://schemas.microsoft.com/office/drawing/2014/main" id="{3C4310B2-C581-4E50-BE67-74B489AD375C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370138" y="3746500"/>
            <a:ext cx="3900487" cy="57467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97000" anchor="ctr">
            <a:normAutofit/>
          </a:bodyPr>
          <a:lstStyle/>
          <a:p>
            <a:pPr algn="ctr" defTabSz="914400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点击此处添加文字</a:t>
            </a:r>
          </a:p>
        </p:txBody>
      </p:sp>
      <p:sp>
        <p:nvSpPr>
          <p:cNvPr id="19" name="MH_Other_4">
            <a:extLst>
              <a:ext uri="{FF2B5EF4-FFF2-40B4-BE49-F238E27FC236}">
                <a16:creationId xmlns:a16="http://schemas.microsoft.com/office/drawing/2014/main" id="{417A85E2-6D0F-4294-80F2-DD42B8CE6778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2155825" y="3070225"/>
            <a:ext cx="5149850" cy="51911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0" name="MH_SubTitle_2">
            <a:extLst>
              <a:ext uri="{FF2B5EF4-FFF2-40B4-BE49-F238E27FC236}">
                <a16:creationId xmlns:a16="http://schemas.microsoft.com/office/drawing/2014/main" id="{021DE786-A428-4302-BC31-940961125D15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2370138" y="2782888"/>
            <a:ext cx="3900487" cy="57467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点击此处添加文字</a:t>
            </a:r>
          </a:p>
        </p:txBody>
      </p:sp>
      <p:sp>
        <p:nvSpPr>
          <p:cNvPr id="21" name="MH_Other_5">
            <a:extLst>
              <a:ext uri="{FF2B5EF4-FFF2-40B4-BE49-F238E27FC236}">
                <a16:creationId xmlns:a16="http://schemas.microsoft.com/office/drawing/2014/main" id="{4B9AA8B3-FE96-4D2E-BD46-E1B3C74418FB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2155825" y="2106613"/>
            <a:ext cx="5149850" cy="519112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2" name="MH_SubTitle_1">
            <a:extLst>
              <a:ext uri="{FF2B5EF4-FFF2-40B4-BE49-F238E27FC236}">
                <a16:creationId xmlns:a16="http://schemas.microsoft.com/office/drawing/2014/main" id="{92C3F520-A62C-4E58-B762-35C6E245A477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2370138" y="1819275"/>
            <a:ext cx="3900487" cy="57467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97000" anchor="ctr">
            <a:normAutofit/>
          </a:bodyPr>
          <a:lstStyle/>
          <a:p>
            <a:pPr algn="ctr" defTabSz="914400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点击此处添加文字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ECC189D-3C1A-4DCE-B60C-49C99B2D43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64500" y="2320925"/>
            <a:ext cx="1733550" cy="265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914400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SzPct val="80000"/>
              <a:buFontTx/>
              <a:buNone/>
            </a:pPr>
            <a:r>
              <a:rPr lang="en-US" altLang="zh-CN" sz="1600">
                <a:solidFill>
                  <a:srgbClr val="000000"/>
                </a:solidFill>
                <a:latin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rgbClr val="000000"/>
                </a:solidFill>
                <a:latin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</a:p>
        </p:txBody>
      </p:sp>
    </p:spTree>
    <p:extLst>
      <p:ext uri="{BB962C8B-B14F-4D97-AF65-F5344CB8AC3E}">
        <p14:creationId xmlns:p14="http://schemas.microsoft.com/office/powerpoint/2010/main" val="32190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20" grpId="0" animBg="1"/>
      <p:bldP spid="22" grpId="0" animBg="1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8DB7DB8D-5BD6-4B36-B186-2E68147CA25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57437" y="6278265"/>
            <a:ext cx="535681" cy="29927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BBF7D86-0FA8-4CD4-962E-C208C459A34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5387" y="6427904"/>
            <a:ext cx="720926" cy="40277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6D96BB6E-D2DD-4528-800D-61F2FF2BEACE}"/>
              </a:ext>
            </a:extLst>
          </p:cNvPr>
          <p:cNvSpPr/>
          <p:nvPr/>
        </p:nvSpPr>
        <p:spPr>
          <a:xfrm>
            <a:off x="802734" y="267210"/>
            <a:ext cx="4476046" cy="595108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6D6F8A9-39A0-4DEA-8665-5A6148E06BB4}"/>
              </a:ext>
            </a:extLst>
          </p:cNvPr>
          <p:cNvSpPr/>
          <p:nvPr/>
        </p:nvSpPr>
        <p:spPr>
          <a:xfrm>
            <a:off x="1200686" y="314467"/>
            <a:ext cx="3775393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1D3951B3-891E-4DB6-90E1-7CE7C77F9788}"/>
              </a:ext>
            </a:extLst>
          </p:cNvPr>
          <p:cNvSpPr/>
          <p:nvPr/>
        </p:nvSpPr>
        <p:spPr>
          <a:xfrm>
            <a:off x="129620" y="113294"/>
            <a:ext cx="875885" cy="875885"/>
          </a:xfrm>
          <a:prstGeom prst="ellipse">
            <a:avLst/>
          </a:prstGeom>
          <a:solidFill>
            <a:schemeClr val="accent4"/>
          </a:solidFill>
          <a:ln w="57150">
            <a:solidFill>
              <a:srgbClr val="DA4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4ACF66B-3462-45FB-9302-AD1EC69EA171}"/>
              </a:ext>
            </a:extLst>
          </p:cNvPr>
          <p:cNvSpPr txBox="1"/>
          <p:nvPr/>
        </p:nvSpPr>
        <p:spPr>
          <a:xfrm>
            <a:off x="166597" y="103864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贰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F5374690-6106-477E-83D7-3E17D41D759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94"/>
          <a:stretch/>
        </p:blipFill>
        <p:spPr>
          <a:xfrm flipH="1">
            <a:off x="11114320" y="0"/>
            <a:ext cx="1077680" cy="237384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B01BADF-0336-4FD7-A961-1355CBD344E4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83802"/>
          <a:stretch/>
        </p:blipFill>
        <p:spPr>
          <a:xfrm>
            <a:off x="-22662" y="6159028"/>
            <a:ext cx="12214662" cy="69897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3C6EF5-780B-4B9A-BDBE-C4B8FC68226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401" y="6431424"/>
            <a:ext cx="328305" cy="248691"/>
          </a:xfrm>
          <a:prstGeom prst="rect">
            <a:avLst/>
          </a:prstGeom>
        </p:spPr>
      </p:pic>
      <p:sp>
        <p:nvSpPr>
          <p:cNvPr id="14" name="MH_Other_1">
            <a:extLst>
              <a:ext uri="{FF2B5EF4-FFF2-40B4-BE49-F238E27FC236}">
                <a16:creationId xmlns:a16="http://schemas.microsoft.com/office/drawing/2014/main" id="{524895AB-6413-4647-8B48-9C046DC3EF84}"/>
              </a:ext>
            </a:extLst>
          </p:cNvPr>
          <p:cNvSpPr>
            <a:spLocks noChangeAspect="1"/>
          </p:cNvSpPr>
          <p:nvPr>
            <p:custDataLst>
              <p:tags r:id="rId1"/>
            </p:custDataLst>
          </p:nvPr>
        </p:nvSpPr>
        <p:spPr bwMode="auto">
          <a:xfrm>
            <a:off x="4641850" y="2001838"/>
            <a:ext cx="1658938" cy="1344612"/>
          </a:xfrm>
          <a:custGeom>
            <a:avLst/>
            <a:gdLst>
              <a:gd name="T0" fmla="*/ 1165 w 1381"/>
              <a:gd name="T1" fmla="*/ 639 h 1119"/>
              <a:gd name="T2" fmla="*/ 1112 w 1381"/>
              <a:gd name="T3" fmla="*/ 646 h 1119"/>
              <a:gd name="T4" fmla="*/ 1062 w 1381"/>
              <a:gd name="T5" fmla="*/ 658 h 1119"/>
              <a:gd name="T6" fmla="*/ 1038 w 1381"/>
              <a:gd name="T7" fmla="*/ 665 h 1119"/>
              <a:gd name="T8" fmla="*/ 1002 w 1381"/>
              <a:gd name="T9" fmla="*/ 677 h 1119"/>
              <a:gd name="T10" fmla="*/ 966 w 1381"/>
              <a:gd name="T11" fmla="*/ 692 h 1119"/>
              <a:gd name="T12" fmla="*/ 921 w 1381"/>
              <a:gd name="T13" fmla="*/ 714 h 1119"/>
              <a:gd name="T14" fmla="*/ 879 w 1381"/>
              <a:gd name="T15" fmla="*/ 741 h 1119"/>
              <a:gd name="T16" fmla="*/ 838 w 1381"/>
              <a:gd name="T17" fmla="*/ 770 h 1119"/>
              <a:gd name="T18" fmla="*/ 799 w 1381"/>
              <a:gd name="T19" fmla="*/ 801 h 1119"/>
              <a:gd name="T20" fmla="*/ 781 w 1381"/>
              <a:gd name="T21" fmla="*/ 818 h 1119"/>
              <a:gd name="T22" fmla="*/ 747 w 1381"/>
              <a:gd name="T23" fmla="*/ 854 h 1119"/>
              <a:gd name="T24" fmla="*/ 716 w 1381"/>
              <a:gd name="T25" fmla="*/ 894 h 1119"/>
              <a:gd name="T26" fmla="*/ 701 w 1381"/>
              <a:gd name="T27" fmla="*/ 914 h 1119"/>
              <a:gd name="T28" fmla="*/ 674 w 1381"/>
              <a:gd name="T29" fmla="*/ 956 h 1119"/>
              <a:gd name="T30" fmla="*/ 656 w 1381"/>
              <a:gd name="T31" fmla="*/ 989 h 1119"/>
              <a:gd name="T32" fmla="*/ 640 w 1381"/>
              <a:gd name="T33" fmla="*/ 1023 h 1119"/>
              <a:gd name="T34" fmla="*/ 621 w 1381"/>
              <a:gd name="T35" fmla="*/ 1071 h 1119"/>
              <a:gd name="T36" fmla="*/ 610 w 1381"/>
              <a:gd name="T37" fmla="*/ 1107 h 1119"/>
              <a:gd name="T38" fmla="*/ 383 w 1381"/>
              <a:gd name="T39" fmla="*/ 833 h 1119"/>
              <a:gd name="T40" fmla="*/ 7 w 1381"/>
              <a:gd name="T41" fmla="*/ 899 h 1119"/>
              <a:gd name="T42" fmla="*/ 23 w 1381"/>
              <a:gd name="T43" fmla="*/ 850 h 1119"/>
              <a:gd name="T44" fmla="*/ 42 w 1381"/>
              <a:gd name="T45" fmla="*/ 804 h 1119"/>
              <a:gd name="T46" fmla="*/ 61 w 1381"/>
              <a:gd name="T47" fmla="*/ 758 h 1119"/>
              <a:gd name="T48" fmla="*/ 83 w 1381"/>
              <a:gd name="T49" fmla="*/ 712 h 1119"/>
              <a:gd name="T50" fmla="*/ 105 w 1381"/>
              <a:gd name="T51" fmla="*/ 668 h 1119"/>
              <a:gd name="T52" fmla="*/ 130 w 1381"/>
              <a:gd name="T53" fmla="*/ 625 h 1119"/>
              <a:gd name="T54" fmla="*/ 156 w 1381"/>
              <a:gd name="T55" fmla="*/ 583 h 1119"/>
              <a:gd name="T56" fmla="*/ 184 w 1381"/>
              <a:gd name="T57" fmla="*/ 541 h 1119"/>
              <a:gd name="T58" fmla="*/ 214 w 1381"/>
              <a:gd name="T59" fmla="*/ 502 h 1119"/>
              <a:gd name="T60" fmla="*/ 245 w 1381"/>
              <a:gd name="T61" fmla="*/ 463 h 1119"/>
              <a:gd name="T62" fmla="*/ 277 w 1381"/>
              <a:gd name="T63" fmla="*/ 426 h 1119"/>
              <a:gd name="T64" fmla="*/ 310 w 1381"/>
              <a:gd name="T65" fmla="*/ 389 h 1119"/>
              <a:gd name="T66" fmla="*/ 345 w 1381"/>
              <a:gd name="T67" fmla="*/ 354 h 1119"/>
              <a:gd name="T68" fmla="*/ 382 w 1381"/>
              <a:gd name="T69" fmla="*/ 321 h 1119"/>
              <a:gd name="T70" fmla="*/ 439 w 1381"/>
              <a:gd name="T71" fmla="*/ 274 h 1119"/>
              <a:gd name="T72" fmla="*/ 478 w 1381"/>
              <a:gd name="T73" fmla="*/ 244 h 1119"/>
              <a:gd name="T74" fmla="*/ 519 w 1381"/>
              <a:gd name="T75" fmla="*/ 215 h 1119"/>
              <a:gd name="T76" fmla="*/ 561 w 1381"/>
              <a:gd name="T77" fmla="*/ 188 h 1119"/>
              <a:gd name="T78" fmla="*/ 603 w 1381"/>
              <a:gd name="T79" fmla="*/ 163 h 1119"/>
              <a:gd name="T80" fmla="*/ 647 w 1381"/>
              <a:gd name="T81" fmla="*/ 140 h 1119"/>
              <a:gd name="T82" fmla="*/ 693 w 1381"/>
              <a:gd name="T83" fmla="*/ 118 h 1119"/>
              <a:gd name="T84" fmla="*/ 738 w 1381"/>
              <a:gd name="T85" fmla="*/ 98 h 1119"/>
              <a:gd name="T86" fmla="*/ 785 w 1381"/>
              <a:gd name="T87" fmla="*/ 79 h 1119"/>
              <a:gd name="T88" fmla="*/ 833 w 1381"/>
              <a:gd name="T89" fmla="*/ 62 h 1119"/>
              <a:gd name="T90" fmla="*/ 882 w 1381"/>
              <a:gd name="T91" fmla="*/ 47 h 1119"/>
              <a:gd name="T92" fmla="*/ 931 w 1381"/>
              <a:gd name="T93" fmla="*/ 35 h 1119"/>
              <a:gd name="T94" fmla="*/ 980 w 1381"/>
              <a:gd name="T95" fmla="*/ 24 h 1119"/>
              <a:gd name="T96" fmla="*/ 1032 w 1381"/>
              <a:gd name="T97" fmla="*/ 15 h 1119"/>
              <a:gd name="T98" fmla="*/ 1083 w 1381"/>
              <a:gd name="T99" fmla="*/ 8 h 1119"/>
              <a:gd name="T100" fmla="*/ 1135 w 1381"/>
              <a:gd name="T101" fmla="*/ 3 h 1119"/>
              <a:gd name="T102" fmla="*/ 1188 w 1381"/>
              <a:gd name="T103" fmla="*/ 0 h 1119"/>
              <a:gd name="T104" fmla="*/ 1190 w 1381"/>
              <a:gd name="T105" fmla="*/ 637 h 1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81" h="1119">
                <a:moveTo>
                  <a:pt x="1191" y="637"/>
                </a:moveTo>
                <a:lnTo>
                  <a:pt x="1165" y="639"/>
                </a:lnTo>
                <a:lnTo>
                  <a:pt x="1138" y="642"/>
                </a:lnTo>
                <a:lnTo>
                  <a:pt x="1112" y="646"/>
                </a:lnTo>
                <a:lnTo>
                  <a:pt x="1087" y="652"/>
                </a:lnTo>
                <a:lnTo>
                  <a:pt x="1062" y="658"/>
                </a:lnTo>
                <a:lnTo>
                  <a:pt x="1050" y="661"/>
                </a:lnTo>
                <a:lnTo>
                  <a:pt x="1038" y="665"/>
                </a:lnTo>
                <a:lnTo>
                  <a:pt x="1014" y="673"/>
                </a:lnTo>
                <a:lnTo>
                  <a:pt x="1002" y="677"/>
                </a:lnTo>
                <a:lnTo>
                  <a:pt x="989" y="682"/>
                </a:lnTo>
                <a:lnTo>
                  <a:pt x="966" y="692"/>
                </a:lnTo>
                <a:lnTo>
                  <a:pt x="943" y="703"/>
                </a:lnTo>
                <a:lnTo>
                  <a:pt x="921" y="714"/>
                </a:lnTo>
                <a:lnTo>
                  <a:pt x="900" y="728"/>
                </a:lnTo>
                <a:lnTo>
                  <a:pt x="879" y="741"/>
                </a:lnTo>
                <a:lnTo>
                  <a:pt x="858" y="755"/>
                </a:lnTo>
                <a:lnTo>
                  <a:pt x="838" y="770"/>
                </a:lnTo>
                <a:lnTo>
                  <a:pt x="818" y="785"/>
                </a:lnTo>
                <a:lnTo>
                  <a:pt x="799" y="801"/>
                </a:lnTo>
                <a:lnTo>
                  <a:pt x="790" y="810"/>
                </a:lnTo>
                <a:lnTo>
                  <a:pt x="781" y="818"/>
                </a:lnTo>
                <a:lnTo>
                  <a:pt x="764" y="836"/>
                </a:lnTo>
                <a:lnTo>
                  <a:pt x="747" y="854"/>
                </a:lnTo>
                <a:lnTo>
                  <a:pt x="731" y="873"/>
                </a:lnTo>
                <a:lnTo>
                  <a:pt x="716" y="894"/>
                </a:lnTo>
                <a:lnTo>
                  <a:pt x="708" y="904"/>
                </a:lnTo>
                <a:lnTo>
                  <a:pt x="701" y="914"/>
                </a:lnTo>
                <a:lnTo>
                  <a:pt x="687" y="934"/>
                </a:lnTo>
                <a:lnTo>
                  <a:pt x="674" y="956"/>
                </a:lnTo>
                <a:lnTo>
                  <a:pt x="661" y="978"/>
                </a:lnTo>
                <a:lnTo>
                  <a:pt x="656" y="989"/>
                </a:lnTo>
                <a:lnTo>
                  <a:pt x="650" y="1000"/>
                </a:lnTo>
                <a:lnTo>
                  <a:pt x="640" y="1023"/>
                </a:lnTo>
                <a:lnTo>
                  <a:pt x="630" y="1047"/>
                </a:lnTo>
                <a:lnTo>
                  <a:pt x="621" y="1071"/>
                </a:lnTo>
                <a:lnTo>
                  <a:pt x="614" y="1095"/>
                </a:lnTo>
                <a:lnTo>
                  <a:pt x="610" y="1107"/>
                </a:lnTo>
                <a:lnTo>
                  <a:pt x="607" y="1119"/>
                </a:lnTo>
                <a:lnTo>
                  <a:pt x="383" y="833"/>
                </a:lnTo>
                <a:lnTo>
                  <a:pt x="0" y="923"/>
                </a:lnTo>
                <a:lnTo>
                  <a:pt x="7" y="899"/>
                </a:lnTo>
                <a:lnTo>
                  <a:pt x="15" y="874"/>
                </a:lnTo>
                <a:lnTo>
                  <a:pt x="23" y="850"/>
                </a:lnTo>
                <a:lnTo>
                  <a:pt x="33" y="827"/>
                </a:lnTo>
                <a:lnTo>
                  <a:pt x="42" y="804"/>
                </a:lnTo>
                <a:lnTo>
                  <a:pt x="51" y="781"/>
                </a:lnTo>
                <a:lnTo>
                  <a:pt x="61" y="758"/>
                </a:lnTo>
                <a:lnTo>
                  <a:pt x="72" y="735"/>
                </a:lnTo>
                <a:lnTo>
                  <a:pt x="83" y="712"/>
                </a:lnTo>
                <a:lnTo>
                  <a:pt x="94" y="690"/>
                </a:lnTo>
                <a:lnTo>
                  <a:pt x="105" y="668"/>
                </a:lnTo>
                <a:lnTo>
                  <a:pt x="117" y="646"/>
                </a:lnTo>
                <a:lnTo>
                  <a:pt x="130" y="625"/>
                </a:lnTo>
                <a:lnTo>
                  <a:pt x="143" y="604"/>
                </a:lnTo>
                <a:lnTo>
                  <a:pt x="156" y="583"/>
                </a:lnTo>
                <a:lnTo>
                  <a:pt x="170" y="562"/>
                </a:lnTo>
                <a:lnTo>
                  <a:pt x="184" y="541"/>
                </a:lnTo>
                <a:lnTo>
                  <a:pt x="199" y="521"/>
                </a:lnTo>
                <a:lnTo>
                  <a:pt x="214" y="502"/>
                </a:lnTo>
                <a:lnTo>
                  <a:pt x="229" y="482"/>
                </a:lnTo>
                <a:lnTo>
                  <a:pt x="245" y="463"/>
                </a:lnTo>
                <a:lnTo>
                  <a:pt x="260" y="444"/>
                </a:lnTo>
                <a:lnTo>
                  <a:pt x="277" y="426"/>
                </a:lnTo>
                <a:lnTo>
                  <a:pt x="293" y="408"/>
                </a:lnTo>
                <a:lnTo>
                  <a:pt x="310" y="389"/>
                </a:lnTo>
                <a:lnTo>
                  <a:pt x="327" y="371"/>
                </a:lnTo>
                <a:lnTo>
                  <a:pt x="345" y="354"/>
                </a:lnTo>
                <a:lnTo>
                  <a:pt x="364" y="337"/>
                </a:lnTo>
                <a:lnTo>
                  <a:pt x="382" y="321"/>
                </a:lnTo>
                <a:lnTo>
                  <a:pt x="401" y="305"/>
                </a:lnTo>
                <a:lnTo>
                  <a:pt x="439" y="274"/>
                </a:lnTo>
                <a:lnTo>
                  <a:pt x="458" y="259"/>
                </a:lnTo>
                <a:lnTo>
                  <a:pt x="478" y="244"/>
                </a:lnTo>
                <a:lnTo>
                  <a:pt x="498" y="229"/>
                </a:lnTo>
                <a:lnTo>
                  <a:pt x="519" y="215"/>
                </a:lnTo>
                <a:lnTo>
                  <a:pt x="540" y="201"/>
                </a:lnTo>
                <a:lnTo>
                  <a:pt x="561" y="188"/>
                </a:lnTo>
                <a:lnTo>
                  <a:pt x="582" y="175"/>
                </a:lnTo>
                <a:lnTo>
                  <a:pt x="603" y="163"/>
                </a:lnTo>
                <a:lnTo>
                  <a:pt x="625" y="151"/>
                </a:lnTo>
                <a:lnTo>
                  <a:pt x="647" y="140"/>
                </a:lnTo>
                <a:lnTo>
                  <a:pt x="669" y="129"/>
                </a:lnTo>
                <a:lnTo>
                  <a:pt x="693" y="118"/>
                </a:lnTo>
                <a:lnTo>
                  <a:pt x="715" y="108"/>
                </a:lnTo>
                <a:lnTo>
                  <a:pt x="738" y="98"/>
                </a:lnTo>
                <a:lnTo>
                  <a:pt x="762" y="88"/>
                </a:lnTo>
                <a:lnTo>
                  <a:pt x="785" y="79"/>
                </a:lnTo>
                <a:lnTo>
                  <a:pt x="808" y="70"/>
                </a:lnTo>
                <a:lnTo>
                  <a:pt x="833" y="62"/>
                </a:lnTo>
                <a:lnTo>
                  <a:pt x="857" y="54"/>
                </a:lnTo>
                <a:lnTo>
                  <a:pt x="882" y="47"/>
                </a:lnTo>
                <a:lnTo>
                  <a:pt x="906" y="41"/>
                </a:lnTo>
                <a:lnTo>
                  <a:pt x="931" y="35"/>
                </a:lnTo>
                <a:lnTo>
                  <a:pt x="955" y="29"/>
                </a:lnTo>
                <a:lnTo>
                  <a:pt x="980" y="24"/>
                </a:lnTo>
                <a:lnTo>
                  <a:pt x="1006" y="19"/>
                </a:lnTo>
                <a:lnTo>
                  <a:pt x="1032" y="15"/>
                </a:lnTo>
                <a:lnTo>
                  <a:pt x="1057" y="11"/>
                </a:lnTo>
                <a:lnTo>
                  <a:pt x="1083" y="8"/>
                </a:lnTo>
                <a:lnTo>
                  <a:pt x="1109" y="5"/>
                </a:lnTo>
                <a:lnTo>
                  <a:pt x="1135" y="3"/>
                </a:lnTo>
                <a:lnTo>
                  <a:pt x="1162" y="1"/>
                </a:lnTo>
                <a:lnTo>
                  <a:pt x="1188" y="0"/>
                </a:lnTo>
                <a:lnTo>
                  <a:pt x="1381" y="334"/>
                </a:lnTo>
                <a:lnTo>
                  <a:pt x="1190" y="637"/>
                </a:lnTo>
                <a:lnTo>
                  <a:pt x="1191" y="637"/>
                </a:lnTo>
                <a:close/>
              </a:path>
            </a:pathLst>
          </a:custGeom>
          <a:solidFill>
            <a:schemeClr val="accent4"/>
          </a:solidFill>
          <a:ln w="3175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4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900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MH_Other_2">
            <a:extLst>
              <a:ext uri="{FF2B5EF4-FFF2-40B4-BE49-F238E27FC236}">
                <a16:creationId xmlns:a16="http://schemas.microsoft.com/office/drawing/2014/main" id="{9A5B5BC7-C3F5-47A6-81E7-2FFEA68B7461}"/>
              </a:ext>
            </a:extLst>
          </p:cNvPr>
          <p:cNvSpPr>
            <a:spLocks noChangeAspect="1"/>
          </p:cNvSpPr>
          <p:nvPr>
            <p:custDataLst>
              <p:tags r:id="rId2"/>
            </p:custDataLst>
          </p:nvPr>
        </p:nvSpPr>
        <p:spPr bwMode="auto">
          <a:xfrm>
            <a:off x="6148388" y="2001838"/>
            <a:ext cx="1428750" cy="1389062"/>
          </a:xfrm>
          <a:custGeom>
            <a:avLst/>
            <a:gdLst>
              <a:gd name="T0" fmla="*/ 25 w 1190"/>
              <a:gd name="T1" fmla="*/ 637 h 1155"/>
              <a:gd name="T2" fmla="*/ 49 w 1190"/>
              <a:gd name="T3" fmla="*/ 639 h 1155"/>
              <a:gd name="T4" fmla="*/ 98 w 1190"/>
              <a:gd name="T5" fmla="*/ 647 h 1155"/>
              <a:gd name="T6" fmla="*/ 121 w 1190"/>
              <a:gd name="T7" fmla="*/ 652 h 1155"/>
              <a:gd name="T8" fmla="*/ 167 w 1190"/>
              <a:gd name="T9" fmla="*/ 664 h 1155"/>
              <a:gd name="T10" fmla="*/ 201 w 1190"/>
              <a:gd name="T11" fmla="*/ 675 h 1155"/>
              <a:gd name="T12" fmla="*/ 235 w 1190"/>
              <a:gd name="T13" fmla="*/ 688 h 1155"/>
              <a:gd name="T14" fmla="*/ 256 w 1190"/>
              <a:gd name="T15" fmla="*/ 698 h 1155"/>
              <a:gd name="T16" fmla="*/ 277 w 1190"/>
              <a:gd name="T17" fmla="*/ 708 h 1155"/>
              <a:gd name="T18" fmla="*/ 297 w 1190"/>
              <a:gd name="T19" fmla="*/ 721 h 1155"/>
              <a:gd name="T20" fmla="*/ 317 w 1190"/>
              <a:gd name="T21" fmla="*/ 733 h 1155"/>
              <a:gd name="T22" fmla="*/ 356 w 1190"/>
              <a:gd name="T23" fmla="*/ 758 h 1155"/>
              <a:gd name="T24" fmla="*/ 393 w 1190"/>
              <a:gd name="T25" fmla="*/ 787 h 1155"/>
              <a:gd name="T26" fmla="*/ 427 w 1190"/>
              <a:gd name="T27" fmla="*/ 818 h 1155"/>
              <a:gd name="T28" fmla="*/ 443 w 1190"/>
              <a:gd name="T29" fmla="*/ 834 h 1155"/>
              <a:gd name="T30" fmla="*/ 467 w 1190"/>
              <a:gd name="T31" fmla="*/ 860 h 1155"/>
              <a:gd name="T32" fmla="*/ 489 w 1190"/>
              <a:gd name="T33" fmla="*/ 888 h 1155"/>
              <a:gd name="T34" fmla="*/ 515 w 1190"/>
              <a:gd name="T35" fmla="*/ 926 h 1155"/>
              <a:gd name="T36" fmla="*/ 541 w 1190"/>
              <a:gd name="T37" fmla="*/ 965 h 1155"/>
              <a:gd name="T38" fmla="*/ 562 w 1190"/>
              <a:gd name="T39" fmla="*/ 1007 h 1155"/>
              <a:gd name="T40" fmla="*/ 580 w 1190"/>
              <a:gd name="T41" fmla="*/ 1051 h 1155"/>
              <a:gd name="T42" fmla="*/ 1190 w 1190"/>
              <a:gd name="T43" fmla="*/ 865 h 1155"/>
              <a:gd name="T44" fmla="*/ 1173 w 1190"/>
              <a:gd name="T45" fmla="*/ 819 h 1155"/>
              <a:gd name="T46" fmla="*/ 1154 w 1190"/>
              <a:gd name="T47" fmla="*/ 774 h 1155"/>
              <a:gd name="T48" fmla="*/ 1134 w 1190"/>
              <a:gd name="T49" fmla="*/ 730 h 1155"/>
              <a:gd name="T50" fmla="*/ 1112 w 1190"/>
              <a:gd name="T51" fmla="*/ 685 h 1155"/>
              <a:gd name="T52" fmla="*/ 1089 w 1190"/>
              <a:gd name="T53" fmla="*/ 643 h 1155"/>
              <a:gd name="T54" fmla="*/ 1064 w 1190"/>
              <a:gd name="T55" fmla="*/ 602 h 1155"/>
              <a:gd name="T56" fmla="*/ 1038 w 1190"/>
              <a:gd name="T57" fmla="*/ 561 h 1155"/>
              <a:gd name="T58" fmla="*/ 1009 w 1190"/>
              <a:gd name="T59" fmla="*/ 521 h 1155"/>
              <a:gd name="T60" fmla="*/ 980 w 1190"/>
              <a:gd name="T61" fmla="*/ 483 h 1155"/>
              <a:gd name="T62" fmla="*/ 934 w 1190"/>
              <a:gd name="T63" fmla="*/ 428 h 1155"/>
              <a:gd name="T64" fmla="*/ 901 w 1190"/>
              <a:gd name="T65" fmla="*/ 392 h 1155"/>
              <a:gd name="T66" fmla="*/ 868 w 1190"/>
              <a:gd name="T67" fmla="*/ 358 h 1155"/>
              <a:gd name="T68" fmla="*/ 831 w 1190"/>
              <a:gd name="T69" fmla="*/ 326 h 1155"/>
              <a:gd name="T70" fmla="*/ 795 w 1190"/>
              <a:gd name="T71" fmla="*/ 294 h 1155"/>
              <a:gd name="T72" fmla="*/ 758 w 1190"/>
              <a:gd name="T73" fmla="*/ 264 h 1155"/>
              <a:gd name="T74" fmla="*/ 719 w 1190"/>
              <a:gd name="T75" fmla="*/ 235 h 1155"/>
              <a:gd name="T76" fmla="*/ 678 w 1190"/>
              <a:gd name="T77" fmla="*/ 208 h 1155"/>
              <a:gd name="T78" fmla="*/ 638 w 1190"/>
              <a:gd name="T79" fmla="*/ 182 h 1155"/>
              <a:gd name="T80" fmla="*/ 596 w 1190"/>
              <a:gd name="T81" fmla="*/ 158 h 1155"/>
              <a:gd name="T82" fmla="*/ 553 w 1190"/>
              <a:gd name="T83" fmla="*/ 136 h 1155"/>
              <a:gd name="T84" fmla="*/ 508 w 1190"/>
              <a:gd name="T85" fmla="*/ 115 h 1155"/>
              <a:gd name="T86" fmla="*/ 464 w 1190"/>
              <a:gd name="T87" fmla="*/ 96 h 1155"/>
              <a:gd name="T88" fmla="*/ 418 w 1190"/>
              <a:gd name="T89" fmla="*/ 77 h 1155"/>
              <a:gd name="T90" fmla="*/ 371 w 1190"/>
              <a:gd name="T91" fmla="*/ 61 h 1155"/>
              <a:gd name="T92" fmla="*/ 324 w 1190"/>
              <a:gd name="T93" fmla="*/ 47 h 1155"/>
              <a:gd name="T94" fmla="*/ 276 w 1190"/>
              <a:gd name="T95" fmla="*/ 34 h 1155"/>
              <a:gd name="T96" fmla="*/ 202 w 1190"/>
              <a:gd name="T97" fmla="*/ 19 h 1155"/>
              <a:gd name="T98" fmla="*/ 153 w 1190"/>
              <a:gd name="T99" fmla="*/ 12 h 1155"/>
              <a:gd name="T100" fmla="*/ 102 w 1190"/>
              <a:gd name="T101" fmla="*/ 6 h 1155"/>
              <a:gd name="T102" fmla="*/ 51 w 1190"/>
              <a:gd name="T103" fmla="*/ 2 h 1155"/>
              <a:gd name="T104" fmla="*/ 0 w 1190"/>
              <a:gd name="T105" fmla="*/ 0 h 1155"/>
              <a:gd name="T106" fmla="*/ 0 w 1190"/>
              <a:gd name="T107" fmla="*/ 636 h 1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90" h="1155">
                <a:moveTo>
                  <a:pt x="0" y="636"/>
                </a:moveTo>
                <a:lnTo>
                  <a:pt x="25" y="637"/>
                </a:lnTo>
                <a:lnTo>
                  <a:pt x="37" y="638"/>
                </a:lnTo>
                <a:lnTo>
                  <a:pt x="49" y="639"/>
                </a:lnTo>
                <a:lnTo>
                  <a:pt x="74" y="643"/>
                </a:lnTo>
                <a:lnTo>
                  <a:pt x="98" y="647"/>
                </a:lnTo>
                <a:lnTo>
                  <a:pt x="110" y="649"/>
                </a:lnTo>
                <a:lnTo>
                  <a:pt x="121" y="652"/>
                </a:lnTo>
                <a:lnTo>
                  <a:pt x="145" y="657"/>
                </a:lnTo>
                <a:lnTo>
                  <a:pt x="167" y="664"/>
                </a:lnTo>
                <a:lnTo>
                  <a:pt x="190" y="671"/>
                </a:lnTo>
                <a:lnTo>
                  <a:pt x="201" y="675"/>
                </a:lnTo>
                <a:lnTo>
                  <a:pt x="212" y="679"/>
                </a:lnTo>
                <a:lnTo>
                  <a:pt x="235" y="688"/>
                </a:lnTo>
                <a:lnTo>
                  <a:pt x="245" y="693"/>
                </a:lnTo>
                <a:lnTo>
                  <a:pt x="256" y="698"/>
                </a:lnTo>
                <a:lnTo>
                  <a:pt x="266" y="703"/>
                </a:lnTo>
                <a:lnTo>
                  <a:pt x="277" y="708"/>
                </a:lnTo>
                <a:lnTo>
                  <a:pt x="287" y="714"/>
                </a:lnTo>
                <a:lnTo>
                  <a:pt x="297" y="721"/>
                </a:lnTo>
                <a:lnTo>
                  <a:pt x="307" y="727"/>
                </a:lnTo>
                <a:lnTo>
                  <a:pt x="317" y="733"/>
                </a:lnTo>
                <a:lnTo>
                  <a:pt x="337" y="745"/>
                </a:lnTo>
                <a:lnTo>
                  <a:pt x="356" y="758"/>
                </a:lnTo>
                <a:lnTo>
                  <a:pt x="374" y="772"/>
                </a:lnTo>
                <a:lnTo>
                  <a:pt x="393" y="787"/>
                </a:lnTo>
                <a:lnTo>
                  <a:pt x="410" y="802"/>
                </a:lnTo>
                <a:lnTo>
                  <a:pt x="427" y="818"/>
                </a:lnTo>
                <a:lnTo>
                  <a:pt x="435" y="826"/>
                </a:lnTo>
                <a:lnTo>
                  <a:pt x="443" y="834"/>
                </a:lnTo>
                <a:lnTo>
                  <a:pt x="459" y="851"/>
                </a:lnTo>
                <a:lnTo>
                  <a:pt x="467" y="860"/>
                </a:lnTo>
                <a:lnTo>
                  <a:pt x="474" y="869"/>
                </a:lnTo>
                <a:lnTo>
                  <a:pt x="489" y="888"/>
                </a:lnTo>
                <a:lnTo>
                  <a:pt x="502" y="907"/>
                </a:lnTo>
                <a:lnTo>
                  <a:pt x="515" y="926"/>
                </a:lnTo>
                <a:lnTo>
                  <a:pt x="528" y="945"/>
                </a:lnTo>
                <a:lnTo>
                  <a:pt x="541" y="965"/>
                </a:lnTo>
                <a:lnTo>
                  <a:pt x="552" y="986"/>
                </a:lnTo>
                <a:lnTo>
                  <a:pt x="562" y="1007"/>
                </a:lnTo>
                <a:lnTo>
                  <a:pt x="571" y="1028"/>
                </a:lnTo>
                <a:lnTo>
                  <a:pt x="580" y="1051"/>
                </a:lnTo>
                <a:lnTo>
                  <a:pt x="926" y="1155"/>
                </a:lnTo>
                <a:lnTo>
                  <a:pt x="1190" y="865"/>
                </a:lnTo>
                <a:lnTo>
                  <a:pt x="1182" y="842"/>
                </a:lnTo>
                <a:lnTo>
                  <a:pt x="1173" y="819"/>
                </a:lnTo>
                <a:lnTo>
                  <a:pt x="1164" y="796"/>
                </a:lnTo>
                <a:lnTo>
                  <a:pt x="1154" y="774"/>
                </a:lnTo>
                <a:lnTo>
                  <a:pt x="1144" y="752"/>
                </a:lnTo>
                <a:lnTo>
                  <a:pt x="1134" y="730"/>
                </a:lnTo>
                <a:lnTo>
                  <a:pt x="1123" y="707"/>
                </a:lnTo>
                <a:lnTo>
                  <a:pt x="1112" y="685"/>
                </a:lnTo>
                <a:lnTo>
                  <a:pt x="1101" y="664"/>
                </a:lnTo>
                <a:lnTo>
                  <a:pt x="1089" y="643"/>
                </a:lnTo>
                <a:lnTo>
                  <a:pt x="1077" y="622"/>
                </a:lnTo>
                <a:lnTo>
                  <a:pt x="1064" y="602"/>
                </a:lnTo>
                <a:lnTo>
                  <a:pt x="1051" y="581"/>
                </a:lnTo>
                <a:lnTo>
                  <a:pt x="1038" y="561"/>
                </a:lnTo>
                <a:lnTo>
                  <a:pt x="1024" y="541"/>
                </a:lnTo>
                <a:lnTo>
                  <a:pt x="1009" y="521"/>
                </a:lnTo>
                <a:lnTo>
                  <a:pt x="995" y="502"/>
                </a:lnTo>
                <a:lnTo>
                  <a:pt x="980" y="483"/>
                </a:lnTo>
                <a:lnTo>
                  <a:pt x="950" y="446"/>
                </a:lnTo>
                <a:lnTo>
                  <a:pt x="934" y="428"/>
                </a:lnTo>
                <a:lnTo>
                  <a:pt x="918" y="410"/>
                </a:lnTo>
                <a:lnTo>
                  <a:pt x="901" y="392"/>
                </a:lnTo>
                <a:lnTo>
                  <a:pt x="885" y="375"/>
                </a:lnTo>
                <a:lnTo>
                  <a:pt x="868" y="358"/>
                </a:lnTo>
                <a:lnTo>
                  <a:pt x="849" y="342"/>
                </a:lnTo>
                <a:lnTo>
                  <a:pt x="831" y="326"/>
                </a:lnTo>
                <a:lnTo>
                  <a:pt x="813" y="310"/>
                </a:lnTo>
                <a:lnTo>
                  <a:pt x="795" y="294"/>
                </a:lnTo>
                <a:lnTo>
                  <a:pt x="777" y="279"/>
                </a:lnTo>
                <a:lnTo>
                  <a:pt x="758" y="264"/>
                </a:lnTo>
                <a:lnTo>
                  <a:pt x="738" y="250"/>
                </a:lnTo>
                <a:lnTo>
                  <a:pt x="719" y="235"/>
                </a:lnTo>
                <a:lnTo>
                  <a:pt x="699" y="221"/>
                </a:lnTo>
                <a:lnTo>
                  <a:pt x="678" y="208"/>
                </a:lnTo>
                <a:lnTo>
                  <a:pt x="658" y="195"/>
                </a:lnTo>
                <a:lnTo>
                  <a:pt x="638" y="182"/>
                </a:lnTo>
                <a:lnTo>
                  <a:pt x="617" y="170"/>
                </a:lnTo>
                <a:lnTo>
                  <a:pt x="596" y="158"/>
                </a:lnTo>
                <a:lnTo>
                  <a:pt x="575" y="147"/>
                </a:lnTo>
                <a:lnTo>
                  <a:pt x="553" y="136"/>
                </a:lnTo>
                <a:lnTo>
                  <a:pt x="530" y="125"/>
                </a:lnTo>
                <a:lnTo>
                  <a:pt x="508" y="115"/>
                </a:lnTo>
                <a:lnTo>
                  <a:pt x="486" y="105"/>
                </a:lnTo>
                <a:lnTo>
                  <a:pt x="464" y="96"/>
                </a:lnTo>
                <a:lnTo>
                  <a:pt x="441" y="87"/>
                </a:lnTo>
                <a:lnTo>
                  <a:pt x="418" y="77"/>
                </a:lnTo>
                <a:lnTo>
                  <a:pt x="395" y="69"/>
                </a:lnTo>
                <a:lnTo>
                  <a:pt x="371" y="61"/>
                </a:lnTo>
                <a:lnTo>
                  <a:pt x="348" y="54"/>
                </a:lnTo>
                <a:lnTo>
                  <a:pt x="324" y="47"/>
                </a:lnTo>
                <a:lnTo>
                  <a:pt x="300" y="40"/>
                </a:lnTo>
                <a:lnTo>
                  <a:pt x="276" y="34"/>
                </a:lnTo>
                <a:lnTo>
                  <a:pt x="252" y="29"/>
                </a:lnTo>
                <a:lnTo>
                  <a:pt x="202" y="19"/>
                </a:lnTo>
                <a:lnTo>
                  <a:pt x="177" y="15"/>
                </a:lnTo>
                <a:lnTo>
                  <a:pt x="153" y="12"/>
                </a:lnTo>
                <a:lnTo>
                  <a:pt x="128" y="8"/>
                </a:lnTo>
                <a:lnTo>
                  <a:pt x="102" y="6"/>
                </a:lnTo>
                <a:lnTo>
                  <a:pt x="77" y="4"/>
                </a:lnTo>
                <a:lnTo>
                  <a:pt x="51" y="2"/>
                </a:lnTo>
                <a:lnTo>
                  <a:pt x="25" y="1"/>
                </a:lnTo>
                <a:lnTo>
                  <a:pt x="0" y="0"/>
                </a:lnTo>
                <a:lnTo>
                  <a:pt x="196" y="347"/>
                </a:lnTo>
                <a:lnTo>
                  <a:pt x="0" y="6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MH_Other_3">
            <a:extLst>
              <a:ext uri="{FF2B5EF4-FFF2-40B4-BE49-F238E27FC236}">
                <a16:creationId xmlns:a16="http://schemas.microsoft.com/office/drawing/2014/main" id="{F13A850C-EF40-4D79-9E7D-1FF46D2CED20}"/>
              </a:ext>
            </a:extLst>
          </p:cNvPr>
          <p:cNvSpPr>
            <a:spLocks noChangeAspect="1"/>
          </p:cNvSpPr>
          <p:nvPr>
            <p:custDataLst>
              <p:tags r:id="rId3"/>
            </p:custDataLst>
          </p:nvPr>
        </p:nvSpPr>
        <p:spPr bwMode="auto">
          <a:xfrm>
            <a:off x="6651625" y="3125788"/>
            <a:ext cx="1006475" cy="1603375"/>
          </a:xfrm>
          <a:custGeom>
            <a:avLst/>
            <a:gdLst>
              <a:gd name="T0" fmla="*/ 11 w 839"/>
              <a:gd name="T1" fmla="*/ 803 h 1334"/>
              <a:gd name="T2" fmla="*/ 44 w 839"/>
              <a:gd name="T3" fmla="*/ 768 h 1334"/>
              <a:gd name="T4" fmla="*/ 64 w 839"/>
              <a:gd name="T5" fmla="*/ 743 h 1334"/>
              <a:gd name="T6" fmla="*/ 93 w 839"/>
              <a:gd name="T7" fmla="*/ 704 h 1334"/>
              <a:gd name="T8" fmla="*/ 110 w 839"/>
              <a:gd name="T9" fmla="*/ 677 h 1334"/>
              <a:gd name="T10" fmla="*/ 127 w 839"/>
              <a:gd name="T11" fmla="*/ 649 h 1334"/>
              <a:gd name="T12" fmla="*/ 142 w 839"/>
              <a:gd name="T13" fmla="*/ 620 h 1334"/>
              <a:gd name="T14" fmla="*/ 161 w 839"/>
              <a:gd name="T15" fmla="*/ 574 h 1334"/>
              <a:gd name="T16" fmla="*/ 172 w 839"/>
              <a:gd name="T17" fmla="*/ 543 h 1334"/>
              <a:gd name="T18" fmla="*/ 181 w 839"/>
              <a:gd name="T19" fmla="*/ 512 h 1334"/>
              <a:gd name="T20" fmla="*/ 189 w 839"/>
              <a:gd name="T21" fmla="*/ 480 h 1334"/>
              <a:gd name="T22" fmla="*/ 195 w 839"/>
              <a:gd name="T23" fmla="*/ 447 h 1334"/>
              <a:gd name="T24" fmla="*/ 199 w 839"/>
              <a:gd name="T25" fmla="*/ 413 h 1334"/>
              <a:gd name="T26" fmla="*/ 202 w 839"/>
              <a:gd name="T27" fmla="*/ 379 h 1334"/>
              <a:gd name="T28" fmla="*/ 203 w 839"/>
              <a:gd name="T29" fmla="*/ 345 h 1334"/>
              <a:gd name="T30" fmla="*/ 202 w 839"/>
              <a:gd name="T31" fmla="*/ 306 h 1334"/>
              <a:gd name="T32" fmla="*/ 198 w 839"/>
              <a:gd name="T33" fmla="*/ 268 h 1334"/>
              <a:gd name="T34" fmla="*/ 193 w 839"/>
              <a:gd name="T35" fmla="*/ 230 h 1334"/>
              <a:gd name="T36" fmla="*/ 185 w 839"/>
              <a:gd name="T37" fmla="*/ 194 h 1334"/>
              <a:gd name="T38" fmla="*/ 793 w 839"/>
              <a:gd name="T39" fmla="*/ 0 h 1334"/>
              <a:gd name="T40" fmla="*/ 808 w 839"/>
              <a:gd name="T41" fmla="*/ 62 h 1334"/>
              <a:gd name="T42" fmla="*/ 817 w 839"/>
              <a:gd name="T43" fmla="*/ 104 h 1334"/>
              <a:gd name="T44" fmla="*/ 824 w 839"/>
              <a:gd name="T45" fmla="*/ 147 h 1334"/>
              <a:gd name="T46" fmla="*/ 833 w 839"/>
              <a:gd name="T47" fmla="*/ 212 h 1334"/>
              <a:gd name="T48" fmla="*/ 838 w 839"/>
              <a:gd name="T49" fmla="*/ 278 h 1334"/>
              <a:gd name="T50" fmla="*/ 839 w 839"/>
              <a:gd name="T51" fmla="*/ 345 h 1334"/>
              <a:gd name="T52" fmla="*/ 837 w 839"/>
              <a:gd name="T53" fmla="*/ 418 h 1334"/>
              <a:gd name="T54" fmla="*/ 835 w 839"/>
              <a:gd name="T55" fmla="*/ 456 h 1334"/>
              <a:gd name="T56" fmla="*/ 831 w 839"/>
              <a:gd name="T57" fmla="*/ 492 h 1334"/>
              <a:gd name="T58" fmla="*/ 823 w 839"/>
              <a:gd name="T59" fmla="*/ 546 h 1334"/>
              <a:gd name="T60" fmla="*/ 814 w 839"/>
              <a:gd name="T61" fmla="*/ 600 h 1334"/>
              <a:gd name="T62" fmla="*/ 798 w 839"/>
              <a:gd name="T63" fmla="*/ 669 h 1334"/>
              <a:gd name="T64" fmla="*/ 778 w 839"/>
              <a:gd name="T65" fmla="*/ 737 h 1334"/>
              <a:gd name="T66" fmla="*/ 753 w 839"/>
              <a:gd name="T67" fmla="*/ 805 h 1334"/>
              <a:gd name="T68" fmla="*/ 740 w 839"/>
              <a:gd name="T69" fmla="*/ 837 h 1334"/>
              <a:gd name="T70" fmla="*/ 711 w 839"/>
              <a:gd name="T71" fmla="*/ 901 h 1334"/>
              <a:gd name="T72" fmla="*/ 695 w 839"/>
              <a:gd name="T73" fmla="*/ 933 h 1334"/>
              <a:gd name="T74" fmla="*/ 679 w 839"/>
              <a:gd name="T75" fmla="*/ 963 h 1334"/>
              <a:gd name="T76" fmla="*/ 644 w 839"/>
              <a:gd name="T77" fmla="*/ 1023 h 1334"/>
              <a:gd name="T78" fmla="*/ 605 w 839"/>
              <a:gd name="T79" fmla="*/ 1082 h 1334"/>
              <a:gd name="T80" fmla="*/ 563 w 839"/>
              <a:gd name="T81" fmla="*/ 1137 h 1334"/>
              <a:gd name="T82" fmla="*/ 518 w 839"/>
              <a:gd name="T83" fmla="*/ 1190 h 1334"/>
              <a:gd name="T84" fmla="*/ 495 w 839"/>
              <a:gd name="T85" fmla="*/ 1215 h 1334"/>
              <a:gd name="T86" fmla="*/ 447 w 839"/>
              <a:gd name="T87" fmla="*/ 1265 h 1334"/>
              <a:gd name="T88" fmla="*/ 395 w 839"/>
              <a:gd name="T89" fmla="*/ 1312 h 1334"/>
              <a:gd name="T90" fmla="*/ 13 w 839"/>
              <a:gd name="T91" fmla="*/ 1187 h 1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39" h="1334">
                <a:moveTo>
                  <a:pt x="0" y="814"/>
                </a:moveTo>
                <a:lnTo>
                  <a:pt x="11" y="803"/>
                </a:lnTo>
                <a:lnTo>
                  <a:pt x="22" y="792"/>
                </a:lnTo>
                <a:lnTo>
                  <a:pt x="44" y="768"/>
                </a:lnTo>
                <a:lnTo>
                  <a:pt x="54" y="756"/>
                </a:lnTo>
                <a:lnTo>
                  <a:pt x="64" y="743"/>
                </a:lnTo>
                <a:lnTo>
                  <a:pt x="84" y="717"/>
                </a:lnTo>
                <a:lnTo>
                  <a:pt x="93" y="704"/>
                </a:lnTo>
                <a:lnTo>
                  <a:pt x="102" y="690"/>
                </a:lnTo>
                <a:lnTo>
                  <a:pt x="110" y="677"/>
                </a:lnTo>
                <a:lnTo>
                  <a:pt x="119" y="663"/>
                </a:lnTo>
                <a:lnTo>
                  <a:pt x="127" y="649"/>
                </a:lnTo>
                <a:lnTo>
                  <a:pt x="134" y="634"/>
                </a:lnTo>
                <a:lnTo>
                  <a:pt x="142" y="620"/>
                </a:lnTo>
                <a:lnTo>
                  <a:pt x="148" y="605"/>
                </a:lnTo>
                <a:lnTo>
                  <a:pt x="161" y="574"/>
                </a:lnTo>
                <a:lnTo>
                  <a:pt x="166" y="559"/>
                </a:lnTo>
                <a:lnTo>
                  <a:pt x="172" y="543"/>
                </a:lnTo>
                <a:lnTo>
                  <a:pt x="176" y="528"/>
                </a:lnTo>
                <a:lnTo>
                  <a:pt x="181" y="512"/>
                </a:lnTo>
                <a:lnTo>
                  <a:pt x="185" y="496"/>
                </a:lnTo>
                <a:lnTo>
                  <a:pt x="189" y="480"/>
                </a:lnTo>
                <a:lnTo>
                  <a:pt x="192" y="463"/>
                </a:lnTo>
                <a:lnTo>
                  <a:pt x="195" y="447"/>
                </a:lnTo>
                <a:lnTo>
                  <a:pt x="197" y="430"/>
                </a:lnTo>
                <a:lnTo>
                  <a:pt x="199" y="413"/>
                </a:lnTo>
                <a:lnTo>
                  <a:pt x="201" y="396"/>
                </a:lnTo>
                <a:lnTo>
                  <a:pt x="202" y="379"/>
                </a:lnTo>
                <a:lnTo>
                  <a:pt x="202" y="362"/>
                </a:lnTo>
                <a:lnTo>
                  <a:pt x="203" y="345"/>
                </a:lnTo>
                <a:lnTo>
                  <a:pt x="202" y="325"/>
                </a:lnTo>
                <a:lnTo>
                  <a:pt x="202" y="306"/>
                </a:lnTo>
                <a:lnTo>
                  <a:pt x="200" y="287"/>
                </a:lnTo>
                <a:lnTo>
                  <a:pt x="198" y="268"/>
                </a:lnTo>
                <a:lnTo>
                  <a:pt x="196" y="249"/>
                </a:lnTo>
                <a:lnTo>
                  <a:pt x="193" y="230"/>
                </a:lnTo>
                <a:lnTo>
                  <a:pt x="189" y="212"/>
                </a:lnTo>
                <a:lnTo>
                  <a:pt x="185" y="194"/>
                </a:lnTo>
                <a:lnTo>
                  <a:pt x="513" y="300"/>
                </a:lnTo>
                <a:lnTo>
                  <a:pt x="793" y="0"/>
                </a:lnTo>
                <a:lnTo>
                  <a:pt x="803" y="41"/>
                </a:lnTo>
                <a:lnTo>
                  <a:pt x="808" y="62"/>
                </a:lnTo>
                <a:lnTo>
                  <a:pt x="813" y="83"/>
                </a:lnTo>
                <a:lnTo>
                  <a:pt x="817" y="104"/>
                </a:lnTo>
                <a:lnTo>
                  <a:pt x="821" y="126"/>
                </a:lnTo>
                <a:lnTo>
                  <a:pt x="824" y="147"/>
                </a:lnTo>
                <a:lnTo>
                  <a:pt x="827" y="169"/>
                </a:lnTo>
                <a:lnTo>
                  <a:pt x="833" y="212"/>
                </a:lnTo>
                <a:lnTo>
                  <a:pt x="836" y="255"/>
                </a:lnTo>
                <a:lnTo>
                  <a:pt x="838" y="278"/>
                </a:lnTo>
                <a:lnTo>
                  <a:pt x="839" y="300"/>
                </a:lnTo>
                <a:lnTo>
                  <a:pt x="839" y="345"/>
                </a:lnTo>
                <a:lnTo>
                  <a:pt x="839" y="382"/>
                </a:lnTo>
                <a:lnTo>
                  <a:pt x="837" y="418"/>
                </a:lnTo>
                <a:lnTo>
                  <a:pt x="836" y="438"/>
                </a:lnTo>
                <a:lnTo>
                  <a:pt x="835" y="456"/>
                </a:lnTo>
                <a:lnTo>
                  <a:pt x="833" y="474"/>
                </a:lnTo>
                <a:lnTo>
                  <a:pt x="831" y="492"/>
                </a:lnTo>
                <a:lnTo>
                  <a:pt x="826" y="528"/>
                </a:lnTo>
                <a:lnTo>
                  <a:pt x="823" y="546"/>
                </a:lnTo>
                <a:lnTo>
                  <a:pt x="821" y="564"/>
                </a:lnTo>
                <a:lnTo>
                  <a:pt x="814" y="600"/>
                </a:lnTo>
                <a:lnTo>
                  <a:pt x="806" y="635"/>
                </a:lnTo>
                <a:lnTo>
                  <a:pt x="798" y="669"/>
                </a:lnTo>
                <a:lnTo>
                  <a:pt x="788" y="704"/>
                </a:lnTo>
                <a:lnTo>
                  <a:pt x="778" y="737"/>
                </a:lnTo>
                <a:lnTo>
                  <a:pt x="766" y="772"/>
                </a:lnTo>
                <a:lnTo>
                  <a:pt x="753" y="805"/>
                </a:lnTo>
                <a:lnTo>
                  <a:pt x="747" y="821"/>
                </a:lnTo>
                <a:lnTo>
                  <a:pt x="740" y="837"/>
                </a:lnTo>
                <a:lnTo>
                  <a:pt x="726" y="869"/>
                </a:lnTo>
                <a:lnTo>
                  <a:pt x="711" y="901"/>
                </a:lnTo>
                <a:lnTo>
                  <a:pt x="703" y="917"/>
                </a:lnTo>
                <a:lnTo>
                  <a:pt x="695" y="933"/>
                </a:lnTo>
                <a:lnTo>
                  <a:pt x="687" y="948"/>
                </a:lnTo>
                <a:lnTo>
                  <a:pt x="679" y="963"/>
                </a:lnTo>
                <a:lnTo>
                  <a:pt x="662" y="993"/>
                </a:lnTo>
                <a:lnTo>
                  <a:pt x="644" y="1023"/>
                </a:lnTo>
                <a:lnTo>
                  <a:pt x="625" y="1052"/>
                </a:lnTo>
                <a:lnTo>
                  <a:pt x="605" y="1082"/>
                </a:lnTo>
                <a:lnTo>
                  <a:pt x="584" y="1109"/>
                </a:lnTo>
                <a:lnTo>
                  <a:pt x="563" y="1137"/>
                </a:lnTo>
                <a:lnTo>
                  <a:pt x="541" y="1164"/>
                </a:lnTo>
                <a:lnTo>
                  <a:pt x="518" y="1190"/>
                </a:lnTo>
                <a:lnTo>
                  <a:pt x="507" y="1203"/>
                </a:lnTo>
                <a:lnTo>
                  <a:pt x="495" y="1215"/>
                </a:lnTo>
                <a:lnTo>
                  <a:pt x="471" y="1241"/>
                </a:lnTo>
                <a:lnTo>
                  <a:pt x="447" y="1265"/>
                </a:lnTo>
                <a:lnTo>
                  <a:pt x="421" y="1289"/>
                </a:lnTo>
                <a:lnTo>
                  <a:pt x="395" y="1312"/>
                </a:lnTo>
                <a:lnTo>
                  <a:pt x="368" y="1334"/>
                </a:lnTo>
                <a:lnTo>
                  <a:pt x="13" y="1187"/>
                </a:lnTo>
                <a:lnTo>
                  <a:pt x="0" y="814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3605" rIns="0" bIns="33605" anchor="ctr"/>
          <a:lstStyle/>
          <a:p>
            <a:pPr marL="136908" indent="-136908" defTabSz="914400" eaLnBrk="1" fontAlgn="auto" hangingPunct="1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Font typeface="Arial" pitchFamily="34" charset="0"/>
              <a:buChar char="•"/>
              <a:defRPr/>
            </a:pPr>
            <a:endParaRPr lang="en-US" sz="1050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MH_Other_4">
            <a:extLst>
              <a:ext uri="{FF2B5EF4-FFF2-40B4-BE49-F238E27FC236}">
                <a16:creationId xmlns:a16="http://schemas.microsoft.com/office/drawing/2014/main" id="{96E42407-CC15-41A2-83CB-9C0B54A94107}"/>
              </a:ext>
            </a:extLst>
          </p:cNvPr>
          <p:cNvSpPr>
            <a:spLocks noChangeAspect="1"/>
          </p:cNvSpPr>
          <p:nvPr>
            <p:custDataLst>
              <p:tags r:id="rId4"/>
            </p:custDataLst>
          </p:nvPr>
        </p:nvSpPr>
        <p:spPr bwMode="auto">
          <a:xfrm>
            <a:off x="5327650" y="4171950"/>
            <a:ext cx="1693863" cy="904875"/>
          </a:xfrm>
          <a:custGeom>
            <a:avLst/>
            <a:gdLst>
              <a:gd name="T0" fmla="*/ 33 w 1411"/>
              <a:gd name="T1" fmla="*/ 196 h 754"/>
              <a:gd name="T2" fmla="*/ 406 w 1411"/>
              <a:gd name="T3" fmla="*/ 64 h 754"/>
              <a:gd name="T4" fmla="*/ 438 w 1411"/>
              <a:gd name="T5" fmla="*/ 77 h 754"/>
              <a:gd name="T6" fmla="*/ 470 w 1411"/>
              <a:gd name="T7" fmla="*/ 88 h 754"/>
              <a:gd name="T8" fmla="*/ 503 w 1411"/>
              <a:gd name="T9" fmla="*/ 97 h 754"/>
              <a:gd name="T10" fmla="*/ 537 w 1411"/>
              <a:gd name="T11" fmla="*/ 105 h 754"/>
              <a:gd name="T12" fmla="*/ 571 w 1411"/>
              <a:gd name="T13" fmla="*/ 111 h 754"/>
              <a:gd name="T14" fmla="*/ 607 w 1411"/>
              <a:gd name="T15" fmla="*/ 115 h 754"/>
              <a:gd name="T16" fmla="*/ 643 w 1411"/>
              <a:gd name="T17" fmla="*/ 117 h 754"/>
              <a:gd name="T18" fmla="*/ 686 w 1411"/>
              <a:gd name="T19" fmla="*/ 117 h 754"/>
              <a:gd name="T20" fmla="*/ 737 w 1411"/>
              <a:gd name="T21" fmla="*/ 113 h 754"/>
              <a:gd name="T22" fmla="*/ 787 w 1411"/>
              <a:gd name="T23" fmla="*/ 105 h 754"/>
              <a:gd name="T24" fmla="*/ 835 w 1411"/>
              <a:gd name="T25" fmla="*/ 94 h 754"/>
              <a:gd name="T26" fmla="*/ 882 w 1411"/>
              <a:gd name="T27" fmla="*/ 79 h 754"/>
              <a:gd name="T28" fmla="*/ 928 w 1411"/>
              <a:gd name="T29" fmla="*/ 60 h 754"/>
              <a:gd name="T30" fmla="*/ 960 w 1411"/>
              <a:gd name="T31" fmla="*/ 44 h 754"/>
              <a:gd name="T32" fmla="*/ 981 w 1411"/>
              <a:gd name="T33" fmla="*/ 32 h 754"/>
              <a:gd name="T34" fmla="*/ 1002 w 1411"/>
              <a:gd name="T35" fmla="*/ 19 h 754"/>
              <a:gd name="T36" fmla="*/ 1022 w 1411"/>
              <a:gd name="T37" fmla="*/ 6 h 754"/>
              <a:gd name="T38" fmla="*/ 1036 w 1411"/>
              <a:gd name="T39" fmla="*/ 351 h 754"/>
              <a:gd name="T40" fmla="*/ 1391 w 1411"/>
              <a:gd name="T41" fmla="*/ 526 h 754"/>
              <a:gd name="T42" fmla="*/ 1350 w 1411"/>
              <a:gd name="T43" fmla="*/ 553 h 754"/>
              <a:gd name="T44" fmla="*/ 1308 w 1411"/>
              <a:gd name="T45" fmla="*/ 579 h 754"/>
              <a:gd name="T46" fmla="*/ 1266 w 1411"/>
              <a:gd name="T47" fmla="*/ 602 h 754"/>
              <a:gd name="T48" fmla="*/ 1222 w 1411"/>
              <a:gd name="T49" fmla="*/ 625 h 754"/>
              <a:gd name="T50" fmla="*/ 1177 w 1411"/>
              <a:gd name="T51" fmla="*/ 645 h 754"/>
              <a:gd name="T52" fmla="*/ 1132 w 1411"/>
              <a:gd name="T53" fmla="*/ 664 h 754"/>
              <a:gd name="T54" fmla="*/ 1086 w 1411"/>
              <a:gd name="T55" fmla="*/ 683 h 754"/>
              <a:gd name="T56" fmla="*/ 1038 w 1411"/>
              <a:gd name="T57" fmla="*/ 698 h 754"/>
              <a:gd name="T58" fmla="*/ 990 w 1411"/>
              <a:gd name="T59" fmla="*/ 712 h 754"/>
              <a:gd name="T60" fmla="*/ 941 w 1411"/>
              <a:gd name="T61" fmla="*/ 724 h 754"/>
              <a:gd name="T62" fmla="*/ 866 w 1411"/>
              <a:gd name="T63" fmla="*/ 738 h 754"/>
              <a:gd name="T64" fmla="*/ 816 w 1411"/>
              <a:gd name="T65" fmla="*/ 745 h 754"/>
              <a:gd name="T66" fmla="*/ 765 w 1411"/>
              <a:gd name="T67" fmla="*/ 750 h 754"/>
              <a:gd name="T68" fmla="*/ 713 w 1411"/>
              <a:gd name="T69" fmla="*/ 753 h 754"/>
              <a:gd name="T70" fmla="*/ 661 w 1411"/>
              <a:gd name="T71" fmla="*/ 754 h 754"/>
              <a:gd name="T72" fmla="*/ 593 w 1411"/>
              <a:gd name="T73" fmla="*/ 752 h 754"/>
              <a:gd name="T74" fmla="*/ 548 w 1411"/>
              <a:gd name="T75" fmla="*/ 749 h 754"/>
              <a:gd name="T76" fmla="*/ 504 w 1411"/>
              <a:gd name="T77" fmla="*/ 744 h 754"/>
              <a:gd name="T78" fmla="*/ 461 w 1411"/>
              <a:gd name="T79" fmla="*/ 738 h 754"/>
              <a:gd name="T80" fmla="*/ 417 w 1411"/>
              <a:gd name="T81" fmla="*/ 731 h 754"/>
              <a:gd name="T82" fmla="*/ 374 w 1411"/>
              <a:gd name="T83" fmla="*/ 722 h 754"/>
              <a:gd name="T84" fmla="*/ 333 w 1411"/>
              <a:gd name="T85" fmla="*/ 711 h 754"/>
              <a:gd name="T86" fmla="*/ 271 w 1411"/>
              <a:gd name="T87" fmla="*/ 693 h 754"/>
              <a:gd name="T88" fmla="*/ 229 w 1411"/>
              <a:gd name="T89" fmla="*/ 679 h 754"/>
              <a:gd name="T90" fmla="*/ 190 w 1411"/>
              <a:gd name="T91" fmla="*/ 663 h 754"/>
              <a:gd name="T92" fmla="*/ 150 w 1411"/>
              <a:gd name="T93" fmla="*/ 646 h 754"/>
              <a:gd name="T94" fmla="*/ 112 w 1411"/>
              <a:gd name="T95" fmla="*/ 628 h 754"/>
              <a:gd name="T96" fmla="*/ 73 w 1411"/>
              <a:gd name="T97" fmla="*/ 610 h 754"/>
              <a:gd name="T98" fmla="*/ 0 w 1411"/>
              <a:gd name="T99" fmla="*/ 568 h 7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411" h="754">
                <a:moveTo>
                  <a:pt x="0" y="568"/>
                </a:moveTo>
                <a:lnTo>
                  <a:pt x="33" y="196"/>
                </a:lnTo>
                <a:lnTo>
                  <a:pt x="390" y="57"/>
                </a:lnTo>
                <a:lnTo>
                  <a:pt x="406" y="64"/>
                </a:lnTo>
                <a:lnTo>
                  <a:pt x="422" y="71"/>
                </a:lnTo>
                <a:lnTo>
                  <a:pt x="438" y="77"/>
                </a:lnTo>
                <a:lnTo>
                  <a:pt x="454" y="83"/>
                </a:lnTo>
                <a:lnTo>
                  <a:pt x="470" y="88"/>
                </a:lnTo>
                <a:lnTo>
                  <a:pt x="487" y="93"/>
                </a:lnTo>
                <a:lnTo>
                  <a:pt x="503" y="97"/>
                </a:lnTo>
                <a:lnTo>
                  <a:pt x="520" y="102"/>
                </a:lnTo>
                <a:lnTo>
                  <a:pt x="537" y="105"/>
                </a:lnTo>
                <a:lnTo>
                  <a:pt x="554" y="108"/>
                </a:lnTo>
                <a:lnTo>
                  <a:pt x="571" y="111"/>
                </a:lnTo>
                <a:lnTo>
                  <a:pt x="590" y="113"/>
                </a:lnTo>
                <a:lnTo>
                  <a:pt x="607" y="115"/>
                </a:lnTo>
                <a:lnTo>
                  <a:pt x="625" y="117"/>
                </a:lnTo>
                <a:lnTo>
                  <a:pt x="643" y="117"/>
                </a:lnTo>
                <a:lnTo>
                  <a:pt x="661" y="118"/>
                </a:lnTo>
                <a:lnTo>
                  <a:pt x="686" y="117"/>
                </a:lnTo>
                <a:lnTo>
                  <a:pt x="712" y="116"/>
                </a:lnTo>
                <a:lnTo>
                  <a:pt x="737" y="113"/>
                </a:lnTo>
                <a:lnTo>
                  <a:pt x="763" y="110"/>
                </a:lnTo>
                <a:lnTo>
                  <a:pt x="787" y="105"/>
                </a:lnTo>
                <a:lnTo>
                  <a:pt x="811" y="100"/>
                </a:lnTo>
                <a:lnTo>
                  <a:pt x="835" y="94"/>
                </a:lnTo>
                <a:lnTo>
                  <a:pt x="859" y="87"/>
                </a:lnTo>
                <a:lnTo>
                  <a:pt x="882" y="79"/>
                </a:lnTo>
                <a:lnTo>
                  <a:pt x="905" y="70"/>
                </a:lnTo>
                <a:lnTo>
                  <a:pt x="928" y="60"/>
                </a:lnTo>
                <a:lnTo>
                  <a:pt x="949" y="50"/>
                </a:lnTo>
                <a:lnTo>
                  <a:pt x="960" y="44"/>
                </a:lnTo>
                <a:lnTo>
                  <a:pt x="971" y="39"/>
                </a:lnTo>
                <a:lnTo>
                  <a:pt x="981" y="32"/>
                </a:lnTo>
                <a:lnTo>
                  <a:pt x="991" y="26"/>
                </a:lnTo>
                <a:lnTo>
                  <a:pt x="1002" y="19"/>
                </a:lnTo>
                <a:lnTo>
                  <a:pt x="1012" y="13"/>
                </a:lnTo>
                <a:lnTo>
                  <a:pt x="1022" y="6"/>
                </a:lnTo>
                <a:lnTo>
                  <a:pt x="1032" y="0"/>
                </a:lnTo>
                <a:lnTo>
                  <a:pt x="1036" y="351"/>
                </a:lnTo>
                <a:lnTo>
                  <a:pt x="1411" y="511"/>
                </a:lnTo>
                <a:lnTo>
                  <a:pt x="1391" y="526"/>
                </a:lnTo>
                <a:lnTo>
                  <a:pt x="1370" y="540"/>
                </a:lnTo>
                <a:lnTo>
                  <a:pt x="1350" y="553"/>
                </a:lnTo>
                <a:lnTo>
                  <a:pt x="1329" y="566"/>
                </a:lnTo>
                <a:lnTo>
                  <a:pt x="1308" y="579"/>
                </a:lnTo>
                <a:lnTo>
                  <a:pt x="1287" y="591"/>
                </a:lnTo>
                <a:lnTo>
                  <a:pt x="1266" y="602"/>
                </a:lnTo>
                <a:lnTo>
                  <a:pt x="1244" y="614"/>
                </a:lnTo>
                <a:lnTo>
                  <a:pt x="1222" y="625"/>
                </a:lnTo>
                <a:lnTo>
                  <a:pt x="1199" y="635"/>
                </a:lnTo>
                <a:lnTo>
                  <a:pt x="1177" y="645"/>
                </a:lnTo>
                <a:lnTo>
                  <a:pt x="1154" y="655"/>
                </a:lnTo>
                <a:lnTo>
                  <a:pt x="1132" y="664"/>
                </a:lnTo>
                <a:lnTo>
                  <a:pt x="1109" y="673"/>
                </a:lnTo>
                <a:lnTo>
                  <a:pt x="1086" y="683"/>
                </a:lnTo>
                <a:lnTo>
                  <a:pt x="1062" y="691"/>
                </a:lnTo>
                <a:lnTo>
                  <a:pt x="1038" y="698"/>
                </a:lnTo>
                <a:lnTo>
                  <a:pt x="1014" y="705"/>
                </a:lnTo>
                <a:lnTo>
                  <a:pt x="990" y="712"/>
                </a:lnTo>
                <a:lnTo>
                  <a:pt x="966" y="718"/>
                </a:lnTo>
                <a:lnTo>
                  <a:pt x="941" y="724"/>
                </a:lnTo>
                <a:lnTo>
                  <a:pt x="917" y="729"/>
                </a:lnTo>
                <a:lnTo>
                  <a:pt x="866" y="738"/>
                </a:lnTo>
                <a:lnTo>
                  <a:pt x="841" y="742"/>
                </a:lnTo>
                <a:lnTo>
                  <a:pt x="816" y="745"/>
                </a:lnTo>
                <a:lnTo>
                  <a:pt x="791" y="748"/>
                </a:lnTo>
                <a:lnTo>
                  <a:pt x="765" y="750"/>
                </a:lnTo>
                <a:lnTo>
                  <a:pt x="738" y="752"/>
                </a:lnTo>
                <a:lnTo>
                  <a:pt x="713" y="753"/>
                </a:lnTo>
                <a:lnTo>
                  <a:pt x="687" y="754"/>
                </a:lnTo>
                <a:lnTo>
                  <a:pt x="661" y="754"/>
                </a:lnTo>
                <a:lnTo>
                  <a:pt x="616" y="753"/>
                </a:lnTo>
                <a:lnTo>
                  <a:pt x="593" y="752"/>
                </a:lnTo>
                <a:lnTo>
                  <a:pt x="570" y="751"/>
                </a:lnTo>
                <a:lnTo>
                  <a:pt x="548" y="749"/>
                </a:lnTo>
                <a:lnTo>
                  <a:pt x="526" y="747"/>
                </a:lnTo>
                <a:lnTo>
                  <a:pt x="504" y="744"/>
                </a:lnTo>
                <a:lnTo>
                  <a:pt x="482" y="742"/>
                </a:lnTo>
                <a:lnTo>
                  <a:pt x="461" y="738"/>
                </a:lnTo>
                <a:lnTo>
                  <a:pt x="439" y="735"/>
                </a:lnTo>
                <a:lnTo>
                  <a:pt x="417" y="731"/>
                </a:lnTo>
                <a:lnTo>
                  <a:pt x="396" y="726"/>
                </a:lnTo>
                <a:lnTo>
                  <a:pt x="374" y="722"/>
                </a:lnTo>
                <a:lnTo>
                  <a:pt x="353" y="716"/>
                </a:lnTo>
                <a:lnTo>
                  <a:pt x="333" y="711"/>
                </a:lnTo>
                <a:lnTo>
                  <a:pt x="312" y="705"/>
                </a:lnTo>
                <a:lnTo>
                  <a:pt x="271" y="693"/>
                </a:lnTo>
                <a:lnTo>
                  <a:pt x="250" y="686"/>
                </a:lnTo>
                <a:lnTo>
                  <a:pt x="229" y="679"/>
                </a:lnTo>
                <a:lnTo>
                  <a:pt x="209" y="670"/>
                </a:lnTo>
                <a:lnTo>
                  <a:pt x="190" y="663"/>
                </a:lnTo>
                <a:lnTo>
                  <a:pt x="170" y="655"/>
                </a:lnTo>
                <a:lnTo>
                  <a:pt x="150" y="646"/>
                </a:lnTo>
                <a:lnTo>
                  <a:pt x="131" y="637"/>
                </a:lnTo>
                <a:lnTo>
                  <a:pt x="112" y="628"/>
                </a:lnTo>
                <a:lnTo>
                  <a:pt x="92" y="619"/>
                </a:lnTo>
                <a:lnTo>
                  <a:pt x="73" y="610"/>
                </a:lnTo>
                <a:lnTo>
                  <a:pt x="36" y="590"/>
                </a:lnTo>
                <a:lnTo>
                  <a:pt x="0" y="568"/>
                </a:lnTo>
                <a:close/>
              </a:path>
            </a:pathLst>
          </a:custGeom>
          <a:solidFill>
            <a:schemeClr val="accent1"/>
          </a:solidFill>
          <a:ln w="3175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4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900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MH_Other_5">
            <a:extLst>
              <a:ext uri="{FF2B5EF4-FFF2-40B4-BE49-F238E27FC236}">
                <a16:creationId xmlns:a16="http://schemas.microsoft.com/office/drawing/2014/main" id="{EECD5779-170D-4745-8474-1E653F5C991D}"/>
              </a:ext>
            </a:extLst>
          </p:cNvPr>
          <p:cNvSpPr>
            <a:spLocks noChangeAspect="1"/>
          </p:cNvSpPr>
          <p:nvPr>
            <p:custDataLst>
              <p:tags r:id="rId5"/>
            </p:custDataLst>
          </p:nvPr>
        </p:nvSpPr>
        <p:spPr bwMode="auto">
          <a:xfrm>
            <a:off x="4583113" y="3089275"/>
            <a:ext cx="1120775" cy="1722438"/>
          </a:xfrm>
          <a:custGeom>
            <a:avLst/>
            <a:gdLst>
              <a:gd name="T0" fmla="*/ 917 w 934"/>
              <a:gd name="T1" fmla="*/ 907 h 1434"/>
              <a:gd name="T2" fmla="*/ 885 w 934"/>
              <a:gd name="T3" fmla="*/ 883 h 1434"/>
              <a:gd name="T4" fmla="*/ 854 w 934"/>
              <a:gd name="T5" fmla="*/ 858 h 1434"/>
              <a:gd name="T6" fmla="*/ 825 w 934"/>
              <a:gd name="T7" fmla="*/ 831 h 1434"/>
              <a:gd name="T8" fmla="*/ 798 w 934"/>
              <a:gd name="T9" fmla="*/ 803 h 1434"/>
              <a:gd name="T10" fmla="*/ 773 w 934"/>
              <a:gd name="T11" fmla="*/ 771 h 1434"/>
              <a:gd name="T12" fmla="*/ 750 w 934"/>
              <a:gd name="T13" fmla="*/ 740 h 1434"/>
              <a:gd name="T14" fmla="*/ 729 w 934"/>
              <a:gd name="T15" fmla="*/ 706 h 1434"/>
              <a:gd name="T16" fmla="*/ 708 w 934"/>
              <a:gd name="T17" fmla="*/ 672 h 1434"/>
              <a:gd name="T18" fmla="*/ 691 w 934"/>
              <a:gd name="T19" fmla="*/ 636 h 1434"/>
              <a:gd name="T20" fmla="*/ 676 w 934"/>
              <a:gd name="T21" fmla="*/ 598 h 1434"/>
              <a:gd name="T22" fmla="*/ 663 w 934"/>
              <a:gd name="T23" fmla="*/ 560 h 1434"/>
              <a:gd name="T24" fmla="*/ 653 w 934"/>
              <a:gd name="T25" fmla="*/ 521 h 1434"/>
              <a:gd name="T26" fmla="*/ 645 w 934"/>
              <a:gd name="T27" fmla="*/ 480 h 1434"/>
              <a:gd name="T28" fmla="*/ 640 w 934"/>
              <a:gd name="T29" fmla="*/ 438 h 1434"/>
              <a:gd name="T30" fmla="*/ 637 w 934"/>
              <a:gd name="T31" fmla="*/ 397 h 1434"/>
              <a:gd name="T32" fmla="*/ 637 w 934"/>
              <a:gd name="T33" fmla="*/ 355 h 1434"/>
              <a:gd name="T34" fmla="*/ 639 w 934"/>
              <a:gd name="T35" fmla="*/ 315 h 1434"/>
              <a:gd name="T36" fmla="*/ 401 w 934"/>
              <a:gd name="T37" fmla="*/ 0 h 1434"/>
              <a:gd name="T38" fmla="*/ 26 w 934"/>
              <a:gd name="T39" fmla="*/ 115 h 1434"/>
              <a:gd name="T40" fmla="*/ 14 w 934"/>
              <a:gd name="T41" fmla="*/ 188 h 1434"/>
              <a:gd name="T42" fmla="*/ 9 w 934"/>
              <a:gd name="T43" fmla="*/ 225 h 1434"/>
              <a:gd name="T44" fmla="*/ 5 w 934"/>
              <a:gd name="T45" fmla="*/ 262 h 1434"/>
              <a:gd name="T46" fmla="*/ 1 w 934"/>
              <a:gd name="T47" fmla="*/ 338 h 1434"/>
              <a:gd name="T48" fmla="*/ 0 w 934"/>
              <a:gd name="T49" fmla="*/ 396 h 1434"/>
              <a:gd name="T50" fmla="*/ 2 w 934"/>
              <a:gd name="T51" fmla="*/ 437 h 1434"/>
              <a:gd name="T52" fmla="*/ 4 w 934"/>
              <a:gd name="T53" fmla="*/ 478 h 1434"/>
              <a:gd name="T54" fmla="*/ 10 w 934"/>
              <a:gd name="T55" fmla="*/ 538 h 1434"/>
              <a:gd name="T56" fmla="*/ 16 w 934"/>
              <a:gd name="T57" fmla="*/ 577 h 1434"/>
              <a:gd name="T58" fmla="*/ 31 w 934"/>
              <a:gd name="T59" fmla="*/ 656 h 1434"/>
              <a:gd name="T60" fmla="*/ 40 w 934"/>
              <a:gd name="T61" fmla="*/ 694 h 1434"/>
              <a:gd name="T62" fmla="*/ 62 w 934"/>
              <a:gd name="T63" fmla="*/ 769 h 1434"/>
              <a:gd name="T64" fmla="*/ 82 w 934"/>
              <a:gd name="T65" fmla="*/ 825 h 1434"/>
              <a:gd name="T66" fmla="*/ 96 w 934"/>
              <a:gd name="T67" fmla="*/ 861 h 1434"/>
              <a:gd name="T68" fmla="*/ 119 w 934"/>
              <a:gd name="T69" fmla="*/ 914 h 1434"/>
              <a:gd name="T70" fmla="*/ 154 w 934"/>
              <a:gd name="T71" fmla="*/ 983 h 1434"/>
              <a:gd name="T72" fmla="*/ 173 w 934"/>
              <a:gd name="T73" fmla="*/ 1016 h 1434"/>
              <a:gd name="T74" fmla="*/ 203 w 934"/>
              <a:gd name="T75" fmla="*/ 1065 h 1434"/>
              <a:gd name="T76" fmla="*/ 235 w 934"/>
              <a:gd name="T77" fmla="*/ 1114 h 1434"/>
              <a:gd name="T78" fmla="*/ 281 w 934"/>
              <a:gd name="T79" fmla="*/ 1175 h 1434"/>
              <a:gd name="T80" fmla="*/ 306 w 934"/>
              <a:gd name="T81" fmla="*/ 1204 h 1434"/>
              <a:gd name="T82" fmla="*/ 331 w 934"/>
              <a:gd name="T83" fmla="*/ 1232 h 1434"/>
              <a:gd name="T84" fmla="*/ 357 w 934"/>
              <a:gd name="T85" fmla="*/ 1261 h 1434"/>
              <a:gd name="T86" fmla="*/ 383 w 934"/>
              <a:gd name="T87" fmla="*/ 1288 h 1434"/>
              <a:gd name="T88" fmla="*/ 412 w 934"/>
              <a:gd name="T89" fmla="*/ 1315 h 1434"/>
              <a:gd name="T90" fmla="*/ 469 w 934"/>
              <a:gd name="T91" fmla="*/ 1364 h 1434"/>
              <a:gd name="T92" fmla="*/ 529 w 934"/>
              <a:gd name="T93" fmla="*/ 1411 h 1434"/>
              <a:gd name="T94" fmla="*/ 601 w 934"/>
              <a:gd name="T95" fmla="*/ 1030 h 1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34" h="1434">
                <a:moveTo>
                  <a:pt x="934" y="918"/>
                </a:moveTo>
                <a:lnTo>
                  <a:pt x="917" y="907"/>
                </a:lnTo>
                <a:lnTo>
                  <a:pt x="901" y="895"/>
                </a:lnTo>
                <a:lnTo>
                  <a:pt x="885" y="883"/>
                </a:lnTo>
                <a:lnTo>
                  <a:pt x="869" y="871"/>
                </a:lnTo>
                <a:lnTo>
                  <a:pt x="854" y="858"/>
                </a:lnTo>
                <a:lnTo>
                  <a:pt x="839" y="845"/>
                </a:lnTo>
                <a:lnTo>
                  <a:pt x="825" y="831"/>
                </a:lnTo>
                <a:lnTo>
                  <a:pt x="812" y="817"/>
                </a:lnTo>
                <a:lnTo>
                  <a:pt x="798" y="803"/>
                </a:lnTo>
                <a:lnTo>
                  <a:pt x="786" y="788"/>
                </a:lnTo>
                <a:lnTo>
                  <a:pt x="773" y="771"/>
                </a:lnTo>
                <a:lnTo>
                  <a:pt x="761" y="756"/>
                </a:lnTo>
                <a:lnTo>
                  <a:pt x="750" y="740"/>
                </a:lnTo>
                <a:lnTo>
                  <a:pt x="739" y="723"/>
                </a:lnTo>
                <a:lnTo>
                  <a:pt x="729" y="706"/>
                </a:lnTo>
                <a:lnTo>
                  <a:pt x="718" y="689"/>
                </a:lnTo>
                <a:lnTo>
                  <a:pt x="708" y="672"/>
                </a:lnTo>
                <a:lnTo>
                  <a:pt x="699" y="654"/>
                </a:lnTo>
                <a:lnTo>
                  <a:pt x="691" y="636"/>
                </a:lnTo>
                <a:lnTo>
                  <a:pt x="683" y="618"/>
                </a:lnTo>
                <a:lnTo>
                  <a:pt x="676" y="598"/>
                </a:lnTo>
                <a:lnTo>
                  <a:pt x="669" y="579"/>
                </a:lnTo>
                <a:lnTo>
                  <a:pt x="663" y="560"/>
                </a:lnTo>
                <a:lnTo>
                  <a:pt x="658" y="540"/>
                </a:lnTo>
                <a:lnTo>
                  <a:pt x="653" y="521"/>
                </a:lnTo>
                <a:lnTo>
                  <a:pt x="649" y="501"/>
                </a:lnTo>
                <a:lnTo>
                  <a:pt x="645" y="480"/>
                </a:lnTo>
                <a:lnTo>
                  <a:pt x="642" y="460"/>
                </a:lnTo>
                <a:lnTo>
                  <a:pt x="640" y="438"/>
                </a:lnTo>
                <a:lnTo>
                  <a:pt x="638" y="418"/>
                </a:lnTo>
                <a:lnTo>
                  <a:pt x="637" y="397"/>
                </a:lnTo>
                <a:lnTo>
                  <a:pt x="637" y="376"/>
                </a:lnTo>
                <a:lnTo>
                  <a:pt x="637" y="355"/>
                </a:lnTo>
                <a:lnTo>
                  <a:pt x="638" y="335"/>
                </a:lnTo>
                <a:lnTo>
                  <a:pt x="639" y="315"/>
                </a:lnTo>
                <a:lnTo>
                  <a:pt x="642" y="295"/>
                </a:lnTo>
                <a:lnTo>
                  <a:pt x="401" y="0"/>
                </a:lnTo>
                <a:lnTo>
                  <a:pt x="34" y="80"/>
                </a:lnTo>
                <a:lnTo>
                  <a:pt x="26" y="115"/>
                </a:lnTo>
                <a:lnTo>
                  <a:pt x="20" y="152"/>
                </a:lnTo>
                <a:lnTo>
                  <a:pt x="14" y="188"/>
                </a:lnTo>
                <a:lnTo>
                  <a:pt x="11" y="207"/>
                </a:lnTo>
                <a:lnTo>
                  <a:pt x="9" y="225"/>
                </a:lnTo>
                <a:lnTo>
                  <a:pt x="7" y="243"/>
                </a:lnTo>
                <a:lnTo>
                  <a:pt x="5" y="262"/>
                </a:lnTo>
                <a:lnTo>
                  <a:pt x="2" y="300"/>
                </a:lnTo>
                <a:lnTo>
                  <a:pt x="1" y="338"/>
                </a:lnTo>
                <a:lnTo>
                  <a:pt x="0" y="376"/>
                </a:lnTo>
                <a:lnTo>
                  <a:pt x="0" y="396"/>
                </a:lnTo>
                <a:lnTo>
                  <a:pt x="1" y="416"/>
                </a:lnTo>
                <a:lnTo>
                  <a:pt x="2" y="437"/>
                </a:lnTo>
                <a:lnTo>
                  <a:pt x="3" y="458"/>
                </a:lnTo>
                <a:lnTo>
                  <a:pt x="4" y="478"/>
                </a:lnTo>
                <a:lnTo>
                  <a:pt x="6" y="498"/>
                </a:lnTo>
                <a:lnTo>
                  <a:pt x="10" y="538"/>
                </a:lnTo>
                <a:lnTo>
                  <a:pt x="13" y="557"/>
                </a:lnTo>
                <a:lnTo>
                  <a:pt x="16" y="577"/>
                </a:lnTo>
                <a:lnTo>
                  <a:pt x="23" y="617"/>
                </a:lnTo>
                <a:lnTo>
                  <a:pt x="31" y="656"/>
                </a:lnTo>
                <a:lnTo>
                  <a:pt x="35" y="675"/>
                </a:lnTo>
                <a:lnTo>
                  <a:pt x="40" y="694"/>
                </a:lnTo>
                <a:lnTo>
                  <a:pt x="50" y="732"/>
                </a:lnTo>
                <a:lnTo>
                  <a:pt x="62" y="769"/>
                </a:lnTo>
                <a:lnTo>
                  <a:pt x="74" y="807"/>
                </a:lnTo>
                <a:lnTo>
                  <a:pt x="82" y="825"/>
                </a:lnTo>
                <a:lnTo>
                  <a:pt x="89" y="843"/>
                </a:lnTo>
                <a:lnTo>
                  <a:pt x="96" y="861"/>
                </a:lnTo>
                <a:lnTo>
                  <a:pt x="104" y="878"/>
                </a:lnTo>
                <a:lnTo>
                  <a:pt x="119" y="914"/>
                </a:lnTo>
                <a:lnTo>
                  <a:pt x="136" y="949"/>
                </a:lnTo>
                <a:lnTo>
                  <a:pt x="154" y="983"/>
                </a:lnTo>
                <a:lnTo>
                  <a:pt x="163" y="1000"/>
                </a:lnTo>
                <a:lnTo>
                  <a:pt x="173" y="1016"/>
                </a:lnTo>
                <a:lnTo>
                  <a:pt x="192" y="1049"/>
                </a:lnTo>
                <a:lnTo>
                  <a:pt x="203" y="1065"/>
                </a:lnTo>
                <a:lnTo>
                  <a:pt x="213" y="1081"/>
                </a:lnTo>
                <a:lnTo>
                  <a:pt x="235" y="1114"/>
                </a:lnTo>
                <a:lnTo>
                  <a:pt x="258" y="1145"/>
                </a:lnTo>
                <a:lnTo>
                  <a:pt x="281" y="1175"/>
                </a:lnTo>
                <a:lnTo>
                  <a:pt x="293" y="1189"/>
                </a:lnTo>
                <a:lnTo>
                  <a:pt x="306" y="1204"/>
                </a:lnTo>
                <a:lnTo>
                  <a:pt x="318" y="1218"/>
                </a:lnTo>
                <a:lnTo>
                  <a:pt x="331" y="1232"/>
                </a:lnTo>
                <a:lnTo>
                  <a:pt x="344" y="1246"/>
                </a:lnTo>
                <a:lnTo>
                  <a:pt x="357" y="1261"/>
                </a:lnTo>
                <a:lnTo>
                  <a:pt x="370" y="1275"/>
                </a:lnTo>
                <a:lnTo>
                  <a:pt x="383" y="1288"/>
                </a:lnTo>
                <a:lnTo>
                  <a:pt x="397" y="1301"/>
                </a:lnTo>
                <a:lnTo>
                  <a:pt x="412" y="1315"/>
                </a:lnTo>
                <a:lnTo>
                  <a:pt x="440" y="1340"/>
                </a:lnTo>
                <a:lnTo>
                  <a:pt x="469" y="1364"/>
                </a:lnTo>
                <a:lnTo>
                  <a:pt x="499" y="1388"/>
                </a:lnTo>
                <a:lnTo>
                  <a:pt x="529" y="1411"/>
                </a:lnTo>
                <a:lnTo>
                  <a:pt x="561" y="1434"/>
                </a:lnTo>
                <a:lnTo>
                  <a:pt x="601" y="1030"/>
                </a:lnTo>
                <a:lnTo>
                  <a:pt x="934" y="918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3175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4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900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MH_Title_1">
            <a:extLst>
              <a:ext uri="{FF2B5EF4-FFF2-40B4-BE49-F238E27FC236}">
                <a16:creationId xmlns:a16="http://schemas.microsoft.com/office/drawing/2014/main" id="{FBC07661-DFDC-47C3-80F0-F539F3F68D68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376863" y="2881313"/>
            <a:ext cx="1477962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0" name="KSO_Shape">
            <a:extLst>
              <a:ext uri="{FF2B5EF4-FFF2-40B4-BE49-F238E27FC236}">
                <a16:creationId xmlns:a16="http://schemas.microsoft.com/office/drawing/2014/main" id="{E642D0BD-0E36-45AB-8656-F23A703205BB}"/>
              </a:ext>
            </a:extLst>
          </p:cNvPr>
          <p:cNvSpPr>
            <a:spLocks/>
          </p:cNvSpPr>
          <p:nvPr/>
        </p:nvSpPr>
        <p:spPr bwMode="auto">
          <a:xfrm>
            <a:off x="6751638" y="2543175"/>
            <a:ext cx="269875" cy="341313"/>
          </a:xfrm>
          <a:custGeom>
            <a:avLst/>
            <a:gdLst>
              <a:gd name="T0" fmla="*/ 508479 w 1679575"/>
              <a:gd name="T1" fmla="*/ 933537 h 2125662"/>
              <a:gd name="T2" fmla="*/ 645344 w 1679575"/>
              <a:gd name="T3" fmla="*/ 1004349 h 2125662"/>
              <a:gd name="T4" fmla="*/ 637947 w 1679575"/>
              <a:gd name="T5" fmla="*/ 1045870 h 2125662"/>
              <a:gd name="T6" fmla="*/ 629410 w 1679575"/>
              <a:gd name="T7" fmla="*/ 1095637 h 2125662"/>
              <a:gd name="T8" fmla="*/ 645913 w 1679575"/>
              <a:gd name="T9" fmla="*/ 1148533 h 2125662"/>
              <a:gd name="T10" fmla="*/ 923628 w 1679575"/>
              <a:gd name="T11" fmla="*/ 1679766 h 2125662"/>
              <a:gd name="T12" fmla="*/ 886068 w 1679575"/>
              <a:gd name="T13" fmla="*/ 1137442 h 2125662"/>
              <a:gd name="T14" fmla="*/ 896597 w 1679575"/>
              <a:gd name="T15" fmla="*/ 1083408 h 2125662"/>
              <a:gd name="T16" fmla="*/ 885214 w 1679575"/>
              <a:gd name="T17" fmla="*/ 1039044 h 2125662"/>
              <a:gd name="T18" fmla="*/ 917083 w 1679575"/>
              <a:gd name="T19" fmla="*/ 999799 h 2125662"/>
              <a:gd name="T20" fmla="*/ 1048543 w 1679575"/>
              <a:gd name="T21" fmla="*/ 927280 h 2125662"/>
              <a:gd name="T22" fmla="*/ 1168905 w 1679575"/>
              <a:gd name="T23" fmla="*/ 933822 h 2125662"/>
              <a:gd name="T24" fmla="*/ 1257397 w 1679575"/>
              <a:gd name="T25" fmla="*/ 1021128 h 2125662"/>
              <a:gd name="T26" fmla="*/ 1333655 w 1679575"/>
              <a:gd name="T27" fmla="*/ 1118957 h 2125662"/>
              <a:gd name="T28" fmla="*/ 1397392 w 1679575"/>
              <a:gd name="T29" fmla="*/ 1227592 h 2125662"/>
              <a:gd name="T30" fmla="*/ 1446903 w 1679575"/>
              <a:gd name="T31" fmla="*/ 1349025 h 2125662"/>
              <a:gd name="T32" fmla="*/ 1482186 w 1679575"/>
              <a:gd name="T33" fmla="*/ 1483540 h 2125662"/>
              <a:gd name="T34" fmla="*/ 1501820 w 1679575"/>
              <a:gd name="T35" fmla="*/ 1632274 h 2125662"/>
              <a:gd name="T36" fmla="*/ 1439790 w 1679575"/>
              <a:gd name="T37" fmla="*/ 1742331 h 2125662"/>
              <a:gd name="T38" fmla="*/ 1242601 w 1679575"/>
              <a:gd name="T39" fmla="*/ 1826794 h 2125662"/>
              <a:gd name="T40" fmla="*/ 1035738 w 1679575"/>
              <a:gd name="T41" fmla="*/ 1881112 h 2125662"/>
              <a:gd name="T42" fmla="*/ 822331 w 1679575"/>
              <a:gd name="T43" fmla="*/ 1904432 h 2125662"/>
              <a:gd name="T44" fmla="*/ 596403 w 1679575"/>
              <a:gd name="T45" fmla="*/ 1894194 h 2125662"/>
              <a:gd name="T46" fmla="*/ 373036 w 1679575"/>
              <a:gd name="T47" fmla="*/ 1847838 h 2125662"/>
              <a:gd name="T48" fmla="*/ 159344 w 1679575"/>
              <a:gd name="T49" fmla="*/ 1766788 h 2125662"/>
              <a:gd name="T50" fmla="*/ 0 w 1679575"/>
              <a:gd name="T51" fmla="*/ 1676354 h 2125662"/>
              <a:gd name="T52" fmla="*/ 15365 w 1679575"/>
              <a:gd name="T53" fmla="*/ 1518519 h 2125662"/>
              <a:gd name="T54" fmla="*/ 47234 w 1679575"/>
              <a:gd name="T55" fmla="*/ 1376611 h 2125662"/>
              <a:gd name="T56" fmla="*/ 94468 w 1679575"/>
              <a:gd name="T57" fmla="*/ 1249206 h 2125662"/>
              <a:gd name="T58" fmla="*/ 155930 w 1679575"/>
              <a:gd name="T59" fmla="*/ 1135735 h 2125662"/>
              <a:gd name="T60" fmla="*/ 230765 w 1679575"/>
              <a:gd name="T61" fmla="*/ 1035348 h 2125662"/>
              <a:gd name="T62" fmla="*/ 317835 w 1679575"/>
              <a:gd name="T63" fmla="*/ 946334 h 2125662"/>
              <a:gd name="T64" fmla="*/ 427669 w 1679575"/>
              <a:gd name="T65" fmla="*/ 860449 h 2125662"/>
              <a:gd name="T66" fmla="*/ 831848 w 1679575"/>
              <a:gd name="T67" fmla="*/ 5125 h 2125662"/>
              <a:gd name="T68" fmla="*/ 927152 w 1679575"/>
              <a:gd name="T69" fmla="*/ 31035 h 2125662"/>
              <a:gd name="T70" fmla="*/ 1013353 w 1679575"/>
              <a:gd name="T71" fmla="*/ 76590 h 2125662"/>
              <a:gd name="T72" fmla="*/ 1087035 w 1679575"/>
              <a:gd name="T73" fmla="*/ 138945 h 2125662"/>
              <a:gd name="T74" fmla="*/ 1145356 w 1679575"/>
              <a:gd name="T75" fmla="*/ 215250 h 2125662"/>
              <a:gd name="T76" fmla="*/ 1186607 w 1679575"/>
              <a:gd name="T77" fmla="*/ 303514 h 2125662"/>
              <a:gd name="T78" fmla="*/ 1207944 w 1679575"/>
              <a:gd name="T79" fmla="*/ 401174 h 2125662"/>
              <a:gd name="T80" fmla="*/ 1205383 w 1679575"/>
              <a:gd name="T81" fmla="*/ 513924 h 2125662"/>
              <a:gd name="T82" fmla="*/ 1172382 w 1679575"/>
              <a:gd name="T83" fmla="*/ 626673 h 2125662"/>
              <a:gd name="T84" fmla="*/ 1112924 w 1679575"/>
              <a:gd name="T85" fmla="*/ 725187 h 2125662"/>
              <a:gd name="T86" fmla="*/ 1030706 w 1679575"/>
              <a:gd name="T87" fmla="*/ 804625 h 2125662"/>
              <a:gd name="T88" fmla="*/ 915204 w 1679575"/>
              <a:gd name="T89" fmla="*/ 867264 h 2125662"/>
              <a:gd name="T90" fmla="*/ 837253 w 1679575"/>
              <a:gd name="T91" fmla="*/ 887764 h 2125662"/>
              <a:gd name="T92" fmla="*/ 753044 w 1679575"/>
              <a:gd name="T93" fmla="*/ 893458 h 2125662"/>
              <a:gd name="T94" fmla="*/ 658879 w 1679575"/>
              <a:gd name="T95" fmla="*/ 881215 h 2125662"/>
              <a:gd name="T96" fmla="*/ 572394 w 1679575"/>
              <a:gd name="T97" fmla="*/ 850180 h 2125662"/>
              <a:gd name="T98" fmla="*/ 494728 w 1679575"/>
              <a:gd name="T99" fmla="*/ 802917 h 2125662"/>
              <a:gd name="T100" fmla="*/ 424459 w 1679575"/>
              <a:gd name="T101" fmla="*/ 736576 h 2125662"/>
              <a:gd name="T102" fmla="*/ 366992 w 1679575"/>
              <a:gd name="T103" fmla="*/ 651159 h 2125662"/>
              <a:gd name="T104" fmla="*/ 330578 w 1679575"/>
              <a:gd name="T105" fmla="*/ 553500 h 2125662"/>
              <a:gd name="T106" fmla="*/ 317206 w 1679575"/>
              <a:gd name="T107" fmla="*/ 446729 h 2125662"/>
              <a:gd name="T108" fmla="*/ 328586 w 1679575"/>
              <a:gd name="T109" fmla="*/ 345653 h 2125662"/>
              <a:gd name="T110" fmla="*/ 361587 w 1679575"/>
              <a:gd name="T111" fmla="*/ 253403 h 2125662"/>
              <a:gd name="T112" fmla="*/ 412795 w 1679575"/>
              <a:gd name="T113" fmla="*/ 171118 h 2125662"/>
              <a:gd name="T114" fmla="*/ 479934 w 1679575"/>
              <a:gd name="T115" fmla="*/ 101931 h 2125662"/>
              <a:gd name="T116" fmla="*/ 560729 w 1679575"/>
              <a:gd name="T117" fmla="*/ 48972 h 2125662"/>
              <a:gd name="T118" fmla="*/ 652620 w 1679575"/>
              <a:gd name="T119" fmla="*/ 13952 h 2125662"/>
              <a:gd name="T120" fmla="*/ 752191 w 1679575"/>
              <a:gd name="T121" fmla="*/ 0 h 212566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679575" h="2125662">
                <a:moveTo>
                  <a:pt x="481421" y="957262"/>
                </a:moveTo>
                <a:lnTo>
                  <a:pt x="484914" y="961070"/>
                </a:lnTo>
                <a:lnTo>
                  <a:pt x="490948" y="968686"/>
                </a:lnTo>
                <a:lnTo>
                  <a:pt x="497299" y="975667"/>
                </a:lnTo>
                <a:lnTo>
                  <a:pt x="510319" y="990264"/>
                </a:lnTo>
                <a:lnTo>
                  <a:pt x="523657" y="1003909"/>
                </a:lnTo>
                <a:lnTo>
                  <a:pt x="537947" y="1017237"/>
                </a:lnTo>
                <a:lnTo>
                  <a:pt x="552237" y="1029613"/>
                </a:lnTo>
                <a:lnTo>
                  <a:pt x="567480" y="1041671"/>
                </a:lnTo>
                <a:lnTo>
                  <a:pt x="583040" y="1053095"/>
                </a:lnTo>
                <a:lnTo>
                  <a:pt x="598601" y="1063884"/>
                </a:lnTo>
                <a:lnTo>
                  <a:pt x="615114" y="1074039"/>
                </a:lnTo>
                <a:lnTo>
                  <a:pt x="631627" y="1083558"/>
                </a:lnTo>
                <a:lnTo>
                  <a:pt x="649093" y="1092126"/>
                </a:lnTo>
                <a:lnTo>
                  <a:pt x="666241" y="1100377"/>
                </a:lnTo>
                <a:lnTo>
                  <a:pt x="684025" y="1107993"/>
                </a:lnTo>
                <a:lnTo>
                  <a:pt x="701808" y="1114657"/>
                </a:lnTo>
                <a:lnTo>
                  <a:pt x="720226" y="1120686"/>
                </a:lnTo>
                <a:lnTo>
                  <a:pt x="738645" y="1125763"/>
                </a:lnTo>
                <a:lnTo>
                  <a:pt x="734517" y="1130840"/>
                </a:lnTo>
                <a:lnTo>
                  <a:pt x="730706" y="1135283"/>
                </a:lnTo>
                <a:lnTo>
                  <a:pt x="727213" y="1140043"/>
                </a:lnTo>
                <a:lnTo>
                  <a:pt x="723402" y="1145437"/>
                </a:lnTo>
                <a:lnTo>
                  <a:pt x="720544" y="1150515"/>
                </a:lnTo>
                <a:lnTo>
                  <a:pt x="717368" y="1155909"/>
                </a:lnTo>
                <a:lnTo>
                  <a:pt x="714510" y="1161304"/>
                </a:lnTo>
                <a:lnTo>
                  <a:pt x="711970" y="1167016"/>
                </a:lnTo>
                <a:lnTo>
                  <a:pt x="710064" y="1172410"/>
                </a:lnTo>
                <a:lnTo>
                  <a:pt x="708159" y="1178439"/>
                </a:lnTo>
                <a:lnTo>
                  <a:pt x="706254" y="1184151"/>
                </a:lnTo>
                <a:lnTo>
                  <a:pt x="704983" y="1190498"/>
                </a:lnTo>
                <a:lnTo>
                  <a:pt x="704031" y="1196210"/>
                </a:lnTo>
                <a:lnTo>
                  <a:pt x="702761" y="1202556"/>
                </a:lnTo>
                <a:lnTo>
                  <a:pt x="702443" y="1208903"/>
                </a:lnTo>
                <a:lnTo>
                  <a:pt x="702125" y="1215249"/>
                </a:lnTo>
                <a:lnTo>
                  <a:pt x="702443" y="1222548"/>
                </a:lnTo>
                <a:lnTo>
                  <a:pt x="703078" y="1229529"/>
                </a:lnTo>
                <a:lnTo>
                  <a:pt x="704348" y="1236510"/>
                </a:lnTo>
                <a:lnTo>
                  <a:pt x="705619" y="1243174"/>
                </a:lnTo>
                <a:lnTo>
                  <a:pt x="707206" y="1249838"/>
                </a:lnTo>
                <a:lnTo>
                  <a:pt x="709112" y="1256819"/>
                </a:lnTo>
                <a:lnTo>
                  <a:pt x="711652" y="1263166"/>
                </a:lnTo>
                <a:lnTo>
                  <a:pt x="714193" y="1269512"/>
                </a:lnTo>
                <a:lnTo>
                  <a:pt x="717686" y="1275542"/>
                </a:lnTo>
                <a:lnTo>
                  <a:pt x="720861" y="1281571"/>
                </a:lnTo>
                <a:lnTo>
                  <a:pt x="724355" y="1287283"/>
                </a:lnTo>
                <a:lnTo>
                  <a:pt x="728483" y="1292995"/>
                </a:lnTo>
                <a:lnTo>
                  <a:pt x="732611" y="1298389"/>
                </a:lnTo>
                <a:lnTo>
                  <a:pt x="737057" y="1303784"/>
                </a:lnTo>
                <a:lnTo>
                  <a:pt x="742138" y="1308861"/>
                </a:lnTo>
                <a:lnTo>
                  <a:pt x="746901" y="1313304"/>
                </a:lnTo>
                <a:lnTo>
                  <a:pt x="672275" y="1874339"/>
                </a:lnTo>
                <a:lnTo>
                  <a:pt x="854237" y="2050773"/>
                </a:lnTo>
                <a:lnTo>
                  <a:pt x="1030800" y="1874339"/>
                </a:lnTo>
                <a:lnTo>
                  <a:pt x="956173" y="1313304"/>
                </a:lnTo>
                <a:lnTo>
                  <a:pt x="961572" y="1308544"/>
                </a:lnTo>
                <a:lnTo>
                  <a:pt x="966018" y="1303466"/>
                </a:lnTo>
                <a:lnTo>
                  <a:pt x="970781" y="1298072"/>
                </a:lnTo>
                <a:lnTo>
                  <a:pt x="974910" y="1292995"/>
                </a:lnTo>
                <a:lnTo>
                  <a:pt x="978720" y="1286965"/>
                </a:lnTo>
                <a:lnTo>
                  <a:pt x="982531" y="1281571"/>
                </a:lnTo>
                <a:lnTo>
                  <a:pt x="986024" y="1275224"/>
                </a:lnTo>
                <a:lnTo>
                  <a:pt x="988882" y="1269195"/>
                </a:lnTo>
                <a:lnTo>
                  <a:pt x="991423" y="1262849"/>
                </a:lnTo>
                <a:lnTo>
                  <a:pt x="994281" y="1256502"/>
                </a:lnTo>
                <a:lnTo>
                  <a:pt x="996186" y="1249838"/>
                </a:lnTo>
                <a:lnTo>
                  <a:pt x="997774" y="1243174"/>
                </a:lnTo>
                <a:lnTo>
                  <a:pt x="999044" y="1236510"/>
                </a:lnTo>
                <a:lnTo>
                  <a:pt x="999997" y="1229212"/>
                </a:lnTo>
                <a:lnTo>
                  <a:pt x="1000632" y="1222548"/>
                </a:lnTo>
                <a:lnTo>
                  <a:pt x="1000632" y="1215249"/>
                </a:lnTo>
                <a:lnTo>
                  <a:pt x="1000632" y="1208903"/>
                </a:lnTo>
                <a:lnTo>
                  <a:pt x="1000314" y="1203191"/>
                </a:lnTo>
                <a:lnTo>
                  <a:pt x="999679" y="1197479"/>
                </a:lnTo>
                <a:lnTo>
                  <a:pt x="998727" y="1191767"/>
                </a:lnTo>
                <a:lnTo>
                  <a:pt x="997456" y="1186055"/>
                </a:lnTo>
                <a:lnTo>
                  <a:pt x="996186" y="1180661"/>
                </a:lnTo>
                <a:lnTo>
                  <a:pt x="994598" y="1175266"/>
                </a:lnTo>
                <a:lnTo>
                  <a:pt x="992375" y="1169872"/>
                </a:lnTo>
                <a:lnTo>
                  <a:pt x="990152" y="1164794"/>
                </a:lnTo>
                <a:lnTo>
                  <a:pt x="987929" y="1159400"/>
                </a:lnTo>
                <a:lnTo>
                  <a:pt x="985389" y="1154640"/>
                </a:lnTo>
                <a:lnTo>
                  <a:pt x="982849" y="1149563"/>
                </a:lnTo>
                <a:lnTo>
                  <a:pt x="979355" y="1144803"/>
                </a:lnTo>
                <a:lnTo>
                  <a:pt x="976497" y="1139725"/>
                </a:lnTo>
                <a:lnTo>
                  <a:pt x="973004" y="1135283"/>
                </a:lnTo>
                <a:lnTo>
                  <a:pt x="969829" y="1130840"/>
                </a:lnTo>
                <a:lnTo>
                  <a:pt x="987612" y="1126398"/>
                </a:lnTo>
                <a:lnTo>
                  <a:pt x="1005713" y="1121320"/>
                </a:lnTo>
                <a:lnTo>
                  <a:pt x="1023496" y="1115609"/>
                </a:lnTo>
                <a:lnTo>
                  <a:pt x="1041280" y="1109262"/>
                </a:lnTo>
                <a:lnTo>
                  <a:pt x="1058428" y="1101963"/>
                </a:lnTo>
                <a:lnTo>
                  <a:pt x="1075576" y="1094665"/>
                </a:lnTo>
                <a:lnTo>
                  <a:pt x="1092089" y="1086097"/>
                </a:lnTo>
                <a:lnTo>
                  <a:pt x="1108602" y="1076895"/>
                </a:lnTo>
                <a:lnTo>
                  <a:pt x="1124480" y="1067375"/>
                </a:lnTo>
                <a:lnTo>
                  <a:pt x="1140041" y="1056903"/>
                </a:lnTo>
                <a:lnTo>
                  <a:pt x="1155601" y="1046114"/>
                </a:lnTo>
                <a:lnTo>
                  <a:pt x="1170209" y="1034690"/>
                </a:lnTo>
                <a:lnTo>
                  <a:pt x="1184817" y="1022632"/>
                </a:lnTo>
                <a:lnTo>
                  <a:pt x="1198472" y="1009938"/>
                </a:lnTo>
                <a:lnTo>
                  <a:pt x="1211809" y="996928"/>
                </a:lnTo>
                <a:lnTo>
                  <a:pt x="1225147" y="983283"/>
                </a:lnTo>
                <a:lnTo>
                  <a:pt x="1228640" y="979792"/>
                </a:lnTo>
                <a:lnTo>
                  <a:pt x="1232451" y="982966"/>
                </a:lnTo>
                <a:lnTo>
                  <a:pt x="1257220" y="1002005"/>
                </a:lnTo>
                <a:lnTo>
                  <a:pt x="1281037" y="1021680"/>
                </a:lnTo>
                <a:lnTo>
                  <a:pt x="1304537" y="1041989"/>
                </a:lnTo>
                <a:lnTo>
                  <a:pt x="1316604" y="1052143"/>
                </a:lnTo>
                <a:lnTo>
                  <a:pt x="1327719" y="1062615"/>
                </a:lnTo>
                <a:lnTo>
                  <a:pt x="1338833" y="1073404"/>
                </a:lnTo>
                <a:lnTo>
                  <a:pt x="1349948" y="1084193"/>
                </a:lnTo>
                <a:lnTo>
                  <a:pt x="1361062" y="1094982"/>
                </a:lnTo>
                <a:lnTo>
                  <a:pt x="1371860" y="1105771"/>
                </a:lnTo>
                <a:lnTo>
                  <a:pt x="1382339" y="1116561"/>
                </a:lnTo>
                <a:lnTo>
                  <a:pt x="1392818" y="1127984"/>
                </a:lnTo>
                <a:lnTo>
                  <a:pt x="1403298" y="1139408"/>
                </a:lnTo>
                <a:lnTo>
                  <a:pt x="1413460" y="1150832"/>
                </a:lnTo>
                <a:lnTo>
                  <a:pt x="1423304" y="1162573"/>
                </a:lnTo>
                <a:lnTo>
                  <a:pt x="1433149" y="1174314"/>
                </a:lnTo>
                <a:lnTo>
                  <a:pt x="1442675" y="1186373"/>
                </a:lnTo>
                <a:lnTo>
                  <a:pt x="1452202" y="1198748"/>
                </a:lnTo>
                <a:lnTo>
                  <a:pt x="1461411" y="1210807"/>
                </a:lnTo>
                <a:lnTo>
                  <a:pt x="1470621" y="1223183"/>
                </a:lnTo>
                <a:lnTo>
                  <a:pt x="1479830" y="1235876"/>
                </a:lnTo>
                <a:lnTo>
                  <a:pt x="1488404" y="1248569"/>
                </a:lnTo>
                <a:lnTo>
                  <a:pt x="1496978" y="1261262"/>
                </a:lnTo>
                <a:lnTo>
                  <a:pt x="1505552" y="1274272"/>
                </a:lnTo>
                <a:lnTo>
                  <a:pt x="1513809" y="1287600"/>
                </a:lnTo>
                <a:lnTo>
                  <a:pt x="1521748" y="1300611"/>
                </a:lnTo>
                <a:lnTo>
                  <a:pt x="1529687" y="1314573"/>
                </a:lnTo>
                <a:lnTo>
                  <a:pt x="1537308" y="1328218"/>
                </a:lnTo>
                <a:lnTo>
                  <a:pt x="1544930" y="1341863"/>
                </a:lnTo>
                <a:lnTo>
                  <a:pt x="1552234" y="1355826"/>
                </a:lnTo>
                <a:lnTo>
                  <a:pt x="1559537" y="1369788"/>
                </a:lnTo>
                <a:lnTo>
                  <a:pt x="1566206" y="1384385"/>
                </a:lnTo>
                <a:lnTo>
                  <a:pt x="1573193" y="1398982"/>
                </a:lnTo>
                <a:lnTo>
                  <a:pt x="1579544" y="1413579"/>
                </a:lnTo>
                <a:lnTo>
                  <a:pt x="1586213" y="1428176"/>
                </a:lnTo>
                <a:lnTo>
                  <a:pt x="1592246" y="1443725"/>
                </a:lnTo>
                <a:lnTo>
                  <a:pt x="1598280" y="1458640"/>
                </a:lnTo>
                <a:lnTo>
                  <a:pt x="1603996" y="1473871"/>
                </a:lnTo>
                <a:lnTo>
                  <a:pt x="1609712" y="1489738"/>
                </a:lnTo>
                <a:lnTo>
                  <a:pt x="1614793" y="1505287"/>
                </a:lnTo>
                <a:lnTo>
                  <a:pt x="1620191" y="1521153"/>
                </a:lnTo>
                <a:lnTo>
                  <a:pt x="1624955" y="1537337"/>
                </a:lnTo>
                <a:lnTo>
                  <a:pt x="1630036" y="1553521"/>
                </a:lnTo>
                <a:lnTo>
                  <a:pt x="1634482" y="1570339"/>
                </a:lnTo>
                <a:lnTo>
                  <a:pt x="1638610" y="1586840"/>
                </a:lnTo>
                <a:lnTo>
                  <a:pt x="1643056" y="1603976"/>
                </a:lnTo>
                <a:lnTo>
                  <a:pt x="1646867" y="1620794"/>
                </a:lnTo>
                <a:lnTo>
                  <a:pt x="1650677" y="1637930"/>
                </a:lnTo>
                <a:lnTo>
                  <a:pt x="1654170" y="1655383"/>
                </a:lnTo>
                <a:lnTo>
                  <a:pt x="1657664" y="1673153"/>
                </a:lnTo>
                <a:lnTo>
                  <a:pt x="1660522" y="1690923"/>
                </a:lnTo>
                <a:lnTo>
                  <a:pt x="1663697" y="1709011"/>
                </a:lnTo>
                <a:lnTo>
                  <a:pt x="1666238" y="1727099"/>
                </a:lnTo>
                <a:lnTo>
                  <a:pt x="1668461" y="1745821"/>
                </a:lnTo>
                <a:lnTo>
                  <a:pt x="1670684" y="1764226"/>
                </a:lnTo>
                <a:lnTo>
                  <a:pt x="1672589" y="1783266"/>
                </a:lnTo>
                <a:lnTo>
                  <a:pt x="1674177" y="1802305"/>
                </a:lnTo>
                <a:lnTo>
                  <a:pt x="1676082" y="1821345"/>
                </a:lnTo>
                <a:lnTo>
                  <a:pt x="1677352" y="1841019"/>
                </a:lnTo>
                <a:lnTo>
                  <a:pt x="1678305" y="1860694"/>
                </a:lnTo>
                <a:lnTo>
                  <a:pt x="1679258" y="1880368"/>
                </a:lnTo>
                <a:lnTo>
                  <a:pt x="1679575" y="1900677"/>
                </a:lnTo>
                <a:lnTo>
                  <a:pt x="1679575" y="1903850"/>
                </a:lnTo>
                <a:lnTo>
                  <a:pt x="1677035" y="1905437"/>
                </a:lnTo>
                <a:lnTo>
                  <a:pt x="1653853" y="1918765"/>
                </a:lnTo>
                <a:lnTo>
                  <a:pt x="1630353" y="1931775"/>
                </a:lnTo>
                <a:lnTo>
                  <a:pt x="1606854" y="1944151"/>
                </a:lnTo>
                <a:lnTo>
                  <a:pt x="1583037" y="1956209"/>
                </a:lnTo>
                <a:lnTo>
                  <a:pt x="1558902" y="1967950"/>
                </a:lnTo>
                <a:lnTo>
                  <a:pt x="1534768" y="1979374"/>
                </a:lnTo>
                <a:lnTo>
                  <a:pt x="1510316" y="1990163"/>
                </a:lnTo>
                <a:lnTo>
                  <a:pt x="1485864" y="2000635"/>
                </a:lnTo>
                <a:lnTo>
                  <a:pt x="1461411" y="2010790"/>
                </a:lnTo>
                <a:lnTo>
                  <a:pt x="1436642" y="2020627"/>
                </a:lnTo>
                <a:lnTo>
                  <a:pt x="1411872" y="2029512"/>
                </a:lnTo>
                <a:lnTo>
                  <a:pt x="1386785" y="2038397"/>
                </a:lnTo>
                <a:lnTo>
                  <a:pt x="1361380" y="2046965"/>
                </a:lnTo>
                <a:lnTo>
                  <a:pt x="1335975" y="2054581"/>
                </a:lnTo>
                <a:lnTo>
                  <a:pt x="1310570" y="2062514"/>
                </a:lnTo>
                <a:lnTo>
                  <a:pt x="1285166" y="2069495"/>
                </a:lnTo>
                <a:lnTo>
                  <a:pt x="1259443" y="2076159"/>
                </a:lnTo>
                <a:lnTo>
                  <a:pt x="1233403" y="2082506"/>
                </a:lnTo>
                <a:lnTo>
                  <a:pt x="1207681" y="2088535"/>
                </a:lnTo>
                <a:lnTo>
                  <a:pt x="1181959" y="2093929"/>
                </a:lnTo>
                <a:lnTo>
                  <a:pt x="1155919" y="2099007"/>
                </a:lnTo>
                <a:lnTo>
                  <a:pt x="1129561" y="2103767"/>
                </a:lnTo>
                <a:lnTo>
                  <a:pt x="1103204" y="2107892"/>
                </a:lnTo>
                <a:lnTo>
                  <a:pt x="1077164" y="2111382"/>
                </a:lnTo>
                <a:lnTo>
                  <a:pt x="1050806" y="2114873"/>
                </a:lnTo>
                <a:lnTo>
                  <a:pt x="1024131" y="2117729"/>
                </a:lnTo>
                <a:lnTo>
                  <a:pt x="997774" y="2119950"/>
                </a:lnTo>
                <a:lnTo>
                  <a:pt x="971099" y="2121854"/>
                </a:lnTo>
                <a:lnTo>
                  <a:pt x="944424" y="2123441"/>
                </a:lnTo>
                <a:lnTo>
                  <a:pt x="917749" y="2125028"/>
                </a:lnTo>
                <a:lnTo>
                  <a:pt x="891074" y="2125662"/>
                </a:lnTo>
                <a:lnTo>
                  <a:pt x="864399" y="2125662"/>
                </a:lnTo>
                <a:lnTo>
                  <a:pt x="835818" y="2125662"/>
                </a:lnTo>
                <a:lnTo>
                  <a:pt x="807238" y="2124710"/>
                </a:lnTo>
                <a:lnTo>
                  <a:pt x="778657" y="2123124"/>
                </a:lnTo>
                <a:lnTo>
                  <a:pt x="750395" y="2121537"/>
                </a:lnTo>
                <a:lnTo>
                  <a:pt x="722132" y="2119316"/>
                </a:lnTo>
                <a:lnTo>
                  <a:pt x="693869" y="2116777"/>
                </a:lnTo>
                <a:lnTo>
                  <a:pt x="665606" y="2113604"/>
                </a:lnTo>
                <a:lnTo>
                  <a:pt x="637661" y="2109478"/>
                </a:lnTo>
                <a:lnTo>
                  <a:pt x="609398" y="2105353"/>
                </a:lnTo>
                <a:lnTo>
                  <a:pt x="581453" y="2100593"/>
                </a:lnTo>
                <a:lnTo>
                  <a:pt x="553825" y="2095199"/>
                </a:lnTo>
                <a:lnTo>
                  <a:pt x="525880" y="2089487"/>
                </a:lnTo>
                <a:lnTo>
                  <a:pt x="498252" y="2083458"/>
                </a:lnTo>
                <a:lnTo>
                  <a:pt x="470624" y="2076476"/>
                </a:lnTo>
                <a:lnTo>
                  <a:pt x="443314" y="2069495"/>
                </a:lnTo>
                <a:lnTo>
                  <a:pt x="416321" y="2061879"/>
                </a:lnTo>
                <a:lnTo>
                  <a:pt x="389011" y="2053629"/>
                </a:lnTo>
                <a:lnTo>
                  <a:pt x="362019" y="2045378"/>
                </a:lnTo>
                <a:lnTo>
                  <a:pt x="335343" y="2036176"/>
                </a:lnTo>
                <a:lnTo>
                  <a:pt x="308668" y="2026656"/>
                </a:lnTo>
                <a:lnTo>
                  <a:pt x="282311" y="2016502"/>
                </a:lnTo>
                <a:lnTo>
                  <a:pt x="255953" y="2006030"/>
                </a:lnTo>
                <a:lnTo>
                  <a:pt x="229913" y="1994923"/>
                </a:lnTo>
                <a:lnTo>
                  <a:pt x="203556" y="1983499"/>
                </a:lnTo>
                <a:lnTo>
                  <a:pt x="177833" y="1971441"/>
                </a:lnTo>
                <a:lnTo>
                  <a:pt x="152429" y="1959065"/>
                </a:lnTo>
                <a:lnTo>
                  <a:pt x="127024" y="1946372"/>
                </a:lnTo>
                <a:lnTo>
                  <a:pt x="101619" y="1933044"/>
                </a:lnTo>
                <a:lnTo>
                  <a:pt x="76532" y="1919399"/>
                </a:lnTo>
                <a:lnTo>
                  <a:pt x="51762" y="1905437"/>
                </a:lnTo>
                <a:lnTo>
                  <a:pt x="27310" y="1890523"/>
                </a:lnTo>
                <a:lnTo>
                  <a:pt x="2858" y="1875291"/>
                </a:lnTo>
                <a:lnTo>
                  <a:pt x="0" y="1888301"/>
                </a:lnTo>
                <a:lnTo>
                  <a:pt x="0" y="1870531"/>
                </a:lnTo>
                <a:lnTo>
                  <a:pt x="952" y="1850222"/>
                </a:lnTo>
                <a:lnTo>
                  <a:pt x="2223" y="1829913"/>
                </a:lnTo>
                <a:lnTo>
                  <a:pt x="3493" y="1809604"/>
                </a:lnTo>
                <a:lnTo>
                  <a:pt x="5398" y="1790247"/>
                </a:lnTo>
                <a:lnTo>
                  <a:pt x="6986" y="1770573"/>
                </a:lnTo>
                <a:lnTo>
                  <a:pt x="9209" y="1750898"/>
                </a:lnTo>
                <a:lnTo>
                  <a:pt x="11749" y="1732176"/>
                </a:lnTo>
                <a:lnTo>
                  <a:pt x="14290" y="1713136"/>
                </a:lnTo>
                <a:lnTo>
                  <a:pt x="17148" y="1694414"/>
                </a:lnTo>
                <a:lnTo>
                  <a:pt x="20006" y="1676009"/>
                </a:lnTo>
                <a:lnTo>
                  <a:pt x="23499" y="1657604"/>
                </a:lnTo>
                <a:lnTo>
                  <a:pt x="26992" y="1639834"/>
                </a:lnTo>
                <a:lnTo>
                  <a:pt x="30486" y="1621746"/>
                </a:lnTo>
                <a:lnTo>
                  <a:pt x="34931" y="1604293"/>
                </a:lnTo>
                <a:lnTo>
                  <a:pt x="38742" y="1586840"/>
                </a:lnTo>
                <a:lnTo>
                  <a:pt x="43188" y="1569704"/>
                </a:lnTo>
                <a:lnTo>
                  <a:pt x="47951" y="1552569"/>
                </a:lnTo>
                <a:lnTo>
                  <a:pt x="52715" y="1536068"/>
                </a:lnTo>
                <a:lnTo>
                  <a:pt x="57796" y="1519249"/>
                </a:lnTo>
                <a:lnTo>
                  <a:pt x="62877" y="1503066"/>
                </a:lnTo>
                <a:lnTo>
                  <a:pt x="68593" y="1486564"/>
                </a:lnTo>
                <a:lnTo>
                  <a:pt x="73991" y="1470698"/>
                </a:lnTo>
                <a:lnTo>
                  <a:pt x="80025" y="1455149"/>
                </a:lnTo>
                <a:lnTo>
                  <a:pt x="86059" y="1439283"/>
                </a:lnTo>
                <a:lnTo>
                  <a:pt x="92410" y="1424051"/>
                </a:lnTo>
                <a:lnTo>
                  <a:pt x="98761" y="1409137"/>
                </a:lnTo>
                <a:lnTo>
                  <a:pt x="105430" y="1393905"/>
                </a:lnTo>
                <a:lnTo>
                  <a:pt x="112098" y="1378990"/>
                </a:lnTo>
                <a:lnTo>
                  <a:pt x="119402" y="1364393"/>
                </a:lnTo>
                <a:lnTo>
                  <a:pt x="126706" y="1350114"/>
                </a:lnTo>
                <a:lnTo>
                  <a:pt x="134010" y="1335834"/>
                </a:lnTo>
                <a:lnTo>
                  <a:pt x="141632" y="1321871"/>
                </a:lnTo>
                <a:lnTo>
                  <a:pt x="149571" y="1307909"/>
                </a:lnTo>
                <a:lnTo>
                  <a:pt x="157510" y="1294264"/>
                </a:lnTo>
                <a:lnTo>
                  <a:pt x="165766" y="1280936"/>
                </a:lnTo>
                <a:lnTo>
                  <a:pt x="174023" y="1267291"/>
                </a:lnTo>
                <a:lnTo>
                  <a:pt x="182597" y="1253963"/>
                </a:lnTo>
                <a:lnTo>
                  <a:pt x="191171" y="1241270"/>
                </a:lnTo>
                <a:lnTo>
                  <a:pt x="200380" y="1228260"/>
                </a:lnTo>
                <a:lnTo>
                  <a:pt x="209589" y="1215884"/>
                </a:lnTo>
                <a:lnTo>
                  <a:pt x="218799" y="1203191"/>
                </a:lnTo>
                <a:lnTo>
                  <a:pt x="228008" y="1191133"/>
                </a:lnTo>
                <a:lnTo>
                  <a:pt x="237852" y="1178757"/>
                </a:lnTo>
                <a:lnTo>
                  <a:pt x="247697" y="1167016"/>
                </a:lnTo>
                <a:lnTo>
                  <a:pt x="257541" y="1155275"/>
                </a:lnTo>
                <a:lnTo>
                  <a:pt x="267703" y="1143533"/>
                </a:lnTo>
                <a:lnTo>
                  <a:pt x="278182" y="1132110"/>
                </a:lnTo>
                <a:lnTo>
                  <a:pt x="288662" y="1120686"/>
                </a:lnTo>
                <a:lnTo>
                  <a:pt x="298824" y="1109579"/>
                </a:lnTo>
                <a:lnTo>
                  <a:pt x="309938" y="1098473"/>
                </a:lnTo>
                <a:lnTo>
                  <a:pt x="320735" y="1087684"/>
                </a:lnTo>
                <a:lnTo>
                  <a:pt x="331850" y="1076895"/>
                </a:lnTo>
                <a:lnTo>
                  <a:pt x="343282" y="1066423"/>
                </a:lnTo>
                <a:lnTo>
                  <a:pt x="354715" y="1055951"/>
                </a:lnTo>
                <a:lnTo>
                  <a:pt x="366147" y="1045797"/>
                </a:lnTo>
                <a:lnTo>
                  <a:pt x="377897" y="1035642"/>
                </a:lnTo>
                <a:lnTo>
                  <a:pt x="389964" y="1025805"/>
                </a:lnTo>
                <a:lnTo>
                  <a:pt x="401714" y="1015968"/>
                </a:lnTo>
                <a:lnTo>
                  <a:pt x="414099" y="1006448"/>
                </a:lnTo>
                <a:lnTo>
                  <a:pt x="426801" y="996928"/>
                </a:lnTo>
                <a:lnTo>
                  <a:pt x="439186" y="987408"/>
                </a:lnTo>
                <a:lnTo>
                  <a:pt x="451571" y="977888"/>
                </a:lnTo>
                <a:lnTo>
                  <a:pt x="477293" y="960118"/>
                </a:lnTo>
                <a:lnTo>
                  <a:pt x="481421" y="957262"/>
                </a:lnTo>
                <a:close/>
                <a:moveTo>
                  <a:pt x="839471" y="0"/>
                </a:moveTo>
                <a:lnTo>
                  <a:pt x="852171" y="0"/>
                </a:lnTo>
                <a:lnTo>
                  <a:pt x="865506" y="0"/>
                </a:lnTo>
                <a:lnTo>
                  <a:pt x="878206" y="636"/>
                </a:lnTo>
                <a:lnTo>
                  <a:pt x="890906" y="1271"/>
                </a:lnTo>
                <a:lnTo>
                  <a:pt x="903288" y="2542"/>
                </a:lnTo>
                <a:lnTo>
                  <a:pt x="915988" y="3813"/>
                </a:lnTo>
                <a:lnTo>
                  <a:pt x="928371" y="5719"/>
                </a:lnTo>
                <a:lnTo>
                  <a:pt x="940436" y="7943"/>
                </a:lnTo>
                <a:lnTo>
                  <a:pt x="952818" y="10167"/>
                </a:lnTo>
                <a:lnTo>
                  <a:pt x="964883" y="12708"/>
                </a:lnTo>
                <a:lnTo>
                  <a:pt x="976631" y="15568"/>
                </a:lnTo>
                <a:lnTo>
                  <a:pt x="988696" y="19062"/>
                </a:lnTo>
                <a:lnTo>
                  <a:pt x="1000443" y="22239"/>
                </a:lnTo>
                <a:lnTo>
                  <a:pt x="1011873" y="26052"/>
                </a:lnTo>
                <a:lnTo>
                  <a:pt x="1023621" y="30182"/>
                </a:lnTo>
                <a:lnTo>
                  <a:pt x="1034733" y="34630"/>
                </a:lnTo>
                <a:lnTo>
                  <a:pt x="1046163" y="39395"/>
                </a:lnTo>
                <a:lnTo>
                  <a:pt x="1057276" y="44161"/>
                </a:lnTo>
                <a:lnTo>
                  <a:pt x="1068388" y="48926"/>
                </a:lnTo>
                <a:lnTo>
                  <a:pt x="1079183" y="54645"/>
                </a:lnTo>
                <a:lnTo>
                  <a:pt x="1089661" y="60046"/>
                </a:lnTo>
                <a:lnTo>
                  <a:pt x="1100456" y="66082"/>
                </a:lnTo>
                <a:lnTo>
                  <a:pt x="1110616" y="72119"/>
                </a:lnTo>
                <a:lnTo>
                  <a:pt x="1120776" y="78790"/>
                </a:lnTo>
                <a:lnTo>
                  <a:pt x="1130936" y="85462"/>
                </a:lnTo>
                <a:lnTo>
                  <a:pt x="1140461" y="92134"/>
                </a:lnTo>
                <a:lnTo>
                  <a:pt x="1150303" y="99123"/>
                </a:lnTo>
                <a:lnTo>
                  <a:pt x="1159828" y="106430"/>
                </a:lnTo>
                <a:lnTo>
                  <a:pt x="1169353" y="114055"/>
                </a:lnTo>
                <a:lnTo>
                  <a:pt x="1178561" y="121680"/>
                </a:lnTo>
                <a:lnTo>
                  <a:pt x="1187133" y="129623"/>
                </a:lnTo>
                <a:lnTo>
                  <a:pt x="1196023" y="137883"/>
                </a:lnTo>
                <a:lnTo>
                  <a:pt x="1204596" y="146143"/>
                </a:lnTo>
                <a:lnTo>
                  <a:pt x="1213168" y="155039"/>
                </a:lnTo>
                <a:lnTo>
                  <a:pt x="1221106" y="163299"/>
                </a:lnTo>
                <a:lnTo>
                  <a:pt x="1229043" y="172513"/>
                </a:lnTo>
                <a:lnTo>
                  <a:pt x="1236981" y="181726"/>
                </a:lnTo>
                <a:lnTo>
                  <a:pt x="1244283" y="190939"/>
                </a:lnTo>
                <a:lnTo>
                  <a:pt x="1251586" y="200153"/>
                </a:lnTo>
                <a:lnTo>
                  <a:pt x="1258888" y="210001"/>
                </a:lnTo>
                <a:lnTo>
                  <a:pt x="1265556" y="219850"/>
                </a:lnTo>
                <a:lnTo>
                  <a:pt x="1272223" y="230017"/>
                </a:lnTo>
                <a:lnTo>
                  <a:pt x="1278256" y="240183"/>
                </a:lnTo>
                <a:lnTo>
                  <a:pt x="1284606" y="250667"/>
                </a:lnTo>
                <a:lnTo>
                  <a:pt x="1290321" y="261151"/>
                </a:lnTo>
                <a:lnTo>
                  <a:pt x="1296353" y="271953"/>
                </a:lnTo>
                <a:lnTo>
                  <a:pt x="1301433" y="282755"/>
                </a:lnTo>
                <a:lnTo>
                  <a:pt x="1306831" y="293239"/>
                </a:lnTo>
                <a:lnTo>
                  <a:pt x="1311593" y="304359"/>
                </a:lnTo>
                <a:lnTo>
                  <a:pt x="1316356" y="315796"/>
                </a:lnTo>
                <a:lnTo>
                  <a:pt x="1320483" y="327234"/>
                </a:lnTo>
                <a:lnTo>
                  <a:pt x="1324293" y="338671"/>
                </a:lnTo>
                <a:lnTo>
                  <a:pt x="1328421" y="350426"/>
                </a:lnTo>
                <a:lnTo>
                  <a:pt x="1331913" y="362181"/>
                </a:lnTo>
                <a:lnTo>
                  <a:pt x="1335088" y="373936"/>
                </a:lnTo>
                <a:lnTo>
                  <a:pt x="1337946" y="386009"/>
                </a:lnTo>
                <a:lnTo>
                  <a:pt x="1340803" y="398081"/>
                </a:lnTo>
                <a:lnTo>
                  <a:pt x="1343026" y="410472"/>
                </a:lnTo>
                <a:lnTo>
                  <a:pt x="1344931" y="422862"/>
                </a:lnTo>
                <a:lnTo>
                  <a:pt x="1346518" y="435252"/>
                </a:lnTo>
                <a:lnTo>
                  <a:pt x="1348106" y="447643"/>
                </a:lnTo>
                <a:lnTo>
                  <a:pt x="1349058" y="460033"/>
                </a:lnTo>
                <a:lnTo>
                  <a:pt x="1350011" y="472741"/>
                </a:lnTo>
                <a:lnTo>
                  <a:pt x="1350646" y="485449"/>
                </a:lnTo>
                <a:lnTo>
                  <a:pt x="1350963" y="498475"/>
                </a:lnTo>
                <a:lnTo>
                  <a:pt x="1350646" y="513407"/>
                </a:lnTo>
                <a:lnTo>
                  <a:pt x="1349693" y="528975"/>
                </a:lnTo>
                <a:lnTo>
                  <a:pt x="1348423" y="543907"/>
                </a:lnTo>
                <a:lnTo>
                  <a:pt x="1347153" y="558521"/>
                </a:lnTo>
                <a:lnTo>
                  <a:pt x="1345248" y="573453"/>
                </a:lnTo>
                <a:lnTo>
                  <a:pt x="1342708" y="588067"/>
                </a:lnTo>
                <a:lnTo>
                  <a:pt x="1339851" y="602682"/>
                </a:lnTo>
                <a:lnTo>
                  <a:pt x="1336358" y="616660"/>
                </a:lnTo>
                <a:lnTo>
                  <a:pt x="1332866" y="631275"/>
                </a:lnTo>
                <a:lnTo>
                  <a:pt x="1328738" y="645254"/>
                </a:lnTo>
                <a:lnTo>
                  <a:pt x="1324293" y="658915"/>
                </a:lnTo>
                <a:lnTo>
                  <a:pt x="1319531" y="672576"/>
                </a:lnTo>
                <a:lnTo>
                  <a:pt x="1314133" y="685920"/>
                </a:lnTo>
                <a:lnTo>
                  <a:pt x="1308418" y="699263"/>
                </a:lnTo>
                <a:lnTo>
                  <a:pt x="1302386" y="712607"/>
                </a:lnTo>
                <a:lnTo>
                  <a:pt x="1296353" y="725315"/>
                </a:lnTo>
                <a:lnTo>
                  <a:pt x="1289368" y="738023"/>
                </a:lnTo>
                <a:lnTo>
                  <a:pt x="1282383" y="750413"/>
                </a:lnTo>
                <a:lnTo>
                  <a:pt x="1275081" y="762486"/>
                </a:lnTo>
                <a:lnTo>
                  <a:pt x="1267143" y="774559"/>
                </a:lnTo>
                <a:lnTo>
                  <a:pt x="1259206" y="786313"/>
                </a:lnTo>
                <a:lnTo>
                  <a:pt x="1250633" y="797751"/>
                </a:lnTo>
                <a:lnTo>
                  <a:pt x="1242061" y="809188"/>
                </a:lnTo>
                <a:lnTo>
                  <a:pt x="1232853" y="819990"/>
                </a:lnTo>
                <a:lnTo>
                  <a:pt x="1223963" y="830792"/>
                </a:lnTo>
                <a:lnTo>
                  <a:pt x="1214121" y="841276"/>
                </a:lnTo>
                <a:lnTo>
                  <a:pt x="1204278" y="851442"/>
                </a:lnTo>
                <a:lnTo>
                  <a:pt x="1193801" y="860974"/>
                </a:lnTo>
                <a:lnTo>
                  <a:pt x="1183323" y="870822"/>
                </a:lnTo>
                <a:lnTo>
                  <a:pt x="1172528" y="880036"/>
                </a:lnTo>
                <a:lnTo>
                  <a:pt x="1161733" y="889249"/>
                </a:lnTo>
                <a:lnTo>
                  <a:pt x="1150303" y="897827"/>
                </a:lnTo>
                <a:lnTo>
                  <a:pt x="1134746" y="909264"/>
                </a:lnTo>
                <a:lnTo>
                  <a:pt x="1118236" y="920066"/>
                </a:lnTo>
                <a:lnTo>
                  <a:pt x="1101408" y="929915"/>
                </a:lnTo>
                <a:lnTo>
                  <a:pt x="1084581" y="939446"/>
                </a:lnTo>
                <a:lnTo>
                  <a:pt x="1066801" y="948342"/>
                </a:lnTo>
                <a:lnTo>
                  <a:pt x="1048703" y="956602"/>
                </a:lnTo>
                <a:lnTo>
                  <a:pt x="1040131" y="960414"/>
                </a:lnTo>
                <a:lnTo>
                  <a:pt x="1030606" y="963909"/>
                </a:lnTo>
                <a:lnTo>
                  <a:pt x="1021398" y="967722"/>
                </a:lnTo>
                <a:lnTo>
                  <a:pt x="1011873" y="970899"/>
                </a:lnTo>
                <a:lnTo>
                  <a:pt x="1002348" y="973758"/>
                </a:lnTo>
                <a:lnTo>
                  <a:pt x="993141" y="976617"/>
                </a:lnTo>
                <a:lnTo>
                  <a:pt x="983616" y="979794"/>
                </a:lnTo>
                <a:lnTo>
                  <a:pt x="973773" y="982018"/>
                </a:lnTo>
                <a:lnTo>
                  <a:pt x="963931" y="984560"/>
                </a:lnTo>
                <a:lnTo>
                  <a:pt x="954088" y="986466"/>
                </a:lnTo>
                <a:lnTo>
                  <a:pt x="944246" y="988372"/>
                </a:lnTo>
                <a:lnTo>
                  <a:pt x="934403" y="990596"/>
                </a:lnTo>
                <a:lnTo>
                  <a:pt x="924561" y="991867"/>
                </a:lnTo>
                <a:lnTo>
                  <a:pt x="914401" y="993455"/>
                </a:lnTo>
                <a:lnTo>
                  <a:pt x="904241" y="994409"/>
                </a:lnTo>
                <a:lnTo>
                  <a:pt x="893763" y="995362"/>
                </a:lnTo>
                <a:lnTo>
                  <a:pt x="883603" y="995997"/>
                </a:lnTo>
                <a:lnTo>
                  <a:pt x="873126" y="996632"/>
                </a:lnTo>
                <a:lnTo>
                  <a:pt x="862648" y="996950"/>
                </a:lnTo>
                <a:lnTo>
                  <a:pt x="852171" y="996950"/>
                </a:lnTo>
                <a:lnTo>
                  <a:pt x="840423" y="996950"/>
                </a:lnTo>
                <a:lnTo>
                  <a:pt x="828358" y="996315"/>
                </a:lnTo>
                <a:lnTo>
                  <a:pt x="816293" y="995679"/>
                </a:lnTo>
                <a:lnTo>
                  <a:pt x="804546" y="994726"/>
                </a:lnTo>
                <a:lnTo>
                  <a:pt x="792798" y="993455"/>
                </a:lnTo>
                <a:lnTo>
                  <a:pt x="781368" y="992185"/>
                </a:lnTo>
                <a:lnTo>
                  <a:pt x="769621" y="990278"/>
                </a:lnTo>
                <a:lnTo>
                  <a:pt x="758191" y="988054"/>
                </a:lnTo>
                <a:lnTo>
                  <a:pt x="746761" y="985831"/>
                </a:lnTo>
                <a:lnTo>
                  <a:pt x="735331" y="983289"/>
                </a:lnTo>
                <a:lnTo>
                  <a:pt x="724218" y="980430"/>
                </a:lnTo>
                <a:lnTo>
                  <a:pt x="713106" y="977253"/>
                </a:lnTo>
                <a:lnTo>
                  <a:pt x="702311" y="973758"/>
                </a:lnTo>
                <a:lnTo>
                  <a:pt x="691198" y="970263"/>
                </a:lnTo>
                <a:lnTo>
                  <a:pt x="680721" y="966768"/>
                </a:lnTo>
                <a:lnTo>
                  <a:pt x="670243" y="962321"/>
                </a:lnTo>
                <a:lnTo>
                  <a:pt x="659448" y="958190"/>
                </a:lnTo>
                <a:lnTo>
                  <a:pt x="648971" y="953425"/>
                </a:lnTo>
                <a:lnTo>
                  <a:pt x="638811" y="948659"/>
                </a:lnTo>
                <a:lnTo>
                  <a:pt x="628651" y="943894"/>
                </a:lnTo>
                <a:lnTo>
                  <a:pt x="618491" y="938493"/>
                </a:lnTo>
                <a:lnTo>
                  <a:pt x="608648" y="933410"/>
                </a:lnTo>
                <a:lnTo>
                  <a:pt x="599123" y="927373"/>
                </a:lnTo>
                <a:lnTo>
                  <a:pt x="589281" y="921655"/>
                </a:lnTo>
                <a:lnTo>
                  <a:pt x="579756" y="915618"/>
                </a:lnTo>
                <a:lnTo>
                  <a:pt x="570548" y="909264"/>
                </a:lnTo>
                <a:lnTo>
                  <a:pt x="561023" y="902910"/>
                </a:lnTo>
                <a:lnTo>
                  <a:pt x="552133" y="895921"/>
                </a:lnTo>
                <a:lnTo>
                  <a:pt x="543561" y="889249"/>
                </a:lnTo>
                <a:lnTo>
                  <a:pt x="534671" y="881942"/>
                </a:lnTo>
                <a:lnTo>
                  <a:pt x="526098" y="874952"/>
                </a:lnTo>
                <a:lnTo>
                  <a:pt x="517526" y="867328"/>
                </a:lnTo>
                <a:lnTo>
                  <a:pt x="508318" y="858750"/>
                </a:lnTo>
                <a:lnTo>
                  <a:pt x="499428" y="849854"/>
                </a:lnTo>
                <a:lnTo>
                  <a:pt x="490538" y="840958"/>
                </a:lnTo>
                <a:lnTo>
                  <a:pt x="481648" y="831427"/>
                </a:lnTo>
                <a:lnTo>
                  <a:pt x="473711" y="821896"/>
                </a:lnTo>
                <a:lnTo>
                  <a:pt x="465456" y="812047"/>
                </a:lnTo>
                <a:lnTo>
                  <a:pt x="457518" y="801881"/>
                </a:lnTo>
                <a:lnTo>
                  <a:pt x="449898" y="791714"/>
                </a:lnTo>
                <a:lnTo>
                  <a:pt x="442596" y="781548"/>
                </a:lnTo>
                <a:lnTo>
                  <a:pt x="435293" y="770746"/>
                </a:lnTo>
                <a:lnTo>
                  <a:pt x="428626" y="759944"/>
                </a:lnTo>
                <a:lnTo>
                  <a:pt x="421958" y="749142"/>
                </a:lnTo>
                <a:lnTo>
                  <a:pt x="415608" y="738023"/>
                </a:lnTo>
                <a:lnTo>
                  <a:pt x="409576" y="726585"/>
                </a:lnTo>
                <a:lnTo>
                  <a:pt x="403861" y="715148"/>
                </a:lnTo>
                <a:lnTo>
                  <a:pt x="398463" y="703393"/>
                </a:lnTo>
                <a:lnTo>
                  <a:pt x="393383" y="691638"/>
                </a:lnTo>
                <a:lnTo>
                  <a:pt x="388303" y="679566"/>
                </a:lnTo>
                <a:lnTo>
                  <a:pt x="383858" y="667493"/>
                </a:lnTo>
                <a:lnTo>
                  <a:pt x="379731" y="655420"/>
                </a:lnTo>
                <a:lnTo>
                  <a:pt x="375603" y="643030"/>
                </a:lnTo>
                <a:lnTo>
                  <a:pt x="372111" y="630322"/>
                </a:lnTo>
                <a:lnTo>
                  <a:pt x="368936" y="617614"/>
                </a:lnTo>
                <a:lnTo>
                  <a:pt x="365443" y="604588"/>
                </a:lnTo>
                <a:lnTo>
                  <a:pt x="362903" y="591880"/>
                </a:lnTo>
                <a:lnTo>
                  <a:pt x="360681" y="578854"/>
                </a:lnTo>
                <a:lnTo>
                  <a:pt x="358776" y="565828"/>
                </a:lnTo>
                <a:lnTo>
                  <a:pt x="357188" y="552485"/>
                </a:lnTo>
                <a:lnTo>
                  <a:pt x="355601" y="539141"/>
                </a:lnTo>
                <a:lnTo>
                  <a:pt x="354648" y="525480"/>
                </a:lnTo>
                <a:lnTo>
                  <a:pt x="354331" y="511819"/>
                </a:lnTo>
                <a:lnTo>
                  <a:pt x="354013" y="498475"/>
                </a:lnTo>
                <a:lnTo>
                  <a:pt x="354331" y="485449"/>
                </a:lnTo>
                <a:lnTo>
                  <a:pt x="354648" y="472741"/>
                </a:lnTo>
                <a:lnTo>
                  <a:pt x="355601" y="460033"/>
                </a:lnTo>
                <a:lnTo>
                  <a:pt x="356871" y="447643"/>
                </a:lnTo>
                <a:lnTo>
                  <a:pt x="358141" y="434935"/>
                </a:lnTo>
                <a:lnTo>
                  <a:pt x="360046" y="422544"/>
                </a:lnTo>
                <a:lnTo>
                  <a:pt x="361951" y="410472"/>
                </a:lnTo>
                <a:lnTo>
                  <a:pt x="364173" y="397763"/>
                </a:lnTo>
                <a:lnTo>
                  <a:pt x="366713" y="385691"/>
                </a:lnTo>
                <a:lnTo>
                  <a:pt x="369888" y="373936"/>
                </a:lnTo>
                <a:lnTo>
                  <a:pt x="373063" y="361863"/>
                </a:lnTo>
                <a:lnTo>
                  <a:pt x="376556" y="350108"/>
                </a:lnTo>
                <a:lnTo>
                  <a:pt x="380683" y="338671"/>
                </a:lnTo>
                <a:lnTo>
                  <a:pt x="384493" y="326916"/>
                </a:lnTo>
                <a:lnTo>
                  <a:pt x="388621" y="315796"/>
                </a:lnTo>
                <a:lnTo>
                  <a:pt x="393383" y="304359"/>
                </a:lnTo>
                <a:lnTo>
                  <a:pt x="398146" y="293239"/>
                </a:lnTo>
                <a:lnTo>
                  <a:pt x="403543" y="282755"/>
                </a:lnTo>
                <a:lnTo>
                  <a:pt x="408623" y="271636"/>
                </a:lnTo>
                <a:lnTo>
                  <a:pt x="414656" y="261151"/>
                </a:lnTo>
                <a:lnTo>
                  <a:pt x="420371" y="250667"/>
                </a:lnTo>
                <a:lnTo>
                  <a:pt x="426721" y="240183"/>
                </a:lnTo>
                <a:lnTo>
                  <a:pt x="432753" y="230017"/>
                </a:lnTo>
                <a:lnTo>
                  <a:pt x="439421" y="219850"/>
                </a:lnTo>
                <a:lnTo>
                  <a:pt x="446088" y="210001"/>
                </a:lnTo>
                <a:lnTo>
                  <a:pt x="453391" y="200153"/>
                </a:lnTo>
                <a:lnTo>
                  <a:pt x="460693" y="190939"/>
                </a:lnTo>
                <a:lnTo>
                  <a:pt x="467996" y="181408"/>
                </a:lnTo>
                <a:lnTo>
                  <a:pt x="475933" y="172195"/>
                </a:lnTo>
                <a:lnTo>
                  <a:pt x="483871" y="163299"/>
                </a:lnTo>
                <a:lnTo>
                  <a:pt x="491808" y="154403"/>
                </a:lnTo>
                <a:lnTo>
                  <a:pt x="500381" y="146143"/>
                </a:lnTo>
                <a:lnTo>
                  <a:pt x="508953" y="137565"/>
                </a:lnTo>
                <a:lnTo>
                  <a:pt x="517526" y="129305"/>
                </a:lnTo>
                <a:lnTo>
                  <a:pt x="526416" y="121680"/>
                </a:lnTo>
                <a:lnTo>
                  <a:pt x="535623" y="113738"/>
                </a:lnTo>
                <a:lnTo>
                  <a:pt x="545148" y="106113"/>
                </a:lnTo>
                <a:lnTo>
                  <a:pt x="554673" y="99123"/>
                </a:lnTo>
                <a:lnTo>
                  <a:pt x="564516" y="92134"/>
                </a:lnTo>
                <a:lnTo>
                  <a:pt x="574041" y="85462"/>
                </a:lnTo>
                <a:lnTo>
                  <a:pt x="584201" y="78473"/>
                </a:lnTo>
                <a:lnTo>
                  <a:pt x="594361" y="72119"/>
                </a:lnTo>
                <a:lnTo>
                  <a:pt x="604838" y="66082"/>
                </a:lnTo>
                <a:lnTo>
                  <a:pt x="615316" y="60046"/>
                </a:lnTo>
                <a:lnTo>
                  <a:pt x="625793" y="54645"/>
                </a:lnTo>
                <a:lnTo>
                  <a:pt x="636906" y="48926"/>
                </a:lnTo>
                <a:lnTo>
                  <a:pt x="647701" y="44161"/>
                </a:lnTo>
                <a:lnTo>
                  <a:pt x="658813" y="39395"/>
                </a:lnTo>
                <a:lnTo>
                  <a:pt x="670243" y="34630"/>
                </a:lnTo>
                <a:lnTo>
                  <a:pt x="681356" y="30182"/>
                </a:lnTo>
                <a:lnTo>
                  <a:pt x="693103" y="26052"/>
                </a:lnTo>
                <a:lnTo>
                  <a:pt x="704533" y="22239"/>
                </a:lnTo>
                <a:lnTo>
                  <a:pt x="716281" y="19062"/>
                </a:lnTo>
                <a:lnTo>
                  <a:pt x="728346" y="15568"/>
                </a:lnTo>
                <a:lnTo>
                  <a:pt x="740093" y="12708"/>
                </a:lnTo>
                <a:lnTo>
                  <a:pt x="752158" y="10167"/>
                </a:lnTo>
                <a:lnTo>
                  <a:pt x="764541" y="7625"/>
                </a:lnTo>
                <a:lnTo>
                  <a:pt x="776606" y="5719"/>
                </a:lnTo>
                <a:lnTo>
                  <a:pt x="788988" y="3813"/>
                </a:lnTo>
                <a:lnTo>
                  <a:pt x="801688" y="2542"/>
                </a:lnTo>
                <a:lnTo>
                  <a:pt x="814071" y="1271"/>
                </a:lnTo>
                <a:lnTo>
                  <a:pt x="826771" y="636"/>
                </a:lnTo>
                <a:lnTo>
                  <a:pt x="83947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1" name="KSO_Shape">
            <a:extLst>
              <a:ext uri="{FF2B5EF4-FFF2-40B4-BE49-F238E27FC236}">
                <a16:creationId xmlns:a16="http://schemas.microsoft.com/office/drawing/2014/main" id="{A5BAA771-E001-45E1-8888-B67BEE77FC98}"/>
              </a:ext>
            </a:extLst>
          </p:cNvPr>
          <p:cNvSpPr>
            <a:spLocks/>
          </p:cNvSpPr>
          <p:nvPr/>
        </p:nvSpPr>
        <p:spPr bwMode="auto">
          <a:xfrm>
            <a:off x="6019800" y="4525963"/>
            <a:ext cx="182563" cy="341312"/>
          </a:xfrm>
          <a:custGeom>
            <a:avLst/>
            <a:gdLst>
              <a:gd name="T0" fmla="*/ 134485 w 2938"/>
              <a:gd name="T1" fmla="*/ 2420 h 5511"/>
              <a:gd name="T2" fmla="*/ 89887 w 2938"/>
              <a:gd name="T3" fmla="*/ 15901 h 5511"/>
              <a:gd name="T4" fmla="*/ 51858 w 2938"/>
              <a:gd name="T5" fmla="*/ 41481 h 5511"/>
              <a:gd name="T6" fmla="*/ 22817 w 2938"/>
              <a:gd name="T7" fmla="*/ 77085 h 5511"/>
              <a:gd name="T8" fmla="*/ 4840 w 2938"/>
              <a:gd name="T9" fmla="*/ 119257 h 5511"/>
              <a:gd name="T10" fmla="*/ 0 w 2938"/>
              <a:gd name="T11" fmla="*/ 1746336 h 5511"/>
              <a:gd name="T12" fmla="*/ 4840 w 2938"/>
              <a:gd name="T13" fmla="*/ 1786089 h 5511"/>
              <a:gd name="T14" fmla="*/ 22817 w 2938"/>
              <a:gd name="T15" fmla="*/ 1828606 h 5511"/>
              <a:gd name="T16" fmla="*/ 51858 w 2938"/>
              <a:gd name="T17" fmla="*/ 1863865 h 5511"/>
              <a:gd name="T18" fmla="*/ 89887 w 2938"/>
              <a:gd name="T19" fmla="*/ 1889445 h 5511"/>
              <a:gd name="T20" fmla="*/ 134485 w 2938"/>
              <a:gd name="T21" fmla="*/ 1903272 h 5511"/>
              <a:gd name="T22" fmla="*/ 864989 w 2938"/>
              <a:gd name="T23" fmla="*/ 1905000 h 5511"/>
              <a:gd name="T24" fmla="*/ 911316 w 2938"/>
              <a:gd name="T25" fmla="*/ 1895667 h 5511"/>
              <a:gd name="T26" fmla="*/ 952111 w 2938"/>
              <a:gd name="T27" fmla="*/ 1873544 h 5511"/>
              <a:gd name="T28" fmla="*/ 984263 w 2938"/>
              <a:gd name="T29" fmla="*/ 1841396 h 5511"/>
              <a:gd name="T30" fmla="*/ 1006043 w 2938"/>
              <a:gd name="T31" fmla="*/ 1800953 h 5511"/>
              <a:gd name="T32" fmla="*/ 1015377 w 2938"/>
              <a:gd name="T33" fmla="*/ 1754633 h 5511"/>
              <a:gd name="T34" fmla="*/ 1013994 w 2938"/>
              <a:gd name="T35" fmla="*/ 134812 h 5511"/>
              <a:gd name="T36" fmla="*/ 999820 w 2938"/>
              <a:gd name="T37" fmla="*/ 90220 h 5511"/>
              <a:gd name="T38" fmla="*/ 974237 w 2938"/>
              <a:gd name="T39" fmla="*/ 52542 h 5511"/>
              <a:gd name="T40" fmla="*/ 938973 w 2938"/>
              <a:gd name="T41" fmla="*/ 23160 h 5511"/>
              <a:gd name="T42" fmla="*/ 896450 w 2938"/>
              <a:gd name="T43" fmla="*/ 5531 h 5511"/>
              <a:gd name="T44" fmla="*/ 412789 w 2938"/>
              <a:gd name="T45" fmla="*/ 127553 h 5511"/>
              <a:gd name="T46" fmla="*/ 615380 w 2938"/>
              <a:gd name="T47" fmla="*/ 129973 h 5511"/>
              <a:gd name="T48" fmla="*/ 629209 w 2938"/>
              <a:gd name="T49" fmla="*/ 141034 h 5511"/>
              <a:gd name="T50" fmla="*/ 635086 w 2938"/>
              <a:gd name="T51" fmla="*/ 159009 h 5511"/>
              <a:gd name="T52" fmla="*/ 630938 w 2938"/>
              <a:gd name="T53" fmla="*/ 174219 h 5511"/>
              <a:gd name="T54" fmla="*/ 618146 w 2938"/>
              <a:gd name="T55" fmla="*/ 187009 h 5511"/>
              <a:gd name="T56" fmla="*/ 412789 w 2938"/>
              <a:gd name="T57" fmla="*/ 190811 h 5511"/>
              <a:gd name="T58" fmla="*/ 397577 w 2938"/>
              <a:gd name="T59" fmla="*/ 187009 h 5511"/>
              <a:gd name="T60" fmla="*/ 384440 w 2938"/>
              <a:gd name="T61" fmla="*/ 174219 h 5511"/>
              <a:gd name="T62" fmla="*/ 380637 w 2938"/>
              <a:gd name="T63" fmla="*/ 159009 h 5511"/>
              <a:gd name="T64" fmla="*/ 386168 w 2938"/>
              <a:gd name="T65" fmla="*/ 141034 h 5511"/>
              <a:gd name="T66" fmla="*/ 400343 w 2938"/>
              <a:gd name="T67" fmla="*/ 129973 h 5511"/>
              <a:gd name="T68" fmla="*/ 507516 w 2938"/>
              <a:gd name="T69" fmla="*/ 1841742 h 5511"/>
              <a:gd name="T70" fmla="*/ 479513 w 2938"/>
              <a:gd name="T71" fmla="*/ 1837594 h 5511"/>
              <a:gd name="T72" fmla="*/ 454275 w 2938"/>
              <a:gd name="T73" fmla="*/ 1825495 h 5511"/>
              <a:gd name="T74" fmla="*/ 434223 w 2938"/>
              <a:gd name="T75" fmla="*/ 1806829 h 5511"/>
              <a:gd name="T76" fmla="*/ 420049 w 2938"/>
              <a:gd name="T77" fmla="*/ 1783323 h 5511"/>
              <a:gd name="T78" fmla="*/ 413134 w 2938"/>
              <a:gd name="T79" fmla="*/ 1756015 h 5511"/>
              <a:gd name="T80" fmla="*/ 413826 w 2938"/>
              <a:gd name="T81" fmla="*/ 1731818 h 5511"/>
              <a:gd name="T82" fmla="*/ 422123 w 2938"/>
              <a:gd name="T83" fmla="*/ 1704856 h 5511"/>
              <a:gd name="T84" fmla="*/ 437335 w 2938"/>
              <a:gd name="T85" fmla="*/ 1682387 h 5511"/>
              <a:gd name="T86" fmla="*/ 458078 w 2938"/>
              <a:gd name="T87" fmla="*/ 1665103 h 5511"/>
              <a:gd name="T88" fmla="*/ 483661 w 2938"/>
              <a:gd name="T89" fmla="*/ 1654042 h 5511"/>
              <a:gd name="T90" fmla="*/ 507516 w 2938"/>
              <a:gd name="T91" fmla="*/ 1651277 h 5511"/>
              <a:gd name="T92" fmla="*/ 536210 w 2938"/>
              <a:gd name="T93" fmla="*/ 1655425 h 5511"/>
              <a:gd name="T94" fmla="*/ 561102 w 2938"/>
              <a:gd name="T95" fmla="*/ 1667523 h 5511"/>
              <a:gd name="T96" fmla="*/ 581154 w 2938"/>
              <a:gd name="T97" fmla="*/ 1685498 h 5511"/>
              <a:gd name="T98" fmla="*/ 595674 w 2938"/>
              <a:gd name="T99" fmla="*/ 1709349 h 5511"/>
              <a:gd name="T100" fmla="*/ 602589 w 2938"/>
              <a:gd name="T101" fmla="*/ 1737003 h 5511"/>
              <a:gd name="T102" fmla="*/ 601897 w 2938"/>
              <a:gd name="T103" fmla="*/ 1761200 h 5511"/>
              <a:gd name="T104" fmla="*/ 593600 w 2938"/>
              <a:gd name="T105" fmla="*/ 1787817 h 5511"/>
              <a:gd name="T106" fmla="*/ 578388 w 2938"/>
              <a:gd name="T107" fmla="*/ 1810631 h 5511"/>
              <a:gd name="T108" fmla="*/ 556954 w 2938"/>
              <a:gd name="T109" fmla="*/ 1827915 h 5511"/>
              <a:gd name="T110" fmla="*/ 531370 w 2938"/>
              <a:gd name="T111" fmla="*/ 1838631 h 5511"/>
              <a:gd name="T112" fmla="*/ 952456 w 2938"/>
              <a:gd name="T113" fmla="*/ 1587673 h 55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938" h="5511">
                <a:moveTo>
                  <a:pt x="2479" y="0"/>
                </a:moveTo>
                <a:lnTo>
                  <a:pt x="458" y="0"/>
                </a:lnTo>
                <a:lnTo>
                  <a:pt x="435" y="1"/>
                </a:lnTo>
                <a:lnTo>
                  <a:pt x="412" y="3"/>
                </a:lnTo>
                <a:lnTo>
                  <a:pt x="389" y="7"/>
                </a:lnTo>
                <a:lnTo>
                  <a:pt x="366" y="11"/>
                </a:lnTo>
                <a:lnTo>
                  <a:pt x="345" y="16"/>
                </a:lnTo>
                <a:lnTo>
                  <a:pt x="322" y="22"/>
                </a:lnTo>
                <a:lnTo>
                  <a:pt x="301" y="29"/>
                </a:lnTo>
                <a:lnTo>
                  <a:pt x="281" y="37"/>
                </a:lnTo>
                <a:lnTo>
                  <a:pt x="260" y="46"/>
                </a:lnTo>
                <a:lnTo>
                  <a:pt x="240" y="56"/>
                </a:lnTo>
                <a:lnTo>
                  <a:pt x="221" y="67"/>
                </a:lnTo>
                <a:lnTo>
                  <a:pt x="203" y="80"/>
                </a:lnTo>
                <a:lnTo>
                  <a:pt x="184" y="93"/>
                </a:lnTo>
                <a:lnTo>
                  <a:pt x="167" y="106"/>
                </a:lnTo>
                <a:lnTo>
                  <a:pt x="150" y="120"/>
                </a:lnTo>
                <a:lnTo>
                  <a:pt x="135" y="135"/>
                </a:lnTo>
                <a:lnTo>
                  <a:pt x="119" y="152"/>
                </a:lnTo>
                <a:lnTo>
                  <a:pt x="104" y="169"/>
                </a:lnTo>
                <a:lnTo>
                  <a:pt x="91" y="186"/>
                </a:lnTo>
                <a:lnTo>
                  <a:pt x="78" y="203"/>
                </a:lnTo>
                <a:lnTo>
                  <a:pt x="66" y="223"/>
                </a:lnTo>
                <a:lnTo>
                  <a:pt x="55" y="242"/>
                </a:lnTo>
                <a:lnTo>
                  <a:pt x="45" y="261"/>
                </a:lnTo>
                <a:lnTo>
                  <a:pt x="35" y="281"/>
                </a:lnTo>
                <a:lnTo>
                  <a:pt x="27" y="303"/>
                </a:lnTo>
                <a:lnTo>
                  <a:pt x="20" y="324"/>
                </a:lnTo>
                <a:lnTo>
                  <a:pt x="14" y="345"/>
                </a:lnTo>
                <a:lnTo>
                  <a:pt x="9" y="368"/>
                </a:lnTo>
                <a:lnTo>
                  <a:pt x="5" y="390"/>
                </a:lnTo>
                <a:lnTo>
                  <a:pt x="2" y="413"/>
                </a:lnTo>
                <a:lnTo>
                  <a:pt x="0" y="437"/>
                </a:lnTo>
                <a:lnTo>
                  <a:pt x="0" y="460"/>
                </a:lnTo>
                <a:lnTo>
                  <a:pt x="0" y="5052"/>
                </a:lnTo>
                <a:lnTo>
                  <a:pt x="0" y="5076"/>
                </a:lnTo>
                <a:lnTo>
                  <a:pt x="2" y="5099"/>
                </a:lnTo>
                <a:lnTo>
                  <a:pt x="5" y="5122"/>
                </a:lnTo>
                <a:lnTo>
                  <a:pt x="9" y="5144"/>
                </a:lnTo>
                <a:lnTo>
                  <a:pt x="14" y="5167"/>
                </a:lnTo>
                <a:lnTo>
                  <a:pt x="20" y="5189"/>
                </a:lnTo>
                <a:lnTo>
                  <a:pt x="27" y="5210"/>
                </a:lnTo>
                <a:lnTo>
                  <a:pt x="35" y="5230"/>
                </a:lnTo>
                <a:lnTo>
                  <a:pt x="45" y="5251"/>
                </a:lnTo>
                <a:lnTo>
                  <a:pt x="55" y="5271"/>
                </a:lnTo>
                <a:lnTo>
                  <a:pt x="66" y="5290"/>
                </a:lnTo>
                <a:lnTo>
                  <a:pt x="78" y="5309"/>
                </a:lnTo>
                <a:lnTo>
                  <a:pt x="91" y="5327"/>
                </a:lnTo>
                <a:lnTo>
                  <a:pt x="104" y="5344"/>
                </a:lnTo>
                <a:lnTo>
                  <a:pt x="119" y="5360"/>
                </a:lnTo>
                <a:lnTo>
                  <a:pt x="135" y="5377"/>
                </a:lnTo>
                <a:lnTo>
                  <a:pt x="150" y="5392"/>
                </a:lnTo>
                <a:lnTo>
                  <a:pt x="167" y="5406"/>
                </a:lnTo>
                <a:lnTo>
                  <a:pt x="184" y="5420"/>
                </a:lnTo>
                <a:lnTo>
                  <a:pt x="203" y="5433"/>
                </a:lnTo>
                <a:lnTo>
                  <a:pt x="221" y="5445"/>
                </a:lnTo>
                <a:lnTo>
                  <a:pt x="240" y="5456"/>
                </a:lnTo>
                <a:lnTo>
                  <a:pt x="260" y="5466"/>
                </a:lnTo>
                <a:lnTo>
                  <a:pt x="281" y="5475"/>
                </a:lnTo>
                <a:lnTo>
                  <a:pt x="301" y="5484"/>
                </a:lnTo>
                <a:lnTo>
                  <a:pt x="322" y="5491"/>
                </a:lnTo>
                <a:lnTo>
                  <a:pt x="345" y="5497"/>
                </a:lnTo>
                <a:lnTo>
                  <a:pt x="366" y="5502"/>
                </a:lnTo>
                <a:lnTo>
                  <a:pt x="389" y="5506"/>
                </a:lnTo>
                <a:lnTo>
                  <a:pt x="412" y="5509"/>
                </a:lnTo>
                <a:lnTo>
                  <a:pt x="435" y="5511"/>
                </a:lnTo>
                <a:lnTo>
                  <a:pt x="458" y="5511"/>
                </a:lnTo>
                <a:lnTo>
                  <a:pt x="2479" y="5511"/>
                </a:lnTo>
                <a:lnTo>
                  <a:pt x="2502" y="5511"/>
                </a:lnTo>
                <a:lnTo>
                  <a:pt x="2525" y="5509"/>
                </a:lnTo>
                <a:lnTo>
                  <a:pt x="2549" y="5506"/>
                </a:lnTo>
                <a:lnTo>
                  <a:pt x="2571" y="5502"/>
                </a:lnTo>
                <a:lnTo>
                  <a:pt x="2593" y="5497"/>
                </a:lnTo>
                <a:lnTo>
                  <a:pt x="2615" y="5491"/>
                </a:lnTo>
                <a:lnTo>
                  <a:pt x="2636" y="5484"/>
                </a:lnTo>
                <a:lnTo>
                  <a:pt x="2657" y="5475"/>
                </a:lnTo>
                <a:lnTo>
                  <a:pt x="2677" y="5466"/>
                </a:lnTo>
                <a:lnTo>
                  <a:pt x="2698" y="5456"/>
                </a:lnTo>
                <a:lnTo>
                  <a:pt x="2716" y="5445"/>
                </a:lnTo>
                <a:lnTo>
                  <a:pt x="2735" y="5433"/>
                </a:lnTo>
                <a:lnTo>
                  <a:pt x="2754" y="5420"/>
                </a:lnTo>
                <a:lnTo>
                  <a:pt x="2771" y="5406"/>
                </a:lnTo>
                <a:lnTo>
                  <a:pt x="2787" y="5392"/>
                </a:lnTo>
                <a:lnTo>
                  <a:pt x="2803" y="5377"/>
                </a:lnTo>
                <a:lnTo>
                  <a:pt x="2818" y="5360"/>
                </a:lnTo>
                <a:lnTo>
                  <a:pt x="2833" y="5344"/>
                </a:lnTo>
                <a:lnTo>
                  <a:pt x="2847" y="5327"/>
                </a:lnTo>
                <a:lnTo>
                  <a:pt x="2859" y="5309"/>
                </a:lnTo>
                <a:lnTo>
                  <a:pt x="2871" y="5290"/>
                </a:lnTo>
                <a:lnTo>
                  <a:pt x="2882" y="5271"/>
                </a:lnTo>
                <a:lnTo>
                  <a:pt x="2892" y="5251"/>
                </a:lnTo>
                <a:lnTo>
                  <a:pt x="2902" y="5230"/>
                </a:lnTo>
                <a:lnTo>
                  <a:pt x="2910" y="5210"/>
                </a:lnTo>
                <a:lnTo>
                  <a:pt x="2918" y="5189"/>
                </a:lnTo>
                <a:lnTo>
                  <a:pt x="2924" y="5167"/>
                </a:lnTo>
                <a:lnTo>
                  <a:pt x="2929" y="5144"/>
                </a:lnTo>
                <a:lnTo>
                  <a:pt x="2933" y="5122"/>
                </a:lnTo>
                <a:lnTo>
                  <a:pt x="2936" y="5099"/>
                </a:lnTo>
                <a:lnTo>
                  <a:pt x="2937" y="5076"/>
                </a:lnTo>
                <a:lnTo>
                  <a:pt x="2938" y="5052"/>
                </a:lnTo>
                <a:lnTo>
                  <a:pt x="2938" y="460"/>
                </a:lnTo>
                <a:lnTo>
                  <a:pt x="2937" y="437"/>
                </a:lnTo>
                <a:lnTo>
                  <a:pt x="2936" y="413"/>
                </a:lnTo>
                <a:lnTo>
                  <a:pt x="2933" y="390"/>
                </a:lnTo>
                <a:lnTo>
                  <a:pt x="2929" y="368"/>
                </a:lnTo>
                <a:lnTo>
                  <a:pt x="2924" y="345"/>
                </a:lnTo>
                <a:lnTo>
                  <a:pt x="2918" y="324"/>
                </a:lnTo>
                <a:lnTo>
                  <a:pt x="2910" y="303"/>
                </a:lnTo>
                <a:lnTo>
                  <a:pt x="2902" y="281"/>
                </a:lnTo>
                <a:lnTo>
                  <a:pt x="2892" y="261"/>
                </a:lnTo>
                <a:lnTo>
                  <a:pt x="2882" y="242"/>
                </a:lnTo>
                <a:lnTo>
                  <a:pt x="2871" y="223"/>
                </a:lnTo>
                <a:lnTo>
                  <a:pt x="2859" y="203"/>
                </a:lnTo>
                <a:lnTo>
                  <a:pt x="2847" y="186"/>
                </a:lnTo>
                <a:lnTo>
                  <a:pt x="2833" y="169"/>
                </a:lnTo>
                <a:lnTo>
                  <a:pt x="2818" y="152"/>
                </a:lnTo>
                <a:lnTo>
                  <a:pt x="2803" y="135"/>
                </a:lnTo>
                <a:lnTo>
                  <a:pt x="2787" y="120"/>
                </a:lnTo>
                <a:lnTo>
                  <a:pt x="2771" y="106"/>
                </a:lnTo>
                <a:lnTo>
                  <a:pt x="2754" y="93"/>
                </a:lnTo>
                <a:lnTo>
                  <a:pt x="2735" y="80"/>
                </a:lnTo>
                <a:lnTo>
                  <a:pt x="2716" y="67"/>
                </a:lnTo>
                <a:lnTo>
                  <a:pt x="2698" y="56"/>
                </a:lnTo>
                <a:lnTo>
                  <a:pt x="2677" y="46"/>
                </a:lnTo>
                <a:lnTo>
                  <a:pt x="2657" y="37"/>
                </a:lnTo>
                <a:lnTo>
                  <a:pt x="2636" y="29"/>
                </a:lnTo>
                <a:lnTo>
                  <a:pt x="2615" y="22"/>
                </a:lnTo>
                <a:lnTo>
                  <a:pt x="2593" y="16"/>
                </a:lnTo>
                <a:lnTo>
                  <a:pt x="2571" y="11"/>
                </a:lnTo>
                <a:lnTo>
                  <a:pt x="2549" y="7"/>
                </a:lnTo>
                <a:lnTo>
                  <a:pt x="2525" y="3"/>
                </a:lnTo>
                <a:lnTo>
                  <a:pt x="2502" y="1"/>
                </a:lnTo>
                <a:lnTo>
                  <a:pt x="2479" y="0"/>
                </a:lnTo>
                <a:close/>
                <a:moveTo>
                  <a:pt x="1194" y="369"/>
                </a:moveTo>
                <a:lnTo>
                  <a:pt x="1744" y="369"/>
                </a:lnTo>
                <a:lnTo>
                  <a:pt x="1753" y="369"/>
                </a:lnTo>
                <a:lnTo>
                  <a:pt x="1763" y="370"/>
                </a:lnTo>
                <a:lnTo>
                  <a:pt x="1772" y="373"/>
                </a:lnTo>
                <a:lnTo>
                  <a:pt x="1780" y="376"/>
                </a:lnTo>
                <a:lnTo>
                  <a:pt x="1788" y="379"/>
                </a:lnTo>
                <a:lnTo>
                  <a:pt x="1796" y="384"/>
                </a:lnTo>
                <a:lnTo>
                  <a:pt x="1803" y="389"/>
                </a:lnTo>
                <a:lnTo>
                  <a:pt x="1809" y="395"/>
                </a:lnTo>
                <a:lnTo>
                  <a:pt x="1815" y="401"/>
                </a:lnTo>
                <a:lnTo>
                  <a:pt x="1820" y="408"/>
                </a:lnTo>
                <a:lnTo>
                  <a:pt x="1825" y="416"/>
                </a:lnTo>
                <a:lnTo>
                  <a:pt x="1828" y="424"/>
                </a:lnTo>
                <a:lnTo>
                  <a:pt x="1833" y="433"/>
                </a:lnTo>
                <a:lnTo>
                  <a:pt x="1835" y="442"/>
                </a:lnTo>
                <a:lnTo>
                  <a:pt x="1836" y="451"/>
                </a:lnTo>
                <a:lnTo>
                  <a:pt x="1837" y="460"/>
                </a:lnTo>
                <a:lnTo>
                  <a:pt x="1836" y="469"/>
                </a:lnTo>
                <a:lnTo>
                  <a:pt x="1835" y="478"/>
                </a:lnTo>
                <a:lnTo>
                  <a:pt x="1833" y="487"/>
                </a:lnTo>
                <a:lnTo>
                  <a:pt x="1828" y="495"/>
                </a:lnTo>
                <a:lnTo>
                  <a:pt x="1825" y="504"/>
                </a:lnTo>
                <a:lnTo>
                  <a:pt x="1820" y="512"/>
                </a:lnTo>
                <a:lnTo>
                  <a:pt x="1815" y="519"/>
                </a:lnTo>
                <a:lnTo>
                  <a:pt x="1809" y="525"/>
                </a:lnTo>
                <a:lnTo>
                  <a:pt x="1803" y="531"/>
                </a:lnTo>
                <a:lnTo>
                  <a:pt x="1796" y="536"/>
                </a:lnTo>
                <a:lnTo>
                  <a:pt x="1788" y="541"/>
                </a:lnTo>
                <a:lnTo>
                  <a:pt x="1780" y="545"/>
                </a:lnTo>
                <a:lnTo>
                  <a:pt x="1772" y="548"/>
                </a:lnTo>
                <a:lnTo>
                  <a:pt x="1763" y="550"/>
                </a:lnTo>
                <a:lnTo>
                  <a:pt x="1753" y="551"/>
                </a:lnTo>
                <a:lnTo>
                  <a:pt x="1744" y="552"/>
                </a:lnTo>
                <a:lnTo>
                  <a:pt x="1194" y="552"/>
                </a:lnTo>
                <a:lnTo>
                  <a:pt x="1184" y="551"/>
                </a:lnTo>
                <a:lnTo>
                  <a:pt x="1175" y="550"/>
                </a:lnTo>
                <a:lnTo>
                  <a:pt x="1166" y="548"/>
                </a:lnTo>
                <a:lnTo>
                  <a:pt x="1158" y="545"/>
                </a:lnTo>
                <a:lnTo>
                  <a:pt x="1150" y="541"/>
                </a:lnTo>
                <a:lnTo>
                  <a:pt x="1142" y="536"/>
                </a:lnTo>
                <a:lnTo>
                  <a:pt x="1135" y="531"/>
                </a:lnTo>
                <a:lnTo>
                  <a:pt x="1129" y="525"/>
                </a:lnTo>
                <a:lnTo>
                  <a:pt x="1123" y="519"/>
                </a:lnTo>
                <a:lnTo>
                  <a:pt x="1117" y="512"/>
                </a:lnTo>
                <a:lnTo>
                  <a:pt x="1112" y="504"/>
                </a:lnTo>
                <a:lnTo>
                  <a:pt x="1108" y="495"/>
                </a:lnTo>
                <a:lnTo>
                  <a:pt x="1105" y="487"/>
                </a:lnTo>
                <a:lnTo>
                  <a:pt x="1103" y="478"/>
                </a:lnTo>
                <a:lnTo>
                  <a:pt x="1102" y="469"/>
                </a:lnTo>
                <a:lnTo>
                  <a:pt x="1101" y="460"/>
                </a:lnTo>
                <a:lnTo>
                  <a:pt x="1102" y="451"/>
                </a:lnTo>
                <a:lnTo>
                  <a:pt x="1103" y="442"/>
                </a:lnTo>
                <a:lnTo>
                  <a:pt x="1105" y="433"/>
                </a:lnTo>
                <a:lnTo>
                  <a:pt x="1108" y="424"/>
                </a:lnTo>
                <a:lnTo>
                  <a:pt x="1112" y="416"/>
                </a:lnTo>
                <a:lnTo>
                  <a:pt x="1117" y="408"/>
                </a:lnTo>
                <a:lnTo>
                  <a:pt x="1123" y="401"/>
                </a:lnTo>
                <a:lnTo>
                  <a:pt x="1129" y="395"/>
                </a:lnTo>
                <a:lnTo>
                  <a:pt x="1135" y="389"/>
                </a:lnTo>
                <a:lnTo>
                  <a:pt x="1142" y="384"/>
                </a:lnTo>
                <a:lnTo>
                  <a:pt x="1150" y="379"/>
                </a:lnTo>
                <a:lnTo>
                  <a:pt x="1158" y="376"/>
                </a:lnTo>
                <a:lnTo>
                  <a:pt x="1166" y="373"/>
                </a:lnTo>
                <a:lnTo>
                  <a:pt x="1175" y="370"/>
                </a:lnTo>
                <a:lnTo>
                  <a:pt x="1184" y="369"/>
                </a:lnTo>
                <a:lnTo>
                  <a:pt x="1194" y="369"/>
                </a:lnTo>
                <a:close/>
                <a:moveTo>
                  <a:pt x="1468" y="5328"/>
                </a:moveTo>
                <a:lnTo>
                  <a:pt x="1468" y="5328"/>
                </a:lnTo>
                <a:lnTo>
                  <a:pt x="1454" y="5328"/>
                </a:lnTo>
                <a:lnTo>
                  <a:pt x="1441" y="5327"/>
                </a:lnTo>
                <a:lnTo>
                  <a:pt x="1427" y="5325"/>
                </a:lnTo>
                <a:lnTo>
                  <a:pt x="1414" y="5322"/>
                </a:lnTo>
                <a:lnTo>
                  <a:pt x="1399" y="5319"/>
                </a:lnTo>
                <a:lnTo>
                  <a:pt x="1387" y="5316"/>
                </a:lnTo>
                <a:lnTo>
                  <a:pt x="1374" y="5312"/>
                </a:lnTo>
                <a:lnTo>
                  <a:pt x="1362" y="5307"/>
                </a:lnTo>
                <a:lnTo>
                  <a:pt x="1350" y="5300"/>
                </a:lnTo>
                <a:lnTo>
                  <a:pt x="1338" y="5294"/>
                </a:lnTo>
                <a:lnTo>
                  <a:pt x="1325" y="5288"/>
                </a:lnTo>
                <a:lnTo>
                  <a:pt x="1314" y="5281"/>
                </a:lnTo>
                <a:lnTo>
                  <a:pt x="1304" y="5273"/>
                </a:lnTo>
                <a:lnTo>
                  <a:pt x="1294" y="5265"/>
                </a:lnTo>
                <a:lnTo>
                  <a:pt x="1284" y="5257"/>
                </a:lnTo>
                <a:lnTo>
                  <a:pt x="1274" y="5248"/>
                </a:lnTo>
                <a:lnTo>
                  <a:pt x="1265" y="5238"/>
                </a:lnTo>
                <a:lnTo>
                  <a:pt x="1256" y="5227"/>
                </a:lnTo>
                <a:lnTo>
                  <a:pt x="1248" y="5217"/>
                </a:lnTo>
                <a:lnTo>
                  <a:pt x="1240" y="5206"/>
                </a:lnTo>
                <a:lnTo>
                  <a:pt x="1233" y="5195"/>
                </a:lnTo>
                <a:lnTo>
                  <a:pt x="1227" y="5184"/>
                </a:lnTo>
                <a:lnTo>
                  <a:pt x="1221" y="5172"/>
                </a:lnTo>
                <a:lnTo>
                  <a:pt x="1215" y="5159"/>
                </a:lnTo>
                <a:lnTo>
                  <a:pt x="1210" y="5147"/>
                </a:lnTo>
                <a:lnTo>
                  <a:pt x="1206" y="5134"/>
                </a:lnTo>
                <a:lnTo>
                  <a:pt x="1202" y="5121"/>
                </a:lnTo>
                <a:lnTo>
                  <a:pt x="1199" y="5108"/>
                </a:lnTo>
                <a:lnTo>
                  <a:pt x="1197" y="5095"/>
                </a:lnTo>
                <a:lnTo>
                  <a:pt x="1195" y="5080"/>
                </a:lnTo>
                <a:lnTo>
                  <a:pt x="1194" y="5066"/>
                </a:lnTo>
                <a:lnTo>
                  <a:pt x="1194" y="5052"/>
                </a:lnTo>
                <a:lnTo>
                  <a:pt x="1194" y="5038"/>
                </a:lnTo>
                <a:lnTo>
                  <a:pt x="1195" y="5025"/>
                </a:lnTo>
                <a:lnTo>
                  <a:pt x="1197" y="5010"/>
                </a:lnTo>
                <a:lnTo>
                  <a:pt x="1199" y="4997"/>
                </a:lnTo>
                <a:lnTo>
                  <a:pt x="1202" y="4983"/>
                </a:lnTo>
                <a:lnTo>
                  <a:pt x="1206" y="4970"/>
                </a:lnTo>
                <a:lnTo>
                  <a:pt x="1210" y="4958"/>
                </a:lnTo>
                <a:lnTo>
                  <a:pt x="1215" y="4945"/>
                </a:lnTo>
                <a:lnTo>
                  <a:pt x="1221" y="4932"/>
                </a:lnTo>
                <a:lnTo>
                  <a:pt x="1227" y="4921"/>
                </a:lnTo>
                <a:lnTo>
                  <a:pt x="1233" y="4909"/>
                </a:lnTo>
                <a:lnTo>
                  <a:pt x="1240" y="4898"/>
                </a:lnTo>
                <a:lnTo>
                  <a:pt x="1248" y="4888"/>
                </a:lnTo>
                <a:lnTo>
                  <a:pt x="1256" y="4876"/>
                </a:lnTo>
                <a:lnTo>
                  <a:pt x="1265" y="4867"/>
                </a:lnTo>
                <a:lnTo>
                  <a:pt x="1274" y="4857"/>
                </a:lnTo>
                <a:lnTo>
                  <a:pt x="1284" y="4848"/>
                </a:lnTo>
                <a:lnTo>
                  <a:pt x="1294" y="4840"/>
                </a:lnTo>
                <a:lnTo>
                  <a:pt x="1304" y="4832"/>
                </a:lnTo>
                <a:lnTo>
                  <a:pt x="1314" y="4824"/>
                </a:lnTo>
                <a:lnTo>
                  <a:pt x="1325" y="4817"/>
                </a:lnTo>
                <a:lnTo>
                  <a:pt x="1338" y="4810"/>
                </a:lnTo>
                <a:lnTo>
                  <a:pt x="1350" y="4803"/>
                </a:lnTo>
                <a:lnTo>
                  <a:pt x="1362" y="4798"/>
                </a:lnTo>
                <a:lnTo>
                  <a:pt x="1374" y="4793"/>
                </a:lnTo>
                <a:lnTo>
                  <a:pt x="1387" y="4789"/>
                </a:lnTo>
                <a:lnTo>
                  <a:pt x="1399" y="4785"/>
                </a:lnTo>
                <a:lnTo>
                  <a:pt x="1414" y="4782"/>
                </a:lnTo>
                <a:lnTo>
                  <a:pt x="1427" y="4780"/>
                </a:lnTo>
                <a:lnTo>
                  <a:pt x="1441" y="4778"/>
                </a:lnTo>
                <a:lnTo>
                  <a:pt x="1454" y="4777"/>
                </a:lnTo>
                <a:lnTo>
                  <a:pt x="1468" y="4777"/>
                </a:lnTo>
                <a:lnTo>
                  <a:pt x="1483" y="4777"/>
                </a:lnTo>
                <a:lnTo>
                  <a:pt x="1497" y="4778"/>
                </a:lnTo>
                <a:lnTo>
                  <a:pt x="1511" y="4780"/>
                </a:lnTo>
                <a:lnTo>
                  <a:pt x="1524" y="4782"/>
                </a:lnTo>
                <a:lnTo>
                  <a:pt x="1537" y="4785"/>
                </a:lnTo>
                <a:lnTo>
                  <a:pt x="1551" y="4789"/>
                </a:lnTo>
                <a:lnTo>
                  <a:pt x="1564" y="4793"/>
                </a:lnTo>
                <a:lnTo>
                  <a:pt x="1576" y="4798"/>
                </a:lnTo>
                <a:lnTo>
                  <a:pt x="1588" y="4803"/>
                </a:lnTo>
                <a:lnTo>
                  <a:pt x="1600" y="4810"/>
                </a:lnTo>
                <a:lnTo>
                  <a:pt x="1611" y="4817"/>
                </a:lnTo>
                <a:lnTo>
                  <a:pt x="1623" y="4824"/>
                </a:lnTo>
                <a:lnTo>
                  <a:pt x="1634" y="4832"/>
                </a:lnTo>
                <a:lnTo>
                  <a:pt x="1644" y="4840"/>
                </a:lnTo>
                <a:lnTo>
                  <a:pt x="1654" y="4848"/>
                </a:lnTo>
                <a:lnTo>
                  <a:pt x="1664" y="4857"/>
                </a:lnTo>
                <a:lnTo>
                  <a:pt x="1673" y="4867"/>
                </a:lnTo>
                <a:lnTo>
                  <a:pt x="1681" y="4876"/>
                </a:lnTo>
                <a:lnTo>
                  <a:pt x="1690" y="4888"/>
                </a:lnTo>
                <a:lnTo>
                  <a:pt x="1698" y="4898"/>
                </a:lnTo>
                <a:lnTo>
                  <a:pt x="1705" y="4909"/>
                </a:lnTo>
                <a:lnTo>
                  <a:pt x="1711" y="4921"/>
                </a:lnTo>
                <a:lnTo>
                  <a:pt x="1717" y="4932"/>
                </a:lnTo>
                <a:lnTo>
                  <a:pt x="1723" y="4945"/>
                </a:lnTo>
                <a:lnTo>
                  <a:pt x="1728" y="4958"/>
                </a:lnTo>
                <a:lnTo>
                  <a:pt x="1732" y="4970"/>
                </a:lnTo>
                <a:lnTo>
                  <a:pt x="1736" y="4983"/>
                </a:lnTo>
                <a:lnTo>
                  <a:pt x="1739" y="4997"/>
                </a:lnTo>
                <a:lnTo>
                  <a:pt x="1741" y="5010"/>
                </a:lnTo>
                <a:lnTo>
                  <a:pt x="1743" y="5025"/>
                </a:lnTo>
                <a:lnTo>
                  <a:pt x="1744" y="5038"/>
                </a:lnTo>
                <a:lnTo>
                  <a:pt x="1744" y="5052"/>
                </a:lnTo>
                <a:lnTo>
                  <a:pt x="1744" y="5066"/>
                </a:lnTo>
                <a:lnTo>
                  <a:pt x="1743" y="5080"/>
                </a:lnTo>
                <a:lnTo>
                  <a:pt x="1741" y="5095"/>
                </a:lnTo>
                <a:lnTo>
                  <a:pt x="1739" y="5108"/>
                </a:lnTo>
                <a:lnTo>
                  <a:pt x="1736" y="5121"/>
                </a:lnTo>
                <a:lnTo>
                  <a:pt x="1732" y="5134"/>
                </a:lnTo>
                <a:lnTo>
                  <a:pt x="1728" y="5147"/>
                </a:lnTo>
                <a:lnTo>
                  <a:pt x="1723" y="5159"/>
                </a:lnTo>
                <a:lnTo>
                  <a:pt x="1717" y="5172"/>
                </a:lnTo>
                <a:lnTo>
                  <a:pt x="1711" y="5184"/>
                </a:lnTo>
                <a:lnTo>
                  <a:pt x="1705" y="5195"/>
                </a:lnTo>
                <a:lnTo>
                  <a:pt x="1698" y="5206"/>
                </a:lnTo>
                <a:lnTo>
                  <a:pt x="1690" y="5217"/>
                </a:lnTo>
                <a:lnTo>
                  <a:pt x="1681" y="5227"/>
                </a:lnTo>
                <a:lnTo>
                  <a:pt x="1673" y="5238"/>
                </a:lnTo>
                <a:lnTo>
                  <a:pt x="1664" y="5248"/>
                </a:lnTo>
                <a:lnTo>
                  <a:pt x="1654" y="5257"/>
                </a:lnTo>
                <a:lnTo>
                  <a:pt x="1644" y="5265"/>
                </a:lnTo>
                <a:lnTo>
                  <a:pt x="1634" y="5273"/>
                </a:lnTo>
                <a:lnTo>
                  <a:pt x="1623" y="5281"/>
                </a:lnTo>
                <a:lnTo>
                  <a:pt x="1611" y="5288"/>
                </a:lnTo>
                <a:lnTo>
                  <a:pt x="1600" y="5294"/>
                </a:lnTo>
                <a:lnTo>
                  <a:pt x="1588" y="5300"/>
                </a:lnTo>
                <a:lnTo>
                  <a:pt x="1576" y="5307"/>
                </a:lnTo>
                <a:lnTo>
                  <a:pt x="1564" y="5312"/>
                </a:lnTo>
                <a:lnTo>
                  <a:pt x="1551" y="5316"/>
                </a:lnTo>
                <a:lnTo>
                  <a:pt x="1537" y="5319"/>
                </a:lnTo>
                <a:lnTo>
                  <a:pt x="1524" y="5322"/>
                </a:lnTo>
                <a:lnTo>
                  <a:pt x="1511" y="5325"/>
                </a:lnTo>
                <a:lnTo>
                  <a:pt x="1497" y="5327"/>
                </a:lnTo>
                <a:lnTo>
                  <a:pt x="1483" y="5328"/>
                </a:lnTo>
                <a:lnTo>
                  <a:pt x="1468" y="5328"/>
                </a:lnTo>
                <a:close/>
                <a:moveTo>
                  <a:pt x="2755" y="4593"/>
                </a:moveTo>
                <a:lnTo>
                  <a:pt x="183" y="4593"/>
                </a:lnTo>
                <a:lnTo>
                  <a:pt x="183" y="919"/>
                </a:lnTo>
                <a:lnTo>
                  <a:pt x="2755" y="919"/>
                </a:lnTo>
                <a:lnTo>
                  <a:pt x="2755" y="459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black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2" name="KSO_Shape">
            <a:extLst>
              <a:ext uri="{FF2B5EF4-FFF2-40B4-BE49-F238E27FC236}">
                <a16:creationId xmlns:a16="http://schemas.microsoft.com/office/drawing/2014/main" id="{8FE1BD4E-8C1E-4DAA-B869-A70361A50ED0}"/>
              </a:ext>
            </a:extLst>
          </p:cNvPr>
          <p:cNvSpPr/>
          <p:nvPr/>
        </p:nvSpPr>
        <p:spPr>
          <a:xfrm>
            <a:off x="4884738" y="3732213"/>
            <a:ext cx="342900" cy="341312"/>
          </a:xfrm>
          <a:custGeom>
            <a:avLst/>
            <a:gdLst>
              <a:gd name="connsiteX0" fmla="*/ 320662 w 792088"/>
              <a:gd name="connsiteY0" fmla="*/ 99114 h 792088"/>
              <a:gd name="connsiteX1" fmla="*/ 320662 w 792088"/>
              <a:gd name="connsiteY1" fmla="*/ 475062 h 792088"/>
              <a:gd name="connsiteX2" fmla="*/ 696610 w 792088"/>
              <a:gd name="connsiteY2" fmla="*/ 475062 h 792088"/>
              <a:gd name="connsiteX3" fmla="*/ 696610 w 792088"/>
              <a:gd name="connsiteY3" fmla="*/ 434076 h 792088"/>
              <a:gd name="connsiteX4" fmla="*/ 361648 w 792088"/>
              <a:gd name="connsiteY4" fmla="*/ 434076 h 792088"/>
              <a:gd name="connsiteX5" fmla="*/ 361648 w 792088"/>
              <a:gd name="connsiteY5" fmla="*/ 99114 h 792088"/>
              <a:gd name="connsiteX6" fmla="*/ 396044 w 792088"/>
              <a:gd name="connsiteY6" fmla="*/ 0 h 792088"/>
              <a:gd name="connsiteX7" fmla="*/ 792088 w 792088"/>
              <a:gd name="connsiteY7" fmla="*/ 396044 h 792088"/>
              <a:gd name="connsiteX8" fmla="*/ 396044 w 792088"/>
              <a:gd name="connsiteY8" fmla="*/ 792088 h 792088"/>
              <a:gd name="connsiteX9" fmla="*/ 0 w 792088"/>
              <a:gd name="connsiteY9" fmla="*/ 396044 h 792088"/>
              <a:gd name="connsiteX10" fmla="*/ 396044 w 792088"/>
              <a:gd name="connsiteY10" fmla="*/ 0 h 79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92088" h="792088">
                <a:moveTo>
                  <a:pt x="320662" y="99114"/>
                </a:moveTo>
                <a:lnTo>
                  <a:pt x="320662" y="475062"/>
                </a:lnTo>
                <a:lnTo>
                  <a:pt x="696610" y="475062"/>
                </a:lnTo>
                <a:lnTo>
                  <a:pt x="696610" y="434076"/>
                </a:lnTo>
                <a:lnTo>
                  <a:pt x="361648" y="434076"/>
                </a:lnTo>
                <a:lnTo>
                  <a:pt x="361648" y="99114"/>
                </a:lnTo>
                <a:close/>
                <a:moveTo>
                  <a:pt x="396044" y="0"/>
                </a:moveTo>
                <a:cubicBezTo>
                  <a:pt x="614773" y="0"/>
                  <a:pt x="792088" y="177315"/>
                  <a:pt x="792088" y="396044"/>
                </a:cubicBezTo>
                <a:cubicBezTo>
                  <a:pt x="792088" y="614773"/>
                  <a:pt x="614773" y="792088"/>
                  <a:pt x="396044" y="792088"/>
                </a:cubicBezTo>
                <a:cubicBezTo>
                  <a:pt x="177315" y="792088"/>
                  <a:pt x="0" y="614773"/>
                  <a:pt x="0" y="396044"/>
                </a:cubicBezTo>
                <a:cubicBezTo>
                  <a:pt x="0" y="177315"/>
                  <a:pt x="177315" y="0"/>
                  <a:pt x="396044" y="0"/>
                </a:cubicBezTo>
                <a:close/>
              </a:path>
            </a:pathLst>
          </a:cu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3" name="KSO_Shape">
            <a:extLst>
              <a:ext uri="{FF2B5EF4-FFF2-40B4-BE49-F238E27FC236}">
                <a16:creationId xmlns:a16="http://schemas.microsoft.com/office/drawing/2014/main" id="{75FD96CA-8D41-48D1-812A-0C49A85010C0}"/>
              </a:ext>
            </a:extLst>
          </p:cNvPr>
          <p:cNvSpPr/>
          <p:nvPr/>
        </p:nvSpPr>
        <p:spPr>
          <a:xfrm>
            <a:off x="5310188" y="2444750"/>
            <a:ext cx="336550" cy="341313"/>
          </a:xfrm>
          <a:custGeom>
            <a:avLst/>
            <a:gdLst>
              <a:gd name="connsiteX0" fmla="*/ 150612 w 405200"/>
              <a:gd name="connsiteY0" fmla="*/ 52389 h 413075"/>
              <a:gd name="connsiteX1" fmla="*/ 52389 w 405200"/>
              <a:gd name="connsiteY1" fmla="*/ 150612 h 413075"/>
              <a:gd name="connsiteX2" fmla="*/ 150612 w 405200"/>
              <a:gd name="connsiteY2" fmla="*/ 248836 h 413075"/>
              <a:gd name="connsiteX3" fmla="*/ 248836 w 405200"/>
              <a:gd name="connsiteY3" fmla="*/ 150612 h 413075"/>
              <a:gd name="connsiteX4" fmla="*/ 150612 w 405200"/>
              <a:gd name="connsiteY4" fmla="*/ 52389 h 413075"/>
              <a:gd name="connsiteX5" fmla="*/ 150612 w 405200"/>
              <a:gd name="connsiteY5" fmla="*/ 0 h 413075"/>
              <a:gd name="connsiteX6" fmla="*/ 301225 w 405200"/>
              <a:gd name="connsiteY6" fmla="*/ 150612 h 413075"/>
              <a:gd name="connsiteX7" fmla="*/ 276789 w 405200"/>
              <a:gd name="connsiteY7" fmla="*/ 232452 h 413075"/>
              <a:gd name="connsiteX8" fmla="*/ 279486 w 405200"/>
              <a:gd name="connsiteY8" fmla="*/ 234307 h 413075"/>
              <a:gd name="connsiteX9" fmla="*/ 395404 w 405200"/>
              <a:gd name="connsiteY9" fmla="*/ 354065 h 413075"/>
              <a:gd name="connsiteX10" fmla="*/ 394603 w 405200"/>
              <a:gd name="connsiteY10" fmla="*/ 403280 h 413075"/>
              <a:gd name="connsiteX11" fmla="*/ 345389 w 405200"/>
              <a:gd name="connsiteY11" fmla="*/ 402478 h 413075"/>
              <a:gd name="connsiteX12" fmla="*/ 229470 w 405200"/>
              <a:gd name="connsiteY12" fmla="*/ 282720 h 413075"/>
              <a:gd name="connsiteX13" fmla="*/ 227420 w 405200"/>
              <a:gd name="connsiteY13" fmla="*/ 279520 h 413075"/>
              <a:gd name="connsiteX14" fmla="*/ 150612 w 405200"/>
              <a:gd name="connsiteY14" fmla="*/ 301225 h 413075"/>
              <a:gd name="connsiteX15" fmla="*/ 0 w 405200"/>
              <a:gd name="connsiteY15" fmla="*/ 150612 h 413075"/>
              <a:gd name="connsiteX16" fmla="*/ 150612 w 405200"/>
              <a:gd name="connsiteY16" fmla="*/ 0 h 41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5200" h="413075">
                <a:moveTo>
                  <a:pt x="150612" y="52389"/>
                </a:moveTo>
                <a:cubicBezTo>
                  <a:pt x="96365" y="52389"/>
                  <a:pt x="52389" y="96365"/>
                  <a:pt x="52389" y="150612"/>
                </a:cubicBezTo>
                <a:cubicBezTo>
                  <a:pt x="52389" y="204860"/>
                  <a:pt x="96365" y="248836"/>
                  <a:pt x="150612" y="248836"/>
                </a:cubicBezTo>
                <a:cubicBezTo>
                  <a:pt x="204860" y="248836"/>
                  <a:pt x="248836" y="204860"/>
                  <a:pt x="248836" y="150612"/>
                </a:cubicBezTo>
                <a:cubicBezTo>
                  <a:pt x="248836" y="96365"/>
                  <a:pt x="204860" y="52389"/>
                  <a:pt x="150612" y="52389"/>
                </a:cubicBezTo>
                <a:close/>
                <a:moveTo>
                  <a:pt x="150612" y="0"/>
                </a:moveTo>
                <a:cubicBezTo>
                  <a:pt x="233793" y="0"/>
                  <a:pt x="301225" y="67431"/>
                  <a:pt x="301225" y="150612"/>
                </a:cubicBezTo>
                <a:cubicBezTo>
                  <a:pt x="301225" y="180842"/>
                  <a:pt x="292319" y="208992"/>
                  <a:pt x="276789" y="232452"/>
                </a:cubicBezTo>
                <a:cubicBezTo>
                  <a:pt x="277931" y="232774"/>
                  <a:pt x="278722" y="233519"/>
                  <a:pt x="279486" y="234307"/>
                </a:cubicBezTo>
                <a:lnTo>
                  <a:pt x="395404" y="354065"/>
                </a:lnTo>
                <a:cubicBezTo>
                  <a:pt x="408773" y="367877"/>
                  <a:pt x="408414" y="389911"/>
                  <a:pt x="394603" y="403280"/>
                </a:cubicBezTo>
                <a:cubicBezTo>
                  <a:pt x="380791" y="416648"/>
                  <a:pt x="358757" y="416289"/>
                  <a:pt x="345389" y="402478"/>
                </a:cubicBezTo>
                <a:lnTo>
                  <a:pt x="229470" y="282720"/>
                </a:lnTo>
                <a:lnTo>
                  <a:pt x="227420" y="279520"/>
                </a:lnTo>
                <a:cubicBezTo>
                  <a:pt x="205163" y="293486"/>
                  <a:pt x="178791" y="301225"/>
                  <a:pt x="150612" y="301225"/>
                </a:cubicBezTo>
                <a:cubicBezTo>
                  <a:pt x="67431" y="301225"/>
                  <a:pt x="0" y="233793"/>
                  <a:pt x="0" y="150612"/>
                </a:cubicBezTo>
                <a:cubicBezTo>
                  <a:pt x="0" y="67431"/>
                  <a:pt x="67431" y="0"/>
                  <a:pt x="15061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4" name="KSO_Shape">
            <a:extLst>
              <a:ext uri="{FF2B5EF4-FFF2-40B4-BE49-F238E27FC236}">
                <a16:creationId xmlns:a16="http://schemas.microsoft.com/office/drawing/2014/main" id="{189B61E9-736F-44BC-891D-BD8FC47C2FB4}"/>
              </a:ext>
            </a:extLst>
          </p:cNvPr>
          <p:cNvSpPr>
            <a:spLocks/>
          </p:cNvSpPr>
          <p:nvPr/>
        </p:nvSpPr>
        <p:spPr bwMode="auto">
          <a:xfrm>
            <a:off x="6986588" y="3854450"/>
            <a:ext cx="342900" cy="311150"/>
          </a:xfrm>
          <a:custGeom>
            <a:avLst/>
            <a:gdLst>
              <a:gd name="T0" fmla="*/ 726341 w 2395538"/>
              <a:gd name="T1" fmla="*/ 2170112 h 2170112"/>
              <a:gd name="T2" fmla="*/ 1441768 w 2395538"/>
              <a:gd name="T3" fmla="*/ 728510 h 2170112"/>
              <a:gd name="T4" fmla="*/ 1885633 w 2395538"/>
              <a:gd name="T5" fmla="*/ 1143658 h 2170112"/>
              <a:gd name="T6" fmla="*/ 1870393 w 2395538"/>
              <a:gd name="T7" fmla="*/ 1187775 h 2170112"/>
              <a:gd name="T8" fmla="*/ 1824038 w 2395538"/>
              <a:gd name="T9" fmla="*/ 1209358 h 2170112"/>
              <a:gd name="T10" fmla="*/ 1774825 w 2395538"/>
              <a:gd name="T11" fmla="*/ 1196345 h 2170112"/>
              <a:gd name="T12" fmla="*/ 87630 w 2395538"/>
              <a:gd name="T13" fmla="*/ 1207136 h 2170112"/>
              <a:gd name="T14" fmla="*/ 36195 w 2395538"/>
              <a:gd name="T15" fmla="*/ 1203010 h 2170112"/>
              <a:gd name="T16" fmla="*/ 2540 w 2395538"/>
              <a:gd name="T17" fmla="*/ 1166510 h 2170112"/>
              <a:gd name="T18" fmla="*/ 7937 w 2395538"/>
              <a:gd name="T19" fmla="*/ 1121123 h 2170112"/>
              <a:gd name="T20" fmla="*/ 1968140 w 2395538"/>
              <a:gd name="T21" fmla="*/ 219388 h 2170112"/>
              <a:gd name="T22" fmla="*/ 2114413 w 2395538"/>
              <a:gd name="T23" fmla="*/ 243789 h 2170112"/>
              <a:gd name="T24" fmla="*/ 2240697 w 2395538"/>
              <a:gd name="T25" fmla="*/ 284667 h 2170112"/>
              <a:gd name="T26" fmla="*/ 2388557 w 2395538"/>
              <a:gd name="T27" fmla="*/ 355016 h 2170112"/>
              <a:gd name="T28" fmla="*/ 2336521 w 2395538"/>
              <a:gd name="T29" fmla="*/ 373079 h 2170112"/>
              <a:gd name="T30" fmla="*/ 2250533 w 2395538"/>
              <a:gd name="T31" fmla="*/ 415225 h 2170112"/>
              <a:gd name="T32" fmla="*/ 2138845 w 2395538"/>
              <a:gd name="T33" fmla="*/ 508390 h 2170112"/>
              <a:gd name="T34" fmla="*/ 2044926 w 2395538"/>
              <a:gd name="T35" fmla="*/ 621519 h 2170112"/>
              <a:gd name="T36" fmla="*/ 1960525 w 2395538"/>
              <a:gd name="T37" fmla="*/ 747006 h 2170112"/>
              <a:gd name="T38" fmla="*/ 1902777 w 2395538"/>
              <a:gd name="T39" fmla="*/ 803412 h 2170112"/>
              <a:gd name="T40" fmla="*/ 1832020 w 2395538"/>
              <a:gd name="T41" fmla="*/ 843974 h 2170112"/>
              <a:gd name="T42" fmla="*/ 1753013 w 2395538"/>
              <a:gd name="T43" fmla="*/ 868374 h 2170112"/>
              <a:gd name="T44" fmla="*/ 1568664 w 2395538"/>
              <a:gd name="T45" fmla="*/ 707079 h 2170112"/>
              <a:gd name="T46" fmla="*/ 1657507 w 2395538"/>
              <a:gd name="T47" fmla="*/ 590147 h 2170112"/>
              <a:gd name="T48" fmla="*/ 1736514 w 2395538"/>
              <a:gd name="T49" fmla="*/ 513143 h 2170112"/>
              <a:gd name="T50" fmla="*/ 1825674 w 2395538"/>
              <a:gd name="T51" fmla="*/ 448498 h 2170112"/>
              <a:gd name="T52" fmla="*/ 1925622 w 2395538"/>
              <a:gd name="T53" fmla="*/ 399381 h 2170112"/>
              <a:gd name="T54" fmla="*/ 2033820 w 2395538"/>
              <a:gd name="T55" fmla="*/ 369910 h 2170112"/>
              <a:gd name="T56" fmla="*/ 2147095 w 2395538"/>
              <a:gd name="T57" fmla="*/ 361671 h 2170112"/>
              <a:gd name="T58" fmla="*/ 2032234 w 2395538"/>
              <a:gd name="T59" fmla="*/ 356601 h 2170112"/>
              <a:gd name="T60" fmla="*/ 1917373 w 2395538"/>
              <a:gd name="T61" fmla="*/ 373713 h 2170112"/>
              <a:gd name="T62" fmla="*/ 1806953 w 2395538"/>
              <a:gd name="T63" fmla="*/ 412690 h 2170112"/>
              <a:gd name="T64" fmla="*/ 1703832 w 2395538"/>
              <a:gd name="T65" fmla="*/ 469730 h 2170112"/>
              <a:gd name="T66" fmla="*/ 1610230 w 2395538"/>
              <a:gd name="T67" fmla="*/ 542297 h 2170112"/>
              <a:gd name="T68" fmla="*/ 1526146 w 2395538"/>
              <a:gd name="T69" fmla="*/ 625638 h 2170112"/>
              <a:gd name="T70" fmla="*/ 1409381 w 2395538"/>
              <a:gd name="T71" fmla="*/ 589196 h 2170112"/>
              <a:gd name="T72" fmla="*/ 1430322 w 2395538"/>
              <a:gd name="T73" fmla="*/ 523601 h 2170112"/>
              <a:gd name="T74" fmla="*/ 1476648 w 2395538"/>
              <a:gd name="T75" fmla="*/ 444696 h 2170112"/>
              <a:gd name="T76" fmla="*/ 1541376 w 2395538"/>
              <a:gd name="T77" fmla="*/ 367375 h 2170112"/>
              <a:gd name="T78" fmla="*/ 1611816 w 2395538"/>
              <a:gd name="T79" fmla="*/ 308117 h 2170112"/>
              <a:gd name="T80" fmla="*/ 1686381 w 2395538"/>
              <a:gd name="T81" fmla="*/ 265337 h 2170112"/>
              <a:gd name="T82" fmla="*/ 1763166 w 2395538"/>
              <a:gd name="T83" fmla="*/ 237134 h 2170112"/>
              <a:gd name="T84" fmla="*/ 1910075 w 2395538"/>
              <a:gd name="T85" fmla="*/ 217487 h 2170112"/>
              <a:gd name="T86" fmla="*/ 1198124 w 2395538"/>
              <a:gd name="T87" fmla="*/ 20298 h 2170112"/>
              <a:gd name="T88" fmla="*/ 1336237 w 2395538"/>
              <a:gd name="T89" fmla="*/ 78653 h 2170112"/>
              <a:gd name="T90" fmla="*/ 1406886 w 2395538"/>
              <a:gd name="T91" fmla="*/ 127177 h 2170112"/>
              <a:gd name="T92" fmla="*/ 1468305 w 2395538"/>
              <a:gd name="T93" fmla="*/ 191241 h 2170112"/>
              <a:gd name="T94" fmla="*/ 1512540 w 2395538"/>
              <a:gd name="T95" fmla="*/ 273066 h 2170112"/>
              <a:gd name="T96" fmla="*/ 1474351 w 2395538"/>
              <a:gd name="T97" fmla="*/ 374554 h 2170112"/>
              <a:gd name="T98" fmla="*/ 1420252 w 2395538"/>
              <a:gd name="T99" fmla="*/ 385654 h 2170112"/>
              <a:gd name="T100" fmla="*/ 1384927 w 2395538"/>
              <a:gd name="T101" fmla="*/ 273700 h 2170112"/>
              <a:gd name="T102" fmla="*/ 1348012 w 2395538"/>
              <a:gd name="T103" fmla="*/ 208050 h 2170112"/>
              <a:gd name="T104" fmla="*/ 1299640 w 2395538"/>
              <a:gd name="T105" fmla="*/ 150963 h 2170112"/>
              <a:gd name="T106" fmla="*/ 1242040 w 2395538"/>
              <a:gd name="T107" fmla="*/ 104659 h 2170112"/>
              <a:gd name="T108" fmla="*/ 1280546 w 2395538"/>
              <a:gd name="T109" fmla="*/ 143986 h 2170112"/>
              <a:gd name="T110" fmla="*/ 1323508 w 2395538"/>
              <a:gd name="T111" fmla="*/ 202024 h 2170112"/>
              <a:gd name="T112" fmla="*/ 1356923 w 2395538"/>
              <a:gd name="T113" fmla="*/ 274969 h 2170112"/>
              <a:gd name="T114" fmla="*/ 1381108 w 2395538"/>
              <a:gd name="T115" fmla="*/ 413880 h 2170112"/>
              <a:gd name="T116" fmla="*/ 1369652 w 2395538"/>
              <a:gd name="T117" fmla="*/ 554378 h 2170112"/>
              <a:gd name="T118" fmla="*/ 1166937 w 2395538"/>
              <a:gd name="T119" fmla="*/ 363136 h 2170112"/>
              <a:gd name="T120" fmla="*/ 1178711 w 2395538"/>
              <a:gd name="T121" fmla="*/ 227079 h 2170112"/>
              <a:gd name="T122" fmla="*/ 1172028 w 2395538"/>
              <a:gd name="T123" fmla="*/ 132568 h 2170112"/>
              <a:gd name="T124" fmla="*/ 1144342 w 2395538"/>
              <a:gd name="T125" fmla="*/ 45670 h 2170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95538" h="2170112">
                <a:moveTo>
                  <a:pt x="940433" y="595312"/>
                </a:moveTo>
                <a:lnTo>
                  <a:pt x="1643062" y="1217102"/>
                </a:lnTo>
                <a:lnTo>
                  <a:pt x="1643062" y="2170112"/>
                </a:lnTo>
                <a:lnTo>
                  <a:pt x="1433735" y="2170112"/>
                </a:lnTo>
                <a:lnTo>
                  <a:pt x="1159290" y="2170112"/>
                </a:lnTo>
                <a:lnTo>
                  <a:pt x="1159290" y="1557214"/>
                </a:lnTo>
                <a:lnTo>
                  <a:pt x="726341" y="1557214"/>
                </a:lnTo>
                <a:lnTo>
                  <a:pt x="726341" y="2170112"/>
                </a:lnTo>
                <a:lnTo>
                  <a:pt x="612307" y="2170112"/>
                </a:lnTo>
                <a:lnTo>
                  <a:pt x="242887" y="2170112"/>
                </a:lnTo>
                <a:lnTo>
                  <a:pt x="242887" y="1655658"/>
                </a:lnTo>
                <a:lnTo>
                  <a:pt x="242887" y="1217102"/>
                </a:lnTo>
                <a:lnTo>
                  <a:pt x="940433" y="595312"/>
                </a:lnTo>
                <a:close/>
                <a:moveTo>
                  <a:pt x="942657" y="284162"/>
                </a:moveTo>
                <a:lnTo>
                  <a:pt x="1252855" y="559975"/>
                </a:lnTo>
                <a:lnTo>
                  <a:pt x="1441768" y="728510"/>
                </a:lnTo>
                <a:lnTo>
                  <a:pt x="1865630" y="1106523"/>
                </a:lnTo>
                <a:lnTo>
                  <a:pt x="1870393" y="1110966"/>
                </a:lnTo>
                <a:lnTo>
                  <a:pt x="1874520" y="1115727"/>
                </a:lnTo>
                <a:lnTo>
                  <a:pt x="1878013" y="1121123"/>
                </a:lnTo>
                <a:lnTo>
                  <a:pt x="1880553" y="1126519"/>
                </a:lnTo>
                <a:lnTo>
                  <a:pt x="1882775" y="1132232"/>
                </a:lnTo>
                <a:lnTo>
                  <a:pt x="1884680" y="1137627"/>
                </a:lnTo>
                <a:lnTo>
                  <a:pt x="1885633" y="1143658"/>
                </a:lnTo>
                <a:lnTo>
                  <a:pt x="1885950" y="1149053"/>
                </a:lnTo>
                <a:lnTo>
                  <a:pt x="1885633" y="1155084"/>
                </a:lnTo>
                <a:lnTo>
                  <a:pt x="1884680" y="1160797"/>
                </a:lnTo>
                <a:lnTo>
                  <a:pt x="1882775" y="1166510"/>
                </a:lnTo>
                <a:lnTo>
                  <a:pt x="1880553" y="1171906"/>
                </a:lnTo>
                <a:lnTo>
                  <a:pt x="1878013" y="1177619"/>
                </a:lnTo>
                <a:lnTo>
                  <a:pt x="1874520" y="1182697"/>
                </a:lnTo>
                <a:lnTo>
                  <a:pt x="1870393" y="1187775"/>
                </a:lnTo>
                <a:lnTo>
                  <a:pt x="1865630" y="1192219"/>
                </a:lnTo>
                <a:lnTo>
                  <a:pt x="1860550" y="1196345"/>
                </a:lnTo>
                <a:lnTo>
                  <a:pt x="1855153" y="1200153"/>
                </a:lnTo>
                <a:lnTo>
                  <a:pt x="1849438" y="1203010"/>
                </a:lnTo>
                <a:lnTo>
                  <a:pt x="1843405" y="1205549"/>
                </a:lnTo>
                <a:lnTo>
                  <a:pt x="1836738" y="1207453"/>
                </a:lnTo>
                <a:lnTo>
                  <a:pt x="1830705" y="1208723"/>
                </a:lnTo>
                <a:lnTo>
                  <a:pt x="1824038" y="1209358"/>
                </a:lnTo>
                <a:lnTo>
                  <a:pt x="1817688" y="1209675"/>
                </a:lnTo>
                <a:lnTo>
                  <a:pt x="1811020" y="1209358"/>
                </a:lnTo>
                <a:lnTo>
                  <a:pt x="1804670" y="1208723"/>
                </a:lnTo>
                <a:lnTo>
                  <a:pt x="1798320" y="1207453"/>
                </a:lnTo>
                <a:lnTo>
                  <a:pt x="1792288" y="1205549"/>
                </a:lnTo>
                <a:lnTo>
                  <a:pt x="1785938" y="1203010"/>
                </a:lnTo>
                <a:lnTo>
                  <a:pt x="1780223" y="1200153"/>
                </a:lnTo>
                <a:lnTo>
                  <a:pt x="1774825" y="1196345"/>
                </a:lnTo>
                <a:lnTo>
                  <a:pt x="1769745" y="1192219"/>
                </a:lnTo>
                <a:lnTo>
                  <a:pt x="942657" y="455553"/>
                </a:lnTo>
                <a:lnTo>
                  <a:pt x="116205" y="1192219"/>
                </a:lnTo>
                <a:lnTo>
                  <a:pt x="111125" y="1196345"/>
                </a:lnTo>
                <a:lnTo>
                  <a:pt x="105410" y="1200153"/>
                </a:lnTo>
                <a:lnTo>
                  <a:pt x="99695" y="1203010"/>
                </a:lnTo>
                <a:lnTo>
                  <a:pt x="93662" y="1205549"/>
                </a:lnTo>
                <a:lnTo>
                  <a:pt x="87630" y="1207136"/>
                </a:lnTo>
                <a:lnTo>
                  <a:pt x="80962" y="1208723"/>
                </a:lnTo>
                <a:lnTo>
                  <a:pt x="74930" y="1209358"/>
                </a:lnTo>
                <a:lnTo>
                  <a:pt x="68262" y="1209675"/>
                </a:lnTo>
                <a:lnTo>
                  <a:pt x="61277" y="1209358"/>
                </a:lnTo>
                <a:lnTo>
                  <a:pt x="55245" y="1208723"/>
                </a:lnTo>
                <a:lnTo>
                  <a:pt x="48577" y="1207136"/>
                </a:lnTo>
                <a:lnTo>
                  <a:pt x="42545" y="1205549"/>
                </a:lnTo>
                <a:lnTo>
                  <a:pt x="36195" y="1203010"/>
                </a:lnTo>
                <a:lnTo>
                  <a:pt x="30797" y="1200153"/>
                </a:lnTo>
                <a:lnTo>
                  <a:pt x="25082" y="1196345"/>
                </a:lnTo>
                <a:lnTo>
                  <a:pt x="20002" y="1192219"/>
                </a:lnTo>
                <a:lnTo>
                  <a:pt x="15240" y="1187775"/>
                </a:lnTo>
                <a:lnTo>
                  <a:pt x="11112" y="1182697"/>
                </a:lnTo>
                <a:lnTo>
                  <a:pt x="7937" y="1177619"/>
                </a:lnTo>
                <a:lnTo>
                  <a:pt x="5080" y="1171906"/>
                </a:lnTo>
                <a:lnTo>
                  <a:pt x="2540" y="1166510"/>
                </a:lnTo>
                <a:lnTo>
                  <a:pt x="1270" y="1160797"/>
                </a:lnTo>
                <a:lnTo>
                  <a:pt x="317" y="1155084"/>
                </a:lnTo>
                <a:lnTo>
                  <a:pt x="0" y="1149053"/>
                </a:lnTo>
                <a:lnTo>
                  <a:pt x="317" y="1143658"/>
                </a:lnTo>
                <a:lnTo>
                  <a:pt x="1270" y="1137627"/>
                </a:lnTo>
                <a:lnTo>
                  <a:pt x="2540" y="1131914"/>
                </a:lnTo>
                <a:lnTo>
                  <a:pt x="5080" y="1126201"/>
                </a:lnTo>
                <a:lnTo>
                  <a:pt x="7937" y="1121123"/>
                </a:lnTo>
                <a:lnTo>
                  <a:pt x="11112" y="1115727"/>
                </a:lnTo>
                <a:lnTo>
                  <a:pt x="15240" y="1110966"/>
                </a:lnTo>
                <a:lnTo>
                  <a:pt x="20002" y="1106523"/>
                </a:lnTo>
                <a:lnTo>
                  <a:pt x="942657" y="284162"/>
                </a:lnTo>
                <a:close/>
                <a:moveTo>
                  <a:pt x="1910075" y="217487"/>
                </a:moveTo>
                <a:lnTo>
                  <a:pt x="1929430" y="217487"/>
                </a:lnTo>
                <a:lnTo>
                  <a:pt x="1948785" y="218121"/>
                </a:lnTo>
                <a:lnTo>
                  <a:pt x="1968140" y="219388"/>
                </a:lnTo>
                <a:lnTo>
                  <a:pt x="1986860" y="220973"/>
                </a:lnTo>
                <a:lnTo>
                  <a:pt x="2005898" y="222874"/>
                </a:lnTo>
                <a:lnTo>
                  <a:pt x="2024301" y="225726"/>
                </a:lnTo>
                <a:lnTo>
                  <a:pt x="2043022" y="228578"/>
                </a:lnTo>
                <a:lnTo>
                  <a:pt x="2061425" y="231747"/>
                </a:lnTo>
                <a:lnTo>
                  <a:pt x="2079193" y="235550"/>
                </a:lnTo>
                <a:lnTo>
                  <a:pt x="2097279" y="239669"/>
                </a:lnTo>
                <a:lnTo>
                  <a:pt x="2114413" y="243789"/>
                </a:lnTo>
                <a:lnTo>
                  <a:pt x="2131865" y="248542"/>
                </a:lnTo>
                <a:lnTo>
                  <a:pt x="2148364" y="252979"/>
                </a:lnTo>
                <a:lnTo>
                  <a:pt x="2164546" y="258049"/>
                </a:lnTo>
                <a:lnTo>
                  <a:pt x="2181046" y="263119"/>
                </a:lnTo>
                <a:lnTo>
                  <a:pt x="2196593" y="268189"/>
                </a:lnTo>
                <a:lnTo>
                  <a:pt x="2211506" y="273893"/>
                </a:lnTo>
                <a:lnTo>
                  <a:pt x="2226419" y="278963"/>
                </a:lnTo>
                <a:lnTo>
                  <a:pt x="2240697" y="284667"/>
                </a:lnTo>
                <a:lnTo>
                  <a:pt x="2267668" y="295758"/>
                </a:lnTo>
                <a:lnTo>
                  <a:pt x="2292734" y="306216"/>
                </a:lnTo>
                <a:lnTo>
                  <a:pt x="2315579" y="316673"/>
                </a:lnTo>
                <a:lnTo>
                  <a:pt x="2335886" y="326496"/>
                </a:lnTo>
                <a:lnTo>
                  <a:pt x="2353338" y="335686"/>
                </a:lnTo>
                <a:lnTo>
                  <a:pt x="2368251" y="343608"/>
                </a:lnTo>
                <a:lnTo>
                  <a:pt x="2379991" y="349946"/>
                </a:lnTo>
                <a:lnTo>
                  <a:pt x="2388557" y="355016"/>
                </a:lnTo>
                <a:lnTo>
                  <a:pt x="2395538" y="359136"/>
                </a:lnTo>
                <a:lnTo>
                  <a:pt x="2386971" y="360403"/>
                </a:lnTo>
                <a:lnTo>
                  <a:pt x="2378721" y="361988"/>
                </a:lnTo>
                <a:lnTo>
                  <a:pt x="2370154" y="363572"/>
                </a:lnTo>
                <a:lnTo>
                  <a:pt x="2361587" y="365791"/>
                </a:lnTo>
                <a:lnTo>
                  <a:pt x="2353020" y="368009"/>
                </a:lnTo>
                <a:lnTo>
                  <a:pt x="2345088" y="370544"/>
                </a:lnTo>
                <a:lnTo>
                  <a:pt x="2336521" y="373079"/>
                </a:lnTo>
                <a:lnTo>
                  <a:pt x="2328271" y="375614"/>
                </a:lnTo>
                <a:lnTo>
                  <a:pt x="2320656" y="379100"/>
                </a:lnTo>
                <a:lnTo>
                  <a:pt x="2312406" y="382269"/>
                </a:lnTo>
                <a:lnTo>
                  <a:pt x="2304157" y="385755"/>
                </a:lnTo>
                <a:lnTo>
                  <a:pt x="2296541" y="389557"/>
                </a:lnTo>
                <a:lnTo>
                  <a:pt x="2280677" y="397162"/>
                </a:lnTo>
                <a:lnTo>
                  <a:pt x="2265446" y="405718"/>
                </a:lnTo>
                <a:lnTo>
                  <a:pt x="2250533" y="415225"/>
                </a:lnTo>
                <a:lnTo>
                  <a:pt x="2235303" y="425049"/>
                </a:lnTo>
                <a:lnTo>
                  <a:pt x="2220708" y="435189"/>
                </a:lnTo>
                <a:lnTo>
                  <a:pt x="2206429" y="446280"/>
                </a:lnTo>
                <a:lnTo>
                  <a:pt x="2192468" y="457688"/>
                </a:lnTo>
                <a:lnTo>
                  <a:pt x="2178825" y="469730"/>
                </a:lnTo>
                <a:lnTo>
                  <a:pt x="2164863" y="482088"/>
                </a:lnTo>
                <a:lnTo>
                  <a:pt x="2151854" y="495081"/>
                </a:lnTo>
                <a:lnTo>
                  <a:pt x="2138845" y="508390"/>
                </a:lnTo>
                <a:lnTo>
                  <a:pt x="2126153" y="521699"/>
                </a:lnTo>
                <a:lnTo>
                  <a:pt x="2113779" y="535325"/>
                </a:lnTo>
                <a:lnTo>
                  <a:pt x="2101721" y="549268"/>
                </a:lnTo>
                <a:lnTo>
                  <a:pt x="2089664" y="563528"/>
                </a:lnTo>
                <a:lnTo>
                  <a:pt x="2078242" y="578105"/>
                </a:lnTo>
                <a:lnTo>
                  <a:pt x="2066819" y="592682"/>
                </a:lnTo>
                <a:lnTo>
                  <a:pt x="2055714" y="607259"/>
                </a:lnTo>
                <a:lnTo>
                  <a:pt x="2044926" y="621519"/>
                </a:lnTo>
                <a:lnTo>
                  <a:pt x="2034455" y="636413"/>
                </a:lnTo>
                <a:lnTo>
                  <a:pt x="2024301" y="650989"/>
                </a:lnTo>
                <a:lnTo>
                  <a:pt x="2014782" y="665566"/>
                </a:lnTo>
                <a:lnTo>
                  <a:pt x="1995745" y="694403"/>
                </a:lnTo>
                <a:lnTo>
                  <a:pt x="1977976" y="722289"/>
                </a:lnTo>
                <a:lnTo>
                  <a:pt x="1972582" y="730845"/>
                </a:lnTo>
                <a:lnTo>
                  <a:pt x="1966553" y="739084"/>
                </a:lnTo>
                <a:lnTo>
                  <a:pt x="1960525" y="747006"/>
                </a:lnTo>
                <a:lnTo>
                  <a:pt x="1954179" y="755245"/>
                </a:lnTo>
                <a:lnTo>
                  <a:pt x="1947833" y="762534"/>
                </a:lnTo>
                <a:lnTo>
                  <a:pt x="1940852" y="770139"/>
                </a:lnTo>
                <a:lnTo>
                  <a:pt x="1933872" y="777111"/>
                </a:lnTo>
                <a:lnTo>
                  <a:pt x="1926257" y="784082"/>
                </a:lnTo>
                <a:lnTo>
                  <a:pt x="1918642" y="790737"/>
                </a:lnTo>
                <a:lnTo>
                  <a:pt x="1911027" y="797075"/>
                </a:lnTo>
                <a:lnTo>
                  <a:pt x="1902777" y="803412"/>
                </a:lnTo>
                <a:lnTo>
                  <a:pt x="1894527" y="809116"/>
                </a:lnTo>
                <a:lnTo>
                  <a:pt x="1886277" y="815137"/>
                </a:lnTo>
                <a:lnTo>
                  <a:pt x="1877710" y="820524"/>
                </a:lnTo>
                <a:lnTo>
                  <a:pt x="1868826" y="825911"/>
                </a:lnTo>
                <a:lnTo>
                  <a:pt x="1859625" y="830665"/>
                </a:lnTo>
                <a:lnTo>
                  <a:pt x="1850740" y="835735"/>
                </a:lnTo>
                <a:lnTo>
                  <a:pt x="1841539" y="839854"/>
                </a:lnTo>
                <a:lnTo>
                  <a:pt x="1832020" y="843974"/>
                </a:lnTo>
                <a:lnTo>
                  <a:pt x="1822501" y="848410"/>
                </a:lnTo>
                <a:lnTo>
                  <a:pt x="1812665" y="851896"/>
                </a:lnTo>
                <a:lnTo>
                  <a:pt x="1803146" y="855065"/>
                </a:lnTo>
                <a:lnTo>
                  <a:pt x="1793310" y="858551"/>
                </a:lnTo>
                <a:lnTo>
                  <a:pt x="1783473" y="861403"/>
                </a:lnTo>
                <a:lnTo>
                  <a:pt x="1773320" y="863938"/>
                </a:lnTo>
                <a:lnTo>
                  <a:pt x="1763166" y="866156"/>
                </a:lnTo>
                <a:lnTo>
                  <a:pt x="1753013" y="868374"/>
                </a:lnTo>
                <a:lnTo>
                  <a:pt x="1742542" y="870276"/>
                </a:lnTo>
                <a:lnTo>
                  <a:pt x="1732706" y="871860"/>
                </a:lnTo>
                <a:lnTo>
                  <a:pt x="1722235" y="873128"/>
                </a:lnTo>
                <a:lnTo>
                  <a:pt x="1711764" y="874078"/>
                </a:lnTo>
                <a:lnTo>
                  <a:pt x="1701611" y="874712"/>
                </a:lnTo>
                <a:lnTo>
                  <a:pt x="1548674" y="738450"/>
                </a:lnTo>
                <a:lnTo>
                  <a:pt x="1558510" y="722923"/>
                </a:lnTo>
                <a:lnTo>
                  <a:pt x="1568664" y="707079"/>
                </a:lnTo>
                <a:lnTo>
                  <a:pt x="1578500" y="691234"/>
                </a:lnTo>
                <a:lnTo>
                  <a:pt x="1589288" y="676024"/>
                </a:lnTo>
                <a:lnTo>
                  <a:pt x="1605470" y="653841"/>
                </a:lnTo>
                <a:lnTo>
                  <a:pt x="1622287" y="631976"/>
                </a:lnTo>
                <a:lnTo>
                  <a:pt x="1630854" y="621202"/>
                </a:lnTo>
                <a:lnTo>
                  <a:pt x="1639738" y="610745"/>
                </a:lnTo>
                <a:lnTo>
                  <a:pt x="1648305" y="600604"/>
                </a:lnTo>
                <a:lnTo>
                  <a:pt x="1657507" y="590147"/>
                </a:lnTo>
                <a:lnTo>
                  <a:pt x="1667026" y="580007"/>
                </a:lnTo>
                <a:lnTo>
                  <a:pt x="1676545" y="569866"/>
                </a:lnTo>
                <a:lnTo>
                  <a:pt x="1686063" y="560043"/>
                </a:lnTo>
                <a:lnTo>
                  <a:pt x="1695582" y="550219"/>
                </a:lnTo>
                <a:lnTo>
                  <a:pt x="1705418" y="540396"/>
                </a:lnTo>
                <a:lnTo>
                  <a:pt x="1715572" y="531523"/>
                </a:lnTo>
                <a:lnTo>
                  <a:pt x="1726043" y="522016"/>
                </a:lnTo>
                <a:lnTo>
                  <a:pt x="1736514" y="513143"/>
                </a:lnTo>
                <a:lnTo>
                  <a:pt x="1746984" y="503954"/>
                </a:lnTo>
                <a:lnTo>
                  <a:pt x="1757772" y="495714"/>
                </a:lnTo>
                <a:lnTo>
                  <a:pt x="1768878" y="487158"/>
                </a:lnTo>
                <a:lnTo>
                  <a:pt x="1779983" y="478919"/>
                </a:lnTo>
                <a:lnTo>
                  <a:pt x="1791089" y="470680"/>
                </a:lnTo>
                <a:lnTo>
                  <a:pt x="1802194" y="463075"/>
                </a:lnTo>
                <a:lnTo>
                  <a:pt x="1813934" y="455470"/>
                </a:lnTo>
                <a:lnTo>
                  <a:pt x="1825674" y="448498"/>
                </a:lnTo>
                <a:lnTo>
                  <a:pt x="1838048" y="441210"/>
                </a:lnTo>
                <a:lnTo>
                  <a:pt x="1850106" y="434238"/>
                </a:lnTo>
                <a:lnTo>
                  <a:pt x="1862163" y="427901"/>
                </a:lnTo>
                <a:lnTo>
                  <a:pt x="1874537" y="421563"/>
                </a:lnTo>
                <a:lnTo>
                  <a:pt x="1887229" y="415859"/>
                </a:lnTo>
                <a:lnTo>
                  <a:pt x="1899921" y="409838"/>
                </a:lnTo>
                <a:lnTo>
                  <a:pt x="1912613" y="404451"/>
                </a:lnTo>
                <a:lnTo>
                  <a:pt x="1925622" y="399381"/>
                </a:lnTo>
                <a:lnTo>
                  <a:pt x="1938631" y="394627"/>
                </a:lnTo>
                <a:lnTo>
                  <a:pt x="1951958" y="390191"/>
                </a:lnTo>
                <a:lnTo>
                  <a:pt x="1965284" y="385755"/>
                </a:lnTo>
                <a:lnTo>
                  <a:pt x="1978928" y="382269"/>
                </a:lnTo>
                <a:lnTo>
                  <a:pt x="1992572" y="378783"/>
                </a:lnTo>
                <a:lnTo>
                  <a:pt x="2006215" y="375297"/>
                </a:lnTo>
                <a:lnTo>
                  <a:pt x="2019859" y="372445"/>
                </a:lnTo>
                <a:lnTo>
                  <a:pt x="2033820" y="369910"/>
                </a:lnTo>
                <a:lnTo>
                  <a:pt x="2047781" y="368009"/>
                </a:lnTo>
                <a:lnTo>
                  <a:pt x="2062059" y="366107"/>
                </a:lnTo>
                <a:lnTo>
                  <a:pt x="2076021" y="364206"/>
                </a:lnTo>
                <a:lnTo>
                  <a:pt x="2089981" y="362938"/>
                </a:lnTo>
                <a:lnTo>
                  <a:pt x="2104260" y="362305"/>
                </a:lnTo>
                <a:lnTo>
                  <a:pt x="2118538" y="361671"/>
                </a:lnTo>
                <a:lnTo>
                  <a:pt x="2132817" y="361354"/>
                </a:lnTo>
                <a:lnTo>
                  <a:pt x="2147095" y="361671"/>
                </a:lnTo>
                <a:lnTo>
                  <a:pt x="2133134" y="359770"/>
                </a:lnTo>
                <a:lnTo>
                  <a:pt x="2118538" y="358502"/>
                </a:lnTo>
                <a:lnTo>
                  <a:pt x="2104260" y="357235"/>
                </a:lnTo>
                <a:lnTo>
                  <a:pt x="2089981" y="356601"/>
                </a:lnTo>
                <a:lnTo>
                  <a:pt x="2075703" y="355967"/>
                </a:lnTo>
                <a:lnTo>
                  <a:pt x="2061425" y="355967"/>
                </a:lnTo>
                <a:lnTo>
                  <a:pt x="2046829" y="355967"/>
                </a:lnTo>
                <a:lnTo>
                  <a:pt x="2032234" y="356601"/>
                </a:lnTo>
                <a:lnTo>
                  <a:pt x="2017955" y="357552"/>
                </a:lnTo>
                <a:lnTo>
                  <a:pt x="2003677" y="358819"/>
                </a:lnTo>
                <a:lnTo>
                  <a:pt x="1989081" y="360403"/>
                </a:lnTo>
                <a:lnTo>
                  <a:pt x="1974803" y="362305"/>
                </a:lnTo>
                <a:lnTo>
                  <a:pt x="1960525" y="364523"/>
                </a:lnTo>
                <a:lnTo>
                  <a:pt x="1946246" y="367375"/>
                </a:lnTo>
                <a:lnTo>
                  <a:pt x="1931968" y="370227"/>
                </a:lnTo>
                <a:lnTo>
                  <a:pt x="1917373" y="373713"/>
                </a:lnTo>
                <a:lnTo>
                  <a:pt x="1903411" y="377515"/>
                </a:lnTo>
                <a:lnTo>
                  <a:pt x="1889450" y="381318"/>
                </a:lnTo>
                <a:lnTo>
                  <a:pt x="1875489" y="385755"/>
                </a:lnTo>
                <a:lnTo>
                  <a:pt x="1861528" y="390508"/>
                </a:lnTo>
                <a:lnTo>
                  <a:pt x="1847567" y="395578"/>
                </a:lnTo>
                <a:lnTo>
                  <a:pt x="1833924" y="400965"/>
                </a:lnTo>
                <a:lnTo>
                  <a:pt x="1820280" y="406669"/>
                </a:lnTo>
                <a:lnTo>
                  <a:pt x="1806953" y="412690"/>
                </a:lnTo>
                <a:lnTo>
                  <a:pt x="1793627" y="418711"/>
                </a:lnTo>
                <a:lnTo>
                  <a:pt x="1780618" y="425366"/>
                </a:lnTo>
                <a:lnTo>
                  <a:pt x="1766974" y="432020"/>
                </a:lnTo>
                <a:lnTo>
                  <a:pt x="1754282" y="438992"/>
                </a:lnTo>
                <a:lnTo>
                  <a:pt x="1741273" y="446280"/>
                </a:lnTo>
                <a:lnTo>
                  <a:pt x="1728898" y="453885"/>
                </a:lnTo>
                <a:lnTo>
                  <a:pt x="1716207" y="461808"/>
                </a:lnTo>
                <a:lnTo>
                  <a:pt x="1703832" y="469730"/>
                </a:lnTo>
                <a:lnTo>
                  <a:pt x="1691775" y="478286"/>
                </a:lnTo>
                <a:lnTo>
                  <a:pt x="1679717" y="486842"/>
                </a:lnTo>
                <a:lnTo>
                  <a:pt x="1667660" y="495398"/>
                </a:lnTo>
                <a:lnTo>
                  <a:pt x="1655920" y="504270"/>
                </a:lnTo>
                <a:lnTo>
                  <a:pt x="1644180" y="513460"/>
                </a:lnTo>
                <a:lnTo>
                  <a:pt x="1632758" y="522967"/>
                </a:lnTo>
                <a:lnTo>
                  <a:pt x="1621335" y="532473"/>
                </a:lnTo>
                <a:lnTo>
                  <a:pt x="1610230" y="542297"/>
                </a:lnTo>
                <a:lnTo>
                  <a:pt x="1599124" y="551804"/>
                </a:lnTo>
                <a:lnTo>
                  <a:pt x="1588336" y="561944"/>
                </a:lnTo>
                <a:lnTo>
                  <a:pt x="1577548" y="572084"/>
                </a:lnTo>
                <a:lnTo>
                  <a:pt x="1566760" y="582542"/>
                </a:lnTo>
                <a:lnTo>
                  <a:pt x="1556606" y="592999"/>
                </a:lnTo>
                <a:lnTo>
                  <a:pt x="1546136" y="603773"/>
                </a:lnTo>
                <a:lnTo>
                  <a:pt x="1535982" y="614547"/>
                </a:lnTo>
                <a:lnTo>
                  <a:pt x="1526146" y="625638"/>
                </a:lnTo>
                <a:lnTo>
                  <a:pt x="1514406" y="638631"/>
                </a:lnTo>
                <a:lnTo>
                  <a:pt x="1503301" y="651623"/>
                </a:lnTo>
                <a:lnTo>
                  <a:pt x="1492195" y="664932"/>
                </a:lnTo>
                <a:lnTo>
                  <a:pt x="1481407" y="678559"/>
                </a:lnTo>
                <a:lnTo>
                  <a:pt x="1406525" y="612012"/>
                </a:lnTo>
                <a:lnTo>
                  <a:pt x="1407160" y="604407"/>
                </a:lnTo>
                <a:lnTo>
                  <a:pt x="1408112" y="596802"/>
                </a:lnTo>
                <a:lnTo>
                  <a:pt x="1409381" y="589196"/>
                </a:lnTo>
                <a:lnTo>
                  <a:pt x="1410967" y="581274"/>
                </a:lnTo>
                <a:lnTo>
                  <a:pt x="1412554" y="573352"/>
                </a:lnTo>
                <a:lnTo>
                  <a:pt x="1415092" y="565430"/>
                </a:lnTo>
                <a:lnTo>
                  <a:pt x="1417313" y="557191"/>
                </a:lnTo>
                <a:lnTo>
                  <a:pt x="1420169" y="548952"/>
                </a:lnTo>
                <a:lnTo>
                  <a:pt x="1423025" y="540396"/>
                </a:lnTo>
                <a:lnTo>
                  <a:pt x="1426198" y="532157"/>
                </a:lnTo>
                <a:lnTo>
                  <a:pt x="1430322" y="523601"/>
                </a:lnTo>
                <a:lnTo>
                  <a:pt x="1434130" y="514728"/>
                </a:lnTo>
                <a:lnTo>
                  <a:pt x="1438572" y="505855"/>
                </a:lnTo>
                <a:lnTo>
                  <a:pt x="1443332" y="497299"/>
                </a:lnTo>
                <a:lnTo>
                  <a:pt x="1448408" y="488109"/>
                </a:lnTo>
                <a:lnTo>
                  <a:pt x="1453802" y="478919"/>
                </a:lnTo>
                <a:lnTo>
                  <a:pt x="1461100" y="467195"/>
                </a:lnTo>
                <a:lnTo>
                  <a:pt x="1469033" y="455787"/>
                </a:lnTo>
                <a:lnTo>
                  <a:pt x="1476648" y="444696"/>
                </a:lnTo>
                <a:lnTo>
                  <a:pt x="1484263" y="433921"/>
                </a:lnTo>
                <a:lnTo>
                  <a:pt x="1492195" y="423464"/>
                </a:lnTo>
                <a:lnTo>
                  <a:pt x="1500128" y="413641"/>
                </a:lnTo>
                <a:lnTo>
                  <a:pt x="1508060" y="403817"/>
                </a:lnTo>
                <a:lnTo>
                  <a:pt x="1516310" y="393994"/>
                </a:lnTo>
                <a:lnTo>
                  <a:pt x="1524877" y="384804"/>
                </a:lnTo>
                <a:lnTo>
                  <a:pt x="1533127" y="375614"/>
                </a:lnTo>
                <a:lnTo>
                  <a:pt x="1541376" y="367375"/>
                </a:lnTo>
                <a:lnTo>
                  <a:pt x="1549943" y="358819"/>
                </a:lnTo>
                <a:lnTo>
                  <a:pt x="1558828" y="350580"/>
                </a:lnTo>
                <a:lnTo>
                  <a:pt x="1567077" y="342975"/>
                </a:lnTo>
                <a:lnTo>
                  <a:pt x="1575962" y="335369"/>
                </a:lnTo>
                <a:lnTo>
                  <a:pt x="1584846" y="328081"/>
                </a:lnTo>
                <a:lnTo>
                  <a:pt x="1594047" y="321109"/>
                </a:lnTo>
                <a:lnTo>
                  <a:pt x="1602932" y="314455"/>
                </a:lnTo>
                <a:lnTo>
                  <a:pt x="1611816" y="308117"/>
                </a:lnTo>
                <a:lnTo>
                  <a:pt x="1621018" y="301779"/>
                </a:lnTo>
                <a:lnTo>
                  <a:pt x="1630219" y="296075"/>
                </a:lnTo>
                <a:lnTo>
                  <a:pt x="1639421" y="290054"/>
                </a:lnTo>
                <a:lnTo>
                  <a:pt x="1648622" y="284667"/>
                </a:lnTo>
                <a:lnTo>
                  <a:pt x="1657824" y="279280"/>
                </a:lnTo>
                <a:lnTo>
                  <a:pt x="1667343" y="274527"/>
                </a:lnTo>
                <a:lnTo>
                  <a:pt x="1676862" y="269457"/>
                </a:lnTo>
                <a:lnTo>
                  <a:pt x="1686381" y="265337"/>
                </a:lnTo>
                <a:lnTo>
                  <a:pt x="1695582" y="261218"/>
                </a:lnTo>
                <a:lnTo>
                  <a:pt x="1705101" y="256781"/>
                </a:lnTo>
                <a:lnTo>
                  <a:pt x="1714937" y="252979"/>
                </a:lnTo>
                <a:lnTo>
                  <a:pt x="1724456" y="249493"/>
                </a:lnTo>
                <a:lnTo>
                  <a:pt x="1734292" y="246007"/>
                </a:lnTo>
                <a:lnTo>
                  <a:pt x="1743494" y="242838"/>
                </a:lnTo>
                <a:lnTo>
                  <a:pt x="1753330" y="239986"/>
                </a:lnTo>
                <a:lnTo>
                  <a:pt x="1763166" y="237134"/>
                </a:lnTo>
                <a:lnTo>
                  <a:pt x="1773003" y="234599"/>
                </a:lnTo>
                <a:lnTo>
                  <a:pt x="1792675" y="230163"/>
                </a:lnTo>
                <a:lnTo>
                  <a:pt x="1812030" y="226360"/>
                </a:lnTo>
                <a:lnTo>
                  <a:pt x="1831702" y="222874"/>
                </a:lnTo>
                <a:lnTo>
                  <a:pt x="1851375" y="220656"/>
                </a:lnTo>
                <a:lnTo>
                  <a:pt x="1870730" y="219072"/>
                </a:lnTo>
                <a:lnTo>
                  <a:pt x="1890402" y="217804"/>
                </a:lnTo>
                <a:lnTo>
                  <a:pt x="1910075" y="217487"/>
                </a:lnTo>
                <a:close/>
                <a:moveTo>
                  <a:pt x="1112837" y="0"/>
                </a:moveTo>
                <a:lnTo>
                  <a:pt x="1116656" y="634"/>
                </a:lnTo>
                <a:lnTo>
                  <a:pt x="1128112" y="2854"/>
                </a:lnTo>
                <a:lnTo>
                  <a:pt x="1146570" y="6660"/>
                </a:lnTo>
                <a:lnTo>
                  <a:pt x="1157708" y="9197"/>
                </a:lnTo>
                <a:lnTo>
                  <a:pt x="1170119" y="12369"/>
                </a:lnTo>
                <a:lnTo>
                  <a:pt x="1183485" y="16175"/>
                </a:lnTo>
                <a:lnTo>
                  <a:pt x="1198124" y="20298"/>
                </a:lnTo>
                <a:lnTo>
                  <a:pt x="1213399" y="25372"/>
                </a:lnTo>
                <a:lnTo>
                  <a:pt x="1229629" y="30763"/>
                </a:lnTo>
                <a:lnTo>
                  <a:pt x="1246495" y="37106"/>
                </a:lnTo>
                <a:lnTo>
                  <a:pt x="1263998" y="43767"/>
                </a:lnTo>
                <a:lnTo>
                  <a:pt x="1281501" y="51378"/>
                </a:lnTo>
                <a:lnTo>
                  <a:pt x="1299640" y="59307"/>
                </a:lnTo>
                <a:lnTo>
                  <a:pt x="1317780" y="68504"/>
                </a:lnTo>
                <a:lnTo>
                  <a:pt x="1336237" y="78653"/>
                </a:lnTo>
                <a:lnTo>
                  <a:pt x="1345148" y="84045"/>
                </a:lnTo>
                <a:lnTo>
                  <a:pt x="1354058" y="89436"/>
                </a:lnTo>
                <a:lnTo>
                  <a:pt x="1363287" y="95462"/>
                </a:lnTo>
                <a:lnTo>
                  <a:pt x="1372198" y="101171"/>
                </a:lnTo>
                <a:lnTo>
                  <a:pt x="1381108" y="107514"/>
                </a:lnTo>
                <a:lnTo>
                  <a:pt x="1389701" y="113540"/>
                </a:lnTo>
                <a:lnTo>
                  <a:pt x="1398293" y="120517"/>
                </a:lnTo>
                <a:lnTo>
                  <a:pt x="1406886" y="127177"/>
                </a:lnTo>
                <a:lnTo>
                  <a:pt x="1415160" y="134471"/>
                </a:lnTo>
                <a:lnTo>
                  <a:pt x="1423116" y="141449"/>
                </a:lnTo>
                <a:lnTo>
                  <a:pt x="1431390" y="149377"/>
                </a:lnTo>
                <a:lnTo>
                  <a:pt x="1439346" y="157306"/>
                </a:lnTo>
                <a:lnTo>
                  <a:pt x="1446665" y="165552"/>
                </a:lnTo>
                <a:lnTo>
                  <a:pt x="1454303" y="173798"/>
                </a:lnTo>
                <a:lnTo>
                  <a:pt x="1461304" y="182361"/>
                </a:lnTo>
                <a:lnTo>
                  <a:pt x="1468305" y="191241"/>
                </a:lnTo>
                <a:lnTo>
                  <a:pt x="1474988" y="200756"/>
                </a:lnTo>
                <a:lnTo>
                  <a:pt x="1481034" y="209953"/>
                </a:lnTo>
                <a:lnTo>
                  <a:pt x="1487399" y="219785"/>
                </a:lnTo>
                <a:lnTo>
                  <a:pt x="1492809" y="229616"/>
                </a:lnTo>
                <a:lnTo>
                  <a:pt x="1498537" y="240082"/>
                </a:lnTo>
                <a:lnTo>
                  <a:pt x="1503311" y="250865"/>
                </a:lnTo>
                <a:lnTo>
                  <a:pt x="1508084" y="261648"/>
                </a:lnTo>
                <a:lnTo>
                  <a:pt x="1512540" y="273066"/>
                </a:lnTo>
                <a:lnTo>
                  <a:pt x="1516358" y="284483"/>
                </a:lnTo>
                <a:lnTo>
                  <a:pt x="1519859" y="296218"/>
                </a:lnTo>
                <a:lnTo>
                  <a:pt x="1523041" y="308269"/>
                </a:lnTo>
                <a:lnTo>
                  <a:pt x="1525587" y="320955"/>
                </a:lnTo>
                <a:lnTo>
                  <a:pt x="1512540" y="333641"/>
                </a:lnTo>
                <a:lnTo>
                  <a:pt x="1499492" y="346645"/>
                </a:lnTo>
                <a:lnTo>
                  <a:pt x="1486763" y="360599"/>
                </a:lnTo>
                <a:lnTo>
                  <a:pt x="1474351" y="374554"/>
                </a:lnTo>
                <a:lnTo>
                  <a:pt x="1462259" y="389777"/>
                </a:lnTo>
                <a:lnTo>
                  <a:pt x="1450484" y="405000"/>
                </a:lnTo>
                <a:lnTo>
                  <a:pt x="1439027" y="420540"/>
                </a:lnTo>
                <a:lnTo>
                  <a:pt x="1427889" y="437032"/>
                </a:lnTo>
                <a:lnTo>
                  <a:pt x="1426616" y="424346"/>
                </a:lnTo>
                <a:lnTo>
                  <a:pt x="1424389" y="411343"/>
                </a:lnTo>
                <a:lnTo>
                  <a:pt x="1422479" y="398340"/>
                </a:lnTo>
                <a:lnTo>
                  <a:pt x="1420252" y="385654"/>
                </a:lnTo>
                <a:lnTo>
                  <a:pt x="1417706" y="373285"/>
                </a:lnTo>
                <a:lnTo>
                  <a:pt x="1414842" y="360599"/>
                </a:lnTo>
                <a:lnTo>
                  <a:pt x="1411341" y="348230"/>
                </a:lnTo>
                <a:lnTo>
                  <a:pt x="1408159" y="335544"/>
                </a:lnTo>
                <a:lnTo>
                  <a:pt x="1402112" y="317467"/>
                </a:lnTo>
                <a:lnTo>
                  <a:pt x="1396065" y="299706"/>
                </a:lnTo>
                <a:lnTo>
                  <a:pt x="1388746" y="281946"/>
                </a:lnTo>
                <a:lnTo>
                  <a:pt x="1384927" y="273700"/>
                </a:lnTo>
                <a:lnTo>
                  <a:pt x="1381108" y="265137"/>
                </a:lnTo>
                <a:lnTo>
                  <a:pt x="1376653" y="256574"/>
                </a:lnTo>
                <a:lnTo>
                  <a:pt x="1372516" y="248328"/>
                </a:lnTo>
                <a:lnTo>
                  <a:pt x="1368061" y="240082"/>
                </a:lnTo>
                <a:lnTo>
                  <a:pt x="1363287" y="231836"/>
                </a:lnTo>
                <a:lnTo>
                  <a:pt x="1358514" y="223591"/>
                </a:lnTo>
                <a:lnTo>
                  <a:pt x="1353104" y="215979"/>
                </a:lnTo>
                <a:lnTo>
                  <a:pt x="1348012" y="208050"/>
                </a:lnTo>
                <a:lnTo>
                  <a:pt x="1342284" y="200121"/>
                </a:lnTo>
                <a:lnTo>
                  <a:pt x="1336874" y="192827"/>
                </a:lnTo>
                <a:lnTo>
                  <a:pt x="1330827" y="185215"/>
                </a:lnTo>
                <a:lnTo>
                  <a:pt x="1325099" y="178238"/>
                </a:lnTo>
                <a:lnTo>
                  <a:pt x="1319053" y="171261"/>
                </a:lnTo>
                <a:lnTo>
                  <a:pt x="1312688" y="164284"/>
                </a:lnTo>
                <a:lnTo>
                  <a:pt x="1306323" y="157623"/>
                </a:lnTo>
                <a:lnTo>
                  <a:pt x="1299640" y="150963"/>
                </a:lnTo>
                <a:lnTo>
                  <a:pt x="1292957" y="144620"/>
                </a:lnTo>
                <a:lnTo>
                  <a:pt x="1286274" y="138277"/>
                </a:lnTo>
                <a:lnTo>
                  <a:pt x="1278955" y="132251"/>
                </a:lnTo>
                <a:lnTo>
                  <a:pt x="1271636" y="126225"/>
                </a:lnTo>
                <a:lnTo>
                  <a:pt x="1264635" y="120834"/>
                </a:lnTo>
                <a:lnTo>
                  <a:pt x="1257315" y="115125"/>
                </a:lnTo>
                <a:lnTo>
                  <a:pt x="1249996" y="110051"/>
                </a:lnTo>
                <a:lnTo>
                  <a:pt x="1242040" y="104659"/>
                </a:lnTo>
                <a:lnTo>
                  <a:pt x="1234402" y="99902"/>
                </a:lnTo>
                <a:lnTo>
                  <a:pt x="1241403" y="105611"/>
                </a:lnTo>
                <a:lnTo>
                  <a:pt x="1248086" y="111637"/>
                </a:lnTo>
                <a:lnTo>
                  <a:pt x="1255088" y="117663"/>
                </a:lnTo>
                <a:lnTo>
                  <a:pt x="1262089" y="124006"/>
                </a:lnTo>
                <a:lnTo>
                  <a:pt x="1268135" y="130666"/>
                </a:lnTo>
                <a:lnTo>
                  <a:pt x="1274818" y="137009"/>
                </a:lnTo>
                <a:lnTo>
                  <a:pt x="1280546" y="143986"/>
                </a:lnTo>
                <a:lnTo>
                  <a:pt x="1286911" y="150646"/>
                </a:lnTo>
                <a:lnTo>
                  <a:pt x="1292321" y="157623"/>
                </a:lnTo>
                <a:lnTo>
                  <a:pt x="1298367" y="164601"/>
                </a:lnTo>
                <a:lnTo>
                  <a:pt x="1303459" y="171895"/>
                </a:lnTo>
                <a:lnTo>
                  <a:pt x="1308869" y="179190"/>
                </a:lnTo>
                <a:lnTo>
                  <a:pt x="1313961" y="186484"/>
                </a:lnTo>
                <a:lnTo>
                  <a:pt x="1318734" y="194095"/>
                </a:lnTo>
                <a:lnTo>
                  <a:pt x="1323508" y="202024"/>
                </a:lnTo>
                <a:lnTo>
                  <a:pt x="1327963" y="209636"/>
                </a:lnTo>
                <a:lnTo>
                  <a:pt x="1332418" y="217565"/>
                </a:lnTo>
                <a:lnTo>
                  <a:pt x="1336237" y="225493"/>
                </a:lnTo>
                <a:lnTo>
                  <a:pt x="1340056" y="233422"/>
                </a:lnTo>
                <a:lnTo>
                  <a:pt x="1344193" y="241668"/>
                </a:lnTo>
                <a:lnTo>
                  <a:pt x="1347376" y="249914"/>
                </a:lnTo>
                <a:lnTo>
                  <a:pt x="1350558" y="257843"/>
                </a:lnTo>
                <a:lnTo>
                  <a:pt x="1356923" y="274969"/>
                </a:lnTo>
                <a:lnTo>
                  <a:pt x="1362333" y="291778"/>
                </a:lnTo>
                <a:lnTo>
                  <a:pt x="1366788" y="308904"/>
                </a:lnTo>
                <a:lnTo>
                  <a:pt x="1370925" y="326030"/>
                </a:lnTo>
                <a:lnTo>
                  <a:pt x="1374107" y="343790"/>
                </a:lnTo>
                <a:lnTo>
                  <a:pt x="1376653" y="360916"/>
                </a:lnTo>
                <a:lnTo>
                  <a:pt x="1378562" y="378677"/>
                </a:lnTo>
                <a:lnTo>
                  <a:pt x="1380472" y="396120"/>
                </a:lnTo>
                <a:lnTo>
                  <a:pt x="1381108" y="413880"/>
                </a:lnTo>
                <a:lnTo>
                  <a:pt x="1381427" y="431641"/>
                </a:lnTo>
                <a:lnTo>
                  <a:pt x="1381108" y="449401"/>
                </a:lnTo>
                <a:lnTo>
                  <a:pt x="1380472" y="466844"/>
                </a:lnTo>
                <a:lnTo>
                  <a:pt x="1378881" y="484605"/>
                </a:lnTo>
                <a:lnTo>
                  <a:pt x="1377290" y="502048"/>
                </a:lnTo>
                <a:lnTo>
                  <a:pt x="1375380" y="519491"/>
                </a:lnTo>
                <a:lnTo>
                  <a:pt x="1372516" y="536934"/>
                </a:lnTo>
                <a:lnTo>
                  <a:pt x="1369652" y="554378"/>
                </a:lnTo>
                <a:lnTo>
                  <a:pt x="1367106" y="564843"/>
                </a:lnTo>
                <a:lnTo>
                  <a:pt x="1364878" y="574675"/>
                </a:lnTo>
                <a:lnTo>
                  <a:pt x="1334646" y="547717"/>
                </a:lnTo>
                <a:lnTo>
                  <a:pt x="1168210" y="399609"/>
                </a:lnTo>
                <a:lnTo>
                  <a:pt x="1166618" y="387557"/>
                </a:lnTo>
                <a:lnTo>
                  <a:pt x="1166300" y="375188"/>
                </a:lnTo>
                <a:lnTo>
                  <a:pt x="1166618" y="369479"/>
                </a:lnTo>
                <a:lnTo>
                  <a:pt x="1166937" y="363136"/>
                </a:lnTo>
                <a:lnTo>
                  <a:pt x="1167573" y="357110"/>
                </a:lnTo>
                <a:lnTo>
                  <a:pt x="1168528" y="350767"/>
                </a:lnTo>
                <a:lnTo>
                  <a:pt x="1171074" y="330153"/>
                </a:lnTo>
                <a:lnTo>
                  <a:pt x="1173620" y="308269"/>
                </a:lnTo>
                <a:lnTo>
                  <a:pt x="1175847" y="285435"/>
                </a:lnTo>
                <a:lnTo>
                  <a:pt x="1177438" y="262283"/>
                </a:lnTo>
                <a:lnTo>
                  <a:pt x="1178393" y="238814"/>
                </a:lnTo>
                <a:lnTo>
                  <a:pt x="1178711" y="227079"/>
                </a:lnTo>
                <a:lnTo>
                  <a:pt x="1178711" y="215027"/>
                </a:lnTo>
                <a:lnTo>
                  <a:pt x="1178393" y="203293"/>
                </a:lnTo>
                <a:lnTo>
                  <a:pt x="1178075" y="191241"/>
                </a:lnTo>
                <a:lnTo>
                  <a:pt x="1177438" y="179507"/>
                </a:lnTo>
                <a:lnTo>
                  <a:pt x="1176484" y="167772"/>
                </a:lnTo>
                <a:lnTo>
                  <a:pt x="1175211" y="155720"/>
                </a:lnTo>
                <a:lnTo>
                  <a:pt x="1173938" y="144303"/>
                </a:lnTo>
                <a:lnTo>
                  <a:pt x="1172028" y="132568"/>
                </a:lnTo>
                <a:lnTo>
                  <a:pt x="1169801" y="121151"/>
                </a:lnTo>
                <a:lnTo>
                  <a:pt x="1167573" y="109734"/>
                </a:lnTo>
                <a:lnTo>
                  <a:pt x="1164391" y="98633"/>
                </a:lnTo>
                <a:lnTo>
                  <a:pt x="1161208" y="87533"/>
                </a:lnTo>
                <a:lnTo>
                  <a:pt x="1157708" y="76750"/>
                </a:lnTo>
                <a:lnTo>
                  <a:pt x="1153571" y="66284"/>
                </a:lnTo>
                <a:lnTo>
                  <a:pt x="1149115" y="55818"/>
                </a:lnTo>
                <a:lnTo>
                  <a:pt x="1144342" y="45670"/>
                </a:lnTo>
                <a:lnTo>
                  <a:pt x="1138932" y="35838"/>
                </a:lnTo>
                <a:lnTo>
                  <a:pt x="1133204" y="26641"/>
                </a:lnTo>
                <a:lnTo>
                  <a:pt x="1126839" y="17443"/>
                </a:lnTo>
                <a:lnTo>
                  <a:pt x="1119838" y="8563"/>
                </a:lnTo>
                <a:lnTo>
                  <a:pt x="111283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5" name="文本框 47">
            <a:extLst>
              <a:ext uri="{FF2B5EF4-FFF2-40B4-BE49-F238E27FC236}">
                <a16:creationId xmlns:a16="http://schemas.microsoft.com/office/drawing/2014/main" id="{8FA61EEF-4049-4F19-88A0-2437477C2D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5625" y="1585913"/>
            <a:ext cx="1679575" cy="77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rgbClr val="000000"/>
                </a:solidFill>
                <a:latin typeface="宋体" panose="02010600030101010101" pitchFamily="2" charset="-122"/>
              </a:rPr>
              <a:t>此处输入文本</a:t>
            </a:r>
            <a:endParaRPr lang="en-US" altLang="zh-CN" sz="16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defTabSz="914400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rgbClr val="000000"/>
                </a:solidFill>
                <a:latin typeface="宋体" panose="02010600030101010101" pitchFamily="2" charset="-122"/>
              </a:rPr>
              <a:t>此处输入文本</a:t>
            </a:r>
          </a:p>
        </p:txBody>
      </p:sp>
      <p:sp>
        <p:nvSpPr>
          <p:cNvPr id="26" name="文本框 47">
            <a:extLst>
              <a:ext uri="{FF2B5EF4-FFF2-40B4-BE49-F238E27FC236}">
                <a16:creationId xmlns:a16="http://schemas.microsoft.com/office/drawing/2014/main" id="{F65CF329-7CE1-4425-B498-8FF88E4DE1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42225" y="1585913"/>
            <a:ext cx="1679575" cy="77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rgbClr val="000000"/>
                </a:solidFill>
                <a:latin typeface="宋体" panose="02010600030101010101" pitchFamily="2" charset="-122"/>
              </a:rPr>
              <a:t>此处输入文本</a:t>
            </a:r>
            <a:endParaRPr lang="en-US" altLang="zh-CN" sz="16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defTabSz="914400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rgbClr val="000000"/>
                </a:solidFill>
                <a:latin typeface="宋体" panose="02010600030101010101" pitchFamily="2" charset="-122"/>
              </a:rPr>
              <a:t>此处输入文本</a:t>
            </a:r>
          </a:p>
        </p:txBody>
      </p:sp>
      <p:sp>
        <p:nvSpPr>
          <p:cNvPr id="27" name="文本框 47">
            <a:extLst>
              <a:ext uri="{FF2B5EF4-FFF2-40B4-BE49-F238E27FC236}">
                <a16:creationId xmlns:a16="http://schemas.microsoft.com/office/drawing/2014/main" id="{D7BD5BDF-B497-494A-BEEE-A52910F1A0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42225" y="4249738"/>
            <a:ext cx="1679575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rgbClr val="000000"/>
                </a:solidFill>
                <a:latin typeface="宋体" panose="02010600030101010101" pitchFamily="2" charset="-122"/>
              </a:rPr>
              <a:t>此处输入文本</a:t>
            </a:r>
            <a:endParaRPr lang="en-US" altLang="zh-CN" sz="16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defTabSz="914400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rgbClr val="000000"/>
                </a:solidFill>
                <a:latin typeface="宋体" panose="02010600030101010101" pitchFamily="2" charset="-122"/>
              </a:rPr>
              <a:t>此处输入文本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C7DA21B-9FC1-40D2-83DE-54AB0CE8D3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3700" y="4249738"/>
            <a:ext cx="1679575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rgbClr val="000000"/>
                </a:solidFill>
                <a:latin typeface="宋体" panose="02010600030101010101" pitchFamily="2" charset="-122"/>
              </a:rPr>
              <a:t>此处输入文本</a:t>
            </a:r>
            <a:endParaRPr lang="en-US" altLang="zh-CN" sz="16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defTabSz="914400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rgbClr val="000000"/>
                </a:solidFill>
                <a:latin typeface="宋体" panose="02010600030101010101" pitchFamily="2" charset="-122"/>
              </a:rPr>
              <a:t>此处输入文本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7A01E7A5-9447-432D-8C61-6CAE84391C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6213" y="5360988"/>
            <a:ext cx="1679575" cy="77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rgbClr val="000000"/>
                </a:solidFill>
                <a:latin typeface="宋体" panose="02010600030101010101" pitchFamily="2" charset="-122"/>
              </a:rPr>
              <a:t>此处输入文本</a:t>
            </a:r>
            <a:endParaRPr lang="en-US" altLang="zh-CN" sz="16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defTabSz="914400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rgbClr val="000000"/>
                </a:solidFill>
                <a:latin typeface="宋体" panose="02010600030101010101" pitchFamily="2" charset="-122"/>
              </a:rPr>
              <a:t>此处输入文本</a:t>
            </a:r>
          </a:p>
        </p:txBody>
      </p:sp>
    </p:spTree>
    <p:extLst>
      <p:ext uri="{BB962C8B-B14F-4D97-AF65-F5344CB8AC3E}">
        <p14:creationId xmlns:p14="http://schemas.microsoft.com/office/powerpoint/2010/main" val="3862127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5" grpId="0"/>
      <p:bldP spid="26" grpId="0"/>
      <p:bldP spid="27" grpId="0"/>
      <p:bldP spid="28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BF435095-61CB-4364-BFF3-0A59A47BA1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66" y="10197"/>
            <a:ext cx="1644161" cy="3303134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29CAF4CE-A043-4053-9236-D318D362E0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3255" y="4482426"/>
            <a:ext cx="1425589" cy="796456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552DAC84-CE10-4F63-91B5-8DE071706C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7416" y="4748016"/>
            <a:ext cx="1775947" cy="90397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6E8F87FD-3E09-4495-975F-3A019B38C5C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557"/>
          <a:stretch/>
        </p:blipFill>
        <p:spPr>
          <a:xfrm>
            <a:off x="-59234" y="3313330"/>
            <a:ext cx="12251234" cy="3544670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95B7259F-5220-48BB-BCAC-36264CD310AE}"/>
              </a:ext>
            </a:extLst>
          </p:cNvPr>
          <p:cNvSpPr/>
          <p:nvPr/>
        </p:nvSpPr>
        <p:spPr>
          <a:xfrm>
            <a:off x="1363070" y="1400398"/>
            <a:ext cx="3544670" cy="3544670"/>
          </a:xfrm>
          <a:prstGeom prst="ellipse">
            <a:avLst/>
          </a:prstGeom>
          <a:solidFill>
            <a:schemeClr val="accent4"/>
          </a:solidFill>
          <a:ln w="149225">
            <a:solidFill>
              <a:srgbClr val="DA4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899E8A2-2AC1-4AF9-87C2-590C93B463A1}"/>
              </a:ext>
            </a:extLst>
          </p:cNvPr>
          <p:cNvSpPr txBox="1"/>
          <p:nvPr/>
        </p:nvSpPr>
        <p:spPr>
          <a:xfrm>
            <a:off x="1818742" y="1400399"/>
            <a:ext cx="273664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叁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EA3FF15-E75D-4B26-9925-147B91084030}"/>
              </a:ext>
            </a:extLst>
          </p:cNvPr>
          <p:cNvSpPr/>
          <p:nvPr/>
        </p:nvSpPr>
        <p:spPr>
          <a:xfrm>
            <a:off x="5239080" y="1995782"/>
            <a:ext cx="5999561" cy="853664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735C0BD-F27D-4133-8CD5-5550AFDB4215}"/>
              </a:ext>
            </a:extLst>
          </p:cNvPr>
          <p:cNvSpPr/>
          <p:nvPr/>
        </p:nvSpPr>
        <p:spPr>
          <a:xfrm>
            <a:off x="5325242" y="2037894"/>
            <a:ext cx="5827236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E877D06-CD86-4478-B52F-97732F68FEDE}"/>
              </a:ext>
            </a:extLst>
          </p:cNvPr>
          <p:cNvSpPr/>
          <p:nvPr/>
        </p:nvSpPr>
        <p:spPr>
          <a:xfrm>
            <a:off x="5247416" y="2916031"/>
            <a:ext cx="5991225" cy="1266825"/>
          </a:xfrm>
          <a:prstGeom prst="rect">
            <a:avLst/>
          </a:prstGeom>
        </p:spPr>
        <p:txBody>
          <a:bodyPr/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SzPct val="80000"/>
              <a:defRPr/>
            </a:pPr>
            <a:r>
              <a:rPr lang="en-US" altLang="zh-CN" sz="1600" dirty="0">
                <a:solidFill>
                  <a:srgbClr val="4E4E4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4E4E4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 dirty="0">
                <a:solidFill>
                  <a:srgbClr val="4E4E4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zero</a:t>
            </a:r>
            <a:r>
              <a:rPr lang="zh-CN" altLang="en-US" sz="1600" dirty="0">
                <a:solidFill>
                  <a:srgbClr val="4E4E4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73B9677B-87ED-4CC9-B08E-D94E0961B19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6273" y="3491297"/>
            <a:ext cx="1163857" cy="1982258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7861C46C-5639-4A27-B7C5-A1F8B097399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114" y="2382"/>
            <a:ext cx="1153886" cy="1651931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ABA32CBC-E675-4D50-A912-6765C034D4B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097" y="-149738"/>
            <a:ext cx="1294090" cy="96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062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8DB7DB8D-5BD6-4B36-B186-2E68147CA2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57437" y="6278265"/>
            <a:ext cx="535681" cy="29927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BBF7D86-0FA8-4CD4-962E-C208C459A3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5387" y="6427904"/>
            <a:ext cx="720926" cy="40277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6D96BB6E-D2DD-4528-800D-61F2FF2BEACE}"/>
              </a:ext>
            </a:extLst>
          </p:cNvPr>
          <p:cNvSpPr/>
          <p:nvPr/>
        </p:nvSpPr>
        <p:spPr>
          <a:xfrm>
            <a:off x="802734" y="267210"/>
            <a:ext cx="4476046" cy="595108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6D6F8A9-39A0-4DEA-8665-5A6148E06BB4}"/>
              </a:ext>
            </a:extLst>
          </p:cNvPr>
          <p:cNvSpPr/>
          <p:nvPr/>
        </p:nvSpPr>
        <p:spPr>
          <a:xfrm>
            <a:off x="1200686" y="314467"/>
            <a:ext cx="3775393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1D3951B3-891E-4DB6-90E1-7CE7C77F9788}"/>
              </a:ext>
            </a:extLst>
          </p:cNvPr>
          <p:cNvSpPr/>
          <p:nvPr/>
        </p:nvSpPr>
        <p:spPr>
          <a:xfrm>
            <a:off x="129620" y="113294"/>
            <a:ext cx="875885" cy="875885"/>
          </a:xfrm>
          <a:prstGeom prst="ellipse">
            <a:avLst/>
          </a:prstGeom>
          <a:solidFill>
            <a:schemeClr val="accent4"/>
          </a:solidFill>
          <a:ln w="57150">
            <a:solidFill>
              <a:srgbClr val="DA4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4ACF66B-3462-45FB-9302-AD1EC69EA171}"/>
              </a:ext>
            </a:extLst>
          </p:cNvPr>
          <p:cNvSpPr txBox="1"/>
          <p:nvPr/>
        </p:nvSpPr>
        <p:spPr>
          <a:xfrm>
            <a:off x="166597" y="103864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叁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F5374690-6106-477E-83D7-3E17D41D75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94"/>
          <a:stretch/>
        </p:blipFill>
        <p:spPr>
          <a:xfrm flipH="1">
            <a:off x="11114320" y="0"/>
            <a:ext cx="1077680" cy="237384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B01BADF-0336-4FD7-A961-1355CBD344E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83802"/>
          <a:stretch/>
        </p:blipFill>
        <p:spPr>
          <a:xfrm>
            <a:off x="-22662" y="6159028"/>
            <a:ext cx="12214662" cy="69897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3C6EF5-780B-4B9A-BDBE-C4B8FC6822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401" y="6431424"/>
            <a:ext cx="328305" cy="248691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2C82372A-A265-45B6-8667-F5202E802D8C}"/>
              </a:ext>
            </a:extLst>
          </p:cNvPr>
          <p:cNvGrpSpPr>
            <a:grpSpLocks/>
          </p:cNvGrpSpPr>
          <p:nvPr/>
        </p:nvGrpSpPr>
        <p:grpSpPr bwMode="auto">
          <a:xfrm>
            <a:off x="4271963" y="4000500"/>
            <a:ext cx="3625850" cy="1920875"/>
            <a:chOff x="4271751" y="4000546"/>
            <a:chExt cx="3625362" cy="1921598"/>
          </a:xfrm>
        </p:grpSpPr>
        <p:grpSp>
          <p:nvGrpSpPr>
            <p:cNvPr id="15" name="组合 48">
              <a:extLst>
                <a:ext uri="{FF2B5EF4-FFF2-40B4-BE49-F238E27FC236}">
                  <a16:creationId xmlns:a16="http://schemas.microsoft.com/office/drawing/2014/main" id="{53F6143E-E87F-4D75-9D44-BF3F0F29F30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46273" y="4089924"/>
              <a:ext cx="3499454" cy="1832220"/>
              <a:chOff x="4346273" y="4089924"/>
              <a:chExt cx="3499454" cy="1832220"/>
            </a:xfrm>
          </p:grpSpPr>
          <p:sp>
            <p:nvSpPr>
              <p:cNvPr id="20" name="Freeform 5">
                <a:extLst>
                  <a:ext uri="{FF2B5EF4-FFF2-40B4-BE49-F238E27FC236}">
                    <a16:creationId xmlns:a16="http://schemas.microsoft.com/office/drawing/2014/main" id="{FA4F16B7-B025-469F-AB41-9B2ACB2186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8444" y="4089924"/>
                <a:ext cx="3497283" cy="1432779"/>
              </a:xfrm>
              <a:custGeom>
                <a:avLst/>
                <a:gdLst>
                  <a:gd name="T0" fmla="*/ 0 w 3222"/>
                  <a:gd name="T1" fmla="*/ 2147483646 h 1320"/>
                  <a:gd name="T2" fmla="*/ 2147483646 w 3222"/>
                  <a:gd name="T3" fmla="*/ 0 h 1320"/>
                  <a:gd name="T4" fmla="*/ 2147483646 w 3222"/>
                  <a:gd name="T5" fmla="*/ 2147483646 h 1320"/>
                  <a:gd name="T6" fmla="*/ 2147483646 w 3222"/>
                  <a:gd name="T7" fmla="*/ 2147483646 h 1320"/>
                  <a:gd name="T8" fmla="*/ 0 w 3222"/>
                  <a:gd name="T9" fmla="*/ 2147483646 h 13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222" h="1320">
                    <a:moveTo>
                      <a:pt x="0" y="588"/>
                    </a:moveTo>
                    <a:lnTo>
                      <a:pt x="1608" y="0"/>
                    </a:lnTo>
                    <a:lnTo>
                      <a:pt x="3222" y="588"/>
                    </a:lnTo>
                    <a:lnTo>
                      <a:pt x="1610" y="1320"/>
                    </a:lnTo>
                    <a:lnTo>
                      <a:pt x="0" y="588"/>
                    </a:ln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Freeform 6">
                <a:extLst>
                  <a:ext uri="{FF2B5EF4-FFF2-40B4-BE49-F238E27FC236}">
                    <a16:creationId xmlns:a16="http://schemas.microsoft.com/office/drawing/2014/main" id="{3BCF71CD-B800-4369-8690-7623B31154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6273" y="4728161"/>
                <a:ext cx="1751898" cy="1193983"/>
              </a:xfrm>
              <a:custGeom>
                <a:avLst/>
                <a:gdLst>
                  <a:gd name="T0" fmla="*/ 2147483646 w 1614"/>
                  <a:gd name="T1" fmla="*/ 2147483646 h 1100"/>
                  <a:gd name="T2" fmla="*/ 2147483646 w 1614"/>
                  <a:gd name="T3" fmla="*/ 2147483646 h 1100"/>
                  <a:gd name="T4" fmla="*/ 0 w 1614"/>
                  <a:gd name="T5" fmla="*/ 2147483646 h 1100"/>
                  <a:gd name="T6" fmla="*/ 2147483646 w 1614"/>
                  <a:gd name="T7" fmla="*/ 0 h 1100"/>
                  <a:gd name="T8" fmla="*/ 2147483646 w 1614"/>
                  <a:gd name="T9" fmla="*/ 2147483646 h 11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14" h="1100">
                    <a:moveTo>
                      <a:pt x="1612" y="732"/>
                    </a:moveTo>
                    <a:lnTo>
                      <a:pt x="1614" y="1100"/>
                    </a:lnTo>
                    <a:lnTo>
                      <a:pt x="0" y="318"/>
                    </a:lnTo>
                    <a:lnTo>
                      <a:pt x="2" y="0"/>
                    </a:lnTo>
                    <a:lnTo>
                      <a:pt x="1612" y="73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" name="Freeform 7">
                <a:extLst>
                  <a:ext uri="{FF2B5EF4-FFF2-40B4-BE49-F238E27FC236}">
                    <a16:creationId xmlns:a16="http://schemas.microsoft.com/office/drawing/2014/main" id="{8D9AF826-8C40-48F4-A967-4902E1474C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6000" y="4728161"/>
                <a:ext cx="1749727" cy="1193983"/>
              </a:xfrm>
              <a:custGeom>
                <a:avLst/>
                <a:gdLst>
                  <a:gd name="T0" fmla="*/ 0 w 1612"/>
                  <a:gd name="T1" fmla="*/ 2147483646 h 1100"/>
                  <a:gd name="T2" fmla="*/ 0 w 1612"/>
                  <a:gd name="T3" fmla="*/ 2147483646 h 1100"/>
                  <a:gd name="T4" fmla="*/ 2147483646 w 1612"/>
                  <a:gd name="T5" fmla="*/ 2147483646 h 1100"/>
                  <a:gd name="T6" fmla="*/ 2147483646 w 1612"/>
                  <a:gd name="T7" fmla="*/ 0 h 1100"/>
                  <a:gd name="T8" fmla="*/ 0 w 1612"/>
                  <a:gd name="T9" fmla="*/ 2147483646 h 11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12" h="1100">
                    <a:moveTo>
                      <a:pt x="0" y="732"/>
                    </a:moveTo>
                    <a:lnTo>
                      <a:pt x="0" y="1100"/>
                    </a:lnTo>
                    <a:lnTo>
                      <a:pt x="1612" y="318"/>
                    </a:lnTo>
                    <a:lnTo>
                      <a:pt x="1612" y="0"/>
                    </a:lnTo>
                    <a:lnTo>
                      <a:pt x="0" y="73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5DBA59A0-61F2-4BB3-B4E3-0D95B4CDDCF8}"/>
                </a:ext>
              </a:extLst>
            </p:cNvPr>
            <p:cNvCxnSpPr/>
            <p:nvPr/>
          </p:nvCxnSpPr>
          <p:spPr>
            <a:xfrm>
              <a:off x="4349528" y="4121241"/>
              <a:ext cx="0" cy="600301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D4E4059F-99C3-42FB-AD0E-BAB1FA677BDF}"/>
                </a:ext>
              </a:extLst>
            </p:cNvPr>
            <p:cNvSpPr/>
            <p:nvPr/>
          </p:nvSpPr>
          <p:spPr>
            <a:xfrm>
              <a:off x="4271751" y="4008487"/>
              <a:ext cx="144443" cy="14451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7D8AAE48-2177-43F5-B734-A5CD4AB71983}"/>
                </a:ext>
              </a:extLst>
            </p:cNvPr>
            <p:cNvCxnSpPr/>
            <p:nvPr/>
          </p:nvCxnSpPr>
          <p:spPr>
            <a:xfrm>
              <a:off x="7830447" y="4111713"/>
              <a:ext cx="0" cy="600301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9B8E5E16-637F-4F4A-BBAA-0FA9DF115031}"/>
                </a:ext>
              </a:extLst>
            </p:cNvPr>
            <p:cNvSpPr/>
            <p:nvPr/>
          </p:nvSpPr>
          <p:spPr>
            <a:xfrm>
              <a:off x="7752669" y="4000546"/>
              <a:ext cx="144444" cy="144517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3" name="MH_SubTitle_4">
            <a:extLst>
              <a:ext uri="{FF2B5EF4-FFF2-40B4-BE49-F238E27FC236}">
                <a16:creationId xmlns:a16="http://schemas.microsoft.com/office/drawing/2014/main" id="{E8880E90-3714-4BA3-BA0D-F72D1D4147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60563" y="1720850"/>
            <a:ext cx="30527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latin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</a:rPr>
              <a:t>极简主义设计，极致简约风潮流所向，通用设计，完美兼容。</a:t>
            </a:r>
            <a:endParaRPr lang="zh-CN" altLang="en-US" sz="1600"/>
          </a:p>
        </p:txBody>
      </p:sp>
      <p:sp>
        <p:nvSpPr>
          <p:cNvPr id="24" name="MH_SubTitle_4">
            <a:extLst>
              <a:ext uri="{FF2B5EF4-FFF2-40B4-BE49-F238E27FC236}">
                <a16:creationId xmlns:a16="http://schemas.microsoft.com/office/drawing/2014/main" id="{A57B2A2E-2003-434A-BD72-315DBF658B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19963" y="2360613"/>
            <a:ext cx="30527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latin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</a:rPr>
              <a:t>极简主义设计，极致简约风潮流所向，通用设计，完美兼容。</a:t>
            </a:r>
            <a:endParaRPr lang="zh-CN" altLang="en-US" sz="1600"/>
          </a:p>
        </p:txBody>
      </p:sp>
      <p:sp>
        <p:nvSpPr>
          <p:cNvPr id="25" name="MH_SubTitle_4">
            <a:extLst>
              <a:ext uri="{FF2B5EF4-FFF2-40B4-BE49-F238E27FC236}">
                <a16:creationId xmlns:a16="http://schemas.microsoft.com/office/drawing/2014/main" id="{678EE436-CBE5-4509-A5EA-D853702914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8000" y="2360613"/>
            <a:ext cx="30527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latin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</a:rPr>
              <a:t>极简主义设计，极致简约风潮流所向，通用设计，完美兼容。</a:t>
            </a:r>
            <a:endParaRPr lang="zh-CN" altLang="en-US" sz="1600"/>
          </a:p>
        </p:txBody>
      </p:sp>
      <p:sp>
        <p:nvSpPr>
          <p:cNvPr id="26" name="MH_SubTitle_4">
            <a:extLst>
              <a:ext uri="{FF2B5EF4-FFF2-40B4-BE49-F238E27FC236}">
                <a16:creationId xmlns:a16="http://schemas.microsoft.com/office/drawing/2014/main" id="{14CC113B-CA96-4097-AE5B-0EC4852AF3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6350" y="3092450"/>
            <a:ext cx="30527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latin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</a:rPr>
              <a:t>极简主义设计，极致简约风潮流所向，通用设计，完美兼容。</a:t>
            </a:r>
            <a:endParaRPr lang="zh-CN" altLang="en-US" sz="1600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A568001-9F26-4AE4-B695-16D229B7161B}"/>
              </a:ext>
            </a:extLst>
          </p:cNvPr>
          <p:cNvGrpSpPr>
            <a:grpSpLocks/>
          </p:cNvGrpSpPr>
          <p:nvPr/>
        </p:nvGrpSpPr>
        <p:grpSpPr bwMode="auto">
          <a:xfrm>
            <a:off x="4540250" y="3325813"/>
            <a:ext cx="3086100" cy="1774825"/>
            <a:chOff x="4540674" y="3326122"/>
            <a:chExt cx="3086466" cy="1774345"/>
          </a:xfrm>
        </p:grpSpPr>
        <p:grpSp>
          <p:nvGrpSpPr>
            <p:cNvPr id="28" name="组合 61">
              <a:extLst>
                <a:ext uri="{FF2B5EF4-FFF2-40B4-BE49-F238E27FC236}">
                  <a16:creationId xmlns:a16="http://schemas.microsoft.com/office/drawing/2014/main" id="{99D3A9EB-FFEB-42F4-8872-9052439DCBE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11120" y="3480993"/>
              <a:ext cx="2959991" cy="1619474"/>
              <a:chOff x="4611120" y="3480993"/>
              <a:chExt cx="2959991" cy="1619474"/>
            </a:xfrm>
          </p:grpSpPr>
          <p:sp>
            <p:nvSpPr>
              <p:cNvPr id="33" name="Freeform 8">
                <a:extLst>
                  <a:ext uri="{FF2B5EF4-FFF2-40B4-BE49-F238E27FC236}">
                    <a16:creationId xmlns:a16="http://schemas.microsoft.com/office/drawing/2014/main" id="{9A8A5B56-55AE-4025-990D-670C939FE1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1120" y="3480993"/>
                <a:ext cx="2959991" cy="1220033"/>
              </a:xfrm>
              <a:custGeom>
                <a:avLst/>
                <a:gdLst>
                  <a:gd name="T0" fmla="*/ 0 w 2727"/>
                  <a:gd name="T1" fmla="*/ 2147483646 h 1124"/>
                  <a:gd name="T2" fmla="*/ 2147483646 w 2727"/>
                  <a:gd name="T3" fmla="*/ 0 h 1124"/>
                  <a:gd name="T4" fmla="*/ 2147483646 w 2727"/>
                  <a:gd name="T5" fmla="*/ 2147483646 h 1124"/>
                  <a:gd name="T6" fmla="*/ 2147483646 w 2727"/>
                  <a:gd name="T7" fmla="*/ 2147483646 h 1124"/>
                  <a:gd name="T8" fmla="*/ 0 w 2727"/>
                  <a:gd name="T9" fmla="*/ 2147483646 h 11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727" h="1124">
                    <a:moveTo>
                      <a:pt x="0" y="502"/>
                    </a:moveTo>
                    <a:lnTo>
                      <a:pt x="1361" y="0"/>
                    </a:lnTo>
                    <a:lnTo>
                      <a:pt x="2727" y="506"/>
                    </a:lnTo>
                    <a:lnTo>
                      <a:pt x="1368" y="1124"/>
                    </a:lnTo>
                    <a:lnTo>
                      <a:pt x="0" y="502"/>
                    </a:ln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" name="Freeform 11">
                <a:extLst>
                  <a:ext uri="{FF2B5EF4-FFF2-40B4-BE49-F238E27FC236}">
                    <a16:creationId xmlns:a16="http://schemas.microsoft.com/office/drawing/2014/main" id="{ED0DDADE-EC94-4074-AE93-62A6CCB8E9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1120" y="4025883"/>
                <a:ext cx="1487051" cy="1074584"/>
              </a:xfrm>
              <a:custGeom>
                <a:avLst/>
                <a:gdLst>
                  <a:gd name="T0" fmla="*/ 0 w 1370"/>
                  <a:gd name="T1" fmla="*/ 2147483646 h 990"/>
                  <a:gd name="T2" fmla="*/ 2147483646 w 1370"/>
                  <a:gd name="T3" fmla="*/ 2147483646 h 990"/>
                  <a:gd name="T4" fmla="*/ 2147483646 w 1370"/>
                  <a:gd name="T5" fmla="*/ 2147483646 h 990"/>
                  <a:gd name="T6" fmla="*/ 0 w 1370"/>
                  <a:gd name="T7" fmla="*/ 0 h 990"/>
                  <a:gd name="T8" fmla="*/ 0 w 1370"/>
                  <a:gd name="T9" fmla="*/ 2147483646 h 99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70" h="990">
                    <a:moveTo>
                      <a:pt x="0" y="326"/>
                    </a:moveTo>
                    <a:lnTo>
                      <a:pt x="1370" y="990"/>
                    </a:lnTo>
                    <a:lnTo>
                      <a:pt x="1368" y="622"/>
                    </a:lnTo>
                    <a:lnTo>
                      <a:pt x="0" y="0"/>
                    </a:lnTo>
                    <a:lnTo>
                      <a:pt x="0" y="32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/>
              </a:p>
            </p:txBody>
          </p:sp>
          <p:sp>
            <p:nvSpPr>
              <p:cNvPr id="35" name="Freeform 14">
                <a:extLst>
                  <a:ext uri="{FF2B5EF4-FFF2-40B4-BE49-F238E27FC236}">
                    <a16:creationId xmlns:a16="http://schemas.microsoft.com/office/drawing/2014/main" id="{81091A56-398F-448A-929B-24719509E8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6000" y="4030225"/>
                <a:ext cx="1475111" cy="1070242"/>
              </a:xfrm>
              <a:custGeom>
                <a:avLst/>
                <a:gdLst>
                  <a:gd name="T0" fmla="*/ 2147483646 w 1359"/>
                  <a:gd name="T1" fmla="*/ 0 h 986"/>
                  <a:gd name="T2" fmla="*/ 0 w 1359"/>
                  <a:gd name="T3" fmla="*/ 2147483646 h 986"/>
                  <a:gd name="T4" fmla="*/ 0 w 1359"/>
                  <a:gd name="T5" fmla="*/ 2147483646 h 986"/>
                  <a:gd name="T6" fmla="*/ 2147483646 w 1359"/>
                  <a:gd name="T7" fmla="*/ 2147483646 h 986"/>
                  <a:gd name="T8" fmla="*/ 2147483646 w 1359"/>
                  <a:gd name="T9" fmla="*/ 0 h 98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59" h="986">
                    <a:moveTo>
                      <a:pt x="1359" y="0"/>
                    </a:moveTo>
                    <a:lnTo>
                      <a:pt x="0" y="618"/>
                    </a:lnTo>
                    <a:lnTo>
                      <a:pt x="0" y="986"/>
                    </a:lnTo>
                    <a:lnTo>
                      <a:pt x="1359" y="327"/>
                    </a:lnTo>
                    <a:lnTo>
                      <a:pt x="135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1E83CE5A-7931-4CE1-9B9D-4DE63955DBCD}"/>
                </a:ext>
              </a:extLst>
            </p:cNvPr>
            <p:cNvCxnSpPr/>
            <p:nvPr/>
          </p:nvCxnSpPr>
          <p:spPr>
            <a:xfrm>
              <a:off x="4618471" y="3446739"/>
              <a:ext cx="0" cy="599913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70DD5C07-5292-4E35-9609-53CA007301FF}"/>
                </a:ext>
              </a:extLst>
            </p:cNvPr>
            <p:cNvSpPr/>
            <p:nvPr/>
          </p:nvSpPr>
          <p:spPr>
            <a:xfrm>
              <a:off x="4540674" y="3334057"/>
              <a:ext cx="144480" cy="14442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FA64B106-BEBE-4542-AEC6-6EACAFCA5ACF}"/>
                </a:ext>
              </a:extLst>
            </p:cNvPr>
            <p:cNvCxnSpPr/>
            <p:nvPr/>
          </p:nvCxnSpPr>
          <p:spPr>
            <a:xfrm>
              <a:off x="7560457" y="3437217"/>
              <a:ext cx="0" cy="601499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00B4D9FF-64FA-4B7F-BAF0-929BE09CFE44}"/>
                </a:ext>
              </a:extLst>
            </p:cNvPr>
            <p:cNvSpPr/>
            <p:nvPr/>
          </p:nvSpPr>
          <p:spPr>
            <a:xfrm>
              <a:off x="7482661" y="3326122"/>
              <a:ext cx="144479" cy="144423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CA363C71-7274-4EBB-8389-56E2D46AAA70}"/>
              </a:ext>
            </a:extLst>
          </p:cNvPr>
          <p:cNvGrpSpPr>
            <a:grpSpLocks/>
          </p:cNvGrpSpPr>
          <p:nvPr/>
        </p:nvGrpSpPr>
        <p:grpSpPr bwMode="auto">
          <a:xfrm>
            <a:off x="4827588" y="2628900"/>
            <a:ext cx="2486025" cy="1647825"/>
            <a:chOff x="4828061" y="2629586"/>
            <a:chExt cx="2485563" cy="1647033"/>
          </a:xfrm>
        </p:grpSpPr>
        <p:grpSp>
          <p:nvGrpSpPr>
            <p:cNvPr id="37" name="组合 70">
              <a:extLst>
                <a:ext uri="{FF2B5EF4-FFF2-40B4-BE49-F238E27FC236}">
                  <a16:creationId xmlns:a16="http://schemas.microsoft.com/office/drawing/2014/main" id="{FA109EC1-E9F3-4A05-8310-C98F2896AB6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04188" y="2910052"/>
              <a:ext cx="2358659" cy="1366567"/>
              <a:chOff x="4904188" y="2910052"/>
              <a:chExt cx="2358659" cy="1366567"/>
            </a:xfrm>
          </p:grpSpPr>
          <p:sp>
            <p:nvSpPr>
              <p:cNvPr id="42" name="Freeform 9">
                <a:extLst>
                  <a:ext uri="{FF2B5EF4-FFF2-40B4-BE49-F238E27FC236}">
                    <a16:creationId xmlns:a16="http://schemas.microsoft.com/office/drawing/2014/main" id="{B0B6DB98-13B5-40E9-B12D-F338EBCDC3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4188" y="2910052"/>
                <a:ext cx="2358658" cy="969297"/>
              </a:xfrm>
              <a:custGeom>
                <a:avLst/>
                <a:gdLst>
                  <a:gd name="T0" fmla="*/ 0 w 2173"/>
                  <a:gd name="T1" fmla="*/ 2147483646 h 893"/>
                  <a:gd name="T2" fmla="*/ 2147483646 w 2173"/>
                  <a:gd name="T3" fmla="*/ 0 h 893"/>
                  <a:gd name="T4" fmla="*/ 2147483646 w 2173"/>
                  <a:gd name="T5" fmla="*/ 2147483646 h 893"/>
                  <a:gd name="T6" fmla="*/ 2147483646 w 2173"/>
                  <a:gd name="T7" fmla="*/ 2147483646 h 893"/>
                  <a:gd name="T8" fmla="*/ 0 w 2173"/>
                  <a:gd name="T9" fmla="*/ 2147483646 h 89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73" h="893">
                    <a:moveTo>
                      <a:pt x="0" y="393"/>
                    </a:moveTo>
                    <a:lnTo>
                      <a:pt x="1091" y="0"/>
                    </a:lnTo>
                    <a:lnTo>
                      <a:pt x="2173" y="405"/>
                    </a:lnTo>
                    <a:lnTo>
                      <a:pt x="1098" y="893"/>
                    </a:lnTo>
                    <a:lnTo>
                      <a:pt x="0" y="393"/>
                    </a:ln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" name="Freeform 12">
                <a:extLst>
                  <a:ext uri="{FF2B5EF4-FFF2-40B4-BE49-F238E27FC236}">
                    <a16:creationId xmlns:a16="http://schemas.microsoft.com/office/drawing/2014/main" id="{29882914-C066-447A-8421-2D985A6F20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4247" y="3337271"/>
                <a:ext cx="1193578" cy="939348"/>
              </a:xfrm>
              <a:custGeom>
                <a:avLst/>
                <a:gdLst>
                  <a:gd name="T0" fmla="*/ 0 w 1100"/>
                  <a:gd name="T1" fmla="*/ 334 h 866"/>
                  <a:gd name="T2" fmla="*/ 1100 w 1100"/>
                  <a:gd name="T3" fmla="*/ 866 h 866"/>
                  <a:gd name="T4" fmla="*/ 1098 w 1100"/>
                  <a:gd name="T5" fmla="*/ 500 h 866"/>
                  <a:gd name="T6" fmla="*/ 0 w 1100"/>
                  <a:gd name="T7" fmla="*/ 0 h 866"/>
                  <a:gd name="T8" fmla="*/ 0 w 1100"/>
                  <a:gd name="T9" fmla="*/ 334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0" h="866">
                    <a:moveTo>
                      <a:pt x="0" y="334"/>
                    </a:moveTo>
                    <a:lnTo>
                      <a:pt x="1100" y="866"/>
                    </a:lnTo>
                    <a:lnTo>
                      <a:pt x="1098" y="500"/>
                    </a:lnTo>
                    <a:lnTo>
                      <a:pt x="0" y="0"/>
                    </a:lnTo>
                    <a:lnTo>
                      <a:pt x="0" y="33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4" name="Freeform 15">
                <a:extLst>
                  <a:ext uri="{FF2B5EF4-FFF2-40B4-BE49-F238E27FC236}">
                    <a16:creationId xmlns:a16="http://schemas.microsoft.com/office/drawing/2014/main" id="{C678D9EB-0FB5-471A-BC81-8125995BE3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6238" y="3348378"/>
                <a:ext cx="1166596" cy="928241"/>
              </a:xfrm>
              <a:custGeom>
                <a:avLst/>
                <a:gdLst>
                  <a:gd name="T0" fmla="*/ 1075 w 1075"/>
                  <a:gd name="T1" fmla="*/ 0 h 856"/>
                  <a:gd name="T2" fmla="*/ 0 w 1075"/>
                  <a:gd name="T3" fmla="*/ 490 h 856"/>
                  <a:gd name="T4" fmla="*/ 0 w 1075"/>
                  <a:gd name="T5" fmla="*/ 856 h 856"/>
                  <a:gd name="T6" fmla="*/ 1075 w 1075"/>
                  <a:gd name="T7" fmla="*/ 336 h 856"/>
                  <a:gd name="T8" fmla="*/ 1075 w 1075"/>
                  <a:gd name="T9" fmla="*/ 0 h 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5" h="856">
                    <a:moveTo>
                      <a:pt x="1075" y="0"/>
                    </a:moveTo>
                    <a:lnTo>
                      <a:pt x="0" y="490"/>
                    </a:lnTo>
                    <a:lnTo>
                      <a:pt x="0" y="856"/>
                    </a:lnTo>
                    <a:lnTo>
                      <a:pt x="1075" y="336"/>
                    </a:lnTo>
                    <a:lnTo>
                      <a:pt x="107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CB826FCA-C878-4FB1-A9B5-42DA14B95DEE}"/>
                </a:ext>
              </a:extLst>
            </p:cNvPr>
            <p:cNvCxnSpPr/>
            <p:nvPr/>
          </p:nvCxnSpPr>
          <p:spPr>
            <a:xfrm>
              <a:off x="4905834" y="2750178"/>
              <a:ext cx="0" cy="599787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1DBEAA94-0BD0-4388-82F9-661736203ED1}"/>
                </a:ext>
              </a:extLst>
            </p:cNvPr>
            <p:cNvSpPr/>
            <p:nvPr/>
          </p:nvSpPr>
          <p:spPr>
            <a:xfrm>
              <a:off x="4828061" y="2637520"/>
              <a:ext cx="144435" cy="144393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229673D2-C341-4533-A41B-B9807A3DACF6}"/>
                </a:ext>
              </a:extLst>
            </p:cNvPr>
            <p:cNvCxnSpPr/>
            <p:nvPr/>
          </p:nvCxnSpPr>
          <p:spPr>
            <a:xfrm>
              <a:off x="7246961" y="2740658"/>
              <a:ext cx="0" cy="601374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488A8FD7-E69E-4C98-9ADE-DCF85734A126}"/>
                </a:ext>
              </a:extLst>
            </p:cNvPr>
            <p:cNvSpPr/>
            <p:nvPr/>
          </p:nvSpPr>
          <p:spPr>
            <a:xfrm>
              <a:off x="7169188" y="2629586"/>
              <a:ext cx="144436" cy="14439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45" name="MH_SubTitle_4">
            <a:extLst>
              <a:ext uri="{FF2B5EF4-FFF2-40B4-BE49-F238E27FC236}">
                <a16:creationId xmlns:a16="http://schemas.microsoft.com/office/drawing/2014/main" id="{DD8AF968-C64D-486E-9565-261DA95148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7488" y="3092450"/>
            <a:ext cx="30527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latin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</a:rPr>
              <a:t>极简主义设计，极致简约风潮流所向，通用设计，完美兼容。</a:t>
            </a:r>
            <a:endParaRPr lang="zh-CN" altLang="en-US" sz="1600"/>
          </a:p>
        </p:txBody>
      </p:sp>
      <p:sp>
        <p:nvSpPr>
          <p:cNvPr id="46" name="MH_SubTitle_4">
            <a:extLst>
              <a:ext uri="{FF2B5EF4-FFF2-40B4-BE49-F238E27FC236}">
                <a16:creationId xmlns:a16="http://schemas.microsoft.com/office/drawing/2014/main" id="{3F7E99B0-126E-47B7-9DE0-D9C8623A53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78763" y="3781425"/>
            <a:ext cx="30527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latin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</a:rPr>
              <a:t>极简主义设计，极致简约风潮流所向，通用设计，完美兼容。</a:t>
            </a:r>
            <a:endParaRPr lang="zh-CN" altLang="en-US" sz="1600"/>
          </a:p>
        </p:txBody>
      </p:sp>
      <p:sp>
        <p:nvSpPr>
          <p:cNvPr id="47" name="MH_SubTitle_4">
            <a:extLst>
              <a:ext uri="{FF2B5EF4-FFF2-40B4-BE49-F238E27FC236}">
                <a16:creationId xmlns:a16="http://schemas.microsoft.com/office/drawing/2014/main" id="{A4DED42E-74CB-453E-9835-DFA160B264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2213" y="3781425"/>
            <a:ext cx="30527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dirty="0">
                <a:latin typeface="宋体" panose="02010600030101010101" pitchFamily="2" charset="-122"/>
              </a:rPr>
              <a:t>zero</a:t>
            </a:r>
            <a:r>
              <a:rPr lang="zh-CN" altLang="en-US" sz="1600" dirty="0">
                <a:latin typeface="宋体" panose="02010600030101010101" pitchFamily="2" charset="-122"/>
              </a:rPr>
              <a:t>极简主义设计，极致简约风潮流所向，通用设计，完美兼容。</a:t>
            </a:r>
            <a:endParaRPr lang="zh-CN" altLang="en-US" sz="1600" dirty="0"/>
          </a:p>
        </p:txBody>
      </p:sp>
      <p:sp>
        <p:nvSpPr>
          <p:cNvPr id="48" name="MH_SubTitle_4">
            <a:extLst>
              <a:ext uri="{FF2B5EF4-FFF2-40B4-BE49-F238E27FC236}">
                <a16:creationId xmlns:a16="http://schemas.microsoft.com/office/drawing/2014/main" id="{361DE71F-AE74-4D72-9AB7-478D78D3F0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6275" y="1720850"/>
            <a:ext cx="30527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latin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</a:rPr>
              <a:t>极简主义设计，极致简约风潮流所向，通用设计，完美兼容。</a:t>
            </a:r>
            <a:endParaRPr lang="zh-CN" altLang="en-US" sz="1600"/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49872E74-B23C-4ABC-B945-FDF3705DB912}"/>
              </a:ext>
            </a:extLst>
          </p:cNvPr>
          <p:cNvGrpSpPr>
            <a:grpSpLocks/>
          </p:cNvGrpSpPr>
          <p:nvPr/>
        </p:nvGrpSpPr>
        <p:grpSpPr bwMode="auto">
          <a:xfrm>
            <a:off x="5149850" y="1949450"/>
            <a:ext cx="1876425" cy="1506538"/>
            <a:chOff x="5150214" y="1949439"/>
            <a:chExt cx="1876022" cy="1506588"/>
          </a:xfrm>
        </p:grpSpPr>
        <p:grpSp>
          <p:nvGrpSpPr>
            <p:cNvPr id="50" name="组合 83">
              <a:extLst>
                <a:ext uri="{FF2B5EF4-FFF2-40B4-BE49-F238E27FC236}">
                  <a16:creationId xmlns:a16="http://schemas.microsoft.com/office/drawing/2014/main" id="{EDA0F7AF-5B5B-4FA3-A447-FE211AF1556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27649" y="2348880"/>
              <a:ext cx="1739959" cy="1107147"/>
              <a:chOff x="5227649" y="2348880"/>
              <a:chExt cx="1739959" cy="1107147"/>
            </a:xfrm>
          </p:grpSpPr>
          <p:sp>
            <p:nvSpPr>
              <p:cNvPr id="55" name="Freeform 10">
                <a:extLst>
                  <a:ext uri="{FF2B5EF4-FFF2-40B4-BE49-F238E27FC236}">
                    <a16:creationId xmlns:a16="http://schemas.microsoft.com/office/drawing/2014/main" id="{1593056B-9DE5-4AD1-9162-AD98B30683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27649" y="2348880"/>
                <a:ext cx="1739958" cy="707706"/>
              </a:xfrm>
              <a:custGeom>
                <a:avLst/>
                <a:gdLst>
                  <a:gd name="T0" fmla="*/ 0 w 1603"/>
                  <a:gd name="T1" fmla="*/ 2147483646 h 652"/>
                  <a:gd name="T2" fmla="*/ 2147483646 w 1603"/>
                  <a:gd name="T3" fmla="*/ 0 h 652"/>
                  <a:gd name="T4" fmla="*/ 2147483646 w 1603"/>
                  <a:gd name="T5" fmla="*/ 2147483646 h 652"/>
                  <a:gd name="T6" fmla="*/ 2147483646 w 1603"/>
                  <a:gd name="T7" fmla="*/ 2147483646 h 652"/>
                  <a:gd name="T8" fmla="*/ 0 w 1603"/>
                  <a:gd name="T9" fmla="*/ 2147483646 h 6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03" h="652">
                    <a:moveTo>
                      <a:pt x="0" y="288"/>
                    </a:moveTo>
                    <a:lnTo>
                      <a:pt x="809" y="0"/>
                    </a:lnTo>
                    <a:lnTo>
                      <a:pt x="1603" y="288"/>
                    </a:lnTo>
                    <a:lnTo>
                      <a:pt x="800" y="652"/>
                    </a:lnTo>
                    <a:lnTo>
                      <a:pt x="0" y="288"/>
                    </a:ln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" name="Freeform 13">
                <a:extLst>
                  <a:ext uri="{FF2B5EF4-FFF2-40B4-BE49-F238E27FC236}">
                    <a16:creationId xmlns:a16="http://schemas.microsoft.com/office/drawing/2014/main" id="{38610ED9-AFD4-42FF-A07B-A44B3424B8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27649" y="2661486"/>
                <a:ext cx="870522" cy="794541"/>
              </a:xfrm>
              <a:custGeom>
                <a:avLst/>
                <a:gdLst>
                  <a:gd name="T0" fmla="*/ 0 w 802"/>
                  <a:gd name="T1" fmla="*/ 2147483646 h 732"/>
                  <a:gd name="T2" fmla="*/ 2147483646 w 802"/>
                  <a:gd name="T3" fmla="*/ 2147483646 h 732"/>
                  <a:gd name="T4" fmla="*/ 2147483646 w 802"/>
                  <a:gd name="T5" fmla="*/ 2147483646 h 732"/>
                  <a:gd name="T6" fmla="*/ 0 w 802"/>
                  <a:gd name="T7" fmla="*/ 0 h 732"/>
                  <a:gd name="T8" fmla="*/ 0 w 802"/>
                  <a:gd name="T9" fmla="*/ 2147483646 h 7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02" h="732">
                    <a:moveTo>
                      <a:pt x="0" y="343"/>
                    </a:moveTo>
                    <a:lnTo>
                      <a:pt x="802" y="732"/>
                    </a:lnTo>
                    <a:lnTo>
                      <a:pt x="800" y="364"/>
                    </a:lnTo>
                    <a:lnTo>
                      <a:pt x="0" y="0"/>
                    </a:lnTo>
                    <a:lnTo>
                      <a:pt x="0" y="343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" name="Freeform 16">
                <a:extLst>
                  <a:ext uri="{FF2B5EF4-FFF2-40B4-BE49-F238E27FC236}">
                    <a16:creationId xmlns:a16="http://schemas.microsoft.com/office/drawing/2014/main" id="{04BE8EB4-0684-460B-BCDB-3C435E03F0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6000" y="2661486"/>
                <a:ext cx="871608" cy="794541"/>
              </a:xfrm>
              <a:custGeom>
                <a:avLst/>
                <a:gdLst>
                  <a:gd name="T0" fmla="*/ 2147483646 w 803"/>
                  <a:gd name="T1" fmla="*/ 0 h 732"/>
                  <a:gd name="T2" fmla="*/ 0 w 803"/>
                  <a:gd name="T3" fmla="*/ 2147483646 h 732"/>
                  <a:gd name="T4" fmla="*/ 0 w 803"/>
                  <a:gd name="T5" fmla="*/ 2147483646 h 732"/>
                  <a:gd name="T6" fmla="*/ 2147483646 w 803"/>
                  <a:gd name="T7" fmla="*/ 2147483646 h 732"/>
                  <a:gd name="T8" fmla="*/ 2147483646 w 803"/>
                  <a:gd name="T9" fmla="*/ 0 h 7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03" h="732">
                    <a:moveTo>
                      <a:pt x="803" y="0"/>
                    </a:moveTo>
                    <a:lnTo>
                      <a:pt x="0" y="364"/>
                    </a:lnTo>
                    <a:lnTo>
                      <a:pt x="0" y="732"/>
                    </a:lnTo>
                    <a:lnTo>
                      <a:pt x="803" y="343"/>
                    </a:lnTo>
                    <a:lnTo>
                      <a:pt x="803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854D0DDC-80E7-4AE4-83E3-781FAEE62EEC}"/>
                </a:ext>
              </a:extLst>
            </p:cNvPr>
            <p:cNvCxnSpPr>
              <a:endCxn id="56" idx="3"/>
            </p:cNvCxnSpPr>
            <p:nvPr/>
          </p:nvCxnSpPr>
          <p:spPr>
            <a:xfrm>
              <a:off x="5227985" y="2060568"/>
              <a:ext cx="0" cy="601683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7F4BC721-B43F-45E0-BFA7-54F8ED3F4E0D}"/>
                </a:ext>
              </a:extLst>
            </p:cNvPr>
            <p:cNvSpPr/>
            <p:nvPr/>
          </p:nvSpPr>
          <p:spPr>
            <a:xfrm>
              <a:off x="5150214" y="1949439"/>
              <a:ext cx="144432" cy="144468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7E5D152E-F3AB-4E29-A73B-8AB74988BBBD}"/>
                </a:ext>
              </a:extLst>
            </p:cNvPr>
            <p:cNvCxnSpPr/>
            <p:nvPr/>
          </p:nvCxnSpPr>
          <p:spPr>
            <a:xfrm>
              <a:off x="6959575" y="2060568"/>
              <a:ext cx="0" cy="601683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CCF25E62-E394-4BAD-A0BD-25428229DCFD}"/>
                </a:ext>
              </a:extLst>
            </p:cNvPr>
            <p:cNvSpPr/>
            <p:nvPr/>
          </p:nvSpPr>
          <p:spPr>
            <a:xfrm>
              <a:off x="6881805" y="1949439"/>
              <a:ext cx="144431" cy="144468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38686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45" grpId="0"/>
      <p:bldP spid="46" grpId="0"/>
      <p:bldP spid="47" grpId="0"/>
      <p:bldP spid="4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8DB7DB8D-5BD6-4B36-B186-2E68147CA2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57437" y="6278265"/>
            <a:ext cx="535681" cy="29927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BBF7D86-0FA8-4CD4-962E-C208C459A3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5387" y="6427904"/>
            <a:ext cx="720926" cy="40277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6D96BB6E-D2DD-4528-800D-61F2FF2BEACE}"/>
              </a:ext>
            </a:extLst>
          </p:cNvPr>
          <p:cNvSpPr/>
          <p:nvPr/>
        </p:nvSpPr>
        <p:spPr>
          <a:xfrm>
            <a:off x="802734" y="267210"/>
            <a:ext cx="4476046" cy="595108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6D6F8A9-39A0-4DEA-8665-5A6148E06BB4}"/>
              </a:ext>
            </a:extLst>
          </p:cNvPr>
          <p:cNvSpPr/>
          <p:nvPr/>
        </p:nvSpPr>
        <p:spPr>
          <a:xfrm>
            <a:off x="1200686" y="314467"/>
            <a:ext cx="3775393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1D3951B3-891E-4DB6-90E1-7CE7C77F9788}"/>
              </a:ext>
            </a:extLst>
          </p:cNvPr>
          <p:cNvSpPr/>
          <p:nvPr/>
        </p:nvSpPr>
        <p:spPr>
          <a:xfrm>
            <a:off x="129620" y="113294"/>
            <a:ext cx="875885" cy="875885"/>
          </a:xfrm>
          <a:prstGeom prst="ellipse">
            <a:avLst/>
          </a:prstGeom>
          <a:solidFill>
            <a:schemeClr val="accent4"/>
          </a:solidFill>
          <a:ln w="57150">
            <a:solidFill>
              <a:srgbClr val="DA4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4ACF66B-3462-45FB-9302-AD1EC69EA171}"/>
              </a:ext>
            </a:extLst>
          </p:cNvPr>
          <p:cNvSpPr txBox="1"/>
          <p:nvPr/>
        </p:nvSpPr>
        <p:spPr>
          <a:xfrm>
            <a:off x="166597" y="103864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叁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F5374690-6106-477E-83D7-3E17D41D75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94"/>
          <a:stretch/>
        </p:blipFill>
        <p:spPr>
          <a:xfrm flipH="1">
            <a:off x="11114320" y="0"/>
            <a:ext cx="1077680" cy="237384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B01BADF-0336-4FD7-A961-1355CBD344E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83802"/>
          <a:stretch/>
        </p:blipFill>
        <p:spPr>
          <a:xfrm>
            <a:off x="-22662" y="6159028"/>
            <a:ext cx="12214662" cy="69897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3C6EF5-780B-4B9A-BDBE-C4B8FC6822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401" y="6431424"/>
            <a:ext cx="328305" cy="248691"/>
          </a:xfrm>
          <a:prstGeom prst="rect">
            <a:avLst/>
          </a:prstGeom>
        </p:spPr>
      </p:pic>
      <p:sp>
        <p:nvSpPr>
          <p:cNvPr id="14" name="Freeform 8">
            <a:extLst>
              <a:ext uri="{FF2B5EF4-FFF2-40B4-BE49-F238E27FC236}">
                <a16:creationId xmlns:a16="http://schemas.microsoft.com/office/drawing/2014/main" id="{3FA3F5BF-129A-4497-9E5A-DFAF10A12B34}"/>
              </a:ext>
            </a:extLst>
          </p:cNvPr>
          <p:cNvSpPr>
            <a:spLocks/>
          </p:cNvSpPr>
          <p:nvPr/>
        </p:nvSpPr>
        <p:spPr bwMode="auto">
          <a:xfrm>
            <a:off x="6400433" y="5102101"/>
            <a:ext cx="4514850" cy="900112"/>
          </a:xfrm>
          <a:custGeom>
            <a:avLst/>
            <a:gdLst>
              <a:gd name="T0" fmla="*/ 1064 w 1064"/>
              <a:gd name="T1" fmla="*/ 172 h 212"/>
              <a:gd name="T2" fmla="*/ 1024 w 1064"/>
              <a:gd name="T3" fmla="*/ 212 h 212"/>
              <a:gd name="T4" fmla="*/ 41 w 1064"/>
              <a:gd name="T5" fmla="*/ 212 h 212"/>
              <a:gd name="T6" fmla="*/ 0 w 1064"/>
              <a:gd name="T7" fmla="*/ 172 h 212"/>
              <a:gd name="T8" fmla="*/ 0 w 1064"/>
              <a:gd name="T9" fmla="*/ 41 h 212"/>
              <a:gd name="T10" fmla="*/ 41 w 1064"/>
              <a:gd name="T11" fmla="*/ 0 h 212"/>
              <a:gd name="T12" fmla="*/ 1024 w 1064"/>
              <a:gd name="T13" fmla="*/ 0 h 212"/>
              <a:gd name="T14" fmla="*/ 1064 w 1064"/>
              <a:gd name="T15" fmla="*/ 41 h 212"/>
              <a:gd name="T16" fmla="*/ 1064 w 1064"/>
              <a:gd name="T17" fmla="*/ 172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4" h="212">
                <a:moveTo>
                  <a:pt x="1064" y="172"/>
                </a:moveTo>
                <a:cubicBezTo>
                  <a:pt x="1064" y="194"/>
                  <a:pt x="1046" y="212"/>
                  <a:pt x="1024" y="212"/>
                </a:cubicBezTo>
                <a:cubicBezTo>
                  <a:pt x="41" y="212"/>
                  <a:pt x="41" y="212"/>
                  <a:pt x="41" y="212"/>
                </a:cubicBezTo>
                <a:cubicBezTo>
                  <a:pt x="19" y="212"/>
                  <a:pt x="0" y="194"/>
                  <a:pt x="0" y="172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19"/>
                  <a:pt x="19" y="0"/>
                  <a:pt x="41" y="0"/>
                </a:cubicBezTo>
                <a:cubicBezTo>
                  <a:pt x="1024" y="0"/>
                  <a:pt x="1024" y="0"/>
                  <a:pt x="1024" y="0"/>
                </a:cubicBezTo>
                <a:cubicBezTo>
                  <a:pt x="1046" y="0"/>
                  <a:pt x="1064" y="19"/>
                  <a:pt x="1064" y="41"/>
                </a:cubicBezTo>
                <a:lnTo>
                  <a:pt x="1064" y="17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5" name="Freeform 8">
            <a:extLst>
              <a:ext uri="{FF2B5EF4-FFF2-40B4-BE49-F238E27FC236}">
                <a16:creationId xmlns:a16="http://schemas.microsoft.com/office/drawing/2014/main" id="{421D029A-305E-4910-985B-F4A4C2D4EE2F}"/>
              </a:ext>
            </a:extLst>
          </p:cNvPr>
          <p:cNvSpPr>
            <a:spLocks/>
          </p:cNvSpPr>
          <p:nvPr/>
        </p:nvSpPr>
        <p:spPr bwMode="auto">
          <a:xfrm>
            <a:off x="6400433" y="3749551"/>
            <a:ext cx="4514850" cy="900112"/>
          </a:xfrm>
          <a:custGeom>
            <a:avLst/>
            <a:gdLst>
              <a:gd name="T0" fmla="*/ 1064 w 1064"/>
              <a:gd name="T1" fmla="*/ 172 h 212"/>
              <a:gd name="T2" fmla="*/ 1024 w 1064"/>
              <a:gd name="T3" fmla="*/ 212 h 212"/>
              <a:gd name="T4" fmla="*/ 41 w 1064"/>
              <a:gd name="T5" fmla="*/ 212 h 212"/>
              <a:gd name="T6" fmla="*/ 0 w 1064"/>
              <a:gd name="T7" fmla="*/ 172 h 212"/>
              <a:gd name="T8" fmla="*/ 0 w 1064"/>
              <a:gd name="T9" fmla="*/ 41 h 212"/>
              <a:gd name="T10" fmla="*/ 41 w 1064"/>
              <a:gd name="T11" fmla="*/ 0 h 212"/>
              <a:gd name="T12" fmla="*/ 1024 w 1064"/>
              <a:gd name="T13" fmla="*/ 0 h 212"/>
              <a:gd name="T14" fmla="*/ 1064 w 1064"/>
              <a:gd name="T15" fmla="*/ 41 h 212"/>
              <a:gd name="T16" fmla="*/ 1064 w 1064"/>
              <a:gd name="T17" fmla="*/ 172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4" h="212">
                <a:moveTo>
                  <a:pt x="1064" y="172"/>
                </a:moveTo>
                <a:cubicBezTo>
                  <a:pt x="1064" y="194"/>
                  <a:pt x="1046" y="212"/>
                  <a:pt x="1024" y="212"/>
                </a:cubicBezTo>
                <a:cubicBezTo>
                  <a:pt x="41" y="212"/>
                  <a:pt x="41" y="212"/>
                  <a:pt x="41" y="212"/>
                </a:cubicBezTo>
                <a:cubicBezTo>
                  <a:pt x="19" y="212"/>
                  <a:pt x="0" y="194"/>
                  <a:pt x="0" y="172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19"/>
                  <a:pt x="19" y="0"/>
                  <a:pt x="41" y="0"/>
                </a:cubicBezTo>
                <a:cubicBezTo>
                  <a:pt x="1024" y="0"/>
                  <a:pt x="1024" y="0"/>
                  <a:pt x="1024" y="0"/>
                </a:cubicBezTo>
                <a:cubicBezTo>
                  <a:pt x="1046" y="0"/>
                  <a:pt x="1064" y="19"/>
                  <a:pt x="1064" y="41"/>
                </a:cubicBezTo>
                <a:lnTo>
                  <a:pt x="1064" y="17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6" name="Freeform 11">
            <a:extLst>
              <a:ext uri="{FF2B5EF4-FFF2-40B4-BE49-F238E27FC236}">
                <a16:creationId xmlns:a16="http://schemas.microsoft.com/office/drawing/2014/main" id="{5B198814-6E58-409E-AA01-3DFBA36849C7}"/>
              </a:ext>
            </a:extLst>
          </p:cNvPr>
          <p:cNvSpPr>
            <a:spLocks/>
          </p:cNvSpPr>
          <p:nvPr/>
        </p:nvSpPr>
        <p:spPr bwMode="auto">
          <a:xfrm>
            <a:off x="6394083" y="2414463"/>
            <a:ext cx="4513262" cy="900113"/>
          </a:xfrm>
          <a:custGeom>
            <a:avLst/>
            <a:gdLst>
              <a:gd name="T0" fmla="*/ 1064 w 1064"/>
              <a:gd name="T1" fmla="*/ 172 h 212"/>
              <a:gd name="T2" fmla="*/ 1024 w 1064"/>
              <a:gd name="T3" fmla="*/ 212 h 212"/>
              <a:gd name="T4" fmla="*/ 41 w 1064"/>
              <a:gd name="T5" fmla="*/ 212 h 212"/>
              <a:gd name="T6" fmla="*/ 0 w 1064"/>
              <a:gd name="T7" fmla="*/ 172 h 212"/>
              <a:gd name="T8" fmla="*/ 0 w 1064"/>
              <a:gd name="T9" fmla="*/ 41 h 212"/>
              <a:gd name="T10" fmla="*/ 41 w 1064"/>
              <a:gd name="T11" fmla="*/ 0 h 212"/>
              <a:gd name="T12" fmla="*/ 1024 w 1064"/>
              <a:gd name="T13" fmla="*/ 0 h 212"/>
              <a:gd name="T14" fmla="*/ 1064 w 1064"/>
              <a:gd name="T15" fmla="*/ 41 h 212"/>
              <a:gd name="T16" fmla="*/ 1064 w 1064"/>
              <a:gd name="T17" fmla="*/ 172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4" h="212">
                <a:moveTo>
                  <a:pt x="1064" y="172"/>
                </a:moveTo>
                <a:cubicBezTo>
                  <a:pt x="1064" y="194"/>
                  <a:pt x="1046" y="212"/>
                  <a:pt x="1024" y="212"/>
                </a:cubicBezTo>
                <a:cubicBezTo>
                  <a:pt x="41" y="212"/>
                  <a:pt x="41" y="212"/>
                  <a:pt x="41" y="212"/>
                </a:cubicBezTo>
                <a:cubicBezTo>
                  <a:pt x="19" y="212"/>
                  <a:pt x="0" y="194"/>
                  <a:pt x="0" y="172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19"/>
                  <a:pt x="19" y="0"/>
                  <a:pt x="41" y="0"/>
                </a:cubicBezTo>
                <a:cubicBezTo>
                  <a:pt x="1024" y="0"/>
                  <a:pt x="1024" y="0"/>
                  <a:pt x="1024" y="0"/>
                </a:cubicBezTo>
                <a:cubicBezTo>
                  <a:pt x="1046" y="0"/>
                  <a:pt x="1064" y="19"/>
                  <a:pt x="1064" y="41"/>
                </a:cubicBezTo>
                <a:lnTo>
                  <a:pt x="1064" y="17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7" name="Freeform 14">
            <a:extLst>
              <a:ext uri="{FF2B5EF4-FFF2-40B4-BE49-F238E27FC236}">
                <a16:creationId xmlns:a16="http://schemas.microsoft.com/office/drawing/2014/main" id="{DD0026CF-576C-4D8B-B5BB-F0BDB44B0EF2}"/>
              </a:ext>
            </a:extLst>
          </p:cNvPr>
          <p:cNvSpPr>
            <a:spLocks/>
          </p:cNvSpPr>
          <p:nvPr/>
        </p:nvSpPr>
        <p:spPr bwMode="auto">
          <a:xfrm>
            <a:off x="6411546" y="1022226"/>
            <a:ext cx="4513262" cy="900112"/>
          </a:xfrm>
          <a:custGeom>
            <a:avLst/>
            <a:gdLst>
              <a:gd name="T0" fmla="*/ 1064 w 1064"/>
              <a:gd name="T1" fmla="*/ 172 h 212"/>
              <a:gd name="T2" fmla="*/ 1024 w 1064"/>
              <a:gd name="T3" fmla="*/ 212 h 212"/>
              <a:gd name="T4" fmla="*/ 41 w 1064"/>
              <a:gd name="T5" fmla="*/ 212 h 212"/>
              <a:gd name="T6" fmla="*/ 0 w 1064"/>
              <a:gd name="T7" fmla="*/ 172 h 212"/>
              <a:gd name="T8" fmla="*/ 0 w 1064"/>
              <a:gd name="T9" fmla="*/ 41 h 212"/>
              <a:gd name="T10" fmla="*/ 41 w 1064"/>
              <a:gd name="T11" fmla="*/ 0 h 212"/>
              <a:gd name="T12" fmla="*/ 1024 w 1064"/>
              <a:gd name="T13" fmla="*/ 0 h 212"/>
              <a:gd name="T14" fmla="*/ 1064 w 1064"/>
              <a:gd name="T15" fmla="*/ 41 h 212"/>
              <a:gd name="T16" fmla="*/ 1064 w 1064"/>
              <a:gd name="T17" fmla="*/ 172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4" h="212">
                <a:moveTo>
                  <a:pt x="1064" y="172"/>
                </a:moveTo>
                <a:cubicBezTo>
                  <a:pt x="1064" y="194"/>
                  <a:pt x="1046" y="212"/>
                  <a:pt x="1024" y="212"/>
                </a:cubicBezTo>
                <a:cubicBezTo>
                  <a:pt x="41" y="212"/>
                  <a:pt x="41" y="212"/>
                  <a:pt x="41" y="212"/>
                </a:cubicBezTo>
                <a:cubicBezTo>
                  <a:pt x="19" y="212"/>
                  <a:pt x="0" y="194"/>
                  <a:pt x="0" y="172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19"/>
                  <a:pt x="19" y="0"/>
                  <a:pt x="41" y="0"/>
                </a:cubicBezTo>
                <a:cubicBezTo>
                  <a:pt x="1024" y="0"/>
                  <a:pt x="1024" y="0"/>
                  <a:pt x="1024" y="0"/>
                </a:cubicBezTo>
                <a:cubicBezTo>
                  <a:pt x="1046" y="0"/>
                  <a:pt x="1064" y="19"/>
                  <a:pt x="1064" y="41"/>
                </a:cubicBezTo>
                <a:lnTo>
                  <a:pt x="1064" y="17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188635AA-E0E7-48B7-92E9-7C329453E9E6}"/>
              </a:ext>
            </a:extLst>
          </p:cNvPr>
          <p:cNvGrpSpPr/>
          <p:nvPr/>
        </p:nvGrpSpPr>
        <p:grpSpPr>
          <a:xfrm>
            <a:off x="10232659" y="1239598"/>
            <a:ext cx="373063" cy="454026"/>
            <a:chOff x="5969001" y="1333500"/>
            <a:chExt cx="373063" cy="454026"/>
          </a:xfrm>
          <a:solidFill>
            <a:schemeClr val="bg1"/>
          </a:solidFill>
        </p:grpSpPr>
        <p:sp>
          <p:nvSpPr>
            <p:cNvPr id="19" name="Oval 17">
              <a:extLst>
                <a:ext uri="{FF2B5EF4-FFF2-40B4-BE49-F238E27FC236}">
                  <a16:creationId xmlns:a16="http://schemas.microsoft.com/office/drawing/2014/main" id="{F3669266-3ED0-4011-BAD0-DEAA34F871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65838" y="1333500"/>
              <a:ext cx="169863" cy="2238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32BB2095-2DCE-4335-9EF3-217484482A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9001" y="1566863"/>
              <a:ext cx="373063" cy="220663"/>
            </a:xfrm>
            <a:custGeom>
              <a:avLst/>
              <a:gdLst>
                <a:gd name="T0" fmla="*/ 58 w 88"/>
                <a:gd name="T1" fmla="*/ 0 h 52"/>
                <a:gd name="T2" fmla="*/ 48 w 88"/>
                <a:gd name="T3" fmla="*/ 17 h 52"/>
                <a:gd name="T4" fmla="*/ 48 w 88"/>
                <a:gd name="T5" fmla="*/ 17 h 52"/>
                <a:gd name="T6" fmla="*/ 48 w 88"/>
                <a:gd name="T7" fmla="*/ 3 h 52"/>
                <a:gd name="T8" fmla="*/ 49 w 88"/>
                <a:gd name="T9" fmla="*/ 2 h 52"/>
                <a:gd name="T10" fmla="*/ 44 w 88"/>
                <a:gd name="T11" fmla="*/ 0 h 52"/>
                <a:gd name="T12" fmla="*/ 39 w 88"/>
                <a:gd name="T13" fmla="*/ 2 h 52"/>
                <a:gd name="T14" fmla="*/ 41 w 88"/>
                <a:gd name="T15" fmla="*/ 3 h 52"/>
                <a:gd name="T16" fmla="*/ 41 w 88"/>
                <a:gd name="T17" fmla="*/ 17 h 52"/>
                <a:gd name="T18" fmla="*/ 39 w 88"/>
                <a:gd name="T19" fmla="*/ 17 h 52"/>
                <a:gd name="T20" fmla="*/ 30 w 88"/>
                <a:gd name="T21" fmla="*/ 0 h 52"/>
                <a:gd name="T22" fmla="*/ 0 w 88"/>
                <a:gd name="T23" fmla="*/ 22 h 52"/>
                <a:gd name="T24" fmla="*/ 0 w 88"/>
                <a:gd name="T25" fmla="*/ 22 h 52"/>
                <a:gd name="T26" fmla="*/ 0 w 88"/>
                <a:gd name="T27" fmla="*/ 52 h 52"/>
                <a:gd name="T28" fmla="*/ 88 w 88"/>
                <a:gd name="T29" fmla="*/ 52 h 52"/>
                <a:gd name="T30" fmla="*/ 88 w 88"/>
                <a:gd name="T31" fmla="*/ 22 h 52"/>
                <a:gd name="T32" fmla="*/ 88 w 88"/>
                <a:gd name="T33" fmla="*/ 22 h 52"/>
                <a:gd name="T34" fmla="*/ 58 w 88"/>
                <a:gd name="T3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52">
                  <a:moveTo>
                    <a:pt x="58" y="0"/>
                  </a:move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9" y="3"/>
                    <a:pt x="49" y="2"/>
                    <a:pt x="49" y="2"/>
                  </a:cubicBezTo>
                  <a:cubicBezTo>
                    <a:pt x="49" y="1"/>
                    <a:pt x="47" y="0"/>
                    <a:pt x="44" y="0"/>
                  </a:cubicBezTo>
                  <a:cubicBezTo>
                    <a:pt x="41" y="0"/>
                    <a:pt x="39" y="1"/>
                    <a:pt x="39" y="2"/>
                  </a:cubicBezTo>
                  <a:cubicBezTo>
                    <a:pt x="39" y="2"/>
                    <a:pt x="40" y="3"/>
                    <a:pt x="41" y="3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4" y="3"/>
                    <a:pt x="3" y="1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5" y="12"/>
                    <a:pt x="73" y="3"/>
                    <a:pt x="5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47ECCDB-16E9-4E22-85BD-8A239F7DB747}"/>
              </a:ext>
            </a:extLst>
          </p:cNvPr>
          <p:cNvGrpSpPr/>
          <p:nvPr/>
        </p:nvGrpSpPr>
        <p:grpSpPr>
          <a:xfrm>
            <a:off x="10216302" y="2601673"/>
            <a:ext cx="360363" cy="496888"/>
            <a:chOff x="5489576" y="2695575"/>
            <a:chExt cx="360363" cy="496888"/>
          </a:xfrm>
          <a:solidFill>
            <a:schemeClr val="bg1"/>
          </a:solidFill>
        </p:grpSpPr>
        <p:sp>
          <p:nvSpPr>
            <p:cNvPr id="22" name="Rectangle 19">
              <a:extLst>
                <a:ext uri="{FF2B5EF4-FFF2-40B4-BE49-F238E27FC236}">
                  <a16:creationId xmlns:a16="http://schemas.microsoft.com/office/drawing/2014/main" id="{6DD565F0-057A-41CB-B028-7EFF8B16AC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89576" y="2959100"/>
              <a:ext cx="93663" cy="2333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3" name="Rectangle 20">
              <a:extLst>
                <a:ext uri="{FF2B5EF4-FFF2-40B4-BE49-F238E27FC236}">
                  <a16:creationId xmlns:a16="http://schemas.microsoft.com/office/drawing/2014/main" id="{8E9CF34A-D012-4E43-84F1-E0FBEA1D5B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4513" y="2911475"/>
              <a:ext cx="93663" cy="280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4" name="Rectangle 21">
              <a:extLst>
                <a:ext uri="{FF2B5EF4-FFF2-40B4-BE49-F238E27FC236}">
                  <a16:creationId xmlns:a16="http://schemas.microsoft.com/office/drawing/2014/main" id="{A9492752-B997-4776-BEAA-36D926EC0E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56276" y="2852738"/>
              <a:ext cx="93663" cy="3397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5" name="Freeform 22">
              <a:extLst>
                <a:ext uri="{FF2B5EF4-FFF2-40B4-BE49-F238E27FC236}">
                  <a16:creationId xmlns:a16="http://schemas.microsoft.com/office/drawing/2014/main" id="{04F78AF3-D7A8-4286-9796-04A9226518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9576" y="2763838"/>
              <a:ext cx="309563" cy="173038"/>
            </a:xfrm>
            <a:custGeom>
              <a:avLst/>
              <a:gdLst>
                <a:gd name="T0" fmla="*/ 0 w 73"/>
                <a:gd name="T1" fmla="*/ 41 h 41"/>
                <a:gd name="T2" fmla="*/ 0 w 73"/>
                <a:gd name="T3" fmla="*/ 37 h 41"/>
                <a:gd name="T4" fmla="*/ 71 w 73"/>
                <a:gd name="T5" fmla="*/ 0 h 41"/>
                <a:gd name="T6" fmla="*/ 73 w 73"/>
                <a:gd name="T7" fmla="*/ 3 h 41"/>
                <a:gd name="T8" fmla="*/ 0 w 73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1">
                  <a:moveTo>
                    <a:pt x="0" y="4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40" y="37"/>
                    <a:pt x="71" y="0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41" y="40"/>
                    <a:pt x="0" y="41"/>
                    <a:pt x="0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6" name="Freeform 23">
              <a:extLst>
                <a:ext uri="{FF2B5EF4-FFF2-40B4-BE49-F238E27FC236}">
                  <a16:creationId xmlns:a16="http://schemas.microsoft.com/office/drawing/2014/main" id="{A5FCCD7F-46A2-446F-B777-58EDEB9406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3413" y="2695575"/>
              <a:ext cx="136525" cy="147638"/>
            </a:xfrm>
            <a:custGeom>
              <a:avLst/>
              <a:gdLst>
                <a:gd name="T0" fmla="*/ 32 w 32"/>
                <a:gd name="T1" fmla="*/ 0 h 35"/>
                <a:gd name="T2" fmla="*/ 27 w 32"/>
                <a:gd name="T3" fmla="*/ 35 h 35"/>
                <a:gd name="T4" fmla="*/ 17 w 32"/>
                <a:gd name="T5" fmla="*/ 20 h 35"/>
                <a:gd name="T6" fmla="*/ 0 w 32"/>
                <a:gd name="T7" fmla="*/ 15 h 35"/>
                <a:gd name="T8" fmla="*/ 32 w 32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5">
                  <a:moveTo>
                    <a:pt x="32" y="0"/>
                  </a:moveTo>
                  <a:cubicBezTo>
                    <a:pt x="29" y="10"/>
                    <a:pt x="27" y="25"/>
                    <a:pt x="27" y="35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0" y="12"/>
                    <a:pt x="23" y="6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8FE7894-0581-40C0-9B7C-F1ADC1383F24}"/>
              </a:ext>
            </a:extLst>
          </p:cNvPr>
          <p:cNvGrpSpPr/>
          <p:nvPr/>
        </p:nvGrpSpPr>
        <p:grpSpPr>
          <a:xfrm>
            <a:off x="10274744" y="3921394"/>
            <a:ext cx="454026" cy="581025"/>
            <a:chOff x="4954588" y="4040188"/>
            <a:chExt cx="454026" cy="581025"/>
          </a:xfrm>
          <a:solidFill>
            <a:schemeClr val="bg1"/>
          </a:solidFill>
        </p:grpSpPr>
        <p:sp>
          <p:nvSpPr>
            <p:cNvPr id="28" name="Freeform 24">
              <a:extLst>
                <a:ext uri="{FF2B5EF4-FFF2-40B4-BE49-F238E27FC236}">
                  <a16:creationId xmlns:a16="http://schemas.microsoft.com/office/drawing/2014/main" id="{D3F54F93-C9CB-435A-9D3F-716B30DA68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8088" y="4146550"/>
              <a:ext cx="309563" cy="373063"/>
            </a:xfrm>
            <a:custGeom>
              <a:avLst/>
              <a:gdLst>
                <a:gd name="T0" fmla="*/ 56 w 73"/>
                <a:gd name="T1" fmla="*/ 88 h 88"/>
                <a:gd name="T2" fmla="*/ 18 w 73"/>
                <a:gd name="T3" fmla="*/ 88 h 88"/>
                <a:gd name="T4" fmla="*/ 18 w 73"/>
                <a:gd name="T5" fmla="*/ 68 h 88"/>
                <a:gd name="T6" fmla="*/ 0 w 73"/>
                <a:gd name="T7" fmla="*/ 36 h 88"/>
                <a:gd name="T8" fmla="*/ 37 w 73"/>
                <a:gd name="T9" fmla="*/ 0 h 88"/>
                <a:gd name="T10" fmla="*/ 73 w 73"/>
                <a:gd name="T11" fmla="*/ 36 h 88"/>
                <a:gd name="T12" fmla="*/ 56 w 73"/>
                <a:gd name="T13" fmla="*/ 68 h 88"/>
                <a:gd name="T14" fmla="*/ 56 w 73"/>
                <a:gd name="T15" fmla="*/ 88 h 88"/>
                <a:gd name="T16" fmla="*/ 23 w 73"/>
                <a:gd name="T17" fmla="*/ 83 h 88"/>
                <a:gd name="T18" fmla="*/ 51 w 73"/>
                <a:gd name="T19" fmla="*/ 83 h 88"/>
                <a:gd name="T20" fmla="*/ 51 w 73"/>
                <a:gd name="T21" fmla="*/ 65 h 88"/>
                <a:gd name="T22" fmla="*/ 52 w 73"/>
                <a:gd name="T23" fmla="*/ 64 h 88"/>
                <a:gd name="T24" fmla="*/ 69 w 73"/>
                <a:gd name="T25" fmla="*/ 36 h 88"/>
                <a:gd name="T26" fmla="*/ 37 w 73"/>
                <a:gd name="T27" fmla="*/ 4 h 88"/>
                <a:gd name="T28" fmla="*/ 5 w 73"/>
                <a:gd name="T29" fmla="*/ 36 h 88"/>
                <a:gd name="T30" fmla="*/ 21 w 73"/>
                <a:gd name="T31" fmla="*/ 64 h 88"/>
                <a:gd name="T32" fmla="*/ 23 w 73"/>
                <a:gd name="T33" fmla="*/ 65 h 88"/>
                <a:gd name="T34" fmla="*/ 23 w 73"/>
                <a:gd name="T35" fmla="*/ 8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3" h="88">
                  <a:moveTo>
                    <a:pt x="56" y="88"/>
                  </a:moveTo>
                  <a:cubicBezTo>
                    <a:pt x="18" y="88"/>
                    <a:pt x="18" y="88"/>
                    <a:pt x="18" y="88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7" y="61"/>
                    <a:pt x="0" y="49"/>
                    <a:pt x="0" y="36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57" y="0"/>
                    <a:pt x="73" y="16"/>
                    <a:pt x="73" y="36"/>
                  </a:cubicBezTo>
                  <a:cubicBezTo>
                    <a:pt x="73" y="49"/>
                    <a:pt x="67" y="61"/>
                    <a:pt x="56" y="68"/>
                  </a:cubicBezTo>
                  <a:lnTo>
                    <a:pt x="56" y="88"/>
                  </a:lnTo>
                  <a:close/>
                  <a:moveTo>
                    <a:pt x="23" y="83"/>
                  </a:moveTo>
                  <a:cubicBezTo>
                    <a:pt x="51" y="83"/>
                    <a:pt x="51" y="83"/>
                    <a:pt x="51" y="83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62" y="59"/>
                    <a:pt x="69" y="48"/>
                    <a:pt x="69" y="36"/>
                  </a:cubicBezTo>
                  <a:cubicBezTo>
                    <a:pt x="69" y="19"/>
                    <a:pt x="54" y="4"/>
                    <a:pt x="37" y="4"/>
                  </a:cubicBezTo>
                  <a:cubicBezTo>
                    <a:pt x="19" y="4"/>
                    <a:pt x="5" y="19"/>
                    <a:pt x="5" y="36"/>
                  </a:cubicBezTo>
                  <a:cubicBezTo>
                    <a:pt x="5" y="48"/>
                    <a:pt x="11" y="59"/>
                    <a:pt x="21" y="64"/>
                  </a:cubicBezTo>
                  <a:cubicBezTo>
                    <a:pt x="23" y="65"/>
                    <a:pt x="23" y="65"/>
                    <a:pt x="23" y="65"/>
                  </a:cubicBezTo>
                  <a:lnTo>
                    <a:pt x="23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9" name="Rectangle 25">
              <a:extLst>
                <a:ext uri="{FF2B5EF4-FFF2-40B4-BE49-F238E27FC236}">
                  <a16:creationId xmlns:a16="http://schemas.microsoft.com/office/drawing/2014/main" id="{E407179C-1A46-4826-8725-0166025C3E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4288" y="4524375"/>
              <a:ext cx="16192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0" name="Rectangle 26">
              <a:extLst>
                <a:ext uri="{FF2B5EF4-FFF2-40B4-BE49-F238E27FC236}">
                  <a16:creationId xmlns:a16="http://schemas.microsoft.com/office/drawing/2014/main" id="{0121A735-A748-4D76-B2C8-50B975C4D1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4288" y="4554538"/>
              <a:ext cx="16192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" name="Freeform 27">
              <a:extLst>
                <a:ext uri="{FF2B5EF4-FFF2-40B4-BE49-F238E27FC236}">
                  <a16:creationId xmlns:a16="http://schemas.microsoft.com/office/drawing/2014/main" id="{B9B34572-D475-4E07-B689-CD460E2D86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7151" y="4570413"/>
              <a:ext cx="76200" cy="42863"/>
            </a:xfrm>
            <a:custGeom>
              <a:avLst/>
              <a:gdLst>
                <a:gd name="T0" fmla="*/ 18 w 18"/>
                <a:gd name="T1" fmla="*/ 3 h 10"/>
                <a:gd name="T2" fmla="*/ 9 w 18"/>
                <a:gd name="T3" fmla="*/ 10 h 10"/>
                <a:gd name="T4" fmla="*/ 0 w 18"/>
                <a:gd name="T5" fmla="*/ 3 h 10"/>
                <a:gd name="T6" fmla="*/ 1 w 18"/>
                <a:gd name="T7" fmla="*/ 0 h 10"/>
                <a:gd name="T8" fmla="*/ 17 w 18"/>
                <a:gd name="T9" fmla="*/ 0 h 10"/>
                <a:gd name="T10" fmla="*/ 18 w 18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0">
                  <a:moveTo>
                    <a:pt x="18" y="3"/>
                  </a:moveTo>
                  <a:cubicBezTo>
                    <a:pt x="18" y="7"/>
                    <a:pt x="14" y="10"/>
                    <a:pt x="9" y="10"/>
                  </a:cubicBezTo>
                  <a:cubicBezTo>
                    <a:pt x="4" y="10"/>
                    <a:pt x="0" y="7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1"/>
                    <a:pt x="18" y="2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" name="Freeform 28">
              <a:extLst>
                <a:ext uri="{FF2B5EF4-FFF2-40B4-BE49-F238E27FC236}">
                  <a16:creationId xmlns:a16="http://schemas.microsoft.com/office/drawing/2014/main" id="{986259DB-DB8A-4C57-AE7A-C81365D045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32388" y="4567238"/>
              <a:ext cx="85725" cy="53975"/>
            </a:xfrm>
            <a:custGeom>
              <a:avLst/>
              <a:gdLst>
                <a:gd name="T0" fmla="*/ 10 w 20"/>
                <a:gd name="T1" fmla="*/ 13 h 13"/>
                <a:gd name="T2" fmla="*/ 0 w 20"/>
                <a:gd name="T3" fmla="*/ 4 h 13"/>
                <a:gd name="T4" fmla="*/ 1 w 20"/>
                <a:gd name="T5" fmla="*/ 0 h 13"/>
                <a:gd name="T6" fmla="*/ 1 w 20"/>
                <a:gd name="T7" fmla="*/ 0 h 13"/>
                <a:gd name="T8" fmla="*/ 19 w 20"/>
                <a:gd name="T9" fmla="*/ 0 h 13"/>
                <a:gd name="T10" fmla="*/ 19 w 20"/>
                <a:gd name="T11" fmla="*/ 0 h 13"/>
                <a:gd name="T12" fmla="*/ 20 w 20"/>
                <a:gd name="T13" fmla="*/ 4 h 13"/>
                <a:gd name="T14" fmla="*/ 10 w 20"/>
                <a:gd name="T15" fmla="*/ 13 h 13"/>
                <a:gd name="T16" fmla="*/ 3 w 20"/>
                <a:gd name="T17" fmla="*/ 3 h 13"/>
                <a:gd name="T18" fmla="*/ 3 w 20"/>
                <a:gd name="T19" fmla="*/ 4 h 13"/>
                <a:gd name="T20" fmla="*/ 10 w 20"/>
                <a:gd name="T21" fmla="*/ 10 h 13"/>
                <a:gd name="T22" fmla="*/ 17 w 20"/>
                <a:gd name="T23" fmla="*/ 4 h 13"/>
                <a:gd name="T24" fmla="*/ 17 w 20"/>
                <a:gd name="T25" fmla="*/ 3 h 13"/>
                <a:gd name="T26" fmla="*/ 3 w 20"/>
                <a:gd name="T2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3">
                  <a:moveTo>
                    <a:pt x="10" y="13"/>
                  </a:moveTo>
                  <a:cubicBezTo>
                    <a:pt x="4" y="13"/>
                    <a:pt x="0" y="9"/>
                    <a:pt x="0" y="4"/>
                  </a:cubicBezTo>
                  <a:cubicBezTo>
                    <a:pt x="0" y="3"/>
                    <a:pt x="0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2"/>
                    <a:pt x="20" y="3"/>
                    <a:pt x="20" y="4"/>
                  </a:cubicBezTo>
                  <a:cubicBezTo>
                    <a:pt x="20" y="9"/>
                    <a:pt x="16" y="13"/>
                    <a:pt x="10" y="13"/>
                  </a:cubicBezTo>
                  <a:close/>
                  <a:moveTo>
                    <a:pt x="3" y="3"/>
                  </a:moveTo>
                  <a:cubicBezTo>
                    <a:pt x="3" y="3"/>
                    <a:pt x="3" y="4"/>
                    <a:pt x="3" y="4"/>
                  </a:cubicBezTo>
                  <a:cubicBezTo>
                    <a:pt x="3" y="7"/>
                    <a:pt x="6" y="10"/>
                    <a:pt x="10" y="10"/>
                  </a:cubicBezTo>
                  <a:cubicBezTo>
                    <a:pt x="14" y="10"/>
                    <a:pt x="17" y="7"/>
                    <a:pt x="17" y="4"/>
                  </a:cubicBezTo>
                  <a:cubicBezTo>
                    <a:pt x="17" y="4"/>
                    <a:pt x="17" y="3"/>
                    <a:pt x="17" y="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3" name="Freeform 29">
              <a:extLst>
                <a:ext uri="{FF2B5EF4-FFF2-40B4-BE49-F238E27FC236}">
                  <a16:creationId xmlns:a16="http://schemas.microsoft.com/office/drawing/2014/main" id="{787E7D70-924F-49C2-A4AA-10728279BF0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5888" y="4176713"/>
              <a:ext cx="103188" cy="182563"/>
            </a:xfrm>
            <a:custGeom>
              <a:avLst/>
              <a:gdLst>
                <a:gd name="T0" fmla="*/ 19 w 24"/>
                <a:gd name="T1" fmla="*/ 43 h 43"/>
                <a:gd name="T2" fmla="*/ 15 w 24"/>
                <a:gd name="T3" fmla="*/ 43 h 43"/>
                <a:gd name="T4" fmla="*/ 0 w 24"/>
                <a:gd name="T5" fmla="*/ 3 h 43"/>
                <a:gd name="T6" fmla="*/ 1 w 24"/>
                <a:gd name="T7" fmla="*/ 0 h 43"/>
                <a:gd name="T8" fmla="*/ 19 w 24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3">
                  <a:moveTo>
                    <a:pt x="19" y="43"/>
                  </a:moveTo>
                  <a:cubicBezTo>
                    <a:pt x="15" y="43"/>
                    <a:pt x="15" y="43"/>
                    <a:pt x="15" y="43"/>
                  </a:cubicBezTo>
                  <a:cubicBezTo>
                    <a:pt x="20" y="13"/>
                    <a:pt x="0" y="3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4" y="11"/>
                    <a:pt x="19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4" name="Freeform 30">
              <a:extLst>
                <a:ext uri="{FF2B5EF4-FFF2-40B4-BE49-F238E27FC236}">
                  <a16:creationId xmlns:a16="http://schemas.microsoft.com/office/drawing/2014/main" id="{D92F9FF4-84DB-405C-96B4-1371C62E45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7651" y="4176713"/>
              <a:ext cx="80963" cy="46038"/>
            </a:xfrm>
            <a:custGeom>
              <a:avLst/>
              <a:gdLst>
                <a:gd name="T0" fmla="*/ 3 w 51"/>
                <a:gd name="T1" fmla="*/ 29 h 29"/>
                <a:gd name="T2" fmla="*/ 0 w 51"/>
                <a:gd name="T3" fmla="*/ 24 h 29"/>
                <a:gd name="T4" fmla="*/ 48 w 51"/>
                <a:gd name="T5" fmla="*/ 0 h 29"/>
                <a:gd name="T6" fmla="*/ 51 w 51"/>
                <a:gd name="T7" fmla="*/ 8 h 29"/>
                <a:gd name="T8" fmla="*/ 3 w 51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9">
                  <a:moveTo>
                    <a:pt x="3" y="29"/>
                  </a:moveTo>
                  <a:lnTo>
                    <a:pt x="0" y="24"/>
                  </a:lnTo>
                  <a:lnTo>
                    <a:pt x="48" y="0"/>
                  </a:lnTo>
                  <a:lnTo>
                    <a:pt x="51" y="8"/>
                  </a:lnTo>
                  <a:lnTo>
                    <a:pt x="3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5" name="Freeform 31">
              <a:extLst>
                <a:ext uri="{FF2B5EF4-FFF2-40B4-BE49-F238E27FC236}">
                  <a16:creationId xmlns:a16="http://schemas.microsoft.com/office/drawing/2014/main" id="{F7E7CF39-88A6-427A-801B-2377EAE2C63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1613" y="4090988"/>
              <a:ext cx="63500" cy="73025"/>
            </a:xfrm>
            <a:custGeom>
              <a:avLst/>
              <a:gdLst>
                <a:gd name="T0" fmla="*/ 5 w 40"/>
                <a:gd name="T1" fmla="*/ 46 h 46"/>
                <a:gd name="T2" fmla="*/ 0 w 40"/>
                <a:gd name="T3" fmla="*/ 40 h 46"/>
                <a:gd name="T4" fmla="*/ 35 w 40"/>
                <a:gd name="T5" fmla="*/ 0 h 46"/>
                <a:gd name="T6" fmla="*/ 40 w 40"/>
                <a:gd name="T7" fmla="*/ 6 h 46"/>
                <a:gd name="T8" fmla="*/ 5 w 40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6">
                  <a:moveTo>
                    <a:pt x="5" y="46"/>
                  </a:moveTo>
                  <a:lnTo>
                    <a:pt x="0" y="40"/>
                  </a:lnTo>
                  <a:lnTo>
                    <a:pt x="35" y="0"/>
                  </a:lnTo>
                  <a:lnTo>
                    <a:pt x="40" y="6"/>
                  </a:lnTo>
                  <a:lnTo>
                    <a:pt x="5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6" name="Freeform 32">
              <a:extLst>
                <a:ext uri="{FF2B5EF4-FFF2-40B4-BE49-F238E27FC236}">
                  <a16:creationId xmlns:a16="http://schemas.microsoft.com/office/drawing/2014/main" id="{A299B9C8-1480-4DC4-859A-B4526B38F8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3351" y="4044950"/>
              <a:ext cx="34925" cy="84138"/>
            </a:xfrm>
            <a:custGeom>
              <a:avLst/>
              <a:gdLst>
                <a:gd name="T0" fmla="*/ 8 w 22"/>
                <a:gd name="T1" fmla="*/ 53 h 53"/>
                <a:gd name="T2" fmla="*/ 0 w 22"/>
                <a:gd name="T3" fmla="*/ 51 h 53"/>
                <a:gd name="T4" fmla="*/ 14 w 22"/>
                <a:gd name="T5" fmla="*/ 0 h 53"/>
                <a:gd name="T6" fmla="*/ 22 w 22"/>
                <a:gd name="T7" fmla="*/ 3 h 53"/>
                <a:gd name="T8" fmla="*/ 8 w 22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53">
                  <a:moveTo>
                    <a:pt x="8" y="53"/>
                  </a:moveTo>
                  <a:lnTo>
                    <a:pt x="0" y="51"/>
                  </a:lnTo>
                  <a:lnTo>
                    <a:pt x="14" y="0"/>
                  </a:lnTo>
                  <a:lnTo>
                    <a:pt x="22" y="3"/>
                  </a:lnTo>
                  <a:lnTo>
                    <a:pt x="8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7" name="Freeform 33">
              <a:extLst>
                <a:ext uri="{FF2B5EF4-FFF2-40B4-BE49-F238E27FC236}">
                  <a16:creationId xmlns:a16="http://schemas.microsoft.com/office/drawing/2014/main" id="{6EEF9810-33FC-4393-8B6D-EFA8BE70B5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4451" y="4040188"/>
              <a:ext cx="30163" cy="85725"/>
            </a:xfrm>
            <a:custGeom>
              <a:avLst/>
              <a:gdLst>
                <a:gd name="T0" fmla="*/ 11 w 19"/>
                <a:gd name="T1" fmla="*/ 54 h 54"/>
                <a:gd name="T2" fmla="*/ 0 w 19"/>
                <a:gd name="T3" fmla="*/ 0 h 54"/>
                <a:gd name="T4" fmla="*/ 8 w 19"/>
                <a:gd name="T5" fmla="*/ 0 h 54"/>
                <a:gd name="T6" fmla="*/ 19 w 19"/>
                <a:gd name="T7" fmla="*/ 51 h 54"/>
                <a:gd name="T8" fmla="*/ 11 w 19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4">
                  <a:moveTo>
                    <a:pt x="11" y="54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19" y="51"/>
                  </a:lnTo>
                  <a:lnTo>
                    <a:pt x="11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8" name="Freeform 34">
              <a:extLst>
                <a:ext uri="{FF2B5EF4-FFF2-40B4-BE49-F238E27FC236}">
                  <a16:creationId xmlns:a16="http://schemas.microsoft.com/office/drawing/2014/main" id="{4A237FDB-2697-4456-A856-AA672AFE6E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7613" y="4078288"/>
              <a:ext cx="53975" cy="76200"/>
            </a:xfrm>
            <a:custGeom>
              <a:avLst/>
              <a:gdLst>
                <a:gd name="T0" fmla="*/ 29 w 34"/>
                <a:gd name="T1" fmla="*/ 48 h 48"/>
                <a:gd name="T2" fmla="*/ 0 w 34"/>
                <a:gd name="T3" fmla="*/ 6 h 48"/>
                <a:gd name="T4" fmla="*/ 5 w 34"/>
                <a:gd name="T5" fmla="*/ 0 h 48"/>
                <a:gd name="T6" fmla="*/ 34 w 34"/>
                <a:gd name="T7" fmla="*/ 43 h 48"/>
                <a:gd name="T8" fmla="*/ 29 w 34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8">
                  <a:moveTo>
                    <a:pt x="29" y="48"/>
                  </a:moveTo>
                  <a:lnTo>
                    <a:pt x="0" y="6"/>
                  </a:lnTo>
                  <a:lnTo>
                    <a:pt x="5" y="0"/>
                  </a:lnTo>
                  <a:lnTo>
                    <a:pt x="34" y="43"/>
                  </a:lnTo>
                  <a:lnTo>
                    <a:pt x="29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9" name="Freeform 35">
              <a:extLst>
                <a:ext uri="{FF2B5EF4-FFF2-40B4-BE49-F238E27FC236}">
                  <a16:creationId xmlns:a16="http://schemas.microsoft.com/office/drawing/2014/main" id="{9BC46B1D-597E-44BF-92DA-DDE0F11BE68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4588" y="4159250"/>
              <a:ext cx="76200" cy="50800"/>
            </a:xfrm>
            <a:custGeom>
              <a:avLst/>
              <a:gdLst>
                <a:gd name="T0" fmla="*/ 46 w 48"/>
                <a:gd name="T1" fmla="*/ 32 h 32"/>
                <a:gd name="T2" fmla="*/ 0 w 48"/>
                <a:gd name="T3" fmla="*/ 5 h 32"/>
                <a:gd name="T4" fmla="*/ 3 w 48"/>
                <a:gd name="T5" fmla="*/ 0 h 32"/>
                <a:gd name="T6" fmla="*/ 48 w 48"/>
                <a:gd name="T7" fmla="*/ 27 h 32"/>
                <a:gd name="T8" fmla="*/ 46 w 48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2">
                  <a:moveTo>
                    <a:pt x="46" y="32"/>
                  </a:moveTo>
                  <a:lnTo>
                    <a:pt x="0" y="5"/>
                  </a:lnTo>
                  <a:lnTo>
                    <a:pt x="3" y="0"/>
                  </a:lnTo>
                  <a:lnTo>
                    <a:pt x="48" y="27"/>
                  </a:lnTo>
                  <a:lnTo>
                    <a:pt x="46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40" name="Freeform 36">
            <a:extLst>
              <a:ext uri="{FF2B5EF4-FFF2-40B4-BE49-F238E27FC236}">
                <a16:creationId xmlns:a16="http://schemas.microsoft.com/office/drawing/2014/main" id="{D67A8797-CD8C-4D6C-A238-EEFD82DF4C61}"/>
              </a:ext>
            </a:extLst>
          </p:cNvPr>
          <p:cNvSpPr>
            <a:spLocks/>
          </p:cNvSpPr>
          <p:nvPr/>
        </p:nvSpPr>
        <p:spPr bwMode="auto">
          <a:xfrm>
            <a:off x="10324733" y="5289426"/>
            <a:ext cx="236537" cy="471487"/>
          </a:xfrm>
          <a:custGeom>
            <a:avLst/>
            <a:gdLst>
              <a:gd name="T0" fmla="*/ 2147483646 w 56"/>
              <a:gd name="T1" fmla="*/ 2147483646 h 111"/>
              <a:gd name="T2" fmla="*/ 2147483646 w 56"/>
              <a:gd name="T3" fmla="*/ 2147483646 h 111"/>
              <a:gd name="T4" fmla="*/ 2147483646 w 56"/>
              <a:gd name="T5" fmla="*/ 2147483646 h 111"/>
              <a:gd name="T6" fmla="*/ 2147483646 w 56"/>
              <a:gd name="T7" fmla="*/ 2147483646 h 111"/>
              <a:gd name="T8" fmla="*/ 2147483646 w 56"/>
              <a:gd name="T9" fmla="*/ 2147483646 h 111"/>
              <a:gd name="T10" fmla="*/ 2147483646 w 56"/>
              <a:gd name="T11" fmla="*/ 2147483646 h 111"/>
              <a:gd name="T12" fmla="*/ 2147483646 w 56"/>
              <a:gd name="T13" fmla="*/ 2147483646 h 111"/>
              <a:gd name="T14" fmla="*/ 2147483646 w 56"/>
              <a:gd name="T15" fmla="*/ 0 h 111"/>
              <a:gd name="T16" fmla="*/ 2147483646 w 56"/>
              <a:gd name="T17" fmla="*/ 0 h 111"/>
              <a:gd name="T18" fmla="*/ 2147483646 w 56"/>
              <a:gd name="T19" fmla="*/ 2147483646 h 111"/>
              <a:gd name="T20" fmla="*/ 2147483646 w 56"/>
              <a:gd name="T21" fmla="*/ 2147483646 h 111"/>
              <a:gd name="T22" fmla="*/ 2147483646 w 56"/>
              <a:gd name="T23" fmla="*/ 2147483646 h 111"/>
              <a:gd name="T24" fmla="*/ 2147483646 w 56"/>
              <a:gd name="T25" fmla="*/ 2147483646 h 111"/>
              <a:gd name="T26" fmla="*/ 2147483646 w 56"/>
              <a:gd name="T27" fmla="*/ 2147483646 h 111"/>
              <a:gd name="T28" fmla="*/ 2147483646 w 56"/>
              <a:gd name="T29" fmla="*/ 2147483646 h 111"/>
              <a:gd name="T30" fmla="*/ 0 w 56"/>
              <a:gd name="T31" fmla="*/ 2147483646 h 111"/>
              <a:gd name="T32" fmla="*/ 2147483646 w 56"/>
              <a:gd name="T33" fmla="*/ 2147483646 h 111"/>
              <a:gd name="T34" fmla="*/ 2147483646 w 56"/>
              <a:gd name="T35" fmla="*/ 2147483646 h 111"/>
              <a:gd name="T36" fmla="*/ 2147483646 w 56"/>
              <a:gd name="T37" fmla="*/ 2147483646 h 111"/>
              <a:gd name="T38" fmla="*/ 2147483646 w 56"/>
              <a:gd name="T39" fmla="*/ 2147483646 h 111"/>
              <a:gd name="T40" fmla="*/ 2147483646 w 56"/>
              <a:gd name="T41" fmla="*/ 2147483646 h 111"/>
              <a:gd name="T42" fmla="*/ 2147483646 w 56"/>
              <a:gd name="T43" fmla="*/ 2147483646 h 11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56" h="111">
                <a:moveTo>
                  <a:pt x="56" y="77"/>
                </a:moveTo>
                <a:cubicBezTo>
                  <a:pt x="56" y="64"/>
                  <a:pt x="48" y="56"/>
                  <a:pt x="33" y="50"/>
                </a:cubicBezTo>
                <a:cubicBezTo>
                  <a:pt x="20" y="45"/>
                  <a:pt x="14" y="41"/>
                  <a:pt x="14" y="32"/>
                </a:cubicBezTo>
                <a:cubicBezTo>
                  <a:pt x="14" y="26"/>
                  <a:pt x="19" y="18"/>
                  <a:pt x="32" y="18"/>
                </a:cubicBezTo>
                <a:cubicBezTo>
                  <a:pt x="40" y="18"/>
                  <a:pt x="46" y="21"/>
                  <a:pt x="49" y="23"/>
                </a:cubicBezTo>
                <a:cubicBezTo>
                  <a:pt x="53" y="13"/>
                  <a:pt x="53" y="13"/>
                  <a:pt x="53" y="13"/>
                </a:cubicBezTo>
                <a:cubicBezTo>
                  <a:pt x="49" y="11"/>
                  <a:pt x="42" y="9"/>
                  <a:pt x="34" y="9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9"/>
                  <a:pt x="26" y="9"/>
                  <a:pt x="26" y="9"/>
                </a:cubicBezTo>
                <a:cubicBezTo>
                  <a:pt x="11" y="11"/>
                  <a:pt x="2" y="21"/>
                  <a:pt x="2" y="34"/>
                </a:cubicBezTo>
                <a:cubicBezTo>
                  <a:pt x="2" y="47"/>
                  <a:pt x="12" y="54"/>
                  <a:pt x="27" y="60"/>
                </a:cubicBezTo>
                <a:cubicBezTo>
                  <a:pt x="39" y="65"/>
                  <a:pt x="44" y="69"/>
                  <a:pt x="44" y="78"/>
                </a:cubicBezTo>
                <a:cubicBezTo>
                  <a:pt x="44" y="87"/>
                  <a:pt x="37" y="94"/>
                  <a:pt x="25" y="94"/>
                </a:cubicBezTo>
                <a:cubicBezTo>
                  <a:pt x="16" y="94"/>
                  <a:pt x="9" y="91"/>
                  <a:pt x="3" y="88"/>
                </a:cubicBezTo>
                <a:cubicBezTo>
                  <a:pt x="0" y="98"/>
                  <a:pt x="0" y="98"/>
                  <a:pt x="0" y="98"/>
                </a:cubicBezTo>
                <a:cubicBezTo>
                  <a:pt x="5" y="101"/>
                  <a:pt x="15" y="104"/>
                  <a:pt x="24" y="104"/>
                </a:cubicBezTo>
                <a:cubicBezTo>
                  <a:pt x="25" y="104"/>
                  <a:pt x="25" y="104"/>
                  <a:pt x="26" y="104"/>
                </a:cubicBezTo>
                <a:cubicBezTo>
                  <a:pt x="26" y="111"/>
                  <a:pt x="26" y="111"/>
                  <a:pt x="26" y="111"/>
                </a:cubicBezTo>
                <a:cubicBezTo>
                  <a:pt x="34" y="111"/>
                  <a:pt x="34" y="111"/>
                  <a:pt x="34" y="111"/>
                </a:cubicBezTo>
                <a:cubicBezTo>
                  <a:pt x="34" y="103"/>
                  <a:pt x="34" y="103"/>
                  <a:pt x="34" y="103"/>
                </a:cubicBezTo>
                <a:cubicBezTo>
                  <a:pt x="49" y="99"/>
                  <a:pt x="56" y="89"/>
                  <a:pt x="56" y="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" name="流程图: 手动输入 40">
            <a:extLst>
              <a:ext uri="{FF2B5EF4-FFF2-40B4-BE49-F238E27FC236}">
                <a16:creationId xmlns:a16="http://schemas.microsoft.com/office/drawing/2014/main" id="{A92B0CEE-B95D-49BA-8DDC-69572A323A92}"/>
              </a:ext>
            </a:extLst>
          </p:cNvPr>
          <p:cNvSpPr/>
          <p:nvPr/>
        </p:nvSpPr>
        <p:spPr>
          <a:xfrm rot="5400000">
            <a:off x="7729170" y="2343026"/>
            <a:ext cx="1052513" cy="3716337"/>
          </a:xfrm>
          <a:prstGeom prst="flowChartManualInp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2" name="流程图: 手动输入 41">
            <a:extLst>
              <a:ext uri="{FF2B5EF4-FFF2-40B4-BE49-F238E27FC236}">
                <a16:creationId xmlns:a16="http://schemas.microsoft.com/office/drawing/2014/main" id="{94DFE826-D15C-4185-A953-AD11D20A5B6C}"/>
              </a:ext>
            </a:extLst>
          </p:cNvPr>
          <p:cNvSpPr/>
          <p:nvPr/>
        </p:nvSpPr>
        <p:spPr>
          <a:xfrm rot="5400000">
            <a:off x="7729171" y="3678113"/>
            <a:ext cx="1052512" cy="3716337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3" name="流程图: 手动输入 42">
            <a:extLst>
              <a:ext uri="{FF2B5EF4-FFF2-40B4-BE49-F238E27FC236}">
                <a16:creationId xmlns:a16="http://schemas.microsoft.com/office/drawing/2014/main" id="{8007DFA0-B092-4A06-BFEE-48FB5A7C5CEF}"/>
              </a:ext>
            </a:extLst>
          </p:cNvPr>
          <p:cNvSpPr/>
          <p:nvPr/>
        </p:nvSpPr>
        <p:spPr>
          <a:xfrm rot="5400000">
            <a:off x="7724408" y="1007938"/>
            <a:ext cx="1052512" cy="3716338"/>
          </a:xfrm>
          <a:prstGeom prst="flowChartManualInpu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4" name="流程图: 手动输入 43">
            <a:extLst>
              <a:ext uri="{FF2B5EF4-FFF2-40B4-BE49-F238E27FC236}">
                <a16:creationId xmlns:a16="http://schemas.microsoft.com/office/drawing/2014/main" id="{AFE69A68-5257-4324-A115-754B76C535FF}"/>
              </a:ext>
            </a:extLst>
          </p:cNvPr>
          <p:cNvSpPr/>
          <p:nvPr/>
        </p:nvSpPr>
        <p:spPr>
          <a:xfrm rot="5400000">
            <a:off x="7741871" y="-389062"/>
            <a:ext cx="1052512" cy="3716337"/>
          </a:xfrm>
          <a:prstGeom prst="flowChartManualInpu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5" name="矩形 30">
            <a:extLst>
              <a:ext uri="{FF2B5EF4-FFF2-40B4-BE49-F238E27FC236}">
                <a16:creationId xmlns:a16="http://schemas.microsoft.com/office/drawing/2014/main" id="{AC0E2ECF-5B26-464E-A811-1E611B04D1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3333" y="1203201"/>
            <a:ext cx="20304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46" name="矩形 30">
            <a:extLst>
              <a:ext uri="{FF2B5EF4-FFF2-40B4-BE49-F238E27FC236}">
                <a16:creationId xmlns:a16="http://schemas.microsoft.com/office/drawing/2014/main" id="{3850B4BA-EE74-4ED2-9F78-DD3428F504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3333" y="2611313"/>
            <a:ext cx="20304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47" name="矩形 30">
            <a:extLst>
              <a:ext uri="{FF2B5EF4-FFF2-40B4-BE49-F238E27FC236}">
                <a16:creationId xmlns:a16="http://schemas.microsoft.com/office/drawing/2014/main" id="{8945FE20-2539-4A51-B250-743E37AAF4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3333" y="3938463"/>
            <a:ext cx="20304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48" name="矩形 30">
            <a:extLst>
              <a:ext uri="{FF2B5EF4-FFF2-40B4-BE49-F238E27FC236}">
                <a16:creationId xmlns:a16="http://schemas.microsoft.com/office/drawing/2014/main" id="{0D84F225-35E4-4D8A-98A1-1BEBABD9DC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3333" y="5321176"/>
            <a:ext cx="20304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49" name="矩形 51">
            <a:extLst>
              <a:ext uri="{FF2B5EF4-FFF2-40B4-BE49-F238E27FC236}">
                <a16:creationId xmlns:a16="http://schemas.microsoft.com/office/drawing/2014/main" id="{0217D06E-8DAD-46B8-AEA7-7C25E0FFF1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5505" y="1888600"/>
            <a:ext cx="26463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50" name="矩形 52">
            <a:extLst>
              <a:ext uri="{FF2B5EF4-FFF2-40B4-BE49-F238E27FC236}">
                <a16:creationId xmlns:a16="http://schemas.microsoft.com/office/drawing/2014/main" id="{69DA611F-8F4B-4686-92A9-49ACE76BBF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5505" y="2520425"/>
            <a:ext cx="3827463" cy="297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DCFF24CA-58FE-4889-828D-D07603FC1AFB}"/>
              </a:ext>
            </a:extLst>
          </p:cNvPr>
          <p:cNvCxnSpPr/>
          <p:nvPr/>
        </p:nvCxnSpPr>
        <p:spPr>
          <a:xfrm>
            <a:off x="1113455" y="2398188"/>
            <a:ext cx="2525713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6059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3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3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8DB7DB8D-5BD6-4B36-B186-2E68147CA2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57437" y="6278265"/>
            <a:ext cx="535681" cy="29927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BBF7D86-0FA8-4CD4-962E-C208C459A3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5387" y="6427904"/>
            <a:ext cx="720926" cy="40277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6D96BB6E-D2DD-4528-800D-61F2FF2BEACE}"/>
              </a:ext>
            </a:extLst>
          </p:cNvPr>
          <p:cNvSpPr/>
          <p:nvPr/>
        </p:nvSpPr>
        <p:spPr>
          <a:xfrm>
            <a:off x="802734" y="267210"/>
            <a:ext cx="4476046" cy="595108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6D6F8A9-39A0-4DEA-8665-5A6148E06BB4}"/>
              </a:ext>
            </a:extLst>
          </p:cNvPr>
          <p:cNvSpPr/>
          <p:nvPr/>
        </p:nvSpPr>
        <p:spPr>
          <a:xfrm>
            <a:off x="1200686" y="314467"/>
            <a:ext cx="3775393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1D3951B3-891E-4DB6-90E1-7CE7C77F9788}"/>
              </a:ext>
            </a:extLst>
          </p:cNvPr>
          <p:cNvSpPr/>
          <p:nvPr/>
        </p:nvSpPr>
        <p:spPr>
          <a:xfrm>
            <a:off x="129620" y="113294"/>
            <a:ext cx="875885" cy="875885"/>
          </a:xfrm>
          <a:prstGeom prst="ellipse">
            <a:avLst/>
          </a:prstGeom>
          <a:solidFill>
            <a:schemeClr val="accent4"/>
          </a:solidFill>
          <a:ln w="57150">
            <a:solidFill>
              <a:srgbClr val="DA4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4ACF66B-3462-45FB-9302-AD1EC69EA171}"/>
              </a:ext>
            </a:extLst>
          </p:cNvPr>
          <p:cNvSpPr txBox="1"/>
          <p:nvPr/>
        </p:nvSpPr>
        <p:spPr>
          <a:xfrm>
            <a:off x="166597" y="103864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叁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F5374690-6106-477E-83D7-3E17D41D75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94"/>
          <a:stretch/>
        </p:blipFill>
        <p:spPr>
          <a:xfrm flipH="1">
            <a:off x="11114320" y="0"/>
            <a:ext cx="1077680" cy="237384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B01BADF-0336-4FD7-A961-1355CBD344E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83802"/>
          <a:stretch/>
        </p:blipFill>
        <p:spPr>
          <a:xfrm>
            <a:off x="-22662" y="6159028"/>
            <a:ext cx="12214662" cy="69897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3C6EF5-780B-4B9A-BDBE-C4B8FC6822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401" y="6431424"/>
            <a:ext cx="328305" cy="248691"/>
          </a:xfrm>
          <a:prstGeom prst="rect">
            <a:avLst/>
          </a:prstGeom>
        </p:spPr>
      </p:pic>
      <p:sp>
        <p:nvSpPr>
          <p:cNvPr id="14" name="圆角矩形 1">
            <a:extLst>
              <a:ext uri="{FF2B5EF4-FFF2-40B4-BE49-F238E27FC236}">
                <a16:creationId xmlns:a16="http://schemas.microsoft.com/office/drawing/2014/main" id="{60D1ED5A-73B3-42A0-8DBB-438C757DECF3}"/>
              </a:ext>
            </a:extLst>
          </p:cNvPr>
          <p:cNvSpPr/>
          <p:nvPr/>
        </p:nvSpPr>
        <p:spPr>
          <a:xfrm>
            <a:off x="1962150" y="1556792"/>
            <a:ext cx="2609850" cy="3290887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圆角矩形 2">
            <a:extLst>
              <a:ext uri="{FF2B5EF4-FFF2-40B4-BE49-F238E27FC236}">
                <a16:creationId xmlns:a16="http://schemas.microsoft.com/office/drawing/2014/main" id="{C754AB85-1982-4EBA-9CA1-DD14B38B89DE}"/>
              </a:ext>
            </a:extLst>
          </p:cNvPr>
          <p:cNvSpPr/>
          <p:nvPr/>
        </p:nvSpPr>
        <p:spPr>
          <a:xfrm>
            <a:off x="4803775" y="1556792"/>
            <a:ext cx="2611438" cy="39751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圆角矩形 3">
            <a:extLst>
              <a:ext uri="{FF2B5EF4-FFF2-40B4-BE49-F238E27FC236}">
                <a16:creationId xmlns:a16="http://schemas.microsoft.com/office/drawing/2014/main" id="{1BD449BF-6EC4-40C8-A2C8-50B51790B37E}"/>
              </a:ext>
            </a:extLst>
          </p:cNvPr>
          <p:cNvSpPr/>
          <p:nvPr/>
        </p:nvSpPr>
        <p:spPr>
          <a:xfrm>
            <a:off x="7646988" y="1556792"/>
            <a:ext cx="2611437" cy="3290887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AD3E8AA-7009-4CD0-B30B-1BF460FF3F83}"/>
              </a:ext>
            </a:extLst>
          </p:cNvPr>
          <p:cNvGrpSpPr>
            <a:grpSpLocks/>
          </p:cNvGrpSpPr>
          <p:nvPr/>
        </p:nvGrpSpPr>
        <p:grpSpPr bwMode="auto">
          <a:xfrm>
            <a:off x="2371725" y="1772816"/>
            <a:ext cx="1790700" cy="2062104"/>
            <a:chOff x="2259496" y="1859351"/>
            <a:chExt cx="1789452" cy="2062293"/>
          </a:xfrm>
        </p:grpSpPr>
        <p:sp>
          <p:nvSpPr>
            <p:cNvPr id="18" name="文本框 11">
              <a:extLst>
                <a:ext uri="{FF2B5EF4-FFF2-40B4-BE49-F238E27FC236}">
                  <a16:creationId xmlns:a16="http://schemas.microsoft.com/office/drawing/2014/main" id="{8B38CE21-FD56-4A15-932E-858B057DBF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59496" y="1987826"/>
              <a:ext cx="78187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TextBox 35">
              <a:extLst>
                <a:ext uri="{FF2B5EF4-FFF2-40B4-BE49-F238E27FC236}">
                  <a16:creationId xmlns:a16="http://schemas.microsoft.com/office/drawing/2014/main" id="{A13D6D03-BEDE-4481-9334-3622A81D20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07104" y="1859351"/>
              <a:ext cx="1741844" cy="2062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600" dirty="0">
                  <a:solidFill>
                    <a:srgbClr val="000000"/>
                  </a:solidFill>
                  <a:latin typeface="宋体" panose="02010600030101010101" pitchFamily="2" charset="-122"/>
                </a:rPr>
                <a:t>zero</a:t>
              </a:r>
              <a:r>
                <a:rPr lang="zh-CN" altLang="en-US" sz="1600" dirty="0">
                  <a:solidFill>
                    <a:srgbClr val="000000"/>
                  </a:solidFill>
                  <a:latin typeface="宋体" panose="02010600030101010101" pitchFamily="2" charset="-122"/>
                </a:rPr>
                <a:t>极简主义设计，极致简约风潮流所向，通用设计，完美兼容，打造最实用，最具个性的演示方案，让你的演示卓越非凡。</a:t>
              </a:r>
              <a:endParaRPr lang="zh-CN" altLang="en-US" sz="160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1C40C50-1F37-40C4-BEFF-332D30A0AF1D}"/>
              </a:ext>
            </a:extLst>
          </p:cNvPr>
          <p:cNvGrpSpPr>
            <a:grpSpLocks/>
          </p:cNvGrpSpPr>
          <p:nvPr/>
        </p:nvGrpSpPr>
        <p:grpSpPr bwMode="auto">
          <a:xfrm>
            <a:off x="5145266" y="2204864"/>
            <a:ext cx="1906587" cy="1815882"/>
            <a:chOff x="5036235" y="2291470"/>
            <a:chExt cx="1907087" cy="1816236"/>
          </a:xfrm>
        </p:grpSpPr>
        <p:sp>
          <p:nvSpPr>
            <p:cNvPr id="21" name="文本框 14">
              <a:extLst>
                <a:ext uri="{FF2B5EF4-FFF2-40B4-BE49-F238E27FC236}">
                  <a16:creationId xmlns:a16="http://schemas.microsoft.com/office/drawing/2014/main" id="{33F7E1DC-B045-4104-96A3-074EBD3895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02087" y="2323492"/>
              <a:ext cx="78187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TextBox 35">
              <a:extLst>
                <a:ext uri="{FF2B5EF4-FFF2-40B4-BE49-F238E27FC236}">
                  <a16:creationId xmlns:a16="http://schemas.microsoft.com/office/drawing/2014/main" id="{9D804638-389A-4A89-979B-3E0E4EE559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36235" y="2291470"/>
              <a:ext cx="1907087" cy="1816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600" dirty="0">
                  <a:solidFill>
                    <a:srgbClr val="000000"/>
                  </a:solidFill>
                  <a:latin typeface="宋体" panose="02010600030101010101" pitchFamily="2" charset="-122"/>
                </a:rPr>
                <a:t>zero</a:t>
              </a:r>
              <a:r>
                <a:rPr lang="zh-CN" altLang="en-US" sz="1600" dirty="0">
                  <a:solidFill>
                    <a:srgbClr val="000000"/>
                  </a:solidFill>
                  <a:latin typeface="宋体" panose="02010600030101010101" pitchFamily="2" charset="-122"/>
                </a:rPr>
                <a:t>极简主义设计，极致简约风潮流所向，通用设计，完美兼容，打造最实用，最具个性的演示方案，让你的演示卓越非凡。</a:t>
              </a:r>
              <a:endParaRPr lang="zh-CN" altLang="en-US" sz="160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355E4AC-A49F-41BB-BDD8-C96CAF32926C}"/>
              </a:ext>
            </a:extLst>
          </p:cNvPr>
          <p:cNvGrpSpPr>
            <a:grpSpLocks/>
          </p:cNvGrpSpPr>
          <p:nvPr/>
        </p:nvGrpSpPr>
        <p:grpSpPr bwMode="auto">
          <a:xfrm>
            <a:off x="8081962" y="1771244"/>
            <a:ext cx="1741487" cy="2062105"/>
            <a:chOff x="8014660" y="2387936"/>
            <a:chExt cx="1741844" cy="2062293"/>
          </a:xfrm>
        </p:grpSpPr>
        <p:sp>
          <p:nvSpPr>
            <p:cNvPr id="24" name="文本框 17">
              <a:extLst>
                <a:ext uri="{FF2B5EF4-FFF2-40B4-BE49-F238E27FC236}">
                  <a16:creationId xmlns:a16="http://schemas.microsoft.com/office/drawing/2014/main" id="{02AED782-78D8-4DF1-93A4-BEAC5D2498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4660" y="2395429"/>
              <a:ext cx="78187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TextBox 35">
              <a:extLst>
                <a:ext uri="{FF2B5EF4-FFF2-40B4-BE49-F238E27FC236}">
                  <a16:creationId xmlns:a16="http://schemas.microsoft.com/office/drawing/2014/main" id="{4EBB235B-7A55-4674-B3BF-39A8BBFBA3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4660" y="2387936"/>
              <a:ext cx="1741844" cy="2062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600" dirty="0">
                  <a:solidFill>
                    <a:srgbClr val="000000"/>
                  </a:solidFill>
                  <a:latin typeface="宋体" panose="02010600030101010101" pitchFamily="2" charset="-122"/>
                </a:rPr>
                <a:t>zero</a:t>
              </a:r>
              <a:r>
                <a:rPr lang="zh-CN" altLang="en-US" sz="1600" dirty="0">
                  <a:solidFill>
                    <a:srgbClr val="000000"/>
                  </a:solidFill>
                  <a:latin typeface="宋体" panose="02010600030101010101" pitchFamily="2" charset="-122"/>
                </a:rPr>
                <a:t>极简主义设计，极致简约风潮流所向，通用设计，完美兼容，打造最实用，最具个性的演示方案，让你的演示卓越非凡。</a:t>
              </a:r>
              <a:endParaRPr lang="zh-CN" altLang="en-US" sz="160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023F206-7493-4E07-8D10-750AC6C468C3}"/>
              </a:ext>
            </a:extLst>
          </p:cNvPr>
          <p:cNvGrpSpPr>
            <a:grpSpLocks/>
          </p:cNvGrpSpPr>
          <p:nvPr/>
        </p:nvGrpSpPr>
        <p:grpSpPr bwMode="auto">
          <a:xfrm>
            <a:off x="2717006" y="4066629"/>
            <a:ext cx="1100138" cy="1100138"/>
            <a:chOff x="2650435" y="4152807"/>
            <a:chExt cx="1099930" cy="1099930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0E1C1119-B6F7-4A62-99AC-896EE69CD6EB}"/>
                </a:ext>
              </a:extLst>
            </p:cNvPr>
            <p:cNvSpPr/>
            <p:nvPr/>
          </p:nvSpPr>
          <p:spPr>
            <a:xfrm>
              <a:off x="2650435" y="4152807"/>
              <a:ext cx="1099930" cy="109993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pic>
          <p:nvPicPr>
            <p:cNvPr id="28" name="图片 21">
              <a:extLst>
                <a:ext uri="{FF2B5EF4-FFF2-40B4-BE49-F238E27FC236}">
                  <a16:creationId xmlns:a16="http://schemas.microsoft.com/office/drawing/2014/main" id="{1D3AFFC5-BD86-41A4-AD6B-4DFC412580D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00998" y="4429314"/>
              <a:ext cx="598804" cy="601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5BBF119-2E06-4008-8340-924D113A27D6}"/>
              </a:ext>
            </a:extLst>
          </p:cNvPr>
          <p:cNvGrpSpPr>
            <a:grpSpLocks/>
          </p:cNvGrpSpPr>
          <p:nvPr/>
        </p:nvGrpSpPr>
        <p:grpSpPr bwMode="auto">
          <a:xfrm>
            <a:off x="5559425" y="4811167"/>
            <a:ext cx="1100138" cy="1100137"/>
            <a:chOff x="5493026" y="4898055"/>
            <a:chExt cx="1099930" cy="1099930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82C93925-D731-4A7E-B8D2-ABAB533D3D88}"/>
                </a:ext>
              </a:extLst>
            </p:cNvPr>
            <p:cNvSpPr/>
            <p:nvPr/>
          </p:nvSpPr>
          <p:spPr>
            <a:xfrm>
              <a:off x="5493026" y="4898055"/>
              <a:ext cx="1099930" cy="109993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31" name="图片 24">
              <a:extLst>
                <a:ext uri="{FF2B5EF4-FFF2-40B4-BE49-F238E27FC236}">
                  <a16:creationId xmlns:a16="http://schemas.microsoft.com/office/drawing/2014/main" id="{F142D156-EBD1-4836-AAA8-794EBADEDE0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3427" y="5115969"/>
              <a:ext cx="658735" cy="658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F16C3B0-6229-4874-9EF9-0550DB041E37}"/>
              </a:ext>
            </a:extLst>
          </p:cNvPr>
          <p:cNvGrpSpPr>
            <a:grpSpLocks/>
          </p:cNvGrpSpPr>
          <p:nvPr/>
        </p:nvGrpSpPr>
        <p:grpSpPr bwMode="auto">
          <a:xfrm>
            <a:off x="8402638" y="4066629"/>
            <a:ext cx="1100137" cy="1100138"/>
            <a:chOff x="8335617" y="4152807"/>
            <a:chExt cx="1099930" cy="1099930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5D3D52BC-87C6-4CDE-9E38-59DD9129C14E}"/>
                </a:ext>
              </a:extLst>
            </p:cNvPr>
            <p:cNvSpPr/>
            <p:nvPr/>
          </p:nvSpPr>
          <p:spPr>
            <a:xfrm>
              <a:off x="8335617" y="4152807"/>
              <a:ext cx="1099930" cy="109993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34" name="图片 27">
              <a:extLst>
                <a:ext uri="{FF2B5EF4-FFF2-40B4-BE49-F238E27FC236}">
                  <a16:creationId xmlns:a16="http://schemas.microsoft.com/office/drawing/2014/main" id="{D2C41B1E-B4AF-4493-A31B-0DC6576DD86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94269" y="4337057"/>
              <a:ext cx="782625" cy="785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298453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8DB7DB8D-5BD6-4B36-B186-2E68147CA2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57437" y="6278265"/>
            <a:ext cx="535681" cy="29927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BBF7D86-0FA8-4CD4-962E-C208C459A3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5387" y="6427904"/>
            <a:ext cx="720926" cy="40277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6D96BB6E-D2DD-4528-800D-61F2FF2BEACE}"/>
              </a:ext>
            </a:extLst>
          </p:cNvPr>
          <p:cNvSpPr/>
          <p:nvPr/>
        </p:nvSpPr>
        <p:spPr>
          <a:xfrm>
            <a:off x="802734" y="267210"/>
            <a:ext cx="4476046" cy="595108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6D6F8A9-39A0-4DEA-8665-5A6148E06BB4}"/>
              </a:ext>
            </a:extLst>
          </p:cNvPr>
          <p:cNvSpPr/>
          <p:nvPr/>
        </p:nvSpPr>
        <p:spPr>
          <a:xfrm>
            <a:off x="1200686" y="314467"/>
            <a:ext cx="3775393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1D3951B3-891E-4DB6-90E1-7CE7C77F9788}"/>
              </a:ext>
            </a:extLst>
          </p:cNvPr>
          <p:cNvSpPr/>
          <p:nvPr/>
        </p:nvSpPr>
        <p:spPr>
          <a:xfrm>
            <a:off x="129620" y="113294"/>
            <a:ext cx="875885" cy="875885"/>
          </a:xfrm>
          <a:prstGeom prst="ellipse">
            <a:avLst/>
          </a:prstGeom>
          <a:solidFill>
            <a:schemeClr val="accent4"/>
          </a:solidFill>
          <a:ln w="57150">
            <a:solidFill>
              <a:srgbClr val="DA4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4ACF66B-3462-45FB-9302-AD1EC69EA171}"/>
              </a:ext>
            </a:extLst>
          </p:cNvPr>
          <p:cNvSpPr txBox="1"/>
          <p:nvPr/>
        </p:nvSpPr>
        <p:spPr>
          <a:xfrm>
            <a:off x="166597" y="103864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叁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F5374690-6106-477E-83D7-3E17D41D75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94"/>
          <a:stretch/>
        </p:blipFill>
        <p:spPr>
          <a:xfrm flipH="1">
            <a:off x="11114320" y="0"/>
            <a:ext cx="1077680" cy="237384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B01BADF-0336-4FD7-A961-1355CBD344E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83802"/>
          <a:stretch/>
        </p:blipFill>
        <p:spPr>
          <a:xfrm>
            <a:off x="-22662" y="6159028"/>
            <a:ext cx="12214662" cy="69897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3C6EF5-780B-4B9A-BDBE-C4B8FC6822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401" y="6431424"/>
            <a:ext cx="328305" cy="248691"/>
          </a:xfrm>
          <a:prstGeom prst="rect">
            <a:avLst/>
          </a:prstGeom>
        </p:spPr>
      </p:pic>
      <p:sp>
        <p:nvSpPr>
          <p:cNvPr id="14" name="任意多边形 1">
            <a:extLst>
              <a:ext uri="{FF2B5EF4-FFF2-40B4-BE49-F238E27FC236}">
                <a16:creationId xmlns:a16="http://schemas.microsoft.com/office/drawing/2014/main" id="{F14D36FB-DA6F-4773-B7FE-CCF2D2DC8D2C}"/>
              </a:ext>
            </a:extLst>
          </p:cNvPr>
          <p:cNvSpPr/>
          <p:nvPr/>
        </p:nvSpPr>
        <p:spPr>
          <a:xfrm flipH="1">
            <a:off x="850010" y="2421809"/>
            <a:ext cx="10358120" cy="45719"/>
          </a:xfrm>
          <a:custGeom>
            <a:avLst/>
            <a:gdLst>
              <a:gd name="connsiteX0" fmla="*/ 7977051 w 7977051"/>
              <a:gd name="connsiteY0" fmla="*/ 0 h 31619"/>
              <a:gd name="connsiteX1" fmla="*/ 0 w 7977051"/>
              <a:gd name="connsiteY1" fmla="*/ 0 h 31619"/>
              <a:gd name="connsiteX2" fmla="*/ 0 w 7977051"/>
              <a:gd name="connsiteY2" fmla="*/ 31619 h 31619"/>
              <a:gd name="connsiteX3" fmla="*/ 7977051 w 7977051"/>
              <a:gd name="connsiteY3" fmla="*/ 31619 h 31619"/>
              <a:gd name="connsiteX4" fmla="*/ 7977051 w 7977051"/>
              <a:gd name="connsiteY4" fmla="*/ 15810 h 31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77051" h="31619">
                <a:moveTo>
                  <a:pt x="7977051" y="0"/>
                </a:moveTo>
                <a:lnTo>
                  <a:pt x="0" y="0"/>
                </a:lnTo>
                <a:lnTo>
                  <a:pt x="0" y="31619"/>
                </a:lnTo>
                <a:lnTo>
                  <a:pt x="7977051" y="31619"/>
                </a:lnTo>
                <a:lnTo>
                  <a:pt x="7977051" y="1581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15" name="Straight Connector 32">
            <a:extLst>
              <a:ext uri="{FF2B5EF4-FFF2-40B4-BE49-F238E27FC236}">
                <a16:creationId xmlns:a16="http://schemas.microsoft.com/office/drawing/2014/main" id="{AAF46F78-61B4-4C01-AA34-6A2EEDB83D29}"/>
              </a:ext>
            </a:extLst>
          </p:cNvPr>
          <p:cNvCxnSpPr/>
          <p:nvPr/>
        </p:nvCxnSpPr>
        <p:spPr>
          <a:xfrm flipV="1">
            <a:off x="2648585" y="2437089"/>
            <a:ext cx="0" cy="601663"/>
          </a:xfrm>
          <a:prstGeom prst="line">
            <a:avLst/>
          </a:prstGeom>
          <a:ln w="19050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32">
            <a:extLst>
              <a:ext uri="{FF2B5EF4-FFF2-40B4-BE49-F238E27FC236}">
                <a16:creationId xmlns:a16="http://schemas.microsoft.com/office/drawing/2014/main" id="{ADDCF8E7-C430-4574-83E9-A53F2688A006}"/>
              </a:ext>
            </a:extLst>
          </p:cNvPr>
          <p:cNvCxnSpPr/>
          <p:nvPr/>
        </p:nvCxnSpPr>
        <p:spPr>
          <a:xfrm flipV="1">
            <a:off x="4937760" y="2437089"/>
            <a:ext cx="0" cy="601663"/>
          </a:xfrm>
          <a:prstGeom prst="line">
            <a:avLst/>
          </a:prstGeom>
          <a:ln w="19050">
            <a:solidFill>
              <a:schemeClr val="accent2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32">
            <a:extLst>
              <a:ext uri="{FF2B5EF4-FFF2-40B4-BE49-F238E27FC236}">
                <a16:creationId xmlns:a16="http://schemas.microsoft.com/office/drawing/2014/main" id="{4F12FF37-FA36-4AF1-8D18-16895AA02340}"/>
              </a:ext>
            </a:extLst>
          </p:cNvPr>
          <p:cNvCxnSpPr/>
          <p:nvPr/>
        </p:nvCxnSpPr>
        <p:spPr>
          <a:xfrm flipV="1">
            <a:off x="7257098" y="2437089"/>
            <a:ext cx="0" cy="601663"/>
          </a:xfrm>
          <a:prstGeom prst="line">
            <a:avLst/>
          </a:prstGeom>
          <a:ln w="19050">
            <a:solidFill>
              <a:schemeClr val="accent3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圆角矩形 5">
            <a:extLst>
              <a:ext uri="{FF2B5EF4-FFF2-40B4-BE49-F238E27FC236}">
                <a16:creationId xmlns:a16="http://schemas.microsoft.com/office/drawing/2014/main" id="{8D6DD215-33C9-424E-BAEB-EDE4D0B71D9C}"/>
              </a:ext>
            </a:extLst>
          </p:cNvPr>
          <p:cNvSpPr/>
          <p:nvPr/>
        </p:nvSpPr>
        <p:spPr>
          <a:xfrm>
            <a:off x="1837374" y="3145113"/>
            <a:ext cx="1614487" cy="34448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rgbClr val="2827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9" name="圆角矩形 6">
            <a:extLst>
              <a:ext uri="{FF2B5EF4-FFF2-40B4-BE49-F238E27FC236}">
                <a16:creationId xmlns:a16="http://schemas.microsoft.com/office/drawing/2014/main" id="{AF8F16F3-3003-4808-9D8F-CFA07749E0D9}"/>
              </a:ext>
            </a:extLst>
          </p:cNvPr>
          <p:cNvSpPr/>
          <p:nvPr/>
        </p:nvSpPr>
        <p:spPr>
          <a:xfrm>
            <a:off x="4131310" y="3145113"/>
            <a:ext cx="1612900" cy="344488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rgbClr val="2827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0" name="圆角矩形 7">
            <a:extLst>
              <a:ext uri="{FF2B5EF4-FFF2-40B4-BE49-F238E27FC236}">
                <a16:creationId xmlns:a16="http://schemas.microsoft.com/office/drawing/2014/main" id="{D70A9B3F-DD74-4DC0-9F68-4E28DDC52B1E}"/>
              </a:ext>
            </a:extLst>
          </p:cNvPr>
          <p:cNvSpPr/>
          <p:nvPr/>
        </p:nvSpPr>
        <p:spPr>
          <a:xfrm>
            <a:off x="6425248" y="3145113"/>
            <a:ext cx="1612900" cy="344488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rgbClr val="2827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1" name="Sev01">
            <a:extLst>
              <a:ext uri="{FF2B5EF4-FFF2-40B4-BE49-F238E27FC236}">
                <a16:creationId xmlns:a16="http://schemas.microsoft.com/office/drawing/2014/main" id="{7EE08C3F-10D0-4E80-8BF6-D12CDAB7D519}"/>
              </a:ext>
            </a:extLst>
          </p:cNvPr>
          <p:cNvSpPr>
            <a:spLocks noChangeAspect="1"/>
          </p:cNvSpPr>
          <p:nvPr/>
        </p:nvSpPr>
        <p:spPr>
          <a:xfrm>
            <a:off x="6971348" y="1702076"/>
            <a:ext cx="520700" cy="520700"/>
          </a:xfrm>
          <a:prstGeom prst="ellips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40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22" name="Freeform 105">
            <a:extLst>
              <a:ext uri="{FF2B5EF4-FFF2-40B4-BE49-F238E27FC236}">
                <a16:creationId xmlns:a16="http://schemas.microsoft.com/office/drawing/2014/main" id="{6654D6AC-B06D-4971-BA2B-369B5142EEA9}"/>
              </a:ext>
            </a:extLst>
          </p:cNvPr>
          <p:cNvSpPr>
            <a:spLocks noEditPoints="1"/>
          </p:cNvSpPr>
          <p:nvPr/>
        </p:nvSpPr>
        <p:spPr bwMode="auto">
          <a:xfrm>
            <a:off x="7087236" y="1819551"/>
            <a:ext cx="290513" cy="285750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3" name="Sev01">
            <a:extLst>
              <a:ext uri="{FF2B5EF4-FFF2-40B4-BE49-F238E27FC236}">
                <a16:creationId xmlns:a16="http://schemas.microsoft.com/office/drawing/2014/main" id="{EB06F46A-F0CA-4547-B4D0-72B4C05FDE8A}"/>
              </a:ext>
            </a:extLst>
          </p:cNvPr>
          <p:cNvSpPr>
            <a:spLocks noChangeAspect="1"/>
          </p:cNvSpPr>
          <p:nvPr/>
        </p:nvSpPr>
        <p:spPr>
          <a:xfrm>
            <a:off x="2388236" y="1702076"/>
            <a:ext cx="519113" cy="520700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40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24" name="Freeform 62">
            <a:extLst>
              <a:ext uri="{FF2B5EF4-FFF2-40B4-BE49-F238E27FC236}">
                <a16:creationId xmlns:a16="http://schemas.microsoft.com/office/drawing/2014/main" id="{6B782FDB-4C14-4A87-9B8C-8657F0E244CF}"/>
              </a:ext>
            </a:extLst>
          </p:cNvPr>
          <p:cNvSpPr>
            <a:spLocks noEditPoints="1"/>
          </p:cNvSpPr>
          <p:nvPr/>
        </p:nvSpPr>
        <p:spPr bwMode="auto">
          <a:xfrm>
            <a:off x="2500949" y="1814789"/>
            <a:ext cx="293687" cy="295275"/>
          </a:xfrm>
          <a:custGeom>
            <a:avLst/>
            <a:gdLst>
              <a:gd name="T0" fmla="*/ 58 w 58"/>
              <a:gd name="T1" fmla="*/ 33 h 58"/>
              <a:gd name="T2" fmla="*/ 57 w 58"/>
              <a:gd name="T3" fmla="*/ 34 h 58"/>
              <a:gd name="T4" fmla="*/ 50 w 58"/>
              <a:gd name="T5" fmla="*/ 35 h 58"/>
              <a:gd name="T6" fmla="*/ 49 w 58"/>
              <a:gd name="T7" fmla="*/ 39 h 58"/>
              <a:gd name="T8" fmla="*/ 53 w 58"/>
              <a:gd name="T9" fmla="*/ 44 h 58"/>
              <a:gd name="T10" fmla="*/ 53 w 58"/>
              <a:gd name="T11" fmla="*/ 45 h 58"/>
              <a:gd name="T12" fmla="*/ 53 w 58"/>
              <a:gd name="T13" fmla="*/ 46 h 58"/>
              <a:gd name="T14" fmla="*/ 45 w 58"/>
              <a:gd name="T15" fmla="*/ 53 h 58"/>
              <a:gd name="T16" fmla="*/ 44 w 58"/>
              <a:gd name="T17" fmla="*/ 52 h 58"/>
              <a:gd name="T18" fmla="*/ 39 w 58"/>
              <a:gd name="T19" fmla="*/ 48 h 58"/>
              <a:gd name="T20" fmla="*/ 36 w 58"/>
              <a:gd name="T21" fmla="*/ 50 h 58"/>
              <a:gd name="T22" fmla="*/ 34 w 58"/>
              <a:gd name="T23" fmla="*/ 57 h 58"/>
              <a:gd name="T24" fmla="*/ 33 w 58"/>
              <a:gd name="T25" fmla="*/ 58 h 58"/>
              <a:gd name="T26" fmla="*/ 25 w 58"/>
              <a:gd name="T27" fmla="*/ 58 h 58"/>
              <a:gd name="T28" fmla="*/ 23 w 58"/>
              <a:gd name="T29" fmla="*/ 57 h 58"/>
              <a:gd name="T30" fmla="*/ 22 w 58"/>
              <a:gd name="T31" fmla="*/ 50 h 58"/>
              <a:gd name="T32" fmla="*/ 19 w 58"/>
              <a:gd name="T33" fmla="*/ 48 h 58"/>
              <a:gd name="T34" fmla="*/ 14 w 58"/>
              <a:gd name="T35" fmla="*/ 52 h 58"/>
              <a:gd name="T36" fmla="*/ 13 w 58"/>
              <a:gd name="T37" fmla="*/ 53 h 58"/>
              <a:gd name="T38" fmla="*/ 12 w 58"/>
              <a:gd name="T39" fmla="*/ 52 h 58"/>
              <a:gd name="T40" fmla="*/ 5 w 58"/>
              <a:gd name="T41" fmla="*/ 46 h 58"/>
              <a:gd name="T42" fmla="*/ 5 w 58"/>
              <a:gd name="T43" fmla="*/ 45 h 58"/>
              <a:gd name="T44" fmla="*/ 5 w 58"/>
              <a:gd name="T45" fmla="*/ 44 h 58"/>
              <a:gd name="T46" fmla="*/ 9 w 58"/>
              <a:gd name="T47" fmla="*/ 39 h 58"/>
              <a:gd name="T48" fmla="*/ 8 w 58"/>
              <a:gd name="T49" fmla="*/ 35 h 58"/>
              <a:gd name="T50" fmla="*/ 1 w 58"/>
              <a:gd name="T51" fmla="*/ 34 h 58"/>
              <a:gd name="T52" fmla="*/ 0 w 58"/>
              <a:gd name="T53" fmla="*/ 33 h 58"/>
              <a:gd name="T54" fmla="*/ 0 w 58"/>
              <a:gd name="T55" fmla="*/ 24 h 58"/>
              <a:gd name="T56" fmla="*/ 1 w 58"/>
              <a:gd name="T57" fmla="*/ 23 h 58"/>
              <a:gd name="T58" fmla="*/ 8 w 58"/>
              <a:gd name="T59" fmla="*/ 22 h 58"/>
              <a:gd name="T60" fmla="*/ 9 w 58"/>
              <a:gd name="T61" fmla="*/ 18 h 58"/>
              <a:gd name="T62" fmla="*/ 5 w 58"/>
              <a:gd name="T63" fmla="*/ 13 h 58"/>
              <a:gd name="T64" fmla="*/ 5 w 58"/>
              <a:gd name="T65" fmla="*/ 12 h 58"/>
              <a:gd name="T66" fmla="*/ 5 w 58"/>
              <a:gd name="T67" fmla="*/ 11 h 58"/>
              <a:gd name="T68" fmla="*/ 13 w 58"/>
              <a:gd name="T69" fmla="*/ 5 h 58"/>
              <a:gd name="T70" fmla="*/ 14 w 58"/>
              <a:gd name="T71" fmla="*/ 5 h 58"/>
              <a:gd name="T72" fmla="*/ 19 w 58"/>
              <a:gd name="T73" fmla="*/ 9 h 58"/>
              <a:gd name="T74" fmla="*/ 22 w 58"/>
              <a:gd name="T75" fmla="*/ 8 h 58"/>
              <a:gd name="T76" fmla="*/ 23 w 58"/>
              <a:gd name="T77" fmla="*/ 1 h 58"/>
              <a:gd name="T78" fmla="*/ 25 w 58"/>
              <a:gd name="T79" fmla="*/ 0 h 58"/>
              <a:gd name="T80" fmla="*/ 33 w 58"/>
              <a:gd name="T81" fmla="*/ 0 h 58"/>
              <a:gd name="T82" fmla="*/ 34 w 58"/>
              <a:gd name="T83" fmla="*/ 1 h 58"/>
              <a:gd name="T84" fmla="*/ 36 w 58"/>
              <a:gd name="T85" fmla="*/ 8 h 58"/>
              <a:gd name="T86" fmla="*/ 39 w 58"/>
              <a:gd name="T87" fmla="*/ 9 h 58"/>
              <a:gd name="T88" fmla="*/ 44 w 58"/>
              <a:gd name="T89" fmla="*/ 5 h 58"/>
              <a:gd name="T90" fmla="*/ 45 w 58"/>
              <a:gd name="T91" fmla="*/ 5 h 58"/>
              <a:gd name="T92" fmla="*/ 46 w 58"/>
              <a:gd name="T93" fmla="*/ 5 h 58"/>
              <a:gd name="T94" fmla="*/ 52 w 58"/>
              <a:gd name="T95" fmla="*/ 12 h 58"/>
              <a:gd name="T96" fmla="*/ 53 w 58"/>
              <a:gd name="T97" fmla="*/ 12 h 58"/>
              <a:gd name="T98" fmla="*/ 52 w 58"/>
              <a:gd name="T99" fmla="*/ 13 h 58"/>
              <a:gd name="T100" fmla="*/ 48 w 58"/>
              <a:gd name="T101" fmla="*/ 18 h 58"/>
              <a:gd name="T102" fmla="*/ 50 w 58"/>
              <a:gd name="T103" fmla="*/ 22 h 58"/>
              <a:gd name="T104" fmla="*/ 57 w 58"/>
              <a:gd name="T105" fmla="*/ 23 h 58"/>
              <a:gd name="T106" fmla="*/ 58 w 58"/>
              <a:gd name="T107" fmla="*/ 25 h 58"/>
              <a:gd name="T108" fmla="*/ 58 w 58"/>
              <a:gd name="T109" fmla="*/ 33 h 58"/>
              <a:gd name="T110" fmla="*/ 29 w 58"/>
              <a:gd name="T111" fmla="*/ 19 h 58"/>
              <a:gd name="T112" fmla="*/ 19 w 58"/>
              <a:gd name="T113" fmla="*/ 29 h 58"/>
              <a:gd name="T114" fmla="*/ 29 w 58"/>
              <a:gd name="T115" fmla="*/ 38 h 58"/>
              <a:gd name="T116" fmla="*/ 39 w 58"/>
              <a:gd name="T117" fmla="*/ 29 h 58"/>
              <a:gd name="T118" fmla="*/ 29 w 58"/>
              <a:gd name="T119" fmla="*/ 19 h 5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" name="Sev01">
            <a:extLst>
              <a:ext uri="{FF2B5EF4-FFF2-40B4-BE49-F238E27FC236}">
                <a16:creationId xmlns:a16="http://schemas.microsoft.com/office/drawing/2014/main" id="{A29E49F4-7F3C-430E-B02B-94ECC9D5842C}"/>
              </a:ext>
            </a:extLst>
          </p:cNvPr>
          <p:cNvSpPr>
            <a:spLocks noChangeAspect="1"/>
          </p:cNvSpPr>
          <p:nvPr/>
        </p:nvSpPr>
        <p:spPr>
          <a:xfrm>
            <a:off x="4678998" y="1702076"/>
            <a:ext cx="520700" cy="520700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40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26" name="Freeform 135">
            <a:extLst>
              <a:ext uri="{FF2B5EF4-FFF2-40B4-BE49-F238E27FC236}">
                <a16:creationId xmlns:a16="http://schemas.microsoft.com/office/drawing/2014/main" id="{C76A2D16-954B-4488-B28B-E2D77064B94C}"/>
              </a:ext>
            </a:extLst>
          </p:cNvPr>
          <p:cNvSpPr>
            <a:spLocks noEditPoints="1"/>
          </p:cNvSpPr>
          <p:nvPr/>
        </p:nvSpPr>
        <p:spPr bwMode="auto">
          <a:xfrm>
            <a:off x="4783773" y="1816376"/>
            <a:ext cx="311150" cy="292100"/>
          </a:xfrm>
          <a:custGeom>
            <a:avLst/>
            <a:gdLst>
              <a:gd name="T0" fmla="*/ 13 w 73"/>
              <a:gd name="T1" fmla="*/ 39 h 68"/>
              <a:gd name="T2" fmla="*/ 8 w 73"/>
              <a:gd name="T3" fmla="*/ 39 h 68"/>
              <a:gd name="T4" fmla="*/ 0 w 73"/>
              <a:gd name="T5" fmla="*/ 33 h 68"/>
              <a:gd name="T6" fmla="*/ 5 w 73"/>
              <a:gd name="T7" fmla="*/ 19 h 68"/>
              <a:gd name="T8" fmla="*/ 15 w 73"/>
              <a:gd name="T9" fmla="*/ 22 h 68"/>
              <a:gd name="T10" fmla="*/ 20 w 73"/>
              <a:gd name="T11" fmla="*/ 21 h 68"/>
              <a:gd name="T12" fmla="*/ 20 w 73"/>
              <a:gd name="T13" fmla="*/ 24 h 68"/>
              <a:gd name="T14" fmla="*/ 23 w 73"/>
              <a:gd name="T15" fmla="*/ 34 h 68"/>
              <a:gd name="T16" fmla="*/ 13 w 73"/>
              <a:gd name="T17" fmla="*/ 39 h 68"/>
              <a:gd name="T18" fmla="*/ 15 w 73"/>
              <a:gd name="T19" fmla="*/ 19 h 68"/>
              <a:gd name="T20" fmla="*/ 5 w 73"/>
              <a:gd name="T21" fmla="*/ 9 h 68"/>
              <a:gd name="T22" fmla="*/ 15 w 73"/>
              <a:gd name="T23" fmla="*/ 0 h 68"/>
              <a:gd name="T24" fmla="*/ 25 w 73"/>
              <a:gd name="T25" fmla="*/ 9 h 68"/>
              <a:gd name="T26" fmla="*/ 15 w 73"/>
              <a:gd name="T27" fmla="*/ 19 h 68"/>
              <a:gd name="T28" fmla="*/ 53 w 73"/>
              <a:gd name="T29" fmla="*/ 68 h 68"/>
              <a:gd name="T30" fmla="*/ 20 w 73"/>
              <a:gd name="T31" fmla="*/ 68 h 68"/>
              <a:gd name="T32" fmla="*/ 10 w 73"/>
              <a:gd name="T33" fmla="*/ 58 h 68"/>
              <a:gd name="T34" fmla="*/ 23 w 73"/>
              <a:gd name="T35" fmla="*/ 36 h 68"/>
              <a:gd name="T36" fmla="*/ 37 w 73"/>
              <a:gd name="T37" fmla="*/ 41 h 68"/>
              <a:gd name="T38" fmla="*/ 50 w 73"/>
              <a:gd name="T39" fmla="*/ 36 h 68"/>
              <a:gd name="T40" fmla="*/ 64 w 73"/>
              <a:gd name="T41" fmla="*/ 58 h 68"/>
              <a:gd name="T42" fmla="*/ 53 w 73"/>
              <a:gd name="T43" fmla="*/ 68 h 68"/>
              <a:gd name="T44" fmla="*/ 37 w 73"/>
              <a:gd name="T45" fmla="*/ 39 h 68"/>
              <a:gd name="T46" fmla="*/ 22 w 73"/>
              <a:gd name="T47" fmla="*/ 24 h 68"/>
              <a:gd name="T48" fmla="*/ 37 w 73"/>
              <a:gd name="T49" fmla="*/ 9 h 68"/>
              <a:gd name="T50" fmla="*/ 51 w 73"/>
              <a:gd name="T51" fmla="*/ 24 h 68"/>
              <a:gd name="T52" fmla="*/ 37 w 73"/>
              <a:gd name="T53" fmla="*/ 39 h 68"/>
              <a:gd name="T54" fmla="*/ 59 w 73"/>
              <a:gd name="T55" fmla="*/ 19 h 68"/>
              <a:gd name="T56" fmla="*/ 49 w 73"/>
              <a:gd name="T57" fmla="*/ 9 h 68"/>
              <a:gd name="T58" fmla="*/ 59 w 73"/>
              <a:gd name="T59" fmla="*/ 0 h 68"/>
              <a:gd name="T60" fmla="*/ 68 w 73"/>
              <a:gd name="T61" fmla="*/ 9 h 68"/>
              <a:gd name="T62" fmla="*/ 59 w 73"/>
              <a:gd name="T63" fmla="*/ 19 h 68"/>
              <a:gd name="T64" fmla="*/ 66 w 73"/>
              <a:gd name="T65" fmla="*/ 39 h 68"/>
              <a:gd name="T66" fmla="*/ 61 w 73"/>
              <a:gd name="T67" fmla="*/ 39 h 68"/>
              <a:gd name="T68" fmla="*/ 51 w 73"/>
              <a:gd name="T69" fmla="*/ 34 h 68"/>
              <a:gd name="T70" fmla="*/ 54 w 73"/>
              <a:gd name="T71" fmla="*/ 24 h 68"/>
              <a:gd name="T72" fmla="*/ 54 w 73"/>
              <a:gd name="T73" fmla="*/ 21 h 68"/>
              <a:gd name="T74" fmla="*/ 59 w 73"/>
              <a:gd name="T75" fmla="*/ 22 h 68"/>
              <a:gd name="T76" fmla="*/ 69 w 73"/>
              <a:gd name="T77" fmla="*/ 19 h 68"/>
              <a:gd name="T78" fmla="*/ 73 w 73"/>
              <a:gd name="T79" fmla="*/ 33 h 68"/>
              <a:gd name="T80" fmla="*/ 66 w 73"/>
              <a:gd name="T81" fmla="*/ 39 h 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27" name="Straight Connector 32">
            <a:extLst>
              <a:ext uri="{FF2B5EF4-FFF2-40B4-BE49-F238E27FC236}">
                <a16:creationId xmlns:a16="http://schemas.microsoft.com/office/drawing/2014/main" id="{407B6E3C-B6AD-413D-93D0-158FDFA3EB39}"/>
              </a:ext>
            </a:extLst>
          </p:cNvPr>
          <p:cNvCxnSpPr/>
          <p:nvPr/>
        </p:nvCxnSpPr>
        <p:spPr>
          <a:xfrm flipV="1">
            <a:off x="9550630" y="2437089"/>
            <a:ext cx="0" cy="601663"/>
          </a:xfrm>
          <a:prstGeom prst="line">
            <a:avLst/>
          </a:prstGeom>
          <a:ln w="19050">
            <a:solidFill>
              <a:schemeClr val="accent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圆角矩形 15">
            <a:extLst>
              <a:ext uri="{FF2B5EF4-FFF2-40B4-BE49-F238E27FC236}">
                <a16:creationId xmlns:a16="http://schemas.microsoft.com/office/drawing/2014/main" id="{E8595D18-9A56-4C6E-9363-51B2A5CCDE26}"/>
              </a:ext>
            </a:extLst>
          </p:cNvPr>
          <p:cNvSpPr/>
          <p:nvPr/>
        </p:nvSpPr>
        <p:spPr>
          <a:xfrm>
            <a:off x="8769985" y="3145113"/>
            <a:ext cx="1612900" cy="344488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rgbClr val="2827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9" name="Sev01">
            <a:extLst>
              <a:ext uri="{FF2B5EF4-FFF2-40B4-BE49-F238E27FC236}">
                <a16:creationId xmlns:a16="http://schemas.microsoft.com/office/drawing/2014/main" id="{0F88B13F-8AB5-4C40-A641-D391D6E3064E}"/>
              </a:ext>
            </a:extLst>
          </p:cNvPr>
          <p:cNvSpPr>
            <a:spLocks noChangeAspect="1"/>
          </p:cNvSpPr>
          <p:nvPr/>
        </p:nvSpPr>
        <p:spPr>
          <a:xfrm>
            <a:off x="9264880" y="1702076"/>
            <a:ext cx="520700" cy="520700"/>
          </a:xfrm>
          <a:prstGeom prst="ellips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40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30" name="TextBox 15">
            <a:extLst>
              <a:ext uri="{FF2B5EF4-FFF2-40B4-BE49-F238E27FC236}">
                <a16:creationId xmlns:a16="http://schemas.microsoft.com/office/drawing/2014/main" id="{B9082413-B2F2-4903-B0E8-E09FB7DD396C}"/>
              </a:ext>
            </a:extLst>
          </p:cNvPr>
          <p:cNvSpPr txBox="1"/>
          <p:nvPr/>
        </p:nvSpPr>
        <p:spPr>
          <a:xfrm>
            <a:off x="1681494" y="3585884"/>
            <a:ext cx="193418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4D4D4D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" name="TextBox 15">
            <a:extLst>
              <a:ext uri="{FF2B5EF4-FFF2-40B4-BE49-F238E27FC236}">
                <a16:creationId xmlns:a16="http://schemas.microsoft.com/office/drawing/2014/main" id="{BBCCC3AE-3E0E-44A5-BEBE-063F084A084F}"/>
              </a:ext>
            </a:extLst>
          </p:cNvPr>
          <p:cNvSpPr txBox="1"/>
          <p:nvPr/>
        </p:nvSpPr>
        <p:spPr>
          <a:xfrm>
            <a:off x="6330499" y="3622027"/>
            <a:ext cx="193418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4D4D4D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" name="TextBox 15">
            <a:extLst>
              <a:ext uri="{FF2B5EF4-FFF2-40B4-BE49-F238E27FC236}">
                <a16:creationId xmlns:a16="http://schemas.microsoft.com/office/drawing/2014/main" id="{B2277E25-4DCE-4FA2-8563-4325E4FC2C46}"/>
              </a:ext>
            </a:extLst>
          </p:cNvPr>
          <p:cNvSpPr txBox="1"/>
          <p:nvPr/>
        </p:nvSpPr>
        <p:spPr>
          <a:xfrm>
            <a:off x="3955303" y="3585884"/>
            <a:ext cx="193418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4D4D4D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TextBox 15">
            <a:extLst>
              <a:ext uri="{FF2B5EF4-FFF2-40B4-BE49-F238E27FC236}">
                <a16:creationId xmlns:a16="http://schemas.microsoft.com/office/drawing/2014/main" id="{50B37357-6A47-445C-AF4C-057965E11838}"/>
              </a:ext>
            </a:extLst>
          </p:cNvPr>
          <p:cNvSpPr txBox="1"/>
          <p:nvPr/>
        </p:nvSpPr>
        <p:spPr>
          <a:xfrm>
            <a:off x="8675236" y="3622027"/>
            <a:ext cx="193418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4D4D4D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" name="流程图: 联系 13">
            <a:extLst>
              <a:ext uri="{FF2B5EF4-FFF2-40B4-BE49-F238E27FC236}">
                <a16:creationId xmlns:a16="http://schemas.microsoft.com/office/drawing/2014/main" id="{0B494B4A-A576-46E1-A06B-71342DDA3FB9}"/>
              </a:ext>
            </a:extLst>
          </p:cNvPr>
          <p:cNvSpPr/>
          <p:nvPr/>
        </p:nvSpPr>
        <p:spPr>
          <a:xfrm>
            <a:off x="9436951" y="2320883"/>
            <a:ext cx="234950" cy="234950"/>
          </a:xfrm>
          <a:prstGeom prst="flowChartConnector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流程图: 联系 35">
            <a:extLst>
              <a:ext uri="{FF2B5EF4-FFF2-40B4-BE49-F238E27FC236}">
                <a16:creationId xmlns:a16="http://schemas.microsoft.com/office/drawing/2014/main" id="{719B9412-373F-47C7-BCC6-A18357B90716}"/>
              </a:ext>
            </a:extLst>
          </p:cNvPr>
          <p:cNvSpPr/>
          <p:nvPr/>
        </p:nvSpPr>
        <p:spPr>
          <a:xfrm>
            <a:off x="7143921" y="2320884"/>
            <a:ext cx="234950" cy="234950"/>
          </a:xfrm>
          <a:prstGeom prst="flowChartConnector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流程图: 联系 36">
            <a:extLst>
              <a:ext uri="{FF2B5EF4-FFF2-40B4-BE49-F238E27FC236}">
                <a16:creationId xmlns:a16="http://schemas.microsoft.com/office/drawing/2014/main" id="{46322F95-5EC7-47B1-A4FD-3D5379F71463}"/>
              </a:ext>
            </a:extLst>
          </p:cNvPr>
          <p:cNvSpPr/>
          <p:nvPr/>
        </p:nvSpPr>
        <p:spPr>
          <a:xfrm>
            <a:off x="4817242" y="2320883"/>
            <a:ext cx="234950" cy="234950"/>
          </a:xfrm>
          <a:prstGeom prst="flowChartConnecto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流程图: 联系 37">
            <a:extLst>
              <a:ext uri="{FF2B5EF4-FFF2-40B4-BE49-F238E27FC236}">
                <a16:creationId xmlns:a16="http://schemas.microsoft.com/office/drawing/2014/main" id="{A72BFF68-A042-4750-96A1-00631A243212}"/>
              </a:ext>
            </a:extLst>
          </p:cNvPr>
          <p:cNvSpPr/>
          <p:nvPr/>
        </p:nvSpPr>
        <p:spPr>
          <a:xfrm>
            <a:off x="2533466" y="2336556"/>
            <a:ext cx="234950" cy="234950"/>
          </a:xfrm>
          <a:prstGeom prst="flowChart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KSO_Shape">
            <a:extLst>
              <a:ext uri="{FF2B5EF4-FFF2-40B4-BE49-F238E27FC236}">
                <a16:creationId xmlns:a16="http://schemas.microsoft.com/office/drawing/2014/main" id="{2975BFED-E77D-47F3-ACA5-0615F0B1FD97}"/>
              </a:ext>
            </a:extLst>
          </p:cNvPr>
          <p:cNvSpPr>
            <a:spLocks/>
          </p:cNvSpPr>
          <p:nvPr/>
        </p:nvSpPr>
        <p:spPr bwMode="auto">
          <a:xfrm>
            <a:off x="9395531" y="1790350"/>
            <a:ext cx="259397" cy="352921"/>
          </a:xfrm>
          <a:custGeom>
            <a:avLst/>
            <a:gdLst>
              <a:gd name="T0" fmla="*/ 924118 w 4423"/>
              <a:gd name="T1" fmla="*/ 36732 h 6016"/>
              <a:gd name="T2" fmla="*/ 1145021 w 4423"/>
              <a:gd name="T3" fmla="*/ 159911 h 6016"/>
              <a:gd name="T4" fmla="*/ 1298196 w 4423"/>
              <a:gd name="T5" fmla="*/ 337238 h 6016"/>
              <a:gd name="T6" fmla="*/ 1388709 w 4423"/>
              <a:gd name="T7" fmla="*/ 576313 h 6016"/>
              <a:gd name="T8" fmla="*/ 1388709 w 4423"/>
              <a:gd name="T9" fmla="*/ 824571 h 6016"/>
              <a:gd name="T10" fmla="*/ 1298196 w 4423"/>
              <a:gd name="T11" fmla="*/ 1063646 h 6016"/>
              <a:gd name="T12" fmla="*/ 1145021 w 4423"/>
              <a:gd name="T13" fmla="*/ 1240973 h 6016"/>
              <a:gd name="T14" fmla="*/ 924118 w 4423"/>
              <a:gd name="T15" fmla="*/ 1364152 h 6016"/>
              <a:gd name="T16" fmla="*/ 681695 w 4423"/>
              <a:gd name="T17" fmla="*/ 1400568 h 6016"/>
              <a:gd name="T18" fmla="*/ 427246 w 4423"/>
              <a:gd name="T19" fmla="*/ 1345786 h 6016"/>
              <a:gd name="T20" fmla="*/ 216788 w 4423"/>
              <a:gd name="T21" fmla="*/ 1207408 h 6016"/>
              <a:gd name="T22" fmla="*/ 76271 w 4423"/>
              <a:gd name="T23" fmla="*/ 1019314 h 6016"/>
              <a:gd name="T24" fmla="*/ 3165 w 4423"/>
              <a:gd name="T25" fmla="*/ 772006 h 6016"/>
              <a:gd name="T26" fmla="*/ 21837 w 4423"/>
              <a:gd name="T27" fmla="*/ 525648 h 6016"/>
              <a:gd name="T28" fmla="*/ 128807 w 4423"/>
              <a:gd name="T29" fmla="*/ 295123 h 6016"/>
              <a:gd name="T30" fmla="*/ 294642 w 4423"/>
              <a:gd name="T31" fmla="*/ 129195 h 6016"/>
              <a:gd name="T32" fmla="*/ 524722 w 4423"/>
              <a:gd name="T33" fmla="*/ 22166 h 6016"/>
              <a:gd name="T34" fmla="*/ 562066 w 4423"/>
              <a:gd name="T35" fmla="*/ 756490 h 6016"/>
              <a:gd name="T36" fmla="*/ 647199 w 4423"/>
              <a:gd name="T37" fmla="*/ 616528 h 6016"/>
              <a:gd name="T38" fmla="*/ 744675 w 4423"/>
              <a:gd name="T39" fmla="*/ 527232 h 6016"/>
              <a:gd name="T40" fmla="*/ 654795 w 4423"/>
              <a:gd name="T41" fmla="*/ 535781 h 6016"/>
              <a:gd name="T42" fmla="*/ 563016 w 4423"/>
              <a:gd name="T43" fmla="*/ 609245 h 6016"/>
              <a:gd name="T44" fmla="*/ 531052 w 4423"/>
              <a:gd name="T45" fmla="*/ 702025 h 6016"/>
              <a:gd name="T46" fmla="*/ 825693 w 4423"/>
              <a:gd name="T47" fmla="*/ 1480682 h 6016"/>
              <a:gd name="T48" fmla="*/ 683594 w 4423"/>
              <a:gd name="T49" fmla="*/ 1494614 h 6016"/>
              <a:gd name="T50" fmla="*/ 683278 w 4423"/>
              <a:gd name="T51" fmla="*/ 380620 h 6016"/>
              <a:gd name="T52" fmla="*/ 495922 w 4423"/>
              <a:gd name="T53" fmla="*/ 453451 h 6016"/>
              <a:gd name="T54" fmla="*/ 386104 w 4423"/>
              <a:gd name="T55" fmla="*/ 636161 h 6016"/>
              <a:gd name="T56" fmla="*/ 386104 w 4423"/>
              <a:gd name="T57" fmla="*/ 764723 h 6016"/>
              <a:gd name="T58" fmla="*/ 495922 w 4423"/>
              <a:gd name="T59" fmla="*/ 947434 h 6016"/>
              <a:gd name="T60" fmla="*/ 683278 w 4423"/>
              <a:gd name="T61" fmla="*/ 1020264 h 6016"/>
              <a:gd name="T62" fmla="*/ 838669 w 4423"/>
              <a:gd name="T63" fmla="*/ 988915 h 6016"/>
              <a:gd name="T64" fmla="*/ 988047 w 4423"/>
              <a:gd name="T65" fmla="*/ 839454 h 6016"/>
              <a:gd name="T66" fmla="*/ 1019378 w 4423"/>
              <a:gd name="T67" fmla="*/ 683976 h 6016"/>
              <a:gd name="T68" fmla="*/ 946588 w 4423"/>
              <a:gd name="T69" fmla="*/ 496833 h 6016"/>
              <a:gd name="T70" fmla="*/ 764296 w 4423"/>
              <a:gd name="T71" fmla="*/ 386636 h 6016"/>
              <a:gd name="T72" fmla="*/ 814617 w 4423"/>
              <a:gd name="T73" fmla="*/ 511082 h 6016"/>
              <a:gd name="T74" fmla="*/ 666188 w 4423"/>
              <a:gd name="T75" fmla="*/ 481316 h 6016"/>
              <a:gd name="T76" fmla="*/ 535799 w 4423"/>
              <a:gd name="T77" fmla="*/ 551614 h 6016"/>
              <a:gd name="T78" fmla="*/ 478200 w 4423"/>
              <a:gd name="T79" fmla="*/ 700442 h 6016"/>
              <a:gd name="T80" fmla="*/ 528836 w 4423"/>
              <a:gd name="T81" fmla="*/ 841354 h 6016"/>
              <a:gd name="T82" fmla="*/ 655111 w 4423"/>
              <a:gd name="T83" fmla="*/ 917351 h 6016"/>
              <a:gd name="T84" fmla="*/ 805122 w 4423"/>
              <a:gd name="T85" fmla="*/ 895185 h 6016"/>
              <a:gd name="T86" fmla="*/ 903864 w 4423"/>
              <a:gd name="T87" fmla="*/ 786889 h 6016"/>
              <a:gd name="T88" fmla="*/ 911459 w 4423"/>
              <a:gd name="T89" fmla="*/ 634261 h 6016"/>
              <a:gd name="T90" fmla="*/ 993427 w 4423"/>
              <a:gd name="T91" fmla="*/ 376503 h 6016"/>
              <a:gd name="T92" fmla="*/ 860190 w 4423"/>
              <a:gd name="T93" fmla="*/ 293223 h 6016"/>
              <a:gd name="T94" fmla="*/ 699735 w 4423"/>
              <a:gd name="T95" fmla="*/ 263141 h 6016"/>
              <a:gd name="T96" fmla="*/ 549724 w 4423"/>
              <a:gd name="T97" fmla="*/ 289740 h 6016"/>
              <a:gd name="T98" fmla="*/ 413638 w 4423"/>
              <a:gd name="T99" fmla="*/ 369854 h 6016"/>
              <a:gd name="T100" fmla="*/ 320593 w 4423"/>
              <a:gd name="T101" fmla="*/ 482583 h 6016"/>
              <a:gd name="T102" fmla="*/ 267741 w 4423"/>
              <a:gd name="T103" fmla="*/ 633628 h 6016"/>
              <a:gd name="T104" fmla="*/ 271855 w 4423"/>
              <a:gd name="T105" fmla="*/ 788789 h 6016"/>
              <a:gd name="T106" fmla="*/ 331670 w 4423"/>
              <a:gd name="T107" fmla="*/ 936034 h 6016"/>
              <a:gd name="T108" fmla="*/ 430095 w 4423"/>
              <a:gd name="T109" fmla="*/ 1044647 h 6016"/>
              <a:gd name="T110" fmla="*/ 569662 w 4423"/>
              <a:gd name="T111" fmla="*/ 1118111 h 6016"/>
              <a:gd name="T112" fmla="*/ 722521 w 4423"/>
              <a:gd name="T113" fmla="*/ 1137110 h 6016"/>
              <a:gd name="T114" fmla="*/ 879811 w 4423"/>
              <a:gd name="T115" fmla="*/ 1099112 h 6016"/>
              <a:gd name="T116" fmla="*/ 1008618 w 4423"/>
              <a:gd name="T117" fmla="*/ 1009815 h 6016"/>
              <a:gd name="T118" fmla="*/ 1093434 w 4423"/>
              <a:gd name="T119" fmla="*/ 890119 h 6016"/>
              <a:gd name="T120" fmla="*/ 1135526 w 4423"/>
              <a:gd name="T121" fmla="*/ 734008 h 6016"/>
              <a:gd name="T122" fmla="*/ 1120019 w 4423"/>
              <a:gd name="T123" fmla="*/ 580746 h 6016"/>
              <a:gd name="T124" fmla="*/ 1050077 w 4423"/>
              <a:gd name="T125" fmla="*/ 438885 h 601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423" h="6016">
                <a:moveTo>
                  <a:pt x="2211" y="0"/>
                </a:moveTo>
                <a:lnTo>
                  <a:pt x="2211" y="0"/>
                </a:lnTo>
                <a:lnTo>
                  <a:pt x="2268" y="1"/>
                </a:lnTo>
                <a:lnTo>
                  <a:pt x="2325" y="4"/>
                </a:lnTo>
                <a:lnTo>
                  <a:pt x="2382" y="7"/>
                </a:lnTo>
                <a:lnTo>
                  <a:pt x="2437" y="12"/>
                </a:lnTo>
                <a:lnTo>
                  <a:pt x="2492" y="18"/>
                </a:lnTo>
                <a:lnTo>
                  <a:pt x="2548" y="26"/>
                </a:lnTo>
                <a:lnTo>
                  <a:pt x="2603" y="34"/>
                </a:lnTo>
                <a:lnTo>
                  <a:pt x="2657" y="45"/>
                </a:lnTo>
                <a:lnTo>
                  <a:pt x="2710" y="57"/>
                </a:lnTo>
                <a:lnTo>
                  <a:pt x="2764" y="70"/>
                </a:lnTo>
                <a:lnTo>
                  <a:pt x="2817" y="84"/>
                </a:lnTo>
                <a:lnTo>
                  <a:pt x="2869" y="99"/>
                </a:lnTo>
                <a:lnTo>
                  <a:pt x="2920" y="116"/>
                </a:lnTo>
                <a:lnTo>
                  <a:pt x="2971" y="134"/>
                </a:lnTo>
                <a:lnTo>
                  <a:pt x="3022" y="154"/>
                </a:lnTo>
                <a:lnTo>
                  <a:pt x="3072" y="174"/>
                </a:lnTo>
                <a:lnTo>
                  <a:pt x="3121" y="195"/>
                </a:lnTo>
                <a:lnTo>
                  <a:pt x="3170" y="219"/>
                </a:lnTo>
                <a:lnTo>
                  <a:pt x="3218" y="242"/>
                </a:lnTo>
                <a:lnTo>
                  <a:pt x="3265" y="267"/>
                </a:lnTo>
                <a:lnTo>
                  <a:pt x="3312" y="293"/>
                </a:lnTo>
                <a:lnTo>
                  <a:pt x="3357" y="321"/>
                </a:lnTo>
                <a:lnTo>
                  <a:pt x="3403" y="348"/>
                </a:lnTo>
                <a:lnTo>
                  <a:pt x="3448" y="378"/>
                </a:lnTo>
                <a:lnTo>
                  <a:pt x="3492" y="408"/>
                </a:lnTo>
                <a:lnTo>
                  <a:pt x="3534" y="440"/>
                </a:lnTo>
                <a:lnTo>
                  <a:pt x="3577" y="472"/>
                </a:lnTo>
                <a:lnTo>
                  <a:pt x="3618" y="505"/>
                </a:lnTo>
                <a:lnTo>
                  <a:pt x="3659" y="540"/>
                </a:lnTo>
                <a:lnTo>
                  <a:pt x="3698" y="575"/>
                </a:lnTo>
                <a:lnTo>
                  <a:pt x="3736" y="611"/>
                </a:lnTo>
                <a:lnTo>
                  <a:pt x="3775" y="649"/>
                </a:lnTo>
                <a:lnTo>
                  <a:pt x="3812" y="686"/>
                </a:lnTo>
                <a:lnTo>
                  <a:pt x="3848" y="725"/>
                </a:lnTo>
                <a:lnTo>
                  <a:pt x="3883" y="765"/>
                </a:lnTo>
                <a:lnTo>
                  <a:pt x="3917" y="805"/>
                </a:lnTo>
                <a:lnTo>
                  <a:pt x="3951" y="846"/>
                </a:lnTo>
                <a:lnTo>
                  <a:pt x="3983" y="889"/>
                </a:lnTo>
                <a:lnTo>
                  <a:pt x="4014" y="932"/>
                </a:lnTo>
                <a:lnTo>
                  <a:pt x="4045" y="975"/>
                </a:lnTo>
                <a:lnTo>
                  <a:pt x="4074" y="1020"/>
                </a:lnTo>
                <a:lnTo>
                  <a:pt x="4102" y="1065"/>
                </a:lnTo>
                <a:lnTo>
                  <a:pt x="4130" y="1111"/>
                </a:lnTo>
                <a:lnTo>
                  <a:pt x="4156" y="1157"/>
                </a:lnTo>
                <a:lnTo>
                  <a:pt x="4181" y="1205"/>
                </a:lnTo>
                <a:lnTo>
                  <a:pt x="4205" y="1253"/>
                </a:lnTo>
                <a:lnTo>
                  <a:pt x="4227" y="1302"/>
                </a:lnTo>
                <a:lnTo>
                  <a:pt x="4249" y="1351"/>
                </a:lnTo>
                <a:lnTo>
                  <a:pt x="4270" y="1401"/>
                </a:lnTo>
                <a:lnTo>
                  <a:pt x="4289" y="1451"/>
                </a:lnTo>
                <a:lnTo>
                  <a:pt x="4307" y="1502"/>
                </a:lnTo>
                <a:lnTo>
                  <a:pt x="4323" y="1554"/>
                </a:lnTo>
                <a:lnTo>
                  <a:pt x="4339" y="1606"/>
                </a:lnTo>
                <a:lnTo>
                  <a:pt x="4353" y="1660"/>
                </a:lnTo>
                <a:lnTo>
                  <a:pt x="4366" y="1713"/>
                </a:lnTo>
                <a:lnTo>
                  <a:pt x="4378" y="1766"/>
                </a:lnTo>
                <a:lnTo>
                  <a:pt x="4388" y="1820"/>
                </a:lnTo>
                <a:lnTo>
                  <a:pt x="4397" y="1875"/>
                </a:lnTo>
                <a:lnTo>
                  <a:pt x="4405" y="1930"/>
                </a:lnTo>
                <a:lnTo>
                  <a:pt x="4411" y="1985"/>
                </a:lnTo>
                <a:lnTo>
                  <a:pt x="4416" y="2042"/>
                </a:lnTo>
                <a:lnTo>
                  <a:pt x="4420" y="2098"/>
                </a:lnTo>
                <a:lnTo>
                  <a:pt x="4422" y="2155"/>
                </a:lnTo>
                <a:lnTo>
                  <a:pt x="4423" y="2212"/>
                </a:lnTo>
                <a:lnTo>
                  <a:pt x="4422" y="2270"/>
                </a:lnTo>
                <a:lnTo>
                  <a:pt x="4420" y="2326"/>
                </a:lnTo>
                <a:lnTo>
                  <a:pt x="4416" y="2382"/>
                </a:lnTo>
                <a:lnTo>
                  <a:pt x="4411" y="2438"/>
                </a:lnTo>
                <a:lnTo>
                  <a:pt x="4405" y="2494"/>
                </a:lnTo>
                <a:lnTo>
                  <a:pt x="4397" y="2548"/>
                </a:lnTo>
                <a:lnTo>
                  <a:pt x="4388" y="2604"/>
                </a:lnTo>
                <a:lnTo>
                  <a:pt x="4378" y="2658"/>
                </a:lnTo>
                <a:lnTo>
                  <a:pt x="4366" y="2711"/>
                </a:lnTo>
                <a:lnTo>
                  <a:pt x="4353" y="2764"/>
                </a:lnTo>
                <a:lnTo>
                  <a:pt x="4339" y="2818"/>
                </a:lnTo>
                <a:lnTo>
                  <a:pt x="4323" y="2870"/>
                </a:lnTo>
                <a:lnTo>
                  <a:pt x="4307" y="2921"/>
                </a:lnTo>
                <a:lnTo>
                  <a:pt x="4289" y="2972"/>
                </a:lnTo>
                <a:lnTo>
                  <a:pt x="4270" y="3023"/>
                </a:lnTo>
                <a:lnTo>
                  <a:pt x="4249" y="3073"/>
                </a:lnTo>
                <a:lnTo>
                  <a:pt x="4227" y="3122"/>
                </a:lnTo>
                <a:lnTo>
                  <a:pt x="4205" y="3171"/>
                </a:lnTo>
                <a:lnTo>
                  <a:pt x="4181" y="3219"/>
                </a:lnTo>
                <a:lnTo>
                  <a:pt x="4156" y="3267"/>
                </a:lnTo>
                <a:lnTo>
                  <a:pt x="4130" y="3313"/>
                </a:lnTo>
                <a:lnTo>
                  <a:pt x="4102" y="3359"/>
                </a:lnTo>
                <a:lnTo>
                  <a:pt x="4074" y="3404"/>
                </a:lnTo>
                <a:lnTo>
                  <a:pt x="4045" y="3449"/>
                </a:lnTo>
                <a:lnTo>
                  <a:pt x="4014" y="3492"/>
                </a:lnTo>
                <a:lnTo>
                  <a:pt x="3983" y="3535"/>
                </a:lnTo>
                <a:lnTo>
                  <a:pt x="3951" y="3578"/>
                </a:lnTo>
                <a:lnTo>
                  <a:pt x="3917" y="3619"/>
                </a:lnTo>
                <a:lnTo>
                  <a:pt x="3883" y="3660"/>
                </a:lnTo>
                <a:lnTo>
                  <a:pt x="3848" y="3699"/>
                </a:lnTo>
                <a:lnTo>
                  <a:pt x="3812" y="3738"/>
                </a:lnTo>
                <a:lnTo>
                  <a:pt x="3775" y="3776"/>
                </a:lnTo>
                <a:lnTo>
                  <a:pt x="3736" y="3813"/>
                </a:lnTo>
                <a:lnTo>
                  <a:pt x="3698" y="3849"/>
                </a:lnTo>
                <a:lnTo>
                  <a:pt x="3659" y="3884"/>
                </a:lnTo>
                <a:lnTo>
                  <a:pt x="3618" y="3919"/>
                </a:lnTo>
                <a:lnTo>
                  <a:pt x="3577" y="3952"/>
                </a:lnTo>
                <a:lnTo>
                  <a:pt x="3534" y="3984"/>
                </a:lnTo>
                <a:lnTo>
                  <a:pt x="3492" y="4016"/>
                </a:lnTo>
                <a:lnTo>
                  <a:pt x="3448" y="4046"/>
                </a:lnTo>
                <a:lnTo>
                  <a:pt x="3403" y="4076"/>
                </a:lnTo>
                <a:lnTo>
                  <a:pt x="3357" y="4103"/>
                </a:lnTo>
                <a:lnTo>
                  <a:pt x="3312" y="4131"/>
                </a:lnTo>
                <a:lnTo>
                  <a:pt x="3265" y="4157"/>
                </a:lnTo>
                <a:lnTo>
                  <a:pt x="3218" y="4182"/>
                </a:lnTo>
                <a:lnTo>
                  <a:pt x="3170" y="4206"/>
                </a:lnTo>
                <a:lnTo>
                  <a:pt x="3121" y="4229"/>
                </a:lnTo>
                <a:lnTo>
                  <a:pt x="3072" y="4250"/>
                </a:lnTo>
                <a:lnTo>
                  <a:pt x="3022" y="4270"/>
                </a:lnTo>
                <a:lnTo>
                  <a:pt x="2971" y="4290"/>
                </a:lnTo>
                <a:lnTo>
                  <a:pt x="2920" y="4308"/>
                </a:lnTo>
                <a:lnTo>
                  <a:pt x="2869" y="4325"/>
                </a:lnTo>
                <a:lnTo>
                  <a:pt x="2817" y="4340"/>
                </a:lnTo>
                <a:lnTo>
                  <a:pt x="2764" y="4355"/>
                </a:lnTo>
                <a:lnTo>
                  <a:pt x="2710" y="4367"/>
                </a:lnTo>
                <a:lnTo>
                  <a:pt x="2657" y="4379"/>
                </a:lnTo>
                <a:lnTo>
                  <a:pt x="2603" y="4390"/>
                </a:lnTo>
                <a:lnTo>
                  <a:pt x="2548" y="4398"/>
                </a:lnTo>
                <a:lnTo>
                  <a:pt x="2492" y="4406"/>
                </a:lnTo>
                <a:lnTo>
                  <a:pt x="2437" y="4412"/>
                </a:lnTo>
                <a:lnTo>
                  <a:pt x="2382" y="4417"/>
                </a:lnTo>
                <a:lnTo>
                  <a:pt x="2325" y="4421"/>
                </a:lnTo>
                <a:lnTo>
                  <a:pt x="2268" y="4423"/>
                </a:lnTo>
                <a:lnTo>
                  <a:pt x="2211" y="4424"/>
                </a:lnTo>
                <a:lnTo>
                  <a:pt x="2154" y="4423"/>
                </a:lnTo>
                <a:lnTo>
                  <a:pt x="2097" y="4421"/>
                </a:lnTo>
                <a:lnTo>
                  <a:pt x="2041" y="4417"/>
                </a:lnTo>
                <a:lnTo>
                  <a:pt x="1985" y="4412"/>
                </a:lnTo>
                <a:lnTo>
                  <a:pt x="1929" y="4406"/>
                </a:lnTo>
                <a:lnTo>
                  <a:pt x="1874" y="4398"/>
                </a:lnTo>
                <a:lnTo>
                  <a:pt x="1820" y="4390"/>
                </a:lnTo>
                <a:lnTo>
                  <a:pt x="1765" y="4379"/>
                </a:lnTo>
                <a:lnTo>
                  <a:pt x="1711" y="4367"/>
                </a:lnTo>
                <a:lnTo>
                  <a:pt x="1658" y="4355"/>
                </a:lnTo>
                <a:lnTo>
                  <a:pt x="1606" y="4340"/>
                </a:lnTo>
                <a:lnTo>
                  <a:pt x="1554" y="4325"/>
                </a:lnTo>
                <a:lnTo>
                  <a:pt x="1501" y="4308"/>
                </a:lnTo>
                <a:lnTo>
                  <a:pt x="1450" y="4290"/>
                </a:lnTo>
                <a:lnTo>
                  <a:pt x="1400" y="4270"/>
                </a:lnTo>
                <a:lnTo>
                  <a:pt x="1350" y="4250"/>
                </a:lnTo>
                <a:lnTo>
                  <a:pt x="1301" y="4229"/>
                </a:lnTo>
                <a:lnTo>
                  <a:pt x="1252" y="4206"/>
                </a:lnTo>
                <a:lnTo>
                  <a:pt x="1204" y="4182"/>
                </a:lnTo>
                <a:lnTo>
                  <a:pt x="1157" y="4157"/>
                </a:lnTo>
                <a:lnTo>
                  <a:pt x="1110" y="4131"/>
                </a:lnTo>
                <a:lnTo>
                  <a:pt x="1064" y="4103"/>
                </a:lnTo>
                <a:lnTo>
                  <a:pt x="1019" y="4076"/>
                </a:lnTo>
                <a:lnTo>
                  <a:pt x="975" y="4046"/>
                </a:lnTo>
                <a:lnTo>
                  <a:pt x="931" y="4016"/>
                </a:lnTo>
                <a:lnTo>
                  <a:pt x="887" y="3984"/>
                </a:lnTo>
                <a:lnTo>
                  <a:pt x="846" y="3952"/>
                </a:lnTo>
                <a:lnTo>
                  <a:pt x="804" y="3919"/>
                </a:lnTo>
                <a:lnTo>
                  <a:pt x="764" y="3884"/>
                </a:lnTo>
                <a:lnTo>
                  <a:pt x="725" y="3849"/>
                </a:lnTo>
                <a:lnTo>
                  <a:pt x="685" y="3813"/>
                </a:lnTo>
                <a:lnTo>
                  <a:pt x="647" y="3776"/>
                </a:lnTo>
                <a:lnTo>
                  <a:pt x="611" y="3738"/>
                </a:lnTo>
                <a:lnTo>
                  <a:pt x="574" y="3699"/>
                </a:lnTo>
                <a:lnTo>
                  <a:pt x="538" y="3660"/>
                </a:lnTo>
                <a:lnTo>
                  <a:pt x="504" y="3619"/>
                </a:lnTo>
                <a:lnTo>
                  <a:pt x="471" y="3578"/>
                </a:lnTo>
                <a:lnTo>
                  <a:pt x="439" y="3535"/>
                </a:lnTo>
                <a:lnTo>
                  <a:pt x="407" y="3492"/>
                </a:lnTo>
                <a:lnTo>
                  <a:pt x="378" y="3449"/>
                </a:lnTo>
                <a:lnTo>
                  <a:pt x="348" y="3404"/>
                </a:lnTo>
                <a:lnTo>
                  <a:pt x="320" y="3359"/>
                </a:lnTo>
                <a:lnTo>
                  <a:pt x="292" y="3313"/>
                </a:lnTo>
                <a:lnTo>
                  <a:pt x="267" y="3267"/>
                </a:lnTo>
                <a:lnTo>
                  <a:pt x="241" y="3219"/>
                </a:lnTo>
                <a:lnTo>
                  <a:pt x="218" y="3171"/>
                </a:lnTo>
                <a:lnTo>
                  <a:pt x="195" y="3122"/>
                </a:lnTo>
                <a:lnTo>
                  <a:pt x="173" y="3073"/>
                </a:lnTo>
                <a:lnTo>
                  <a:pt x="153" y="3023"/>
                </a:lnTo>
                <a:lnTo>
                  <a:pt x="134" y="2972"/>
                </a:lnTo>
                <a:lnTo>
                  <a:pt x="116" y="2921"/>
                </a:lnTo>
                <a:lnTo>
                  <a:pt x="99" y="2870"/>
                </a:lnTo>
                <a:lnTo>
                  <a:pt x="84" y="2818"/>
                </a:lnTo>
                <a:lnTo>
                  <a:pt x="69" y="2764"/>
                </a:lnTo>
                <a:lnTo>
                  <a:pt x="56" y="2711"/>
                </a:lnTo>
                <a:lnTo>
                  <a:pt x="44" y="2658"/>
                </a:lnTo>
                <a:lnTo>
                  <a:pt x="34" y="2604"/>
                </a:lnTo>
                <a:lnTo>
                  <a:pt x="25" y="2548"/>
                </a:lnTo>
                <a:lnTo>
                  <a:pt x="17" y="2494"/>
                </a:lnTo>
                <a:lnTo>
                  <a:pt x="10" y="2438"/>
                </a:lnTo>
                <a:lnTo>
                  <a:pt x="6" y="2382"/>
                </a:lnTo>
                <a:lnTo>
                  <a:pt x="2" y="2326"/>
                </a:lnTo>
                <a:lnTo>
                  <a:pt x="0" y="2270"/>
                </a:lnTo>
                <a:lnTo>
                  <a:pt x="0" y="2212"/>
                </a:lnTo>
                <a:lnTo>
                  <a:pt x="0" y="2155"/>
                </a:lnTo>
                <a:lnTo>
                  <a:pt x="2" y="2098"/>
                </a:lnTo>
                <a:lnTo>
                  <a:pt x="6" y="2042"/>
                </a:lnTo>
                <a:lnTo>
                  <a:pt x="10" y="1985"/>
                </a:lnTo>
                <a:lnTo>
                  <a:pt x="17" y="1930"/>
                </a:lnTo>
                <a:lnTo>
                  <a:pt x="25" y="1875"/>
                </a:lnTo>
                <a:lnTo>
                  <a:pt x="34" y="1820"/>
                </a:lnTo>
                <a:lnTo>
                  <a:pt x="44" y="1766"/>
                </a:lnTo>
                <a:lnTo>
                  <a:pt x="56" y="1713"/>
                </a:lnTo>
                <a:lnTo>
                  <a:pt x="69" y="1660"/>
                </a:lnTo>
                <a:lnTo>
                  <a:pt x="84" y="1606"/>
                </a:lnTo>
                <a:lnTo>
                  <a:pt x="99" y="1554"/>
                </a:lnTo>
                <a:lnTo>
                  <a:pt x="116" y="1502"/>
                </a:lnTo>
                <a:lnTo>
                  <a:pt x="134" y="1451"/>
                </a:lnTo>
                <a:lnTo>
                  <a:pt x="153" y="1401"/>
                </a:lnTo>
                <a:lnTo>
                  <a:pt x="173" y="1351"/>
                </a:lnTo>
                <a:lnTo>
                  <a:pt x="195" y="1302"/>
                </a:lnTo>
                <a:lnTo>
                  <a:pt x="218" y="1253"/>
                </a:lnTo>
                <a:lnTo>
                  <a:pt x="241" y="1205"/>
                </a:lnTo>
                <a:lnTo>
                  <a:pt x="267" y="1157"/>
                </a:lnTo>
                <a:lnTo>
                  <a:pt x="292" y="1111"/>
                </a:lnTo>
                <a:lnTo>
                  <a:pt x="320" y="1065"/>
                </a:lnTo>
                <a:lnTo>
                  <a:pt x="348" y="1020"/>
                </a:lnTo>
                <a:lnTo>
                  <a:pt x="378" y="975"/>
                </a:lnTo>
                <a:lnTo>
                  <a:pt x="407" y="932"/>
                </a:lnTo>
                <a:lnTo>
                  <a:pt x="439" y="889"/>
                </a:lnTo>
                <a:lnTo>
                  <a:pt x="471" y="846"/>
                </a:lnTo>
                <a:lnTo>
                  <a:pt x="504" y="805"/>
                </a:lnTo>
                <a:lnTo>
                  <a:pt x="538" y="765"/>
                </a:lnTo>
                <a:lnTo>
                  <a:pt x="574" y="725"/>
                </a:lnTo>
                <a:lnTo>
                  <a:pt x="611" y="686"/>
                </a:lnTo>
                <a:lnTo>
                  <a:pt x="647" y="649"/>
                </a:lnTo>
                <a:lnTo>
                  <a:pt x="685" y="611"/>
                </a:lnTo>
                <a:lnTo>
                  <a:pt x="725" y="575"/>
                </a:lnTo>
                <a:lnTo>
                  <a:pt x="764" y="540"/>
                </a:lnTo>
                <a:lnTo>
                  <a:pt x="804" y="505"/>
                </a:lnTo>
                <a:lnTo>
                  <a:pt x="846" y="472"/>
                </a:lnTo>
                <a:lnTo>
                  <a:pt x="887" y="440"/>
                </a:lnTo>
                <a:lnTo>
                  <a:pt x="931" y="408"/>
                </a:lnTo>
                <a:lnTo>
                  <a:pt x="975" y="378"/>
                </a:lnTo>
                <a:lnTo>
                  <a:pt x="1019" y="348"/>
                </a:lnTo>
                <a:lnTo>
                  <a:pt x="1064" y="321"/>
                </a:lnTo>
                <a:lnTo>
                  <a:pt x="1110" y="293"/>
                </a:lnTo>
                <a:lnTo>
                  <a:pt x="1157" y="267"/>
                </a:lnTo>
                <a:lnTo>
                  <a:pt x="1204" y="242"/>
                </a:lnTo>
                <a:lnTo>
                  <a:pt x="1252" y="219"/>
                </a:lnTo>
                <a:lnTo>
                  <a:pt x="1301" y="195"/>
                </a:lnTo>
                <a:lnTo>
                  <a:pt x="1350" y="174"/>
                </a:lnTo>
                <a:lnTo>
                  <a:pt x="1400" y="154"/>
                </a:lnTo>
                <a:lnTo>
                  <a:pt x="1450" y="134"/>
                </a:lnTo>
                <a:lnTo>
                  <a:pt x="1501" y="116"/>
                </a:lnTo>
                <a:lnTo>
                  <a:pt x="1554" y="99"/>
                </a:lnTo>
                <a:lnTo>
                  <a:pt x="1606" y="84"/>
                </a:lnTo>
                <a:lnTo>
                  <a:pt x="1658" y="70"/>
                </a:lnTo>
                <a:lnTo>
                  <a:pt x="1711" y="57"/>
                </a:lnTo>
                <a:lnTo>
                  <a:pt x="1765" y="45"/>
                </a:lnTo>
                <a:lnTo>
                  <a:pt x="1820" y="34"/>
                </a:lnTo>
                <a:lnTo>
                  <a:pt x="1874" y="26"/>
                </a:lnTo>
                <a:lnTo>
                  <a:pt x="1929" y="18"/>
                </a:lnTo>
                <a:lnTo>
                  <a:pt x="1985" y="12"/>
                </a:lnTo>
                <a:lnTo>
                  <a:pt x="2041" y="7"/>
                </a:lnTo>
                <a:lnTo>
                  <a:pt x="2097" y="4"/>
                </a:lnTo>
                <a:lnTo>
                  <a:pt x="2154" y="1"/>
                </a:lnTo>
                <a:lnTo>
                  <a:pt x="2211" y="0"/>
                </a:lnTo>
                <a:close/>
                <a:moveTo>
                  <a:pt x="1730" y="2519"/>
                </a:moveTo>
                <a:lnTo>
                  <a:pt x="1730" y="2519"/>
                </a:lnTo>
                <a:lnTo>
                  <a:pt x="1753" y="2453"/>
                </a:lnTo>
                <a:lnTo>
                  <a:pt x="1776" y="2389"/>
                </a:lnTo>
                <a:lnTo>
                  <a:pt x="1802" y="2327"/>
                </a:lnTo>
                <a:lnTo>
                  <a:pt x="1814" y="2297"/>
                </a:lnTo>
                <a:lnTo>
                  <a:pt x="1828" y="2267"/>
                </a:lnTo>
                <a:lnTo>
                  <a:pt x="1843" y="2238"/>
                </a:lnTo>
                <a:lnTo>
                  <a:pt x="1858" y="2210"/>
                </a:lnTo>
                <a:lnTo>
                  <a:pt x="1874" y="2181"/>
                </a:lnTo>
                <a:lnTo>
                  <a:pt x="1890" y="2153"/>
                </a:lnTo>
                <a:lnTo>
                  <a:pt x="1907" y="2126"/>
                </a:lnTo>
                <a:lnTo>
                  <a:pt x="1924" y="2099"/>
                </a:lnTo>
                <a:lnTo>
                  <a:pt x="1942" y="2073"/>
                </a:lnTo>
                <a:lnTo>
                  <a:pt x="1961" y="2047"/>
                </a:lnTo>
                <a:lnTo>
                  <a:pt x="1981" y="2022"/>
                </a:lnTo>
                <a:lnTo>
                  <a:pt x="2002" y="1996"/>
                </a:lnTo>
                <a:lnTo>
                  <a:pt x="2023" y="1971"/>
                </a:lnTo>
                <a:lnTo>
                  <a:pt x="2045" y="1947"/>
                </a:lnTo>
                <a:lnTo>
                  <a:pt x="2069" y="1923"/>
                </a:lnTo>
                <a:lnTo>
                  <a:pt x="2093" y="1899"/>
                </a:lnTo>
                <a:lnTo>
                  <a:pt x="2118" y="1875"/>
                </a:lnTo>
                <a:lnTo>
                  <a:pt x="2144" y="1852"/>
                </a:lnTo>
                <a:lnTo>
                  <a:pt x="2171" y="1829"/>
                </a:lnTo>
                <a:lnTo>
                  <a:pt x="2198" y="1807"/>
                </a:lnTo>
                <a:lnTo>
                  <a:pt x="2228" y="1784"/>
                </a:lnTo>
                <a:lnTo>
                  <a:pt x="2258" y="1762"/>
                </a:lnTo>
                <a:lnTo>
                  <a:pt x="2290" y="1739"/>
                </a:lnTo>
                <a:lnTo>
                  <a:pt x="2322" y="1718"/>
                </a:lnTo>
                <a:lnTo>
                  <a:pt x="2356" y="1696"/>
                </a:lnTo>
                <a:lnTo>
                  <a:pt x="2391" y="1675"/>
                </a:lnTo>
                <a:lnTo>
                  <a:pt x="2372" y="1669"/>
                </a:lnTo>
                <a:lnTo>
                  <a:pt x="2353" y="1665"/>
                </a:lnTo>
                <a:lnTo>
                  <a:pt x="2334" y="1662"/>
                </a:lnTo>
                <a:lnTo>
                  <a:pt x="2314" y="1660"/>
                </a:lnTo>
                <a:lnTo>
                  <a:pt x="2295" y="1658"/>
                </a:lnTo>
                <a:lnTo>
                  <a:pt x="2276" y="1656"/>
                </a:lnTo>
                <a:lnTo>
                  <a:pt x="2256" y="1655"/>
                </a:lnTo>
                <a:lnTo>
                  <a:pt x="2237" y="1656"/>
                </a:lnTo>
                <a:lnTo>
                  <a:pt x="2218" y="1658"/>
                </a:lnTo>
                <a:lnTo>
                  <a:pt x="2198" y="1659"/>
                </a:lnTo>
                <a:lnTo>
                  <a:pt x="2180" y="1662"/>
                </a:lnTo>
                <a:lnTo>
                  <a:pt x="2161" y="1665"/>
                </a:lnTo>
                <a:lnTo>
                  <a:pt x="2142" y="1669"/>
                </a:lnTo>
                <a:lnTo>
                  <a:pt x="2124" y="1673"/>
                </a:lnTo>
                <a:lnTo>
                  <a:pt x="2105" y="1679"/>
                </a:lnTo>
                <a:lnTo>
                  <a:pt x="2087" y="1684"/>
                </a:lnTo>
                <a:lnTo>
                  <a:pt x="2069" y="1692"/>
                </a:lnTo>
                <a:lnTo>
                  <a:pt x="2051" y="1698"/>
                </a:lnTo>
                <a:lnTo>
                  <a:pt x="2032" y="1706"/>
                </a:lnTo>
                <a:lnTo>
                  <a:pt x="2015" y="1715"/>
                </a:lnTo>
                <a:lnTo>
                  <a:pt x="1997" y="1723"/>
                </a:lnTo>
                <a:lnTo>
                  <a:pt x="1980" y="1733"/>
                </a:lnTo>
                <a:lnTo>
                  <a:pt x="1947" y="1754"/>
                </a:lnTo>
                <a:lnTo>
                  <a:pt x="1915" y="1778"/>
                </a:lnTo>
                <a:lnTo>
                  <a:pt x="1885" y="1802"/>
                </a:lnTo>
                <a:lnTo>
                  <a:pt x="1856" y="1830"/>
                </a:lnTo>
                <a:lnTo>
                  <a:pt x="1842" y="1845"/>
                </a:lnTo>
                <a:lnTo>
                  <a:pt x="1828" y="1860"/>
                </a:lnTo>
                <a:lnTo>
                  <a:pt x="1815" y="1875"/>
                </a:lnTo>
                <a:lnTo>
                  <a:pt x="1803" y="1891"/>
                </a:lnTo>
                <a:lnTo>
                  <a:pt x="1791" y="1907"/>
                </a:lnTo>
                <a:lnTo>
                  <a:pt x="1779" y="1924"/>
                </a:lnTo>
                <a:lnTo>
                  <a:pt x="1769" y="1941"/>
                </a:lnTo>
                <a:lnTo>
                  <a:pt x="1758" y="1958"/>
                </a:lnTo>
                <a:lnTo>
                  <a:pt x="1748" y="1976"/>
                </a:lnTo>
                <a:lnTo>
                  <a:pt x="1739" y="1994"/>
                </a:lnTo>
                <a:lnTo>
                  <a:pt x="1730" y="2013"/>
                </a:lnTo>
                <a:lnTo>
                  <a:pt x="1722" y="2032"/>
                </a:lnTo>
                <a:lnTo>
                  <a:pt x="1714" y="2051"/>
                </a:lnTo>
                <a:lnTo>
                  <a:pt x="1708" y="2070"/>
                </a:lnTo>
                <a:lnTo>
                  <a:pt x="1701" y="2091"/>
                </a:lnTo>
                <a:lnTo>
                  <a:pt x="1695" y="2111"/>
                </a:lnTo>
                <a:lnTo>
                  <a:pt x="1691" y="2132"/>
                </a:lnTo>
                <a:lnTo>
                  <a:pt x="1687" y="2152"/>
                </a:lnTo>
                <a:lnTo>
                  <a:pt x="1683" y="2174"/>
                </a:lnTo>
                <a:lnTo>
                  <a:pt x="1680" y="2195"/>
                </a:lnTo>
                <a:lnTo>
                  <a:pt x="1678" y="2217"/>
                </a:lnTo>
                <a:lnTo>
                  <a:pt x="1677" y="2240"/>
                </a:lnTo>
                <a:lnTo>
                  <a:pt x="1677" y="2261"/>
                </a:lnTo>
                <a:lnTo>
                  <a:pt x="1677" y="2284"/>
                </a:lnTo>
                <a:lnTo>
                  <a:pt x="1679" y="2307"/>
                </a:lnTo>
                <a:lnTo>
                  <a:pt x="1680" y="2329"/>
                </a:lnTo>
                <a:lnTo>
                  <a:pt x="1683" y="2353"/>
                </a:lnTo>
                <a:lnTo>
                  <a:pt x="1688" y="2376"/>
                </a:lnTo>
                <a:lnTo>
                  <a:pt x="1692" y="2399"/>
                </a:lnTo>
                <a:lnTo>
                  <a:pt x="1698" y="2423"/>
                </a:lnTo>
                <a:lnTo>
                  <a:pt x="1705" y="2446"/>
                </a:lnTo>
                <a:lnTo>
                  <a:pt x="1712" y="2471"/>
                </a:lnTo>
                <a:lnTo>
                  <a:pt x="1721" y="2494"/>
                </a:lnTo>
                <a:lnTo>
                  <a:pt x="1730" y="2519"/>
                </a:lnTo>
                <a:close/>
                <a:moveTo>
                  <a:pt x="2609" y="4676"/>
                </a:moveTo>
                <a:lnTo>
                  <a:pt x="2609" y="5036"/>
                </a:lnTo>
                <a:lnTo>
                  <a:pt x="3991" y="5281"/>
                </a:lnTo>
                <a:lnTo>
                  <a:pt x="3991" y="6016"/>
                </a:lnTo>
                <a:lnTo>
                  <a:pt x="501" y="6016"/>
                </a:lnTo>
                <a:lnTo>
                  <a:pt x="501" y="5281"/>
                </a:lnTo>
                <a:lnTo>
                  <a:pt x="1813" y="5036"/>
                </a:lnTo>
                <a:lnTo>
                  <a:pt x="1813" y="4676"/>
                </a:lnTo>
                <a:lnTo>
                  <a:pt x="1861" y="4686"/>
                </a:lnTo>
                <a:lnTo>
                  <a:pt x="1910" y="4695"/>
                </a:lnTo>
                <a:lnTo>
                  <a:pt x="1959" y="4703"/>
                </a:lnTo>
                <a:lnTo>
                  <a:pt x="2009" y="4709"/>
                </a:lnTo>
                <a:lnTo>
                  <a:pt x="2059" y="4713"/>
                </a:lnTo>
                <a:lnTo>
                  <a:pt x="2109" y="4717"/>
                </a:lnTo>
                <a:lnTo>
                  <a:pt x="2160" y="4720"/>
                </a:lnTo>
                <a:lnTo>
                  <a:pt x="2211" y="4720"/>
                </a:lnTo>
                <a:lnTo>
                  <a:pt x="2262" y="4720"/>
                </a:lnTo>
                <a:lnTo>
                  <a:pt x="2312" y="4717"/>
                </a:lnTo>
                <a:lnTo>
                  <a:pt x="2363" y="4713"/>
                </a:lnTo>
                <a:lnTo>
                  <a:pt x="2413" y="4709"/>
                </a:lnTo>
                <a:lnTo>
                  <a:pt x="2462" y="4703"/>
                </a:lnTo>
                <a:lnTo>
                  <a:pt x="2511" y="4695"/>
                </a:lnTo>
                <a:lnTo>
                  <a:pt x="2560" y="4686"/>
                </a:lnTo>
                <a:lnTo>
                  <a:pt x="2609" y="4676"/>
                </a:lnTo>
                <a:close/>
                <a:moveTo>
                  <a:pt x="2211" y="1201"/>
                </a:moveTo>
                <a:lnTo>
                  <a:pt x="2211" y="1201"/>
                </a:lnTo>
                <a:lnTo>
                  <a:pt x="2185" y="1201"/>
                </a:lnTo>
                <a:lnTo>
                  <a:pt x="2159" y="1202"/>
                </a:lnTo>
                <a:lnTo>
                  <a:pt x="2134" y="1204"/>
                </a:lnTo>
                <a:lnTo>
                  <a:pt x="2108" y="1206"/>
                </a:lnTo>
                <a:lnTo>
                  <a:pt x="2082" y="1209"/>
                </a:lnTo>
                <a:lnTo>
                  <a:pt x="2057" y="1213"/>
                </a:lnTo>
                <a:lnTo>
                  <a:pt x="2007" y="1221"/>
                </a:lnTo>
                <a:lnTo>
                  <a:pt x="1958" y="1233"/>
                </a:lnTo>
                <a:lnTo>
                  <a:pt x="1910" y="1247"/>
                </a:lnTo>
                <a:lnTo>
                  <a:pt x="1863" y="1263"/>
                </a:lnTo>
                <a:lnTo>
                  <a:pt x="1817" y="1281"/>
                </a:lnTo>
                <a:lnTo>
                  <a:pt x="1773" y="1301"/>
                </a:lnTo>
                <a:lnTo>
                  <a:pt x="1729" y="1323"/>
                </a:lnTo>
                <a:lnTo>
                  <a:pt x="1687" y="1347"/>
                </a:lnTo>
                <a:lnTo>
                  <a:pt x="1646" y="1373"/>
                </a:lnTo>
                <a:lnTo>
                  <a:pt x="1606" y="1402"/>
                </a:lnTo>
                <a:lnTo>
                  <a:pt x="1567" y="1432"/>
                </a:lnTo>
                <a:lnTo>
                  <a:pt x="1531" y="1464"/>
                </a:lnTo>
                <a:lnTo>
                  <a:pt x="1496" y="1497"/>
                </a:lnTo>
                <a:lnTo>
                  <a:pt x="1463" y="1532"/>
                </a:lnTo>
                <a:lnTo>
                  <a:pt x="1431" y="1569"/>
                </a:lnTo>
                <a:lnTo>
                  <a:pt x="1400" y="1607"/>
                </a:lnTo>
                <a:lnTo>
                  <a:pt x="1373" y="1647"/>
                </a:lnTo>
                <a:lnTo>
                  <a:pt x="1346" y="1687"/>
                </a:lnTo>
                <a:lnTo>
                  <a:pt x="1322" y="1730"/>
                </a:lnTo>
                <a:lnTo>
                  <a:pt x="1299" y="1774"/>
                </a:lnTo>
                <a:lnTo>
                  <a:pt x="1279" y="1818"/>
                </a:lnTo>
                <a:lnTo>
                  <a:pt x="1261" y="1864"/>
                </a:lnTo>
                <a:lnTo>
                  <a:pt x="1245" y="1911"/>
                </a:lnTo>
                <a:lnTo>
                  <a:pt x="1232" y="1960"/>
                </a:lnTo>
                <a:lnTo>
                  <a:pt x="1220" y="2009"/>
                </a:lnTo>
                <a:lnTo>
                  <a:pt x="1212" y="2058"/>
                </a:lnTo>
                <a:lnTo>
                  <a:pt x="1208" y="2083"/>
                </a:lnTo>
                <a:lnTo>
                  <a:pt x="1206" y="2109"/>
                </a:lnTo>
                <a:lnTo>
                  <a:pt x="1202" y="2134"/>
                </a:lnTo>
                <a:lnTo>
                  <a:pt x="1201" y="2160"/>
                </a:lnTo>
                <a:lnTo>
                  <a:pt x="1200" y="2185"/>
                </a:lnTo>
                <a:lnTo>
                  <a:pt x="1200" y="2212"/>
                </a:lnTo>
                <a:lnTo>
                  <a:pt x="1200" y="2238"/>
                </a:lnTo>
                <a:lnTo>
                  <a:pt x="1201" y="2264"/>
                </a:lnTo>
                <a:lnTo>
                  <a:pt x="1202" y="2290"/>
                </a:lnTo>
                <a:lnTo>
                  <a:pt x="1206" y="2315"/>
                </a:lnTo>
                <a:lnTo>
                  <a:pt x="1208" y="2341"/>
                </a:lnTo>
                <a:lnTo>
                  <a:pt x="1212" y="2366"/>
                </a:lnTo>
                <a:lnTo>
                  <a:pt x="1220" y="2415"/>
                </a:lnTo>
                <a:lnTo>
                  <a:pt x="1232" y="2464"/>
                </a:lnTo>
                <a:lnTo>
                  <a:pt x="1245" y="2512"/>
                </a:lnTo>
                <a:lnTo>
                  <a:pt x="1261" y="2560"/>
                </a:lnTo>
                <a:lnTo>
                  <a:pt x="1279" y="2606"/>
                </a:lnTo>
                <a:lnTo>
                  <a:pt x="1299" y="2651"/>
                </a:lnTo>
                <a:lnTo>
                  <a:pt x="1322" y="2694"/>
                </a:lnTo>
                <a:lnTo>
                  <a:pt x="1346" y="2737"/>
                </a:lnTo>
                <a:lnTo>
                  <a:pt x="1373" y="2777"/>
                </a:lnTo>
                <a:lnTo>
                  <a:pt x="1400" y="2817"/>
                </a:lnTo>
                <a:lnTo>
                  <a:pt x="1431" y="2855"/>
                </a:lnTo>
                <a:lnTo>
                  <a:pt x="1463" y="2892"/>
                </a:lnTo>
                <a:lnTo>
                  <a:pt x="1496" y="2927"/>
                </a:lnTo>
                <a:lnTo>
                  <a:pt x="1531" y="2960"/>
                </a:lnTo>
                <a:lnTo>
                  <a:pt x="1567" y="2992"/>
                </a:lnTo>
                <a:lnTo>
                  <a:pt x="1606" y="3022"/>
                </a:lnTo>
                <a:lnTo>
                  <a:pt x="1646" y="3051"/>
                </a:lnTo>
                <a:lnTo>
                  <a:pt x="1687" y="3077"/>
                </a:lnTo>
                <a:lnTo>
                  <a:pt x="1729" y="3101"/>
                </a:lnTo>
                <a:lnTo>
                  <a:pt x="1773" y="3123"/>
                </a:lnTo>
                <a:lnTo>
                  <a:pt x="1817" y="3143"/>
                </a:lnTo>
                <a:lnTo>
                  <a:pt x="1863" y="3161"/>
                </a:lnTo>
                <a:lnTo>
                  <a:pt x="1910" y="3177"/>
                </a:lnTo>
                <a:lnTo>
                  <a:pt x="1958" y="3191"/>
                </a:lnTo>
                <a:lnTo>
                  <a:pt x="2007" y="3203"/>
                </a:lnTo>
                <a:lnTo>
                  <a:pt x="2057" y="3211"/>
                </a:lnTo>
                <a:lnTo>
                  <a:pt x="2082" y="3215"/>
                </a:lnTo>
                <a:lnTo>
                  <a:pt x="2108" y="3218"/>
                </a:lnTo>
                <a:lnTo>
                  <a:pt x="2134" y="3220"/>
                </a:lnTo>
                <a:lnTo>
                  <a:pt x="2159" y="3222"/>
                </a:lnTo>
                <a:lnTo>
                  <a:pt x="2185" y="3223"/>
                </a:lnTo>
                <a:lnTo>
                  <a:pt x="2211" y="3223"/>
                </a:lnTo>
                <a:lnTo>
                  <a:pt x="2237" y="3223"/>
                </a:lnTo>
                <a:lnTo>
                  <a:pt x="2263" y="3222"/>
                </a:lnTo>
                <a:lnTo>
                  <a:pt x="2289" y="3220"/>
                </a:lnTo>
                <a:lnTo>
                  <a:pt x="2314" y="3218"/>
                </a:lnTo>
                <a:lnTo>
                  <a:pt x="2340" y="3215"/>
                </a:lnTo>
                <a:lnTo>
                  <a:pt x="2365" y="3211"/>
                </a:lnTo>
                <a:lnTo>
                  <a:pt x="2415" y="3203"/>
                </a:lnTo>
                <a:lnTo>
                  <a:pt x="2463" y="3191"/>
                </a:lnTo>
                <a:lnTo>
                  <a:pt x="2511" y="3177"/>
                </a:lnTo>
                <a:lnTo>
                  <a:pt x="2558" y="3161"/>
                </a:lnTo>
                <a:lnTo>
                  <a:pt x="2605" y="3143"/>
                </a:lnTo>
                <a:lnTo>
                  <a:pt x="2650" y="3123"/>
                </a:lnTo>
                <a:lnTo>
                  <a:pt x="2693" y="3101"/>
                </a:lnTo>
                <a:lnTo>
                  <a:pt x="2735" y="3077"/>
                </a:lnTo>
                <a:lnTo>
                  <a:pt x="2776" y="3051"/>
                </a:lnTo>
                <a:lnTo>
                  <a:pt x="2816" y="3022"/>
                </a:lnTo>
                <a:lnTo>
                  <a:pt x="2854" y="2992"/>
                </a:lnTo>
                <a:lnTo>
                  <a:pt x="2891" y="2960"/>
                </a:lnTo>
                <a:lnTo>
                  <a:pt x="2926" y="2927"/>
                </a:lnTo>
                <a:lnTo>
                  <a:pt x="2959" y="2892"/>
                </a:lnTo>
                <a:lnTo>
                  <a:pt x="2991" y="2855"/>
                </a:lnTo>
                <a:lnTo>
                  <a:pt x="3021" y="2817"/>
                </a:lnTo>
                <a:lnTo>
                  <a:pt x="3050" y="2777"/>
                </a:lnTo>
                <a:lnTo>
                  <a:pt x="3075" y="2737"/>
                </a:lnTo>
                <a:lnTo>
                  <a:pt x="3100" y="2694"/>
                </a:lnTo>
                <a:lnTo>
                  <a:pt x="3122" y="2651"/>
                </a:lnTo>
                <a:lnTo>
                  <a:pt x="3142" y="2606"/>
                </a:lnTo>
                <a:lnTo>
                  <a:pt x="3161" y="2560"/>
                </a:lnTo>
                <a:lnTo>
                  <a:pt x="3177" y="2512"/>
                </a:lnTo>
                <a:lnTo>
                  <a:pt x="3190" y="2464"/>
                </a:lnTo>
                <a:lnTo>
                  <a:pt x="3202" y="2415"/>
                </a:lnTo>
                <a:lnTo>
                  <a:pt x="3211" y="2366"/>
                </a:lnTo>
                <a:lnTo>
                  <a:pt x="3214" y="2341"/>
                </a:lnTo>
                <a:lnTo>
                  <a:pt x="3217" y="2315"/>
                </a:lnTo>
                <a:lnTo>
                  <a:pt x="3219" y="2290"/>
                </a:lnTo>
                <a:lnTo>
                  <a:pt x="3221" y="2264"/>
                </a:lnTo>
                <a:lnTo>
                  <a:pt x="3221" y="2238"/>
                </a:lnTo>
                <a:lnTo>
                  <a:pt x="3222" y="2212"/>
                </a:lnTo>
                <a:lnTo>
                  <a:pt x="3221" y="2185"/>
                </a:lnTo>
                <a:lnTo>
                  <a:pt x="3221" y="2160"/>
                </a:lnTo>
                <a:lnTo>
                  <a:pt x="3219" y="2134"/>
                </a:lnTo>
                <a:lnTo>
                  <a:pt x="3217" y="2109"/>
                </a:lnTo>
                <a:lnTo>
                  <a:pt x="3214" y="2083"/>
                </a:lnTo>
                <a:lnTo>
                  <a:pt x="3211" y="2058"/>
                </a:lnTo>
                <a:lnTo>
                  <a:pt x="3202" y="2009"/>
                </a:lnTo>
                <a:lnTo>
                  <a:pt x="3190" y="1960"/>
                </a:lnTo>
                <a:lnTo>
                  <a:pt x="3177" y="1911"/>
                </a:lnTo>
                <a:lnTo>
                  <a:pt x="3161" y="1864"/>
                </a:lnTo>
                <a:lnTo>
                  <a:pt x="3142" y="1818"/>
                </a:lnTo>
                <a:lnTo>
                  <a:pt x="3122" y="1774"/>
                </a:lnTo>
                <a:lnTo>
                  <a:pt x="3100" y="1730"/>
                </a:lnTo>
                <a:lnTo>
                  <a:pt x="3075" y="1687"/>
                </a:lnTo>
                <a:lnTo>
                  <a:pt x="3050" y="1647"/>
                </a:lnTo>
                <a:lnTo>
                  <a:pt x="3021" y="1607"/>
                </a:lnTo>
                <a:lnTo>
                  <a:pt x="2991" y="1569"/>
                </a:lnTo>
                <a:lnTo>
                  <a:pt x="2959" y="1532"/>
                </a:lnTo>
                <a:lnTo>
                  <a:pt x="2926" y="1497"/>
                </a:lnTo>
                <a:lnTo>
                  <a:pt x="2891" y="1464"/>
                </a:lnTo>
                <a:lnTo>
                  <a:pt x="2854" y="1432"/>
                </a:lnTo>
                <a:lnTo>
                  <a:pt x="2816" y="1402"/>
                </a:lnTo>
                <a:lnTo>
                  <a:pt x="2776" y="1373"/>
                </a:lnTo>
                <a:lnTo>
                  <a:pt x="2735" y="1347"/>
                </a:lnTo>
                <a:lnTo>
                  <a:pt x="2693" y="1323"/>
                </a:lnTo>
                <a:lnTo>
                  <a:pt x="2650" y="1301"/>
                </a:lnTo>
                <a:lnTo>
                  <a:pt x="2605" y="1281"/>
                </a:lnTo>
                <a:lnTo>
                  <a:pt x="2558" y="1263"/>
                </a:lnTo>
                <a:lnTo>
                  <a:pt x="2511" y="1247"/>
                </a:lnTo>
                <a:lnTo>
                  <a:pt x="2463" y="1233"/>
                </a:lnTo>
                <a:lnTo>
                  <a:pt x="2415" y="1221"/>
                </a:lnTo>
                <a:lnTo>
                  <a:pt x="2365" y="1213"/>
                </a:lnTo>
                <a:lnTo>
                  <a:pt x="2340" y="1209"/>
                </a:lnTo>
                <a:lnTo>
                  <a:pt x="2314" y="1206"/>
                </a:lnTo>
                <a:lnTo>
                  <a:pt x="2289" y="1204"/>
                </a:lnTo>
                <a:lnTo>
                  <a:pt x="2263" y="1202"/>
                </a:lnTo>
                <a:lnTo>
                  <a:pt x="2237" y="1201"/>
                </a:lnTo>
                <a:lnTo>
                  <a:pt x="2211" y="1201"/>
                </a:lnTo>
                <a:close/>
                <a:moveTo>
                  <a:pt x="2706" y="1717"/>
                </a:moveTo>
                <a:lnTo>
                  <a:pt x="2706" y="1717"/>
                </a:lnTo>
                <a:lnTo>
                  <a:pt x="2682" y="1694"/>
                </a:lnTo>
                <a:lnTo>
                  <a:pt x="2656" y="1672"/>
                </a:lnTo>
                <a:lnTo>
                  <a:pt x="2630" y="1651"/>
                </a:lnTo>
                <a:lnTo>
                  <a:pt x="2602" y="1632"/>
                </a:lnTo>
                <a:lnTo>
                  <a:pt x="2574" y="1614"/>
                </a:lnTo>
                <a:lnTo>
                  <a:pt x="2544" y="1597"/>
                </a:lnTo>
                <a:lnTo>
                  <a:pt x="2515" y="1581"/>
                </a:lnTo>
                <a:lnTo>
                  <a:pt x="2484" y="1567"/>
                </a:lnTo>
                <a:lnTo>
                  <a:pt x="2452" y="1554"/>
                </a:lnTo>
                <a:lnTo>
                  <a:pt x="2419" y="1544"/>
                </a:lnTo>
                <a:lnTo>
                  <a:pt x="2386" y="1534"/>
                </a:lnTo>
                <a:lnTo>
                  <a:pt x="2352" y="1527"/>
                </a:lnTo>
                <a:lnTo>
                  <a:pt x="2318" y="1520"/>
                </a:lnTo>
                <a:lnTo>
                  <a:pt x="2283" y="1516"/>
                </a:lnTo>
                <a:lnTo>
                  <a:pt x="2247" y="1513"/>
                </a:lnTo>
                <a:lnTo>
                  <a:pt x="2211" y="1513"/>
                </a:lnTo>
                <a:lnTo>
                  <a:pt x="2175" y="1513"/>
                </a:lnTo>
                <a:lnTo>
                  <a:pt x="2140" y="1516"/>
                </a:lnTo>
                <a:lnTo>
                  <a:pt x="2105" y="1520"/>
                </a:lnTo>
                <a:lnTo>
                  <a:pt x="2070" y="1527"/>
                </a:lnTo>
                <a:lnTo>
                  <a:pt x="2036" y="1534"/>
                </a:lnTo>
                <a:lnTo>
                  <a:pt x="2003" y="1544"/>
                </a:lnTo>
                <a:lnTo>
                  <a:pt x="1971" y="1554"/>
                </a:lnTo>
                <a:lnTo>
                  <a:pt x="1939" y="1567"/>
                </a:lnTo>
                <a:lnTo>
                  <a:pt x="1908" y="1581"/>
                </a:lnTo>
                <a:lnTo>
                  <a:pt x="1877" y="1597"/>
                </a:lnTo>
                <a:lnTo>
                  <a:pt x="1848" y="1614"/>
                </a:lnTo>
                <a:lnTo>
                  <a:pt x="1820" y="1632"/>
                </a:lnTo>
                <a:lnTo>
                  <a:pt x="1792" y="1651"/>
                </a:lnTo>
                <a:lnTo>
                  <a:pt x="1766" y="1672"/>
                </a:lnTo>
                <a:lnTo>
                  <a:pt x="1741" y="1694"/>
                </a:lnTo>
                <a:lnTo>
                  <a:pt x="1716" y="1717"/>
                </a:lnTo>
                <a:lnTo>
                  <a:pt x="1693" y="1742"/>
                </a:lnTo>
                <a:lnTo>
                  <a:pt x="1671" y="1767"/>
                </a:lnTo>
                <a:lnTo>
                  <a:pt x="1650" y="1794"/>
                </a:lnTo>
                <a:lnTo>
                  <a:pt x="1631" y="1820"/>
                </a:lnTo>
                <a:lnTo>
                  <a:pt x="1613" y="1849"/>
                </a:lnTo>
                <a:lnTo>
                  <a:pt x="1596" y="1879"/>
                </a:lnTo>
                <a:lnTo>
                  <a:pt x="1580" y="1909"/>
                </a:lnTo>
                <a:lnTo>
                  <a:pt x="1566" y="1940"/>
                </a:lnTo>
                <a:lnTo>
                  <a:pt x="1554" y="1971"/>
                </a:lnTo>
                <a:lnTo>
                  <a:pt x="1543" y="2003"/>
                </a:lnTo>
                <a:lnTo>
                  <a:pt x="1533" y="2037"/>
                </a:lnTo>
                <a:lnTo>
                  <a:pt x="1526" y="2070"/>
                </a:lnTo>
                <a:lnTo>
                  <a:pt x="1520" y="2106"/>
                </a:lnTo>
                <a:lnTo>
                  <a:pt x="1515" y="2141"/>
                </a:lnTo>
                <a:lnTo>
                  <a:pt x="1512" y="2176"/>
                </a:lnTo>
                <a:lnTo>
                  <a:pt x="1511" y="2212"/>
                </a:lnTo>
                <a:lnTo>
                  <a:pt x="1512" y="2248"/>
                </a:lnTo>
                <a:lnTo>
                  <a:pt x="1515" y="2283"/>
                </a:lnTo>
                <a:lnTo>
                  <a:pt x="1520" y="2318"/>
                </a:lnTo>
                <a:lnTo>
                  <a:pt x="1526" y="2353"/>
                </a:lnTo>
                <a:lnTo>
                  <a:pt x="1533" y="2387"/>
                </a:lnTo>
                <a:lnTo>
                  <a:pt x="1543" y="2420"/>
                </a:lnTo>
                <a:lnTo>
                  <a:pt x="1554" y="2453"/>
                </a:lnTo>
                <a:lnTo>
                  <a:pt x="1566" y="2485"/>
                </a:lnTo>
                <a:lnTo>
                  <a:pt x="1580" y="2515"/>
                </a:lnTo>
                <a:lnTo>
                  <a:pt x="1596" y="2545"/>
                </a:lnTo>
                <a:lnTo>
                  <a:pt x="1613" y="2575"/>
                </a:lnTo>
                <a:lnTo>
                  <a:pt x="1631" y="2604"/>
                </a:lnTo>
                <a:lnTo>
                  <a:pt x="1650" y="2630"/>
                </a:lnTo>
                <a:lnTo>
                  <a:pt x="1671" y="2657"/>
                </a:lnTo>
                <a:lnTo>
                  <a:pt x="1693" y="2682"/>
                </a:lnTo>
                <a:lnTo>
                  <a:pt x="1716" y="2707"/>
                </a:lnTo>
                <a:lnTo>
                  <a:pt x="1741" y="2730"/>
                </a:lnTo>
                <a:lnTo>
                  <a:pt x="1766" y="2752"/>
                </a:lnTo>
                <a:lnTo>
                  <a:pt x="1792" y="2773"/>
                </a:lnTo>
                <a:lnTo>
                  <a:pt x="1820" y="2792"/>
                </a:lnTo>
                <a:lnTo>
                  <a:pt x="1848" y="2810"/>
                </a:lnTo>
                <a:lnTo>
                  <a:pt x="1877" y="2827"/>
                </a:lnTo>
                <a:lnTo>
                  <a:pt x="1908" y="2843"/>
                </a:lnTo>
                <a:lnTo>
                  <a:pt x="1939" y="2857"/>
                </a:lnTo>
                <a:lnTo>
                  <a:pt x="1971" y="2870"/>
                </a:lnTo>
                <a:lnTo>
                  <a:pt x="2003" y="2880"/>
                </a:lnTo>
                <a:lnTo>
                  <a:pt x="2036" y="2890"/>
                </a:lnTo>
                <a:lnTo>
                  <a:pt x="2070" y="2897"/>
                </a:lnTo>
                <a:lnTo>
                  <a:pt x="2105" y="2904"/>
                </a:lnTo>
                <a:lnTo>
                  <a:pt x="2140" y="2908"/>
                </a:lnTo>
                <a:lnTo>
                  <a:pt x="2175" y="2911"/>
                </a:lnTo>
                <a:lnTo>
                  <a:pt x="2211" y="2911"/>
                </a:lnTo>
                <a:lnTo>
                  <a:pt x="2247" y="2911"/>
                </a:lnTo>
                <a:lnTo>
                  <a:pt x="2283" y="2908"/>
                </a:lnTo>
                <a:lnTo>
                  <a:pt x="2318" y="2904"/>
                </a:lnTo>
                <a:lnTo>
                  <a:pt x="2352" y="2897"/>
                </a:lnTo>
                <a:lnTo>
                  <a:pt x="2386" y="2890"/>
                </a:lnTo>
                <a:lnTo>
                  <a:pt x="2419" y="2880"/>
                </a:lnTo>
                <a:lnTo>
                  <a:pt x="2452" y="2870"/>
                </a:lnTo>
                <a:lnTo>
                  <a:pt x="2484" y="2857"/>
                </a:lnTo>
                <a:lnTo>
                  <a:pt x="2515" y="2843"/>
                </a:lnTo>
                <a:lnTo>
                  <a:pt x="2544" y="2827"/>
                </a:lnTo>
                <a:lnTo>
                  <a:pt x="2574" y="2810"/>
                </a:lnTo>
                <a:lnTo>
                  <a:pt x="2602" y="2792"/>
                </a:lnTo>
                <a:lnTo>
                  <a:pt x="2630" y="2773"/>
                </a:lnTo>
                <a:lnTo>
                  <a:pt x="2656" y="2752"/>
                </a:lnTo>
                <a:lnTo>
                  <a:pt x="2682" y="2730"/>
                </a:lnTo>
                <a:lnTo>
                  <a:pt x="2706" y="2707"/>
                </a:lnTo>
                <a:lnTo>
                  <a:pt x="2728" y="2682"/>
                </a:lnTo>
                <a:lnTo>
                  <a:pt x="2751" y="2657"/>
                </a:lnTo>
                <a:lnTo>
                  <a:pt x="2772" y="2630"/>
                </a:lnTo>
                <a:lnTo>
                  <a:pt x="2791" y="2604"/>
                </a:lnTo>
                <a:lnTo>
                  <a:pt x="2809" y="2575"/>
                </a:lnTo>
                <a:lnTo>
                  <a:pt x="2826" y="2545"/>
                </a:lnTo>
                <a:lnTo>
                  <a:pt x="2841" y="2515"/>
                </a:lnTo>
                <a:lnTo>
                  <a:pt x="2856" y="2485"/>
                </a:lnTo>
                <a:lnTo>
                  <a:pt x="2868" y="2453"/>
                </a:lnTo>
                <a:lnTo>
                  <a:pt x="2880" y="2420"/>
                </a:lnTo>
                <a:lnTo>
                  <a:pt x="2888" y="2387"/>
                </a:lnTo>
                <a:lnTo>
                  <a:pt x="2897" y="2353"/>
                </a:lnTo>
                <a:lnTo>
                  <a:pt x="2903" y="2318"/>
                </a:lnTo>
                <a:lnTo>
                  <a:pt x="2907" y="2283"/>
                </a:lnTo>
                <a:lnTo>
                  <a:pt x="2909" y="2248"/>
                </a:lnTo>
                <a:lnTo>
                  <a:pt x="2910" y="2212"/>
                </a:lnTo>
                <a:lnTo>
                  <a:pt x="2909" y="2176"/>
                </a:lnTo>
                <a:lnTo>
                  <a:pt x="2907" y="2141"/>
                </a:lnTo>
                <a:lnTo>
                  <a:pt x="2903" y="2106"/>
                </a:lnTo>
                <a:lnTo>
                  <a:pt x="2897" y="2070"/>
                </a:lnTo>
                <a:lnTo>
                  <a:pt x="2888" y="2037"/>
                </a:lnTo>
                <a:lnTo>
                  <a:pt x="2880" y="2003"/>
                </a:lnTo>
                <a:lnTo>
                  <a:pt x="2868" y="1971"/>
                </a:lnTo>
                <a:lnTo>
                  <a:pt x="2856" y="1940"/>
                </a:lnTo>
                <a:lnTo>
                  <a:pt x="2841" y="1909"/>
                </a:lnTo>
                <a:lnTo>
                  <a:pt x="2826" y="1879"/>
                </a:lnTo>
                <a:lnTo>
                  <a:pt x="2809" y="1849"/>
                </a:lnTo>
                <a:lnTo>
                  <a:pt x="2791" y="1820"/>
                </a:lnTo>
                <a:lnTo>
                  <a:pt x="2772" y="1794"/>
                </a:lnTo>
                <a:lnTo>
                  <a:pt x="2751" y="1767"/>
                </a:lnTo>
                <a:lnTo>
                  <a:pt x="2728" y="1742"/>
                </a:lnTo>
                <a:lnTo>
                  <a:pt x="2706" y="1717"/>
                </a:lnTo>
                <a:close/>
                <a:moveTo>
                  <a:pt x="3187" y="1235"/>
                </a:moveTo>
                <a:lnTo>
                  <a:pt x="3187" y="1235"/>
                </a:lnTo>
                <a:lnTo>
                  <a:pt x="3164" y="1213"/>
                </a:lnTo>
                <a:lnTo>
                  <a:pt x="3139" y="1189"/>
                </a:lnTo>
                <a:lnTo>
                  <a:pt x="3115" y="1168"/>
                </a:lnTo>
                <a:lnTo>
                  <a:pt x="3089" y="1147"/>
                </a:lnTo>
                <a:lnTo>
                  <a:pt x="3064" y="1125"/>
                </a:lnTo>
                <a:lnTo>
                  <a:pt x="3037" y="1105"/>
                </a:lnTo>
                <a:lnTo>
                  <a:pt x="3011" y="1086"/>
                </a:lnTo>
                <a:lnTo>
                  <a:pt x="2983" y="1067"/>
                </a:lnTo>
                <a:lnTo>
                  <a:pt x="2955" y="1049"/>
                </a:lnTo>
                <a:lnTo>
                  <a:pt x="2927" y="1031"/>
                </a:lnTo>
                <a:lnTo>
                  <a:pt x="2899" y="1014"/>
                </a:lnTo>
                <a:lnTo>
                  <a:pt x="2869" y="998"/>
                </a:lnTo>
                <a:lnTo>
                  <a:pt x="2840" y="982"/>
                </a:lnTo>
                <a:lnTo>
                  <a:pt x="2809" y="967"/>
                </a:lnTo>
                <a:lnTo>
                  <a:pt x="2780" y="953"/>
                </a:lnTo>
                <a:lnTo>
                  <a:pt x="2749" y="939"/>
                </a:lnTo>
                <a:lnTo>
                  <a:pt x="2718" y="926"/>
                </a:lnTo>
                <a:lnTo>
                  <a:pt x="2686" y="915"/>
                </a:lnTo>
                <a:lnTo>
                  <a:pt x="2654" y="904"/>
                </a:lnTo>
                <a:lnTo>
                  <a:pt x="2622" y="893"/>
                </a:lnTo>
                <a:lnTo>
                  <a:pt x="2589" y="884"/>
                </a:lnTo>
                <a:lnTo>
                  <a:pt x="2556" y="874"/>
                </a:lnTo>
                <a:lnTo>
                  <a:pt x="2523" y="867"/>
                </a:lnTo>
                <a:lnTo>
                  <a:pt x="2489" y="859"/>
                </a:lnTo>
                <a:lnTo>
                  <a:pt x="2455" y="853"/>
                </a:lnTo>
                <a:lnTo>
                  <a:pt x="2421" y="846"/>
                </a:lnTo>
                <a:lnTo>
                  <a:pt x="2387" y="842"/>
                </a:lnTo>
                <a:lnTo>
                  <a:pt x="2352" y="838"/>
                </a:lnTo>
                <a:lnTo>
                  <a:pt x="2318" y="835"/>
                </a:lnTo>
                <a:lnTo>
                  <a:pt x="2283" y="833"/>
                </a:lnTo>
                <a:lnTo>
                  <a:pt x="2246" y="832"/>
                </a:lnTo>
                <a:lnTo>
                  <a:pt x="2211" y="831"/>
                </a:lnTo>
                <a:lnTo>
                  <a:pt x="2175" y="832"/>
                </a:lnTo>
                <a:lnTo>
                  <a:pt x="2140" y="833"/>
                </a:lnTo>
                <a:lnTo>
                  <a:pt x="2105" y="835"/>
                </a:lnTo>
                <a:lnTo>
                  <a:pt x="2070" y="838"/>
                </a:lnTo>
                <a:lnTo>
                  <a:pt x="2035" y="842"/>
                </a:lnTo>
                <a:lnTo>
                  <a:pt x="2001" y="846"/>
                </a:lnTo>
                <a:lnTo>
                  <a:pt x="1966" y="853"/>
                </a:lnTo>
                <a:lnTo>
                  <a:pt x="1932" y="859"/>
                </a:lnTo>
                <a:lnTo>
                  <a:pt x="1899" y="867"/>
                </a:lnTo>
                <a:lnTo>
                  <a:pt x="1865" y="874"/>
                </a:lnTo>
                <a:lnTo>
                  <a:pt x="1832" y="884"/>
                </a:lnTo>
                <a:lnTo>
                  <a:pt x="1800" y="893"/>
                </a:lnTo>
                <a:lnTo>
                  <a:pt x="1769" y="904"/>
                </a:lnTo>
                <a:lnTo>
                  <a:pt x="1737" y="915"/>
                </a:lnTo>
                <a:lnTo>
                  <a:pt x="1705" y="926"/>
                </a:lnTo>
                <a:lnTo>
                  <a:pt x="1674" y="939"/>
                </a:lnTo>
                <a:lnTo>
                  <a:pt x="1643" y="953"/>
                </a:lnTo>
                <a:lnTo>
                  <a:pt x="1612" y="967"/>
                </a:lnTo>
                <a:lnTo>
                  <a:pt x="1582" y="982"/>
                </a:lnTo>
                <a:lnTo>
                  <a:pt x="1552" y="998"/>
                </a:lnTo>
                <a:lnTo>
                  <a:pt x="1524" y="1014"/>
                </a:lnTo>
                <a:lnTo>
                  <a:pt x="1495" y="1031"/>
                </a:lnTo>
                <a:lnTo>
                  <a:pt x="1466" y="1049"/>
                </a:lnTo>
                <a:lnTo>
                  <a:pt x="1439" y="1067"/>
                </a:lnTo>
                <a:lnTo>
                  <a:pt x="1411" y="1086"/>
                </a:lnTo>
                <a:lnTo>
                  <a:pt x="1384" y="1105"/>
                </a:lnTo>
                <a:lnTo>
                  <a:pt x="1359" y="1125"/>
                </a:lnTo>
                <a:lnTo>
                  <a:pt x="1332" y="1147"/>
                </a:lnTo>
                <a:lnTo>
                  <a:pt x="1307" y="1168"/>
                </a:lnTo>
                <a:lnTo>
                  <a:pt x="1282" y="1189"/>
                </a:lnTo>
                <a:lnTo>
                  <a:pt x="1258" y="1213"/>
                </a:lnTo>
                <a:lnTo>
                  <a:pt x="1234" y="1235"/>
                </a:lnTo>
                <a:lnTo>
                  <a:pt x="1211" y="1259"/>
                </a:lnTo>
                <a:lnTo>
                  <a:pt x="1189" y="1283"/>
                </a:lnTo>
                <a:lnTo>
                  <a:pt x="1167" y="1308"/>
                </a:lnTo>
                <a:lnTo>
                  <a:pt x="1145" y="1334"/>
                </a:lnTo>
                <a:lnTo>
                  <a:pt x="1125" y="1359"/>
                </a:lnTo>
                <a:lnTo>
                  <a:pt x="1104" y="1386"/>
                </a:lnTo>
                <a:lnTo>
                  <a:pt x="1084" y="1413"/>
                </a:lnTo>
                <a:lnTo>
                  <a:pt x="1066" y="1439"/>
                </a:lnTo>
                <a:lnTo>
                  <a:pt x="1048" y="1468"/>
                </a:lnTo>
                <a:lnTo>
                  <a:pt x="1030" y="1496"/>
                </a:lnTo>
                <a:lnTo>
                  <a:pt x="1013" y="1524"/>
                </a:lnTo>
                <a:lnTo>
                  <a:pt x="997" y="1553"/>
                </a:lnTo>
                <a:lnTo>
                  <a:pt x="981" y="1583"/>
                </a:lnTo>
                <a:lnTo>
                  <a:pt x="966" y="1613"/>
                </a:lnTo>
                <a:lnTo>
                  <a:pt x="952" y="1644"/>
                </a:lnTo>
                <a:lnTo>
                  <a:pt x="938" y="1675"/>
                </a:lnTo>
                <a:lnTo>
                  <a:pt x="926" y="1705"/>
                </a:lnTo>
                <a:lnTo>
                  <a:pt x="914" y="1737"/>
                </a:lnTo>
                <a:lnTo>
                  <a:pt x="902" y="1769"/>
                </a:lnTo>
                <a:lnTo>
                  <a:pt x="892" y="1801"/>
                </a:lnTo>
                <a:lnTo>
                  <a:pt x="882" y="1834"/>
                </a:lnTo>
                <a:lnTo>
                  <a:pt x="874" y="1867"/>
                </a:lnTo>
                <a:lnTo>
                  <a:pt x="865" y="1900"/>
                </a:lnTo>
                <a:lnTo>
                  <a:pt x="859" y="1933"/>
                </a:lnTo>
                <a:lnTo>
                  <a:pt x="851" y="1967"/>
                </a:lnTo>
                <a:lnTo>
                  <a:pt x="846" y="2001"/>
                </a:lnTo>
                <a:lnTo>
                  <a:pt x="842" y="2036"/>
                </a:lnTo>
                <a:lnTo>
                  <a:pt x="837" y="2070"/>
                </a:lnTo>
                <a:lnTo>
                  <a:pt x="834" y="2106"/>
                </a:lnTo>
                <a:lnTo>
                  <a:pt x="832" y="2141"/>
                </a:lnTo>
                <a:lnTo>
                  <a:pt x="831" y="2176"/>
                </a:lnTo>
                <a:lnTo>
                  <a:pt x="830" y="2212"/>
                </a:lnTo>
                <a:lnTo>
                  <a:pt x="831" y="2247"/>
                </a:lnTo>
                <a:lnTo>
                  <a:pt x="832" y="2283"/>
                </a:lnTo>
                <a:lnTo>
                  <a:pt x="834" y="2318"/>
                </a:lnTo>
                <a:lnTo>
                  <a:pt x="837" y="2354"/>
                </a:lnTo>
                <a:lnTo>
                  <a:pt x="842" y="2388"/>
                </a:lnTo>
                <a:lnTo>
                  <a:pt x="846" y="2423"/>
                </a:lnTo>
                <a:lnTo>
                  <a:pt x="851" y="2457"/>
                </a:lnTo>
                <a:lnTo>
                  <a:pt x="859" y="2491"/>
                </a:lnTo>
                <a:lnTo>
                  <a:pt x="865" y="2524"/>
                </a:lnTo>
                <a:lnTo>
                  <a:pt x="874" y="2557"/>
                </a:lnTo>
                <a:lnTo>
                  <a:pt x="882" y="2590"/>
                </a:lnTo>
                <a:lnTo>
                  <a:pt x="892" y="2623"/>
                </a:lnTo>
                <a:lnTo>
                  <a:pt x="902" y="2655"/>
                </a:lnTo>
                <a:lnTo>
                  <a:pt x="914" y="2687"/>
                </a:lnTo>
                <a:lnTo>
                  <a:pt x="926" y="2719"/>
                </a:lnTo>
                <a:lnTo>
                  <a:pt x="938" y="2750"/>
                </a:lnTo>
                <a:lnTo>
                  <a:pt x="952" y="2780"/>
                </a:lnTo>
                <a:lnTo>
                  <a:pt x="966" y="2811"/>
                </a:lnTo>
                <a:lnTo>
                  <a:pt x="981" y="2841"/>
                </a:lnTo>
                <a:lnTo>
                  <a:pt x="997" y="2871"/>
                </a:lnTo>
                <a:lnTo>
                  <a:pt x="1013" y="2900"/>
                </a:lnTo>
                <a:lnTo>
                  <a:pt x="1030" y="2928"/>
                </a:lnTo>
                <a:lnTo>
                  <a:pt x="1048" y="2956"/>
                </a:lnTo>
                <a:lnTo>
                  <a:pt x="1066" y="2985"/>
                </a:lnTo>
                <a:lnTo>
                  <a:pt x="1084" y="3011"/>
                </a:lnTo>
                <a:lnTo>
                  <a:pt x="1104" y="3038"/>
                </a:lnTo>
                <a:lnTo>
                  <a:pt x="1125" y="3065"/>
                </a:lnTo>
                <a:lnTo>
                  <a:pt x="1145" y="3090"/>
                </a:lnTo>
                <a:lnTo>
                  <a:pt x="1167" y="3116"/>
                </a:lnTo>
                <a:lnTo>
                  <a:pt x="1189" y="3141"/>
                </a:lnTo>
                <a:lnTo>
                  <a:pt x="1211" y="3165"/>
                </a:lnTo>
                <a:lnTo>
                  <a:pt x="1234" y="3189"/>
                </a:lnTo>
                <a:lnTo>
                  <a:pt x="1258" y="3211"/>
                </a:lnTo>
                <a:lnTo>
                  <a:pt x="1282" y="3235"/>
                </a:lnTo>
                <a:lnTo>
                  <a:pt x="1307" y="3256"/>
                </a:lnTo>
                <a:lnTo>
                  <a:pt x="1332" y="3277"/>
                </a:lnTo>
                <a:lnTo>
                  <a:pt x="1359" y="3299"/>
                </a:lnTo>
                <a:lnTo>
                  <a:pt x="1384" y="3319"/>
                </a:lnTo>
                <a:lnTo>
                  <a:pt x="1411" y="3338"/>
                </a:lnTo>
                <a:lnTo>
                  <a:pt x="1439" y="3357"/>
                </a:lnTo>
                <a:lnTo>
                  <a:pt x="1466" y="3375"/>
                </a:lnTo>
                <a:lnTo>
                  <a:pt x="1495" y="3393"/>
                </a:lnTo>
                <a:lnTo>
                  <a:pt x="1524" y="3410"/>
                </a:lnTo>
                <a:lnTo>
                  <a:pt x="1552" y="3426"/>
                </a:lnTo>
                <a:lnTo>
                  <a:pt x="1582" y="3442"/>
                </a:lnTo>
                <a:lnTo>
                  <a:pt x="1612" y="3457"/>
                </a:lnTo>
                <a:lnTo>
                  <a:pt x="1643" y="3471"/>
                </a:lnTo>
                <a:lnTo>
                  <a:pt x="1674" y="3485"/>
                </a:lnTo>
                <a:lnTo>
                  <a:pt x="1705" y="3498"/>
                </a:lnTo>
                <a:lnTo>
                  <a:pt x="1737" y="3509"/>
                </a:lnTo>
                <a:lnTo>
                  <a:pt x="1769" y="3520"/>
                </a:lnTo>
                <a:lnTo>
                  <a:pt x="1800" y="3531"/>
                </a:lnTo>
                <a:lnTo>
                  <a:pt x="1832" y="3540"/>
                </a:lnTo>
                <a:lnTo>
                  <a:pt x="1865" y="3550"/>
                </a:lnTo>
                <a:lnTo>
                  <a:pt x="1899" y="3557"/>
                </a:lnTo>
                <a:lnTo>
                  <a:pt x="1932" y="3565"/>
                </a:lnTo>
                <a:lnTo>
                  <a:pt x="1966" y="3571"/>
                </a:lnTo>
                <a:lnTo>
                  <a:pt x="2001" y="3578"/>
                </a:lnTo>
                <a:lnTo>
                  <a:pt x="2035" y="3582"/>
                </a:lnTo>
                <a:lnTo>
                  <a:pt x="2070" y="3586"/>
                </a:lnTo>
                <a:lnTo>
                  <a:pt x="2105" y="3589"/>
                </a:lnTo>
                <a:lnTo>
                  <a:pt x="2140" y="3591"/>
                </a:lnTo>
                <a:lnTo>
                  <a:pt x="2175" y="3592"/>
                </a:lnTo>
                <a:lnTo>
                  <a:pt x="2211" y="3594"/>
                </a:lnTo>
                <a:lnTo>
                  <a:pt x="2246" y="3592"/>
                </a:lnTo>
                <a:lnTo>
                  <a:pt x="2283" y="3591"/>
                </a:lnTo>
                <a:lnTo>
                  <a:pt x="2318" y="3589"/>
                </a:lnTo>
                <a:lnTo>
                  <a:pt x="2352" y="3586"/>
                </a:lnTo>
                <a:lnTo>
                  <a:pt x="2387" y="3582"/>
                </a:lnTo>
                <a:lnTo>
                  <a:pt x="2421" y="3578"/>
                </a:lnTo>
                <a:lnTo>
                  <a:pt x="2455" y="3571"/>
                </a:lnTo>
                <a:lnTo>
                  <a:pt x="2489" y="3565"/>
                </a:lnTo>
                <a:lnTo>
                  <a:pt x="2523" y="3557"/>
                </a:lnTo>
                <a:lnTo>
                  <a:pt x="2556" y="3550"/>
                </a:lnTo>
                <a:lnTo>
                  <a:pt x="2589" y="3540"/>
                </a:lnTo>
                <a:lnTo>
                  <a:pt x="2622" y="3531"/>
                </a:lnTo>
                <a:lnTo>
                  <a:pt x="2654" y="3520"/>
                </a:lnTo>
                <a:lnTo>
                  <a:pt x="2686" y="3509"/>
                </a:lnTo>
                <a:lnTo>
                  <a:pt x="2718" y="3498"/>
                </a:lnTo>
                <a:lnTo>
                  <a:pt x="2749" y="3485"/>
                </a:lnTo>
                <a:lnTo>
                  <a:pt x="2780" y="3471"/>
                </a:lnTo>
                <a:lnTo>
                  <a:pt x="2809" y="3457"/>
                </a:lnTo>
                <a:lnTo>
                  <a:pt x="2840" y="3442"/>
                </a:lnTo>
                <a:lnTo>
                  <a:pt x="2869" y="3426"/>
                </a:lnTo>
                <a:lnTo>
                  <a:pt x="2899" y="3410"/>
                </a:lnTo>
                <a:lnTo>
                  <a:pt x="2927" y="3393"/>
                </a:lnTo>
                <a:lnTo>
                  <a:pt x="2955" y="3375"/>
                </a:lnTo>
                <a:lnTo>
                  <a:pt x="2983" y="3357"/>
                </a:lnTo>
                <a:lnTo>
                  <a:pt x="3011" y="3338"/>
                </a:lnTo>
                <a:lnTo>
                  <a:pt x="3037" y="3319"/>
                </a:lnTo>
                <a:lnTo>
                  <a:pt x="3064" y="3299"/>
                </a:lnTo>
                <a:lnTo>
                  <a:pt x="3089" y="3277"/>
                </a:lnTo>
                <a:lnTo>
                  <a:pt x="3115" y="3256"/>
                </a:lnTo>
                <a:lnTo>
                  <a:pt x="3139" y="3235"/>
                </a:lnTo>
                <a:lnTo>
                  <a:pt x="3164" y="3211"/>
                </a:lnTo>
                <a:lnTo>
                  <a:pt x="3187" y="3189"/>
                </a:lnTo>
                <a:lnTo>
                  <a:pt x="3211" y="3165"/>
                </a:lnTo>
                <a:lnTo>
                  <a:pt x="3233" y="3141"/>
                </a:lnTo>
                <a:lnTo>
                  <a:pt x="3255" y="3116"/>
                </a:lnTo>
                <a:lnTo>
                  <a:pt x="3277" y="3090"/>
                </a:lnTo>
                <a:lnTo>
                  <a:pt x="3298" y="3065"/>
                </a:lnTo>
                <a:lnTo>
                  <a:pt x="3318" y="3038"/>
                </a:lnTo>
                <a:lnTo>
                  <a:pt x="3337" y="3011"/>
                </a:lnTo>
                <a:lnTo>
                  <a:pt x="3356" y="2985"/>
                </a:lnTo>
                <a:lnTo>
                  <a:pt x="3374" y="2956"/>
                </a:lnTo>
                <a:lnTo>
                  <a:pt x="3393" y="2928"/>
                </a:lnTo>
                <a:lnTo>
                  <a:pt x="3409" y="2900"/>
                </a:lnTo>
                <a:lnTo>
                  <a:pt x="3426" y="2871"/>
                </a:lnTo>
                <a:lnTo>
                  <a:pt x="3440" y="2841"/>
                </a:lnTo>
                <a:lnTo>
                  <a:pt x="3455" y="2811"/>
                </a:lnTo>
                <a:lnTo>
                  <a:pt x="3470" y="2780"/>
                </a:lnTo>
                <a:lnTo>
                  <a:pt x="3483" y="2750"/>
                </a:lnTo>
                <a:lnTo>
                  <a:pt x="3496" y="2719"/>
                </a:lnTo>
                <a:lnTo>
                  <a:pt x="3509" y="2687"/>
                </a:lnTo>
                <a:lnTo>
                  <a:pt x="3519" y="2655"/>
                </a:lnTo>
                <a:lnTo>
                  <a:pt x="3530" y="2623"/>
                </a:lnTo>
                <a:lnTo>
                  <a:pt x="3539" y="2590"/>
                </a:lnTo>
                <a:lnTo>
                  <a:pt x="3549" y="2557"/>
                </a:lnTo>
                <a:lnTo>
                  <a:pt x="3556" y="2524"/>
                </a:lnTo>
                <a:lnTo>
                  <a:pt x="3564" y="2491"/>
                </a:lnTo>
                <a:lnTo>
                  <a:pt x="3570" y="2457"/>
                </a:lnTo>
                <a:lnTo>
                  <a:pt x="3576" y="2423"/>
                </a:lnTo>
                <a:lnTo>
                  <a:pt x="3581" y="2388"/>
                </a:lnTo>
                <a:lnTo>
                  <a:pt x="3585" y="2354"/>
                </a:lnTo>
                <a:lnTo>
                  <a:pt x="3588" y="2318"/>
                </a:lnTo>
                <a:lnTo>
                  <a:pt x="3591" y="2283"/>
                </a:lnTo>
                <a:lnTo>
                  <a:pt x="3592" y="2247"/>
                </a:lnTo>
                <a:lnTo>
                  <a:pt x="3592" y="2212"/>
                </a:lnTo>
                <a:lnTo>
                  <a:pt x="3592" y="2176"/>
                </a:lnTo>
                <a:lnTo>
                  <a:pt x="3591" y="2141"/>
                </a:lnTo>
                <a:lnTo>
                  <a:pt x="3588" y="2106"/>
                </a:lnTo>
                <a:lnTo>
                  <a:pt x="3585" y="2070"/>
                </a:lnTo>
                <a:lnTo>
                  <a:pt x="3581" y="2036"/>
                </a:lnTo>
                <a:lnTo>
                  <a:pt x="3576" y="2001"/>
                </a:lnTo>
                <a:lnTo>
                  <a:pt x="3570" y="1967"/>
                </a:lnTo>
                <a:lnTo>
                  <a:pt x="3564" y="1933"/>
                </a:lnTo>
                <a:lnTo>
                  <a:pt x="3556" y="1900"/>
                </a:lnTo>
                <a:lnTo>
                  <a:pt x="3549" y="1867"/>
                </a:lnTo>
                <a:lnTo>
                  <a:pt x="3539" y="1834"/>
                </a:lnTo>
                <a:lnTo>
                  <a:pt x="3530" y="1801"/>
                </a:lnTo>
                <a:lnTo>
                  <a:pt x="3519" y="1769"/>
                </a:lnTo>
                <a:lnTo>
                  <a:pt x="3509" y="1737"/>
                </a:lnTo>
                <a:lnTo>
                  <a:pt x="3496" y="1705"/>
                </a:lnTo>
                <a:lnTo>
                  <a:pt x="3483" y="1675"/>
                </a:lnTo>
                <a:lnTo>
                  <a:pt x="3470" y="1644"/>
                </a:lnTo>
                <a:lnTo>
                  <a:pt x="3455" y="1613"/>
                </a:lnTo>
                <a:lnTo>
                  <a:pt x="3440" y="1583"/>
                </a:lnTo>
                <a:lnTo>
                  <a:pt x="3426" y="1553"/>
                </a:lnTo>
                <a:lnTo>
                  <a:pt x="3409" y="1524"/>
                </a:lnTo>
                <a:lnTo>
                  <a:pt x="3393" y="1496"/>
                </a:lnTo>
                <a:lnTo>
                  <a:pt x="3374" y="1468"/>
                </a:lnTo>
                <a:lnTo>
                  <a:pt x="3356" y="1439"/>
                </a:lnTo>
                <a:lnTo>
                  <a:pt x="3337" y="1413"/>
                </a:lnTo>
                <a:lnTo>
                  <a:pt x="3318" y="1386"/>
                </a:lnTo>
                <a:lnTo>
                  <a:pt x="3298" y="1359"/>
                </a:lnTo>
                <a:lnTo>
                  <a:pt x="3277" y="1334"/>
                </a:lnTo>
                <a:lnTo>
                  <a:pt x="3255" y="1308"/>
                </a:lnTo>
                <a:lnTo>
                  <a:pt x="3233" y="1283"/>
                </a:lnTo>
                <a:lnTo>
                  <a:pt x="3211" y="1259"/>
                </a:lnTo>
                <a:lnTo>
                  <a:pt x="3187" y="12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799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8" grpId="0" animBg="1"/>
      <p:bldP spid="29" grpId="0" animBg="1"/>
      <p:bldP spid="30" grpId="0"/>
      <p:bldP spid="31" grpId="0"/>
      <p:bldP spid="32" grpId="0"/>
      <p:bldP spid="33" grpId="0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BF435095-61CB-4364-BFF3-0A59A47BA1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66" y="10197"/>
            <a:ext cx="1644161" cy="3303134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29CAF4CE-A043-4053-9236-D318D362E0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3255" y="4482426"/>
            <a:ext cx="1425589" cy="796456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552DAC84-CE10-4F63-91B5-8DE071706C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7416" y="4748016"/>
            <a:ext cx="1775947" cy="90397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6E8F87FD-3E09-4495-975F-3A019B38C5C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557"/>
          <a:stretch/>
        </p:blipFill>
        <p:spPr>
          <a:xfrm>
            <a:off x="-59234" y="3313330"/>
            <a:ext cx="12251234" cy="3544670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95B7259F-5220-48BB-BCAC-36264CD310AE}"/>
              </a:ext>
            </a:extLst>
          </p:cNvPr>
          <p:cNvSpPr/>
          <p:nvPr/>
        </p:nvSpPr>
        <p:spPr>
          <a:xfrm>
            <a:off x="1363070" y="1400398"/>
            <a:ext cx="3544670" cy="3544670"/>
          </a:xfrm>
          <a:prstGeom prst="ellipse">
            <a:avLst/>
          </a:prstGeom>
          <a:solidFill>
            <a:schemeClr val="accent4"/>
          </a:solidFill>
          <a:ln w="149225">
            <a:solidFill>
              <a:srgbClr val="DA4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899E8A2-2AC1-4AF9-87C2-590C93B463A1}"/>
              </a:ext>
            </a:extLst>
          </p:cNvPr>
          <p:cNvSpPr txBox="1"/>
          <p:nvPr/>
        </p:nvSpPr>
        <p:spPr>
          <a:xfrm>
            <a:off x="1818742" y="1400399"/>
            <a:ext cx="273664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肆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EA3FF15-E75D-4B26-9925-147B91084030}"/>
              </a:ext>
            </a:extLst>
          </p:cNvPr>
          <p:cNvSpPr/>
          <p:nvPr/>
        </p:nvSpPr>
        <p:spPr>
          <a:xfrm>
            <a:off x="5239080" y="1995782"/>
            <a:ext cx="5999561" cy="853664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735C0BD-F27D-4133-8CD5-5550AFDB4215}"/>
              </a:ext>
            </a:extLst>
          </p:cNvPr>
          <p:cNvSpPr/>
          <p:nvPr/>
        </p:nvSpPr>
        <p:spPr>
          <a:xfrm>
            <a:off x="5325242" y="2037894"/>
            <a:ext cx="5827236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E877D06-CD86-4478-B52F-97732F68FEDE}"/>
              </a:ext>
            </a:extLst>
          </p:cNvPr>
          <p:cNvSpPr/>
          <p:nvPr/>
        </p:nvSpPr>
        <p:spPr>
          <a:xfrm>
            <a:off x="5247416" y="2916031"/>
            <a:ext cx="5991225" cy="1266825"/>
          </a:xfrm>
          <a:prstGeom prst="rect">
            <a:avLst/>
          </a:prstGeom>
        </p:spPr>
        <p:txBody>
          <a:bodyPr/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SzPct val="80000"/>
              <a:defRPr/>
            </a:pPr>
            <a:r>
              <a:rPr lang="en-US" altLang="zh-CN" sz="1600" dirty="0">
                <a:solidFill>
                  <a:srgbClr val="4E4E4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4E4E4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 dirty="0">
                <a:solidFill>
                  <a:srgbClr val="4E4E4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zero</a:t>
            </a:r>
            <a:r>
              <a:rPr lang="zh-CN" altLang="en-US" sz="1600" dirty="0">
                <a:solidFill>
                  <a:srgbClr val="4E4E4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73B9677B-87ED-4CC9-B08E-D94E0961B19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6273" y="3491297"/>
            <a:ext cx="1163857" cy="1982258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7861C46C-5639-4A27-B7C5-A1F8B097399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114" y="2382"/>
            <a:ext cx="1153886" cy="1651931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ABA32CBC-E675-4D50-A912-6765C034D4B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097" y="-149738"/>
            <a:ext cx="1294090" cy="96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3564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8DB7DB8D-5BD6-4B36-B186-2E68147CA2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57437" y="6278265"/>
            <a:ext cx="535681" cy="29927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BBF7D86-0FA8-4CD4-962E-C208C459A3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5387" y="6427904"/>
            <a:ext cx="720926" cy="40277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6D96BB6E-D2DD-4528-800D-61F2FF2BEACE}"/>
              </a:ext>
            </a:extLst>
          </p:cNvPr>
          <p:cNvSpPr/>
          <p:nvPr/>
        </p:nvSpPr>
        <p:spPr>
          <a:xfrm>
            <a:off x="802734" y="267210"/>
            <a:ext cx="4476046" cy="595108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6D6F8A9-39A0-4DEA-8665-5A6148E06BB4}"/>
              </a:ext>
            </a:extLst>
          </p:cNvPr>
          <p:cNvSpPr/>
          <p:nvPr/>
        </p:nvSpPr>
        <p:spPr>
          <a:xfrm>
            <a:off x="1200686" y="314467"/>
            <a:ext cx="3775393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1D3951B3-891E-4DB6-90E1-7CE7C77F9788}"/>
              </a:ext>
            </a:extLst>
          </p:cNvPr>
          <p:cNvSpPr/>
          <p:nvPr/>
        </p:nvSpPr>
        <p:spPr>
          <a:xfrm>
            <a:off x="129620" y="113294"/>
            <a:ext cx="875885" cy="875885"/>
          </a:xfrm>
          <a:prstGeom prst="ellipse">
            <a:avLst/>
          </a:prstGeom>
          <a:solidFill>
            <a:schemeClr val="accent4"/>
          </a:solidFill>
          <a:ln w="57150">
            <a:solidFill>
              <a:srgbClr val="DA4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4ACF66B-3462-45FB-9302-AD1EC69EA171}"/>
              </a:ext>
            </a:extLst>
          </p:cNvPr>
          <p:cNvSpPr txBox="1"/>
          <p:nvPr/>
        </p:nvSpPr>
        <p:spPr>
          <a:xfrm>
            <a:off x="166597" y="103864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肆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F5374690-6106-477E-83D7-3E17D41D75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94"/>
          <a:stretch/>
        </p:blipFill>
        <p:spPr>
          <a:xfrm flipH="1">
            <a:off x="11114320" y="0"/>
            <a:ext cx="1077680" cy="237384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B01BADF-0336-4FD7-A961-1355CBD344E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83802"/>
          <a:stretch/>
        </p:blipFill>
        <p:spPr>
          <a:xfrm>
            <a:off x="-22662" y="6159028"/>
            <a:ext cx="12214662" cy="69897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3C6EF5-780B-4B9A-BDBE-C4B8FC6822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401" y="6431424"/>
            <a:ext cx="328305" cy="248691"/>
          </a:xfrm>
          <a:prstGeom prst="rect">
            <a:avLst/>
          </a:prstGeom>
        </p:spPr>
      </p:pic>
      <p:sp>
        <p:nvSpPr>
          <p:cNvPr id="14" name="Rectangle 28">
            <a:extLst>
              <a:ext uri="{FF2B5EF4-FFF2-40B4-BE49-F238E27FC236}">
                <a16:creationId xmlns:a16="http://schemas.microsoft.com/office/drawing/2014/main" id="{47B9EEC4-5DA2-4399-A4A8-0A3F1436CF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8613" y="4748213"/>
            <a:ext cx="2246313" cy="128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29">
            <a:extLst>
              <a:ext uri="{FF2B5EF4-FFF2-40B4-BE49-F238E27FC236}">
                <a16:creationId xmlns:a16="http://schemas.microsoft.com/office/drawing/2014/main" id="{9E84CD27-9962-4D76-A2BD-E68CBB94F90F}"/>
              </a:ext>
            </a:extLst>
          </p:cNvPr>
          <p:cNvSpPr>
            <a:spLocks/>
          </p:cNvSpPr>
          <p:nvPr/>
        </p:nvSpPr>
        <p:spPr bwMode="auto">
          <a:xfrm>
            <a:off x="3844925" y="4681538"/>
            <a:ext cx="2251075" cy="195263"/>
          </a:xfrm>
          <a:custGeom>
            <a:avLst/>
            <a:gdLst>
              <a:gd name="T0" fmla="*/ 0 w 1418"/>
              <a:gd name="T1" fmla="*/ 0 h 123"/>
              <a:gd name="T2" fmla="*/ 0 w 1418"/>
              <a:gd name="T3" fmla="*/ 42 h 123"/>
              <a:gd name="T4" fmla="*/ 0 w 1418"/>
              <a:gd name="T5" fmla="*/ 123 h 123"/>
              <a:gd name="T6" fmla="*/ 1418 w 1418"/>
              <a:gd name="T7" fmla="*/ 123 h 123"/>
              <a:gd name="T8" fmla="*/ 1418 w 1418"/>
              <a:gd name="T9" fmla="*/ 0 h 123"/>
              <a:gd name="T10" fmla="*/ 0 w 1418"/>
              <a:gd name="T11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18" h="123">
                <a:moveTo>
                  <a:pt x="0" y="0"/>
                </a:moveTo>
                <a:lnTo>
                  <a:pt x="0" y="42"/>
                </a:lnTo>
                <a:lnTo>
                  <a:pt x="0" y="123"/>
                </a:lnTo>
                <a:lnTo>
                  <a:pt x="1418" y="123"/>
                </a:lnTo>
                <a:lnTo>
                  <a:pt x="141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30">
            <a:extLst>
              <a:ext uri="{FF2B5EF4-FFF2-40B4-BE49-F238E27FC236}">
                <a16:creationId xmlns:a16="http://schemas.microsoft.com/office/drawing/2014/main" id="{9C535F08-7CC0-459E-B00E-E0D8C2BA55EF}"/>
              </a:ext>
            </a:extLst>
          </p:cNvPr>
          <p:cNvSpPr>
            <a:spLocks/>
          </p:cNvSpPr>
          <p:nvPr/>
        </p:nvSpPr>
        <p:spPr bwMode="auto">
          <a:xfrm>
            <a:off x="6096000" y="4570413"/>
            <a:ext cx="2251075" cy="306388"/>
          </a:xfrm>
          <a:custGeom>
            <a:avLst/>
            <a:gdLst>
              <a:gd name="T0" fmla="*/ 0 w 1418"/>
              <a:gd name="T1" fmla="*/ 0 h 193"/>
              <a:gd name="T2" fmla="*/ 0 w 1418"/>
              <a:gd name="T3" fmla="*/ 70 h 193"/>
              <a:gd name="T4" fmla="*/ 0 w 1418"/>
              <a:gd name="T5" fmla="*/ 193 h 193"/>
              <a:gd name="T6" fmla="*/ 1418 w 1418"/>
              <a:gd name="T7" fmla="*/ 193 h 193"/>
              <a:gd name="T8" fmla="*/ 1418 w 1418"/>
              <a:gd name="T9" fmla="*/ 0 h 193"/>
              <a:gd name="T10" fmla="*/ 0 w 1418"/>
              <a:gd name="T11" fmla="*/ 0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18" h="193">
                <a:moveTo>
                  <a:pt x="0" y="0"/>
                </a:moveTo>
                <a:lnTo>
                  <a:pt x="0" y="70"/>
                </a:lnTo>
                <a:lnTo>
                  <a:pt x="0" y="193"/>
                </a:lnTo>
                <a:lnTo>
                  <a:pt x="1418" y="193"/>
                </a:lnTo>
                <a:lnTo>
                  <a:pt x="141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31">
            <a:extLst>
              <a:ext uri="{FF2B5EF4-FFF2-40B4-BE49-F238E27FC236}">
                <a16:creationId xmlns:a16="http://schemas.microsoft.com/office/drawing/2014/main" id="{DD4F8061-BA3E-4081-B77A-DA9DF84E1FBD}"/>
              </a:ext>
            </a:extLst>
          </p:cNvPr>
          <p:cNvSpPr>
            <a:spLocks/>
          </p:cNvSpPr>
          <p:nvPr/>
        </p:nvSpPr>
        <p:spPr bwMode="auto">
          <a:xfrm>
            <a:off x="8347075" y="4410075"/>
            <a:ext cx="2251075" cy="466725"/>
          </a:xfrm>
          <a:custGeom>
            <a:avLst/>
            <a:gdLst>
              <a:gd name="T0" fmla="*/ 0 w 1418"/>
              <a:gd name="T1" fmla="*/ 0 h 294"/>
              <a:gd name="T2" fmla="*/ 0 w 1418"/>
              <a:gd name="T3" fmla="*/ 101 h 294"/>
              <a:gd name="T4" fmla="*/ 0 w 1418"/>
              <a:gd name="T5" fmla="*/ 294 h 294"/>
              <a:gd name="T6" fmla="*/ 1418 w 1418"/>
              <a:gd name="T7" fmla="*/ 294 h 294"/>
              <a:gd name="T8" fmla="*/ 1418 w 1418"/>
              <a:gd name="T9" fmla="*/ 0 h 294"/>
              <a:gd name="T10" fmla="*/ 0 w 1418"/>
              <a:gd name="T11" fmla="*/ 0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18" h="294">
                <a:moveTo>
                  <a:pt x="0" y="0"/>
                </a:moveTo>
                <a:lnTo>
                  <a:pt x="0" y="101"/>
                </a:lnTo>
                <a:lnTo>
                  <a:pt x="0" y="294"/>
                </a:lnTo>
                <a:lnTo>
                  <a:pt x="1418" y="294"/>
                </a:lnTo>
                <a:lnTo>
                  <a:pt x="141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32">
            <a:extLst>
              <a:ext uri="{FF2B5EF4-FFF2-40B4-BE49-F238E27FC236}">
                <a16:creationId xmlns:a16="http://schemas.microsoft.com/office/drawing/2014/main" id="{CF351DC8-3F31-41D0-A006-77414CACF71B}"/>
              </a:ext>
            </a:extLst>
          </p:cNvPr>
          <p:cNvSpPr>
            <a:spLocks noEditPoints="1"/>
          </p:cNvSpPr>
          <p:nvPr/>
        </p:nvSpPr>
        <p:spPr bwMode="auto">
          <a:xfrm>
            <a:off x="1589088" y="5389563"/>
            <a:ext cx="9009063" cy="296863"/>
          </a:xfrm>
          <a:custGeom>
            <a:avLst/>
            <a:gdLst>
              <a:gd name="T0" fmla="*/ 1859 w 2125"/>
              <a:gd name="T1" fmla="*/ 0 h 70"/>
              <a:gd name="T2" fmla="*/ 1366 w 2125"/>
              <a:gd name="T3" fmla="*/ 28 h 70"/>
              <a:gd name="T4" fmla="*/ 1303 w 2125"/>
              <a:gd name="T5" fmla="*/ 28 h 70"/>
              <a:gd name="T6" fmla="*/ 820 w 2125"/>
              <a:gd name="T7" fmla="*/ 2 h 70"/>
              <a:gd name="T8" fmla="*/ 284 w 2125"/>
              <a:gd name="T9" fmla="*/ 28 h 70"/>
              <a:gd name="T10" fmla="*/ 220 w 2125"/>
              <a:gd name="T11" fmla="*/ 28 h 70"/>
              <a:gd name="T12" fmla="*/ 0 w 2125"/>
              <a:gd name="T13" fmla="*/ 33 h 70"/>
              <a:gd name="T14" fmla="*/ 219 w 2125"/>
              <a:gd name="T15" fmla="*/ 35 h 70"/>
              <a:gd name="T16" fmla="*/ 284 w 2125"/>
              <a:gd name="T17" fmla="*/ 35 h 70"/>
              <a:gd name="T18" fmla="*/ 788 w 2125"/>
              <a:gd name="T19" fmla="*/ 33 h 70"/>
              <a:gd name="T20" fmla="*/ 820 w 2125"/>
              <a:gd name="T21" fmla="*/ 67 h 70"/>
              <a:gd name="T22" fmla="*/ 853 w 2125"/>
              <a:gd name="T23" fmla="*/ 33 h 70"/>
              <a:gd name="T24" fmla="*/ 1302 w 2125"/>
              <a:gd name="T25" fmla="*/ 37 h 70"/>
              <a:gd name="T26" fmla="*/ 1367 w 2125"/>
              <a:gd name="T27" fmla="*/ 37 h 70"/>
              <a:gd name="T28" fmla="*/ 1827 w 2125"/>
              <a:gd name="T29" fmla="*/ 33 h 70"/>
              <a:gd name="T30" fmla="*/ 1892 w 2125"/>
              <a:gd name="T31" fmla="*/ 33 h 70"/>
              <a:gd name="T32" fmla="*/ 2125 w 2125"/>
              <a:gd name="T33" fmla="*/ 28 h 70"/>
              <a:gd name="T34" fmla="*/ 278 w 2125"/>
              <a:gd name="T35" fmla="*/ 35 h 70"/>
              <a:gd name="T36" fmla="*/ 225 w 2125"/>
              <a:gd name="T37" fmla="*/ 35 h 70"/>
              <a:gd name="T38" fmla="*/ 226 w 2125"/>
              <a:gd name="T39" fmla="*/ 28 h 70"/>
              <a:gd name="T40" fmla="*/ 278 w 2125"/>
              <a:gd name="T41" fmla="*/ 28 h 70"/>
              <a:gd name="T42" fmla="*/ 278 w 2125"/>
              <a:gd name="T43" fmla="*/ 35 h 70"/>
              <a:gd name="T44" fmla="*/ 820 w 2125"/>
              <a:gd name="T45" fmla="*/ 61 h 70"/>
              <a:gd name="T46" fmla="*/ 794 w 2125"/>
              <a:gd name="T47" fmla="*/ 33 h 70"/>
              <a:gd name="T48" fmla="*/ 820 w 2125"/>
              <a:gd name="T49" fmla="*/ 8 h 70"/>
              <a:gd name="T50" fmla="*/ 847 w 2125"/>
              <a:gd name="T51" fmla="*/ 33 h 70"/>
              <a:gd name="T52" fmla="*/ 1361 w 2125"/>
              <a:gd name="T53" fmla="*/ 37 h 70"/>
              <a:gd name="T54" fmla="*/ 1308 w 2125"/>
              <a:gd name="T55" fmla="*/ 37 h 70"/>
              <a:gd name="T56" fmla="*/ 1310 w 2125"/>
              <a:gd name="T57" fmla="*/ 28 h 70"/>
              <a:gd name="T58" fmla="*/ 1360 w 2125"/>
              <a:gd name="T59" fmla="*/ 28 h 70"/>
              <a:gd name="T60" fmla="*/ 1361 w 2125"/>
              <a:gd name="T61" fmla="*/ 37 h 70"/>
              <a:gd name="T62" fmla="*/ 1833 w 2125"/>
              <a:gd name="T63" fmla="*/ 33 h 70"/>
              <a:gd name="T64" fmla="*/ 1833 w 2125"/>
              <a:gd name="T65" fmla="*/ 28 h 70"/>
              <a:gd name="T66" fmla="*/ 1886 w 2125"/>
              <a:gd name="T67" fmla="*/ 28 h 70"/>
              <a:gd name="T68" fmla="*/ 1886 w 2125"/>
              <a:gd name="T69" fmla="*/ 33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25" h="70">
                <a:moveTo>
                  <a:pt x="1892" y="28"/>
                </a:moveTo>
                <a:cubicBezTo>
                  <a:pt x="1890" y="12"/>
                  <a:pt x="1876" y="0"/>
                  <a:pt x="1859" y="0"/>
                </a:cubicBezTo>
                <a:cubicBezTo>
                  <a:pt x="1843" y="0"/>
                  <a:pt x="1829" y="12"/>
                  <a:pt x="1827" y="28"/>
                </a:cubicBezTo>
                <a:cubicBezTo>
                  <a:pt x="1366" y="28"/>
                  <a:pt x="1366" y="28"/>
                  <a:pt x="1366" y="28"/>
                </a:cubicBezTo>
                <a:cubicBezTo>
                  <a:pt x="1362" y="15"/>
                  <a:pt x="1350" y="5"/>
                  <a:pt x="1335" y="5"/>
                </a:cubicBezTo>
                <a:cubicBezTo>
                  <a:pt x="1320" y="5"/>
                  <a:pt x="1307" y="15"/>
                  <a:pt x="1303" y="28"/>
                </a:cubicBezTo>
                <a:cubicBezTo>
                  <a:pt x="853" y="28"/>
                  <a:pt x="853" y="28"/>
                  <a:pt x="853" y="28"/>
                </a:cubicBezTo>
                <a:cubicBezTo>
                  <a:pt x="850" y="13"/>
                  <a:pt x="836" y="2"/>
                  <a:pt x="820" y="2"/>
                </a:cubicBezTo>
                <a:cubicBezTo>
                  <a:pt x="805" y="2"/>
                  <a:pt x="791" y="13"/>
                  <a:pt x="788" y="28"/>
                </a:cubicBezTo>
                <a:cubicBezTo>
                  <a:pt x="284" y="28"/>
                  <a:pt x="284" y="28"/>
                  <a:pt x="284" y="28"/>
                </a:cubicBezTo>
                <a:cubicBezTo>
                  <a:pt x="281" y="13"/>
                  <a:pt x="268" y="2"/>
                  <a:pt x="252" y="2"/>
                </a:cubicBezTo>
                <a:cubicBezTo>
                  <a:pt x="236" y="2"/>
                  <a:pt x="223" y="13"/>
                  <a:pt x="220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3"/>
                  <a:pt x="0" y="33"/>
                  <a:pt x="0" y="33"/>
                </a:cubicBezTo>
                <a:cubicBezTo>
                  <a:pt x="219" y="33"/>
                  <a:pt x="219" y="33"/>
                  <a:pt x="219" y="33"/>
                </a:cubicBezTo>
                <a:cubicBezTo>
                  <a:pt x="219" y="34"/>
                  <a:pt x="219" y="34"/>
                  <a:pt x="219" y="35"/>
                </a:cubicBezTo>
                <a:cubicBezTo>
                  <a:pt x="219" y="53"/>
                  <a:pt x="234" y="67"/>
                  <a:pt x="252" y="67"/>
                </a:cubicBezTo>
                <a:cubicBezTo>
                  <a:pt x="270" y="67"/>
                  <a:pt x="284" y="53"/>
                  <a:pt x="284" y="35"/>
                </a:cubicBezTo>
                <a:cubicBezTo>
                  <a:pt x="284" y="34"/>
                  <a:pt x="284" y="34"/>
                  <a:pt x="284" y="33"/>
                </a:cubicBezTo>
                <a:cubicBezTo>
                  <a:pt x="788" y="33"/>
                  <a:pt x="788" y="33"/>
                  <a:pt x="788" y="33"/>
                </a:cubicBezTo>
                <a:cubicBezTo>
                  <a:pt x="788" y="34"/>
                  <a:pt x="788" y="34"/>
                  <a:pt x="788" y="35"/>
                </a:cubicBezTo>
                <a:cubicBezTo>
                  <a:pt x="788" y="53"/>
                  <a:pt x="802" y="67"/>
                  <a:pt x="820" y="67"/>
                </a:cubicBezTo>
                <a:cubicBezTo>
                  <a:pt x="838" y="67"/>
                  <a:pt x="853" y="53"/>
                  <a:pt x="853" y="35"/>
                </a:cubicBezTo>
                <a:cubicBezTo>
                  <a:pt x="853" y="34"/>
                  <a:pt x="853" y="34"/>
                  <a:pt x="853" y="33"/>
                </a:cubicBezTo>
                <a:cubicBezTo>
                  <a:pt x="1302" y="33"/>
                  <a:pt x="1302" y="33"/>
                  <a:pt x="1302" y="33"/>
                </a:cubicBezTo>
                <a:cubicBezTo>
                  <a:pt x="1302" y="35"/>
                  <a:pt x="1302" y="36"/>
                  <a:pt x="1302" y="37"/>
                </a:cubicBezTo>
                <a:cubicBezTo>
                  <a:pt x="1302" y="55"/>
                  <a:pt x="1317" y="70"/>
                  <a:pt x="1335" y="70"/>
                </a:cubicBezTo>
                <a:cubicBezTo>
                  <a:pt x="1353" y="70"/>
                  <a:pt x="1367" y="55"/>
                  <a:pt x="1367" y="37"/>
                </a:cubicBezTo>
                <a:cubicBezTo>
                  <a:pt x="1367" y="36"/>
                  <a:pt x="1367" y="35"/>
                  <a:pt x="1367" y="33"/>
                </a:cubicBezTo>
                <a:cubicBezTo>
                  <a:pt x="1827" y="33"/>
                  <a:pt x="1827" y="33"/>
                  <a:pt x="1827" y="33"/>
                </a:cubicBezTo>
                <a:cubicBezTo>
                  <a:pt x="1827" y="51"/>
                  <a:pt x="1842" y="65"/>
                  <a:pt x="1859" y="65"/>
                </a:cubicBezTo>
                <a:cubicBezTo>
                  <a:pt x="1877" y="65"/>
                  <a:pt x="1891" y="51"/>
                  <a:pt x="1892" y="33"/>
                </a:cubicBezTo>
                <a:cubicBezTo>
                  <a:pt x="2125" y="33"/>
                  <a:pt x="2125" y="33"/>
                  <a:pt x="2125" y="33"/>
                </a:cubicBezTo>
                <a:cubicBezTo>
                  <a:pt x="2125" y="28"/>
                  <a:pt x="2125" y="28"/>
                  <a:pt x="2125" y="28"/>
                </a:cubicBezTo>
                <a:lnTo>
                  <a:pt x="1892" y="28"/>
                </a:lnTo>
                <a:close/>
                <a:moveTo>
                  <a:pt x="278" y="35"/>
                </a:moveTo>
                <a:cubicBezTo>
                  <a:pt x="278" y="49"/>
                  <a:pt x="266" y="61"/>
                  <a:pt x="252" y="61"/>
                </a:cubicBezTo>
                <a:cubicBezTo>
                  <a:pt x="237" y="61"/>
                  <a:pt x="225" y="49"/>
                  <a:pt x="225" y="35"/>
                </a:cubicBezTo>
                <a:cubicBezTo>
                  <a:pt x="225" y="34"/>
                  <a:pt x="225" y="34"/>
                  <a:pt x="225" y="33"/>
                </a:cubicBezTo>
                <a:cubicBezTo>
                  <a:pt x="225" y="32"/>
                  <a:pt x="226" y="30"/>
                  <a:pt x="226" y="28"/>
                </a:cubicBezTo>
                <a:cubicBezTo>
                  <a:pt x="229" y="17"/>
                  <a:pt x="239" y="8"/>
                  <a:pt x="252" y="8"/>
                </a:cubicBezTo>
                <a:cubicBezTo>
                  <a:pt x="264" y="8"/>
                  <a:pt x="275" y="17"/>
                  <a:pt x="278" y="28"/>
                </a:cubicBezTo>
                <a:cubicBezTo>
                  <a:pt x="278" y="30"/>
                  <a:pt x="278" y="32"/>
                  <a:pt x="278" y="33"/>
                </a:cubicBezTo>
                <a:cubicBezTo>
                  <a:pt x="278" y="34"/>
                  <a:pt x="278" y="34"/>
                  <a:pt x="278" y="35"/>
                </a:cubicBezTo>
                <a:close/>
                <a:moveTo>
                  <a:pt x="847" y="35"/>
                </a:moveTo>
                <a:cubicBezTo>
                  <a:pt x="847" y="49"/>
                  <a:pt x="835" y="61"/>
                  <a:pt x="820" y="61"/>
                </a:cubicBezTo>
                <a:cubicBezTo>
                  <a:pt x="806" y="61"/>
                  <a:pt x="794" y="49"/>
                  <a:pt x="794" y="35"/>
                </a:cubicBezTo>
                <a:cubicBezTo>
                  <a:pt x="794" y="34"/>
                  <a:pt x="794" y="34"/>
                  <a:pt x="794" y="33"/>
                </a:cubicBezTo>
                <a:cubicBezTo>
                  <a:pt x="794" y="32"/>
                  <a:pt x="794" y="30"/>
                  <a:pt x="795" y="28"/>
                </a:cubicBezTo>
                <a:cubicBezTo>
                  <a:pt x="797" y="17"/>
                  <a:pt x="808" y="8"/>
                  <a:pt x="820" y="8"/>
                </a:cubicBezTo>
                <a:cubicBezTo>
                  <a:pt x="833" y="8"/>
                  <a:pt x="843" y="17"/>
                  <a:pt x="846" y="28"/>
                </a:cubicBezTo>
                <a:cubicBezTo>
                  <a:pt x="847" y="30"/>
                  <a:pt x="847" y="32"/>
                  <a:pt x="847" y="33"/>
                </a:cubicBezTo>
                <a:cubicBezTo>
                  <a:pt x="847" y="34"/>
                  <a:pt x="847" y="34"/>
                  <a:pt x="847" y="35"/>
                </a:cubicBezTo>
                <a:close/>
                <a:moveTo>
                  <a:pt x="1361" y="37"/>
                </a:moveTo>
                <a:cubicBezTo>
                  <a:pt x="1361" y="52"/>
                  <a:pt x="1350" y="64"/>
                  <a:pt x="1335" y="64"/>
                </a:cubicBezTo>
                <a:cubicBezTo>
                  <a:pt x="1320" y="64"/>
                  <a:pt x="1308" y="52"/>
                  <a:pt x="1308" y="37"/>
                </a:cubicBezTo>
                <a:cubicBezTo>
                  <a:pt x="1308" y="36"/>
                  <a:pt x="1308" y="34"/>
                  <a:pt x="1308" y="33"/>
                </a:cubicBezTo>
                <a:cubicBezTo>
                  <a:pt x="1309" y="32"/>
                  <a:pt x="1309" y="30"/>
                  <a:pt x="1310" y="28"/>
                </a:cubicBezTo>
                <a:cubicBezTo>
                  <a:pt x="1313" y="18"/>
                  <a:pt x="1323" y="11"/>
                  <a:pt x="1335" y="11"/>
                </a:cubicBezTo>
                <a:cubicBezTo>
                  <a:pt x="1346" y="11"/>
                  <a:pt x="1356" y="18"/>
                  <a:pt x="1360" y="28"/>
                </a:cubicBezTo>
                <a:cubicBezTo>
                  <a:pt x="1360" y="30"/>
                  <a:pt x="1361" y="32"/>
                  <a:pt x="1361" y="33"/>
                </a:cubicBezTo>
                <a:cubicBezTo>
                  <a:pt x="1361" y="34"/>
                  <a:pt x="1361" y="36"/>
                  <a:pt x="1361" y="37"/>
                </a:cubicBezTo>
                <a:close/>
                <a:moveTo>
                  <a:pt x="1859" y="59"/>
                </a:moveTo>
                <a:cubicBezTo>
                  <a:pt x="1845" y="59"/>
                  <a:pt x="1833" y="48"/>
                  <a:pt x="1833" y="33"/>
                </a:cubicBezTo>
                <a:cubicBezTo>
                  <a:pt x="1833" y="33"/>
                  <a:pt x="1833" y="33"/>
                  <a:pt x="1833" y="32"/>
                </a:cubicBezTo>
                <a:cubicBezTo>
                  <a:pt x="1833" y="31"/>
                  <a:pt x="1833" y="30"/>
                  <a:pt x="1833" y="28"/>
                </a:cubicBezTo>
                <a:cubicBezTo>
                  <a:pt x="1835" y="16"/>
                  <a:pt x="1846" y="6"/>
                  <a:pt x="1859" y="6"/>
                </a:cubicBezTo>
                <a:cubicBezTo>
                  <a:pt x="1873" y="6"/>
                  <a:pt x="1884" y="16"/>
                  <a:pt x="1886" y="28"/>
                </a:cubicBezTo>
                <a:cubicBezTo>
                  <a:pt x="1886" y="30"/>
                  <a:pt x="1886" y="31"/>
                  <a:pt x="1886" y="32"/>
                </a:cubicBezTo>
                <a:cubicBezTo>
                  <a:pt x="1886" y="33"/>
                  <a:pt x="1886" y="33"/>
                  <a:pt x="1886" y="33"/>
                </a:cubicBezTo>
                <a:cubicBezTo>
                  <a:pt x="1885" y="48"/>
                  <a:pt x="1874" y="59"/>
                  <a:pt x="1859" y="59"/>
                </a:cubicBezTo>
                <a:close/>
              </a:path>
            </a:pathLst>
          </a:cu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33">
            <a:extLst>
              <a:ext uri="{FF2B5EF4-FFF2-40B4-BE49-F238E27FC236}">
                <a16:creationId xmlns:a16="http://schemas.microsoft.com/office/drawing/2014/main" id="{666745BF-3800-4F4A-A0C7-F90412B73C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3338" y="5453063"/>
            <a:ext cx="165100" cy="1651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Oval 34">
            <a:extLst>
              <a:ext uri="{FF2B5EF4-FFF2-40B4-BE49-F238E27FC236}">
                <a16:creationId xmlns:a16="http://schemas.microsoft.com/office/drawing/2014/main" id="{492BD9F4-EAC1-4DD8-947F-4FD4DE827A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4750" y="5453063"/>
            <a:ext cx="165100" cy="1651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35">
            <a:extLst>
              <a:ext uri="{FF2B5EF4-FFF2-40B4-BE49-F238E27FC236}">
                <a16:creationId xmlns:a16="http://schemas.microsoft.com/office/drawing/2014/main" id="{D57C497C-969C-4B66-9420-84C4D49A4B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4388" y="5465763"/>
            <a:ext cx="165100" cy="1651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Oval 36">
            <a:extLst>
              <a:ext uri="{FF2B5EF4-FFF2-40B4-BE49-F238E27FC236}">
                <a16:creationId xmlns:a16="http://schemas.microsoft.com/office/drawing/2014/main" id="{4BD162DC-20A7-42C0-87A1-C1F5E502EB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90063" y="5445125"/>
            <a:ext cx="165100" cy="1651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Rectangle 37">
            <a:extLst>
              <a:ext uri="{FF2B5EF4-FFF2-40B4-BE49-F238E27FC236}">
                <a16:creationId xmlns:a16="http://schemas.microsoft.com/office/drawing/2014/main" id="{7608A270-43C0-4228-849D-92141C99B0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58325" y="4876800"/>
            <a:ext cx="25400" cy="512763"/>
          </a:xfrm>
          <a:prstGeom prst="rect">
            <a:avLst/>
          </a:pr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Rectangle 38">
            <a:extLst>
              <a:ext uri="{FF2B5EF4-FFF2-40B4-BE49-F238E27FC236}">
                <a16:creationId xmlns:a16="http://schemas.microsoft.com/office/drawing/2014/main" id="{6984AEE5-F5BC-4AB3-BD02-2192629B9D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5825" y="4876800"/>
            <a:ext cx="25400" cy="538163"/>
          </a:xfrm>
          <a:prstGeom prst="rect">
            <a:avLst/>
          </a:pr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Rectangle 39">
            <a:extLst>
              <a:ext uri="{FF2B5EF4-FFF2-40B4-BE49-F238E27FC236}">
                <a16:creationId xmlns:a16="http://schemas.microsoft.com/office/drawing/2014/main" id="{7CCE35B2-8D7F-4623-AEB9-88D196CDF4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7775" y="4876800"/>
            <a:ext cx="20638" cy="538163"/>
          </a:xfrm>
          <a:prstGeom prst="rect">
            <a:avLst/>
          </a:pr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Rectangle 40">
            <a:extLst>
              <a:ext uri="{FF2B5EF4-FFF2-40B4-BE49-F238E27FC236}">
                <a16:creationId xmlns:a16="http://schemas.microsoft.com/office/drawing/2014/main" id="{1FFD48A8-2E13-49C1-ACE4-4DC08E9466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4775" y="4876800"/>
            <a:ext cx="25400" cy="538163"/>
          </a:xfrm>
          <a:prstGeom prst="rect">
            <a:avLst/>
          </a:pr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42">
            <a:extLst>
              <a:ext uri="{FF2B5EF4-FFF2-40B4-BE49-F238E27FC236}">
                <a16:creationId xmlns:a16="http://schemas.microsoft.com/office/drawing/2014/main" id="{C299830B-5D23-412E-AD5A-9D4D9CE383AE}"/>
              </a:ext>
            </a:extLst>
          </p:cNvPr>
          <p:cNvSpPr>
            <a:spLocks noEditPoints="1"/>
          </p:cNvSpPr>
          <p:nvPr/>
        </p:nvSpPr>
        <p:spPr bwMode="auto">
          <a:xfrm>
            <a:off x="9461500" y="2954338"/>
            <a:ext cx="22225" cy="1200150"/>
          </a:xfrm>
          <a:custGeom>
            <a:avLst/>
            <a:gdLst>
              <a:gd name="T0" fmla="*/ 14 w 14"/>
              <a:gd name="T1" fmla="*/ 756 h 756"/>
              <a:gd name="T2" fmla="*/ 0 w 14"/>
              <a:gd name="T3" fmla="*/ 756 h 756"/>
              <a:gd name="T4" fmla="*/ 0 w 14"/>
              <a:gd name="T5" fmla="*/ 705 h 756"/>
              <a:gd name="T6" fmla="*/ 14 w 14"/>
              <a:gd name="T7" fmla="*/ 705 h 756"/>
              <a:gd name="T8" fmla="*/ 14 w 14"/>
              <a:gd name="T9" fmla="*/ 756 h 756"/>
              <a:gd name="T10" fmla="*/ 14 w 14"/>
              <a:gd name="T11" fmla="*/ 655 h 756"/>
              <a:gd name="T12" fmla="*/ 0 w 14"/>
              <a:gd name="T13" fmla="*/ 655 h 756"/>
              <a:gd name="T14" fmla="*/ 0 w 14"/>
              <a:gd name="T15" fmla="*/ 604 h 756"/>
              <a:gd name="T16" fmla="*/ 14 w 14"/>
              <a:gd name="T17" fmla="*/ 604 h 756"/>
              <a:gd name="T18" fmla="*/ 14 w 14"/>
              <a:gd name="T19" fmla="*/ 655 h 756"/>
              <a:gd name="T20" fmla="*/ 14 w 14"/>
              <a:gd name="T21" fmla="*/ 553 h 756"/>
              <a:gd name="T22" fmla="*/ 0 w 14"/>
              <a:gd name="T23" fmla="*/ 553 h 756"/>
              <a:gd name="T24" fmla="*/ 0 w 14"/>
              <a:gd name="T25" fmla="*/ 505 h 756"/>
              <a:gd name="T26" fmla="*/ 14 w 14"/>
              <a:gd name="T27" fmla="*/ 505 h 756"/>
              <a:gd name="T28" fmla="*/ 14 w 14"/>
              <a:gd name="T29" fmla="*/ 553 h 756"/>
              <a:gd name="T30" fmla="*/ 14 w 14"/>
              <a:gd name="T31" fmla="*/ 454 h 756"/>
              <a:gd name="T32" fmla="*/ 0 w 14"/>
              <a:gd name="T33" fmla="*/ 454 h 756"/>
              <a:gd name="T34" fmla="*/ 0 w 14"/>
              <a:gd name="T35" fmla="*/ 403 h 756"/>
              <a:gd name="T36" fmla="*/ 14 w 14"/>
              <a:gd name="T37" fmla="*/ 403 h 756"/>
              <a:gd name="T38" fmla="*/ 14 w 14"/>
              <a:gd name="T39" fmla="*/ 454 h 756"/>
              <a:gd name="T40" fmla="*/ 14 w 14"/>
              <a:gd name="T41" fmla="*/ 353 h 756"/>
              <a:gd name="T42" fmla="*/ 0 w 14"/>
              <a:gd name="T43" fmla="*/ 353 h 756"/>
              <a:gd name="T44" fmla="*/ 0 w 14"/>
              <a:gd name="T45" fmla="*/ 302 h 756"/>
              <a:gd name="T46" fmla="*/ 14 w 14"/>
              <a:gd name="T47" fmla="*/ 302 h 756"/>
              <a:gd name="T48" fmla="*/ 14 w 14"/>
              <a:gd name="T49" fmla="*/ 353 h 756"/>
              <a:gd name="T50" fmla="*/ 14 w 14"/>
              <a:gd name="T51" fmla="*/ 251 h 756"/>
              <a:gd name="T52" fmla="*/ 0 w 14"/>
              <a:gd name="T53" fmla="*/ 251 h 756"/>
              <a:gd name="T54" fmla="*/ 0 w 14"/>
              <a:gd name="T55" fmla="*/ 200 h 756"/>
              <a:gd name="T56" fmla="*/ 14 w 14"/>
              <a:gd name="T57" fmla="*/ 200 h 756"/>
              <a:gd name="T58" fmla="*/ 14 w 14"/>
              <a:gd name="T59" fmla="*/ 251 h 756"/>
              <a:gd name="T60" fmla="*/ 14 w 14"/>
              <a:gd name="T61" fmla="*/ 150 h 756"/>
              <a:gd name="T62" fmla="*/ 0 w 14"/>
              <a:gd name="T63" fmla="*/ 150 h 756"/>
              <a:gd name="T64" fmla="*/ 0 w 14"/>
              <a:gd name="T65" fmla="*/ 99 h 756"/>
              <a:gd name="T66" fmla="*/ 14 w 14"/>
              <a:gd name="T67" fmla="*/ 99 h 756"/>
              <a:gd name="T68" fmla="*/ 14 w 14"/>
              <a:gd name="T69" fmla="*/ 150 h 756"/>
              <a:gd name="T70" fmla="*/ 14 w 14"/>
              <a:gd name="T71" fmla="*/ 48 h 756"/>
              <a:gd name="T72" fmla="*/ 0 w 14"/>
              <a:gd name="T73" fmla="*/ 48 h 756"/>
              <a:gd name="T74" fmla="*/ 0 w 14"/>
              <a:gd name="T75" fmla="*/ 0 h 756"/>
              <a:gd name="T76" fmla="*/ 14 w 14"/>
              <a:gd name="T77" fmla="*/ 0 h 756"/>
              <a:gd name="T78" fmla="*/ 14 w 14"/>
              <a:gd name="T79" fmla="*/ 48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" h="756">
                <a:moveTo>
                  <a:pt x="14" y="756"/>
                </a:moveTo>
                <a:lnTo>
                  <a:pt x="0" y="756"/>
                </a:lnTo>
                <a:lnTo>
                  <a:pt x="0" y="705"/>
                </a:lnTo>
                <a:lnTo>
                  <a:pt x="14" y="705"/>
                </a:lnTo>
                <a:lnTo>
                  <a:pt x="14" y="756"/>
                </a:lnTo>
                <a:close/>
                <a:moveTo>
                  <a:pt x="14" y="655"/>
                </a:moveTo>
                <a:lnTo>
                  <a:pt x="0" y="655"/>
                </a:lnTo>
                <a:lnTo>
                  <a:pt x="0" y="604"/>
                </a:lnTo>
                <a:lnTo>
                  <a:pt x="14" y="604"/>
                </a:lnTo>
                <a:lnTo>
                  <a:pt x="14" y="655"/>
                </a:lnTo>
                <a:close/>
                <a:moveTo>
                  <a:pt x="14" y="553"/>
                </a:moveTo>
                <a:lnTo>
                  <a:pt x="0" y="553"/>
                </a:lnTo>
                <a:lnTo>
                  <a:pt x="0" y="505"/>
                </a:lnTo>
                <a:lnTo>
                  <a:pt x="14" y="505"/>
                </a:lnTo>
                <a:lnTo>
                  <a:pt x="14" y="553"/>
                </a:lnTo>
                <a:close/>
                <a:moveTo>
                  <a:pt x="14" y="454"/>
                </a:moveTo>
                <a:lnTo>
                  <a:pt x="0" y="454"/>
                </a:lnTo>
                <a:lnTo>
                  <a:pt x="0" y="403"/>
                </a:lnTo>
                <a:lnTo>
                  <a:pt x="14" y="403"/>
                </a:lnTo>
                <a:lnTo>
                  <a:pt x="14" y="454"/>
                </a:lnTo>
                <a:close/>
                <a:moveTo>
                  <a:pt x="14" y="353"/>
                </a:moveTo>
                <a:lnTo>
                  <a:pt x="0" y="353"/>
                </a:lnTo>
                <a:lnTo>
                  <a:pt x="0" y="302"/>
                </a:lnTo>
                <a:lnTo>
                  <a:pt x="14" y="302"/>
                </a:lnTo>
                <a:lnTo>
                  <a:pt x="14" y="353"/>
                </a:lnTo>
                <a:close/>
                <a:moveTo>
                  <a:pt x="14" y="251"/>
                </a:moveTo>
                <a:lnTo>
                  <a:pt x="0" y="251"/>
                </a:lnTo>
                <a:lnTo>
                  <a:pt x="0" y="200"/>
                </a:lnTo>
                <a:lnTo>
                  <a:pt x="14" y="200"/>
                </a:lnTo>
                <a:lnTo>
                  <a:pt x="14" y="251"/>
                </a:lnTo>
                <a:close/>
                <a:moveTo>
                  <a:pt x="14" y="150"/>
                </a:moveTo>
                <a:lnTo>
                  <a:pt x="0" y="150"/>
                </a:lnTo>
                <a:lnTo>
                  <a:pt x="0" y="99"/>
                </a:lnTo>
                <a:lnTo>
                  <a:pt x="14" y="99"/>
                </a:lnTo>
                <a:lnTo>
                  <a:pt x="14" y="150"/>
                </a:lnTo>
                <a:close/>
                <a:moveTo>
                  <a:pt x="14" y="48"/>
                </a:moveTo>
                <a:lnTo>
                  <a:pt x="0" y="48"/>
                </a:lnTo>
                <a:lnTo>
                  <a:pt x="0" y="0"/>
                </a:lnTo>
                <a:lnTo>
                  <a:pt x="14" y="0"/>
                </a:lnTo>
                <a:lnTo>
                  <a:pt x="14" y="48"/>
                </a:lnTo>
                <a:close/>
              </a:path>
            </a:pathLst>
          </a:cu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Rectangle 43">
            <a:extLst>
              <a:ext uri="{FF2B5EF4-FFF2-40B4-BE49-F238E27FC236}">
                <a16:creationId xmlns:a16="http://schemas.microsoft.com/office/drawing/2014/main" id="{334C24BD-DFE2-4164-8FD5-86F4094DA0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61500" y="4235450"/>
            <a:ext cx="22225" cy="42863"/>
          </a:xfrm>
          <a:prstGeom prst="rect">
            <a:avLst/>
          </a:pr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Rectangle 44">
            <a:extLst>
              <a:ext uri="{FF2B5EF4-FFF2-40B4-BE49-F238E27FC236}">
                <a16:creationId xmlns:a16="http://schemas.microsoft.com/office/drawing/2014/main" id="{6ED1F02C-93D7-42E2-B12E-9F294CB6B8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2650" y="4367213"/>
            <a:ext cx="25400" cy="42863"/>
          </a:xfrm>
          <a:prstGeom prst="rect">
            <a:avLst/>
          </a:pr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45">
            <a:extLst>
              <a:ext uri="{FF2B5EF4-FFF2-40B4-BE49-F238E27FC236}">
                <a16:creationId xmlns:a16="http://schemas.microsoft.com/office/drawing/2014/main" id="{1C8FDE6F-2657-48A4-9C98-D4EF29E3E924}"/>
              </a:ext>
            </a:extLst>
          </p:cNvPr>
          <p:cNvSpPr>
            <a:spLocks noEditPoints="1"/>
          </p:cNvSpPr>
          <p:nvPr/>
        </p:nvSpPr>
        <p:spPr bwMode="auto">
          <a:xfrm>
            <a:off x="7232650" y="3629025"/>
            <a:ext cx="25400" cy="644525"/>
          </a:xfrm>
          <a:custGeom>
            <a:avLst/>
            <a:gdLst>
              <a:gd name="T0" fmla="*/ 16 w 16"/>
              <a:gd name="T1" fmla="*/ 406 h 406"/>
              <a:gd name="T2" fmla="*/ 0 w 16"/>
              <a:gd name="T3" fmla="*/ 406 h 406"/>
              <a:gd name="T4" fmla="*/ 0 w 16"/>
              <a:gd name="T5" fmla="*/ 347 h 406"/>
              <a:gd name="T6" fmla="*/ 16 w 16"/>
              <a:gd name="T7" fmla="*/ 347 h 406"/>
              <a:gd name="T8" fmla="*/ 16 w 16"/>
              <a:gd name="T9" fmla="*/ 406 h 406"/>
              <a:gd name="T10" fmla="*/ 16 w 16"/>
              <a:gd name="T11" fmla="*/ 288 h 406"/>
              <a:gd name="T12" fmla="*/ 0 w 16"/>
              <a:gd name="T13" fmla="*/ 288 h 406"/>
              <a:gd name="T14" fmla="*/ 0 w 16"/>
              <a:gd name="T15" fmla="*/ 232 h 406"/>
              <a:gd name="T16" fmla="*/ 16 w 16"/>
              <a:gd name="T17" fmla="*/ 232 h 406"/>
              <a:gd name="T18" fmla="*/ 16 w 16"/>
              <a:gd name="T19" fmla="*/ 288 h 406"/>
              <a:gd name="T20" fmla="*/ 16 w 16"/>
              <a:gd name="T21" fmla="*/ 174 h 406"/>
              <a:gd name="T22" fmla="*/ 0 w 16"/>
              <a:gd name="T23" fmla="*/ 174 h 406"/>
              <a:gd name="T24" fmla="*/ 0 w 16"/>
              <a:gd name="T25" fmla="*/ 115 h 406"/>
              <a:gd name="T26" fmla="*/ 16 w 16"/>
              <a:gd name="T27" fmla="*/ 115 h 406"/>
              <a:gd name="T28" fmla="*/ 16 w 16"/>
              <a:gd name="T29" fmla="*/ 174 h 406"/>
              <a:gd name="T30" fmla="*/ 16 w 16"/>
              <a:gd name="T31" fmla="*/ 59 h 406"/>
              <a:gd name="T32" fmla="*/ 0 w 16"/>
              <a:gd name="T33" fmla="*/ 59 h 406"/>
              <a:gd name="T34" fmla="*/ 0 w 16"/>
              <a:gd name="T35" fmla="*/ 0 h 406"/>
              <a:gd name="T36" fmla="*/ 16 w 16"/>
              <a:gd name="T37" fmla="*/ 0 h 406"/>
              <a:gd name="T38" fmla="*/ 16 w 16"/>
              <a:gd name="T39" fmla="*/ 59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" h="406">
                <a:moveTo>
                  <a:pt x="16" y="406"/>
                </a:moveTo>
                <a:lnTo>
                  <a:pt x="0" y="406"/>
                </a:lnTo>
                <a:lnTo>
                  <a:pt x="0" y="347"/>
                </a:lnTo>
                <a:lnTo>
                  <a:pt x="16" y="347"/>
                </a:lnTo>
                <a:lnTo>
                  <a:pt x="16" y="406"/>
                </a:lnTo>
                <a:close/>
                <a:moveTo>
                  <a:pt x="16" y="288"/>
                </a:moveTo>
                <a:lnTo>
                  <a:pt x="0" y="288"/>
                </a:lnTo>
                <a:lnTo>
                  <a:pt x="0" y="232"/>
                </a:lnTo>
                <a:lnTo>
                  <a:pt x="16" y="232"/>
                </a:lnTo>
                <a:lnTo>
                  <a:pt x="16" y="288"/>
                </a:lnTo>
                <a:close/>
                <a:moveTo>
                  <a:pt x="16" y="174"/>
                </a:moveTo>
                <a:lnTo>
                  <a:pt x="0" y="174"/>
                </a:lnTo>
                <a:lnTo>
                  <a:pt x="0" y="115"/>
                </a:lnTo>
                <a:lnTo>
                  <a:pt x="16" y="115"/>
                </a:lnTo>
                <a:lnTo>
                  <a:pt x="16" y="174"/>
                </a:lnTo>
                <a:close/>
                <a:moveTo>
                  <a:pt x="16" y="59"/>
                </a:moveTo>
                <a:lnTo>
                  <a:pt x="0" y="59"/>
                </a:lnTo>
                <a:lnTo>
                  <a:pt x="0" y="0"/>
                </a:lnTo>
                <a:lnTo>
                  <a:pt x="16" y="0"/>
                </a:lnTo>
                <a:lnTo>
                  <a:pt x="16" y="59"/>
                </a:lnTo>
                <a:close/>
              </a:path>
            </a:pathLst>
          </a:cu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Rectangle 47">
            <a:extLst>
              <a:ext uri="{FF2B5EF4-FFF2-40B4-BE49-F238E27FC236}">
                <a16:creationId xmlns:a16="http://schemas.microsoft.com/office/drawing/2014/main" id="{18F3315C-750B-4D58-8D17-0EDC2CBE61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5075" y="4527550"/>
            <a:ext cx="20638" cy="42863"/>
          </a:xfrm>
          <a:prstGeom prst="rect">
            <a:avLst/>
          </a:pr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48">
            <a:extLst>
              <a:ext uri="{FF2B5EF4-FFF2-40B4-BE49-F238E27FC236}">
                <a16:creationId xmlns:a16="http://schemas.microsoft.com/office/drawing/2014/main" id="{02993D42-82B9-42DD-80FB-8F5D15B0ED2D}"/>
              </a:ext>
            </a:extLst>
          </p:cNvPr>
          <p:cNvSpPr>
            <a:spLocks noEditPoints="1"/>
          </p:cNvSpPr>
          <p:nvPr/>
        </p:nvSpPr>
        <p:spPr bwMode="auto">
          <a:xfrm>
            <a:off x="5045075" y="4171950"/>
            <a:ext cx="20638" cy="266700"/>
          </a:xfrm>
          <a:custGeom>
            <a:avLst/>
            <a:gdLst>
              <a:gd name="T0" fmla="*/ 13 w 13"/>
              <a:gd name="T1" fmla="*/ 168 h 168"/>
              <a:gd name="T2" fmla="*/ 0 w 13"/>
              <a:gd name="T3" fmla="*/ 168 h 168"/>
              <a:gd name="T4" fmla="*/ 0 w 13"/>
              <a:gd name="T5" fmla="*/ 112 h 168"/>
              <a:gd name="T6" fmla="*/ 13 w 13"/>
              <a:gd name="T7" fmla="*/ 112 h 168"/>
              <a:gd name="T8" fmla="*/ 13 w 13"/>
              <a:gd name="T9" fmla="*/ 168 h 168"/>
              <a:gd name="T10" fmla="*/ 13 w 13"/>
              <a:gd name="T11" fmla="*/ 56 h 168"/>
              <a:gd name="T12" fmla="*/ 0 w 13"/>
              <a:gd name="T13" fmla="*/ 56 h 168"/>
              <a:gd name="T14" fmla="*/ 0 w 13"/>
              <a:gd name="T15" fmla="*/ 0 h 168"/>
              <a:gd name="T16" fmla="*/ 13 w 13"/>
              <a:gd name="T17" fmla="*/ 0 h 168"/>
              <a:gd name="T18" fmla="*/ 13 w 13"/>
              <a:gd name="T19" fmla="*/ 56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" h="168">
                <a:moveTo>
                  <a:pt x="13" y="168"/>
                </a:moveTo>
                <a:lnTo>
                  <a:pt x="0" y="168"/>
                </a:lnTo>
                <a:lnTo>
                  <a:pt x="0" y="112"/>
                </a:lnTo>
                <a:lnTo>
                  <a:pt x="13" y="112"/>
                </a:lnTo>
                <a:lnTo>
                  <a:pt x="13" y="168"/>
                </a:lnTo>
                <a:close/>
                <a:moveTo>
                  <a:pt x="13" y="56"/>
                </a:moveTo>
                <a:lnTo>
                  <a:pt x="0" y="56"/>
                </a:lnTo>
                <a:lnTo>
                  <a:pt x="0" y="0"/>
                </a:lnTo>
                <a:lnTo>
                  <a:pt x="13" y="0"/>
                </a:lnTo>
                <a:lnTo>
                  <a:pt x="13" y="56"/>
                </a:lnTo>
                <a:close/>
              </a:path>
            </a:pathLst>
          </a:cu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Rectangle 50">
            <a:extLst>
              <a:ext uri="{FF2B5EF4-FFF2-40B4-BE49-F238E27FC236}">
                <a16:creationId xmlns:a16="http://schemas.microsoft.com/office/drawing/2014/main" id="{A1B2BCBA-0FF2-46EE-BA9A-F2BCE8AED9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4775" y="4638675"/>
            <a:ext cx="22225" cy="42863"/>
          </a:xfrm>
          <a:prstGeom prst="rect">
            <a:avLst/>
          </a:pr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838F66BF-33A2-4808-A239-48E3E11EF945}"/>
              </a:ext>
            </a:extLst>
          </p:cNvPr>
          <p:cNvGrpSpPr/>
          <p:nvPr/>
        </p:nvGrpSpPr>
        <p:grpSpPr>
          <a:xfrm>
            <a:off x="2433637" y="2706014"/>
            <a:ext cx="466726" cy="573088"/>
            <a:chOff x="2114550" y="2779713"/>
            <a:chExt cx="466726" cy="573088"/>
          </a:xfrm>
          <a:solidFill>
            <a:schemeClr val="accent1"/>
          </a:solidFill>
        </p:grpSpPr>
        <p:sp>
          <p:nvSpPr>
            <p:cNvPr id="35" name="Freeform 53">
              <a:extLst>
                <a:ext uri="{FF2B5EF4-FFF2-40B4-BE49-F238E27FC236}">
                  <a16:creationId xmlns:a16="http://schemas.microsoft.com/office/drawing/2014/main" id="{363AC420-A2E6-4212-89BB-8CC5BD2139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14550" y="2779713"/>
              <a:ext cx="423863" cy="573088"/>
            </a:xfrm>
            <a:custGeom>
              <a:avLst/>
              <a:gdLst>
                <a:gd name="T0" fmla="*/ 86 w 100"/>
                <a:gd name="T1" fmla="*/ 131 h 135"/>
                <a:gd name="T2" fmla="*/ 4 w 100"/>
                <a:gd name="T3" fmla="*/ 131 h 135"/>
                <a:gd name="T4" fmla="*/ 4 w 100"/>
                <a:gd name="T5" fmla="*/ 4 h 135"/>
                <a:gd name="T6" fmla="*/ 72 w 100"/>
                <a:gd name="T7" fmla="*/ 4 h 135"/>
                <a:gd name="T8" fmla="*/ 72 w 100"/>
                <a:gd name="T9" fmla="*/ 27 h 135"/>
                <a:gd name="T10" fmla="*/ 74 w 100"/>
                <a:gd name="T11" fmla="*/ 29 h 135"/>
                <a:gd name="T12" fmla="*/ 96 w 100"/>
                <a:gd name="T13" fmla="*/ 29 h 135"/>
                <a:gd name="T14" fmla="*/ 96 w 100"/>
                <a:gd name="T15" fmla="*/ 99 h 135"/>
                <a:gd name="T16" fmla="*/ 98 w 100"/>
                <a:gd name="T17" fmla="*/ 101 h 135"/>
                <a:gd name="T18" fmla="*/ 100 w 100"/>
                <a:gd name="T19" fmla="*/ 99 h 135"/>
                <a:gd name="T20" fmla="*/ 100 w 100"/>
                <a:gd name="T21" fmla="*/ 27 h 135"/>
                <a:gd name="T22" fmla="*/ 100 w 100"/>
                <a:gd name="T23" fmla="*/ 26 h 135"/>
                <a:gd name="T24" fmla="*/ 99 w 100"/>
                <a:gd name="T25" fmla="*/ 24 h 135"/>
                <a:gd name="T26" fmla="*/ 75 w 100"/>
                <a:gd name="T27" fmla="*/ 1 h 135"/>
                <a:gd name="T28" fmla="*/ 75 w 100"/>
                <a:gd name="T29" fmla="*/ 0 h 135"/>
                <a:gd name="T30" fmla="*/ 74 w 100"/>
                <a:gd name="T31" fmla="*/ 0 h 135"/>
                <a:gd name="T32" fmla="*/ 74 w 100"/>
                <a:gd name="T33" fmla="*/ 0 h 135"/>
                <a:gd name="T34" fmla="*/ 2 w 100"/>
                <a:gd name="T35" fmla="*/ 0 h 135"/>
                <a:gd name="T36" fmla="*/ 0 w 100"/>
                <a:gd name="T37" fmla="*/ 2 h 135"/>
                <a:gd name="T38" fmla="*/ 0 w 100"/>
                <a:gd name="T39" fmla="*/ 133 h 135"/>
                <a:gd name="T40" fmla="*/ 2 w 100"/>
                <a:gd name="T41" fmla="*/ 135 h 135"/>
                <a:gd name="T42" fmla="*/ 86 w 100"/>
                <a:gd name="T43" fmla="*/ 135 h 135"/>
                <a:gd name="T44" fmla="*/ 88 w 100"/>
                <a:gd name="T45" fmla="*/ 133 h 135"/>
                <a:gd name="T46" fmla="*/ 86 w 100"/>
                <a:gd name="T47" fmla="*/ 131 h 135"/>
                <a:gd name="T48" fmla="*/ 76 w 100"/>
                <a:gd name="T49" fmla="*/ 25 h 135"/>
                <a:gd name="T50" fmla="*/ 76 w 100"/>
                <a:gd name="T51" fmla="*/ 7 h 135"/>
                <a:gd name="T52" fmla="*/ 94 w 100"/>
                <a:gd name="T53" fmla="*/ 25 h 135"/>
                <a:gd name="T54" fmla="*/ 76 w 100"/>
                <a:gd name="T55" fmla="*/ 2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0" h="135">
                  <a:moveTo>
                    <a:pt x="86" y="131"/>
                  </a:moveTo>
                  <a:cubicBezTo>
                    <a:pt x="4" y="131"/>
                    <a:pt x="4" y="131"/>
                    <a:pt x="4" y="13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8"/>
                    <a:pt x="73" y="29"/>
                    <a:pt x="74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99"/>
                    <a:pt x="96" y="99"/>
                    <a:pt x="96" y="99"/>
                  </a:cubicBezTo>
                  <a:cubicBezTo>
                    <a:pt x="96" y="100"/>
                    <a:pt x="96" y="101"/>
                    <a:pt x="98" y="101"/>
                  </a:cubicBezTo>
                  <a:cubicBezTo>
                    <a:pt x="99" y="101"/>
                    <a:pt x="100" y="100"/>
                    <a:pt x="100" y="99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5"/>
                    <a:pt x="99" y="25"/>
                    <a:pt x="99" y="2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5" y="1"/>
                    <a:pt x="75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35"/>
                    <a:pt x="1" y="135"/>
                    <a:pt x="2" y="135"/>
                  </a:cubicBezTo>
                  <a:cubicBezTo>
                    <a:pt x="86" y="135"/>
                    <a:pt x="86" y="135"/>
                    <a:pt x="86" y="135"/>
                  </a:cubicBezTo>
                  <a:cubicBezTo>
                    <a:pt x="87" y="135"/>
                    <a:pt x="88" y="135"/>
                    <a:pt x="88" y="133"/>
                  </a:cubicBezTo>
                  <a:cubicBezTo>
                    <a:pt x="88" y="132"/>
                    <a:pt x="87" y="131"/>
                    <a:pt x="86" y="131"/>
                  </a:cubicBezTo>
                  <a:close/>
                  <a:moveTo>
                    <a:pt x="76" y="25"/>
                  </a:moveTo>
                  <a:cubicBezTo>
                    <a:pt x="76" y="7"/>
                    <a:pt x="76" y="7"/>
                    <a:pt x="76" y="7"/>
                  </a:cubicBezTo>
                  <a:cubicBezTo>
                    <a:pt x="94" y="25"/>
                    <a:pt x="94" y="25"/>
                    <a:pt x="94" y="25"/>
                  </a:cubicBezTo>
                  <a:lnTo>
                    <a:pt x="76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4">
              <a:extLst>
                <a:ext uri="{FF2B5EF4-FFF2-40B4-BE49-F238E27FC236}">
                  <a16:creationId xmlns:a16="http://schemas.microsoft.com/office/drawing/2014/main" id="{4336266E-AA01-4BE5-A071-F02DC61FC4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5513" y="2860675"/>
              <a:ext cx="174625" cy="17463"/>
            </a:xfrm>
            <a:custGeom>
              <a:avLst/>
              <a:gdLst>
                <a:gd name="T0" fmla="*/ 2 w 41"/>
                <a:gd name="T1" fmla="*/ 4 h 4"/>
                <a:gd name="T2" fmla="*/ 39 w 41"/>
                <a:gd name="T3" fmla="*/ 4 h 4"/>
                <a:gd name="T4" fmla="*/ 41 w 41"/>
                <a:gd name="T5" fmla="*/ 2 h 4"/>
                <a:gd name="T6" fmla="*/ 39 w 41"/>
                <a:gd name="T7" fmla="*/ 0 h 4"/>
                <a:gd name="T8" fmla="*/ 2 w 41"/>
                <a:gd name="T9" fmla="*/ 0 h 4"/>
                <a:gd name="T10" fmla="*/ 0 w 41"/>
                <a:gd name="T11" fmla="*/ 2 h 4"/>
                <a:gd name="T12" fmla="*/ 2 w 41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4">
                  <a:moveTo>
                    <a:pt x="2" y="4"/>
                  </a:moveTo>
                  <a:cubicBezTo>
                    <a:pt x="39" y="4"/>
                    <a:pt x="39" y="4"/>
                    <a:pt x="39" y="4"/>
                  </a:cubicBezTo>
                  <a:cubicBezTo>
                    <a:pt x="40" y="4"/>
                    <a:pt x="41" y="3"/>
                    <a:pt x="41" y="2"/>
                  </a:cubicBezTo>
                  <a:cubicBezTo>
                    <a:pt x="41" y="1"/>
                    <a:pt x="40" y="0"/>
                    <a:pt x="3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55">
              <a:extLst>
                <a:ext uri="{FF2B5EF4-FFF2-40B4-BE49-F238E27FC236}">
                  <a16:creationId xmlns:a16="http://schemas.microsoft.com/office/drawing/2014/main" id="{04400300-2E4E-4DF0-A240-86678C144E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5513" y="2946400"/>
              <a:ext cx="127000" cy="15875"/>
            </a:xfrm>
            <a:custGeom>
              <a:avLst/>
              <a:gdLst>
                <a:gd name="T0" fmla="*/ 2 w 30"/>
                <a:gd name="T1" fmla="*/ 4 h 4"/>
                <a:gd name="T2" fmla="*/ 28 w 30"/>
                <a:gd name="T3" fmla="*/ 4 h 4"/>
                <a:gd name="T4" fmla="*/ 30 w 30"/>
                <a:gd name="T5" fmla="*/ 2 h 4"/>
                <a:gd name="T6" fmla="*/ 28 w 30"/>
                <a:gd name="T7" fmla="*/ 0 h 4"/>
                <a:gd name="T8" fmla="*/ 2 w 30"/>
                <a:gd name="T9" fmla="*/ 0 h 4"/>
                <a:gd name="T10" fmla="*/ 0 w 30"/>
                <a:gd name="T11" fmla="*/ 2 h 4"/>
                <a:gd name="T12" fmla="*/ 2 w 3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4">
                  <a:moveTo>
                    <a:pt x="2" y="4"/>
                  </a:moveTo>
                  <a:cubicBezTo>
                    <a:pt x="28" y="4"/>
                    <a:pt x="28" y="4"/>
                    <a:pt x="28" y="4"/>
                  </a:cubicBezTo>
                  <a:cubicBezTo>
                    <a:pt x="29" y="4"/>
                    <a:pt x="30" y="3"/>
                    <a:pt x="30" y="2"/>
                  </a:cubicBezTo>
                  <a:cubicBezTo>
                    <a:pt x="30" y="1"/>
                    <a:pt x="29" y="0"/>
                    <a:pt x="2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56">
              <a:extLst>
                <a:ext uri="{FF2B5EF4-FFF2-40B4-BE49-F238E27FC236}">
                  <a16:creationId xmlns:a16="http://schemas.microsoft.com/office/drawing/2014/main" id="{A0EB715A-C236-4D45-B7C6-E15CD4AA80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0275" y="3025775"/>
              <a:ext cx="236538" cy="17463"/>
            </a:xfrm>
            <a:custGeom>
              <a:avLst/>
              <a:gdLst>
                <a:gd name="T0" fmla="*/ 56 w 56"/>
                <a:gd name="T1" fmla="*/ 2 h 4"/>
                <a:gd name="T2" fmla="*/ 54 w 56"/>
                <a:gd name="T3" fmla="*/ 0 h 4"/>
                <a:gd name="T4" fmla="*/ 2 w 56"/>
                <a:gd name="T5" fmla="*/ 0 h 4"/>
                <a:gd name="T6" fmla="*/ 0 w 56"/>
                <a:gd name="T7" fmla="*/ 2 h 4"/>
                <a:gd name="T8" fmla="*/ 2 w 56"/>
                <a:gd name="T9" fmla="*/ 4 h 4"/>
                <a:gd name="T10" fmla="*/ 54 w 56"/>
                <a:gd name="T11" fmla="*/ 4 h 4"/>
                <a:gd name="T12" fmla="*/ 56 w 56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">
                  <a:moveTo>
                    <a:pt x="56" y="2"/>
                  </a:moveTo>
                  <a:cubicBezTo>
                    <a:pt x="56" y="1"/>
                    <a:pt x="55" y="0"/>
                    <a:pt x="5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5" y="4"/>
                    <a:pt x="56" y="3"/>
                    <a:pt x="5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57">
              <a:extLst>
                <a:ext uri="{FF2B5EF4-FFF2-40B4-BE49-F238E27FC236}">
                  <a16:creationId xmlns:a16="http://schemas.microsoft.com/office/drawing/2014/main" id="{B103D835-08F8-4FAD-A587-145B0712FE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5513" y="3111500"/>
              <a:ext cx="127000" cy="15875"/>
            </a:xfrm>
            <a:custGeom>
              <a:avLst/>
              <a:gdLst>
                <a:gd name="T0" fmla="*/ 2 w 30"/>
                <a:gd name="T1" fmla="*/ 4 h 4"/>
                <a:gd name="T2" fmla="*/ 28 w 30"/>
                <a:gd name="T3" fmla="*/ 4 h 4"/>
                <a:gd name="T4" fmla="*/ 30 w 30"/>
                <a:gd name="T5" fmla="*/ 2 h 4"/>
                <a:gd name="T6" fmla="*/ 28 w 30"/>
                <a:gd name="T7" fmla="*/ 0 h 4"/>
                <a:gd name="T8" fmla="*/ 2 w 30"/>
                <a:gd name="T9" fmla="*/ 0 h 4"/>
                <a:gd name="T10" fmla="*/ 0 w 30"/>
                <a:gd name="T11" fmla="*/ 2 h 4"/>
                <a:gd name="T12" fmla="*/ 2 w 3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4">
                  <a:moveTo>
                    <a:pt x="2" y="4"/>
                  </a:moveTo>
                  <a:cubicBezTo>
                    <a:pt x="28" y="4"/>
                    <a:pt x="28" y="4"/>
                    <a:pt x="28" y="4"/>
                  </a:cubicBezTo>
                  <a:cubicBezTo>
                    <a:pt x="29" y="4"/>
                    <a:pt x="30" y="3"/>
                    <a:pt x="30" y="2"/>
                  </a:cubicBezTo>
                  <a:cubicBezTo>
                    <a:pt x="30" y="1"/>
                    <a:pt x="29" y="0"/>
                    <a:pt x="2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58">
              <a:extLst>
                <a:ext uri="{FF2B5EF4-FFF2-40B4-BE49-F238E27FC236}">
                  <a16:creationId xmlns:a16="http://schemas.microsoft.com/office/drawing/2014/main" id="{3FF21E17-E08E-4E53-9350-B211859261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0275" y="3187700"/>
              <a:ext cx="207963" cy="17463"/>
            </a:xfrm>
            <a:custGeom>
              <a:avLst/>
              <a:gdLst>
                <a:gd name="T0" fmla="*/ 49 w 49"/>
                <a:gd name="T1" fmla="*/ 2 h 4"/>
                <a:gd name="T2" fmla="*/ 47 w 49"/>
                <a:gd name="T3" fmla="*/ 0 h 4"/>
                <a:gd name="T4" fmla="*/ 2 w 49"/>
                <a:gd name="T5" fmla="*/ 0 h 4"/>
                <a:gd name="T6" fmla="*/ 0 w 49"/>
                <a:gd name="T7" fmla="*/ 2 h 4"/>
                <a:gd name="T8" fmla="*/ 2 w 49"/>
                <a:gd name="T9" fmla="*/ 4 h 4"/>
                <a:gd name="T10" fmla="*/ 47 w 49"/>
                <a:gd name="T11" fmla="*/ 4 h 4"/>
                <a:gd name="T12" fmla="*/ 49 w 49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">
                  <a:moveTo>
                    <a:pt x="49" y="2"/>
                  </a:moveTo>
                  <a:cubicBezTo>
                    <a:pt x="49" y="1"/>
                    <a:pt x="48" y="0"/>
                    <a:pt x="4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8" y="4"/>
                    <a:pt x="49" y="4"/>
                    <a:pt x="4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59">
              <a:extLst>
                <a:ext uri="{FF2B5EF4-FFF2-40B4-BE49-F238E27FC236}">
                  <a16:creationId xmlns:a16="http://schemas.microsoft.com/office/drawing/2014/main" id="{856BCE88-2116-4BB0-9872-C1A67C7FC1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5513" y="3268663"/>
              <a:ext cx="73025" cy="15875"/>
            </a:xfrm>
            <a:custGeom>
              <a:avLst/>
              <a:gdLst>
                <a:gd name="T0" fmla="*/ 2 w 17"/>
                <a:gd name="T1" fmla="*/ 0 h 4"/>
                <a:gd name="T2" fmla="*/ 0 w 17"/>
                <a:gd name="T3" fmla="*/ 2 h 4"/>
                <a:gd name="T4" fmla="*/ 2 w 17"/>
                <a:gd name="T5" fmla="*/ 4 h 4"/>
                <a:gd name="T6" fmla="*/ 15 w 17"/>
                <a:gd name="T7" fmla="*/ 4 h 4"/>
                <a:gd name="T8" fmla="*/ 17 w 17"/>
                <a:gd name="T9" fmla="*/ 2 h 4"/>
                <a:gd name="T10" fmla="*/ 15 w 17"/>
                <a:gd name="T11" fmla="*/ 0 h 4"/>
                <a:gd name="T12" fmla="*/ 2 w 17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7" y="4"/>
                    <a:pt x="17" y="2"/>
                  </a:cubicBezTo>
                  <a:cubicBezTo>
                    <a:pt x="17" y="1"/>
                    <a:pt x="16" y="0"/>
                    <a:pt x="15" y="0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60">
              <a:extLst>
                <a:ext uri="{FF2B5EF4-FFF2-40B4-BE49-F238E27FC236}">
                  <a16:creationId xmlns:a16="http://schemas.microsoft.com/office/drawing/2014/main" id="{CD71DFFD-85CD-413B-9CE6-6CD37F0A3A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4913" y="3230563"/>
              <a:ext cx="106363" cy="114300"/>
            </a:xfrm>
            <a:custGeom>
              <a:avLst/>
              <a:gdLst>
                <a:gd name="T0" fmla="*/ 23 w 25"/>
                <a:gd name="T1" fmla="*/ 11 h 27"/>
                <a:gd name="T2" fmla="*/ 15 w 25"/>
                <a:gd name="T3" fmla="*/ 11 h 27"/>
                <a:gd name="T4" fmla="*/ 15 w 25"/>
                <a:gd name="T5" fmla="*/ 2 h 27"/>
                <a:gd name="T6" fmla="*/ 13 w 25"/>
                <a:gd name="T7" fmla="*/ 0 h 27"/>
                <a:gd name="T8" fmla="*/ 11 w 25"/>
                <a:gd name="T9" fmla="*/ 2 h 27"/>
                <a:gd name="T10" fmla="*/ 11 w 25"/>
                <a:gd name="T11" fmla="*/ 11 h 27"/>
                <a:gd name="T12" fmla="*/ 2 w 25"/>
                <a:gd name="T13" fmla="*/ 11 h 27"/>
                <a:gd name="T14" fmla="*/ 0 w 25"/>
                <a:gd name="T15" fmla="*/ 13 h 27"/>
                <a:gd name="T16" fmla="*/ 2 w 25"/>
                <a:gd name="T17" fmla="*/ 15 h 27"/>
                <a:gd name="T18" fmla="*/ 11 w 25"/>
                <a:gd name="T19" fmla="*/ 15 h 27"/>
                <a:gd name="T20" fmla="*/ 11 w 25"/>
                <a:gd name="T21" fmla="*/ 25 h 27"/>
                <a:gd name="T22" fmla="*/ 13 w 25"/>
                <a:gd name="T23" fmla="*/ 27 h 27"/>
                <a:gd name="T24" fmla="*/ 15 w 25"/>
                <a:gd name="T25" fmla="*/ 25 h 27"/>
                <a:gd name="T26" fmla="*/ 15 w 25"/>
                <a:gd name="T27" fmla="*/ 15 h 27"/>
                <a:gd name="T28" fmla="*/ 23 w 25"/>
                <a:gd name="T29" fmla="*/ 15 h 27"/>
                <a:gd name="T30" fmla="*/ 25 w 25"/>
                <a:gd name="T31" fmla="*/ 13 h 27"/>
                <a:gd name="T32" fmla="*/ 23 w 25"/>
                <a:gd name="T3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27">
                  <a:moveTo>
                    <a:pt x="23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4" y="0"/>
                    <a:pt x="13" y="0"/>
                  </a:cubicBezTo>
                  <a:cubicBezTo>
                    <a:pt x="12" y="0"/>
                    <a:pt x="11" y="1"/>
                    <a:pt x="11" y="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0" y="12"/>
                    <a:pt x="0" y="13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2" y="27"/>
                    <a:pt x="13" y="27"/>
                  </a:cubicBezTo>
                  <a:cubicBezTo>
                    <a:pt x="14" y="27"/>
                    <a:pt x="15" y="26"/>
                    <a:pt x="15" y="2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5"/>
                    <a:pt x="25" y="14"/>
                    <a:pt x="25" y="13"/>
                  </a:cubicBezTo>
                  <a:cubicBezTo>
                    <a:pt x="25" y="12"/>
                    <a:pt x="24" y="11"/>
                    <a:pt x="2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7BE8822-56B7-4F6F-BAF0-B174334FE762}"/>
              </a:ext>
            </a:extLst>
          </p:cNvPr>
          <p:cNvGrpSpPr/>
          <p:nvPr/>
        </p:nvGrpSpPr>
        <p:grpSpPr>
          <a:xfrm>
            <a:off x="6902536" y="1741488"/>
            <a:ext cx="631825" cy="596900"/>
            <a:chOff x="6375400" y="1741488"/>
            <a:chExt cx="631825" cy="596900"/>
          </a:xfrm>
          <a:solidFill>
            <a:schemeClr val="accent3"/>
          </a:solidFill>
        </p:grpSpPr>
        <p:sp>
          <p:nvSpPr>
            <p:cNvPr id="44" name="Freeform 61">
              <a:extLst>
                <a:ext uri="{FF2B5EF4-FFF2-40B4-BE49-F238E27FC236}">
                  <a16:creationId xmlns:a16="http://schemas.microsoft.com/office/drawing/2014/main" id="{45F937B2-24B2-4D11-8E49-75F3BCFC06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75400" y="1779588"/>
              <a:ext cx="631825" cy="406400"/>
            </a:xfrm>
            <a:custGeom>
              <a:avLst/>
              <a:gdLst>
                <a:gd name="T0" fmla="*/ 147 w 149"/>
                <a:gd name="T1" fmla="*/ 0 h 96"/>
                <a:gd name="T2" fmla="*/ 2 w 149"/>
                <a:gd name="T3" fmla="*/ 0 h 96"/>
                <a:gd name="T4" fmla="*/ 0 w 149"/>
                <a:gd name="T5" fmla="*/ 2 h 96"/>
                <a:gd name="T6" fmla="*/ 0 w 149"/>
                <a:gd name="T7" fmla="*/ 94 h 96"/>
                <a:gd name="T8" fmla="*/ 2 w 149"/>
                <a:gd name="T9" fmla="*/ 96 h 96"/>
                <a:gd name="T10" fmla="*/ 147 w 149"/>
                <a:gd name="T11" fmla="*/ 96 h 96"/>
                <a:gd name="T12" fmla="*/ 149 w 149"/>
                <a:gd name="T13" fmla="*/ 94 h 96"/>
                <a:gd name="T14" fmla="*/ 149 w 149"/>
                <a:gd name="T15" fmla="*/ 2 h 96"/>
                <a:gd name="T16" fmla="*/ 147 w 149"/>
                <a:gd name="T17" fmla="*/ 0 h 96"/>
                <a:gd name="T18" fmla="*/ 145 w 149"/>
                <a:gd name="T19" fmla="*/ 92 h 96"/>
                <a:gd name="T20" fmla="*/ 4 w 149"/>
                <a:gd name="T21" fmla="*/ 92 h 96"/>
                <a:gd name="T22" fmla="*/ 4 w 149"/>
                <a:gd name="T23" fmla="*/ 4 h 96"/>
                <a:gd name="T24" fmla="*/ 145 w 149"/>
                <a:gd name="T25" fmla="*/ 4 h 96"/>
                <a:gd name="T26" fmla="*/ 145 w 149"/>
                <a:gd name="T27" fmla="*/ 9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9" h="96">
                  <a:moveTo>
                    <a:pt x="14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5"/>
                    <a:pt x="1" y="96"/>
                    <a:pt x="2" y="96"/>
                  </a:cubicBezTo>
                  <a:cubicBezTo>
                    <a:pt x="147" y="96"/>
                    <a:pt x="147" y="96"/>
                    <a:pt x="147" y="96"/>
                  </a:cubicBezTo>
                  <a:cubicBezTo>
                    <a:pt x="148" y="96"/>
                    <a:pt x="149" y="95"/>
                    <a:pt x="149" y="94"/>
                  </a:cubicBezTo>
                  <a:cubicBezTo>
                    <a:pt x="149" y="2"/>
                    <a:pt x="149" y="2"/>
                    <a:pt x="149" y="2"/>
                  </a:cubicBezTo>
                  <a:cubicBezTo>
                    <a:pt x="149" y="1"/>
                    <a:pt x="148" y="0"/>
                    <a:pt x="147" y="0"/>
                  </a:cubicBezTo>
                  <a:close/>
                  <a:moveTo>
                    <a:pt x="145" y="92"/>
                  </a:moveTo>
                  <a:cubicBezTo>
                    <a:pt x="4" y="92"/>
                    <a:pt x="4" y="92"/>
                    <a:pt x="4" y="9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145" y="4"/>
                    <a:pt x="145" y="4"/>
                    <a:pt x="145" y="4"/>
                  </a:cubicBezTo>
                  <a:lnTo>
                    <a:pt x="145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2">
              <a:extLst>
                <a:ext uri="{FF2B5EF4-FFF2-40B4-BE49-F238E27FC236}">
                  <a16:creationId xmlns:a16="http://schemas.microsoft.com/office/drawing/2014/main" id="{1894B0A7-F86C-43E6-846C-68B233906C2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4000" y="2198688"/>
              <a:ext cx="174625" cy="139700"/>
            </a:xfrm>
            <a:custGeom>
              <a:avLst/>
              <a:gdLst>
                <a:gd name="T0" fmla="*/ 41 w 41"/>
                <a:gd name="T1" fmla="*/ 2 h 33"/>
                <a:gd name="T2" fmla="*/ 39 w 41"/>
                <a:gd name="T3" fmla="*/ 0 h 33"/>
                <a:gd name="T4" fmla="*/ 3 w 41"/>
                <a:gd name="T5" fmla="*/ 0 h 33"/>
                <a:gd name="T6" fmla="*/ 1 w 41"/>
                <a:gd name="T7" fmla="*/ 2 h 33"/>
                <a:gd name="T8" fmla="*/ 3 w 41"/>
                <a:gd name="T9" fmla="*/ 4 h 33"/>
                <a:gd name="T10" fmla="*/ 17 w 41"/>
                <a:gd name="T11" fmla="*/ 4 h 33"/>
                <a:gd name="T12" fmla="*/ 1 w 41"/>
                <a:gd name="T13" fmla="*/ 30 h 33"/>
                <a:gd name="T14" fmla="*/ 2 w 41"/>
                <a:gd name="T15" fmla="*/ 33 h 33"/>
                <a:gd name="T16" fmla="*/ 4 w 41"/>
                <a:gd name="T17" fmla="*/ 32 h 33"/>
                <a:gd name="T18" fmla="*/ 21 w 41"/>
                <a:gd name="T19" fmla="*/ 5 h 33"/>
                <a:gd name="T20" fmla="*/ 37 w 41"/>
                <a:gd name="T21" fmla="*/ 32 h 33"/>
                <a:gd name="T22" fmla="*/ 39 w 41"/>
                <a:gd name="T23" fmla="*/ 33 h 33"/>
                <a:gd name="T24" fmla="*/ 40 w 41"/>
                <a:gd name="T25" fmla="*/ 33 h 33"/>
                <a:gd name="T26" fmla="*/ 41 w 41"/>
                <a:gd name="T27" fmla="*/ 30 h 33"/>
                <a:gd name="T28" fmla="*/ 24 w 41"/>
                <a:gd name="T29" fmla="*/ 4 h 33"/>
                <a:gd name="T30" fmla="*/ 39 w 41"/>
                <a:gd name="T31" fmla="*/ 4 h 33"/>
                <a:gd name="T32" fmla="*/ 41 w 41"/>
                <a:gd name="T33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" h="33">
                  <a:moveTo>
                    <a:pt x="41" y="2"/>
                  </a:moveTo>
                  <a:cubicBezTo>
                    <a:pt x="41" y="1"/>
                    <a:pt x="40" y="0"/>
                    <a:pt x="3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1" y="3"/>
                    <a:pt x="2" y="4"/>
                    <a:pt x="3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1" y="32"/>
                    <a:pt x="2" y="33"/>
                  </a:cubicBezTo>
                  <a:cubicBezTo>
                    <a:pt x="3" y="33"/>
                    <a:pt x="4" y="33"/>
                    <a:pt x="4" y="32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8" y="32"/>
                    <a:pt x="38" y="33"/>
                    <a:pt x="39" y="33"/>
                  </a:cubicBezTo>
                  <a:cubicBezTo>
                    <a:pt x="39" y="33"/>
                    <a:pt x="40" y="33"/>
                    <a:pt x="40" y="33"/>
                  </a:cubicBezTo>
                  <a:cubicBezTo>
                    <a:pt x="41" y="32"/>
                    <a:pt x="41" y="31"/>
                    <a:pt x="41" y="30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0" y="4"/>
                    <a:pt x="41" y="3"/>
                    <a:pt x="4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3">
              <a:extLst>
                <a:ext uri="{FF2B5EF4-FFF2-40B4-BE49-F238E27FC236}">
                  <a16:creationId xmlns:a16="http://schemas.microsoft.com/office/drawing/2014/main" id="{3369B452-B8C3-416F-8FBC-505CF62D3B5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8763" y="1741488"/>
              <a:ext cx="169863" cy="15875"/>
            </a:xfrm>
            <a:custGeom>
              <a:avLst/>
              <a:gdLst>
                <a:gd name="T0" fmla="*/ 2 w 40"/>
                <a:gd name="T1" fmla="*/ 4 h 4"/>
                <a:gd name="T2" fmla="*/ 38 w 40"/>
                <a:gd name="T3" fmla="*/ 4 h 4"/>
                <a:gd name="T4" fmla="*/ 40 w 40"/>
                <a:gd name="T5" fmla="*/ 2 h 4"/>
                <a:gd name="T6" fmla="*/ 38 w 40"/>
                <a:gd name="T7" fmla="*/ 0 h 4"/>
                <a:gd name="T8" fmla="*/ 2 w 40"/>
                <a:gd name="T9" fmla="*/ 0 h 4"/>
                <a:gd name="T10" fmla="*/ 0 w 40"/>
                <a:gd name="T11" fmla="*/ 2 h 4"/>
                <a:gd name="T12" fmla="*/ 2 w 4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">
                  <a:moveTo>
                    <a:pt x="2" y="4"/>
                  </a:moveTo>
                  <a:cubicBezTo>
                    <a:pt x="38" y="4"/>
                    <a:pt x="38" y="4"/>
                    <a:pt x="38" y="4"/>
                  </a:cubicBezTo>
                  <a:cubicBezTo>
                    <a:pt x="39" y="4"/>
                    <a:pt x="40" y="3"/>
                    <a:pt x="40" y="2"/>
                  </a:cubicBezTo>
                  <a:cubicBezTo>
                    <a:pt x="40" y="1"/>
                    <a:pt x="39" y="0"/>
                    <a:pt x="3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4">
              <a:extLst>
                <a:ext uri="{FF2B5EF4-FFF2-40B4-BE49-F238E27FC236}">
                  <a16:creationId xmlns:a16="http://schemas.microsoft.com/office/drawing/2014/main" id="{28FCBC03-8F5F-4E14-ACF5-7981D0E4888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1600" y="1881188"/>
              <a:ext cx="458788" cy="203200"/>
            </a:xfrm>
            <a:custGeom>
              <a:avLst/>
              <a:gdLst>
                <a:gd name="T0" fmla="*/ 2 w 108"/>
                <a:gd name="T1" fmla="*/ 48 h 48"/>
                <a:gd name="T2" fmla="*/ 4 w 108"/>
                <a:gd name="T3" fmla="*/ 48 h 48"/>
                <a:gd name="T4" fmla="*/ 46 w 108"/>
                <a:gd name="T5" fmla="*/ 4 h 48"/>
                <a:gd name="T6" fmla="*/ 75 w 108"/>
                <a:gd name="T7" fmla="*/ 33 h 48"/>
                <a:gd name="T8" fmla="*/ 76 w 108"/>
                <a:gd name="T9" fmla="*/ 33 h 48"/>
                <a:gd name="T10" fmla="*/ 76 w 108"/>
                <a:gd name="T11" fmla="*/ 33 h 48"/>
                <a:gd name="T12" fmla="*/ 77 w 108"/>
                <a:gd name="T13" fmla="*/ 33 h 48"/>
                <a:gd name="T14" fmla="*/ 104 w 108"/>
                <a:gd name="T15" fmla="*/ 6 h 48"/>
                <a:gd name="T16" fmla="*/ 104 w 108"/>
                <a:gd name="T17" fmla="*/ 9 h 48"/>
                <a:gd name="T18" fmla="*/ 106 w 108"/>
                <a:gd name="T19" fmla="*/ 11 h 48"/>
                <a:gd name="T20" fmla="*/ 108 w 108"/>
                <a:gd name="T21" fmla="*/ 9 h 48"/>
                <a:gd name="T22" fmla="*/ 108 w 108"/>
                <a:gd name="T23" fmla="*/ 2 h 48"/>
                <a:gd name="T24" fmla="*/ 108 w 108"/>
                <a:gd name="T25" fmla="*/ 2 h 48"/>
                <a:gd name="T26" fmla="*/ 107 w 108"/>
                <a:gd name="T27" fmla="*/ 1 h 48"/>
                <a:gd name="T28" fmla="*/ 107 w 108"/>
                <a:gd name="T29" fmla="*/ 0 h 48"/>
                <a:gd name="T30" fmla="*/ 107 w 108"/>
                <a:gd name="T31" fmla="*/ 0 h 48"/>
                <a:gd name="T32" fmla="*/ 107 w 108"/>
                <a:gd name="T33" fmla="*/ 0 h 48"/>
                <a:gd name="T34" fmla="*/ 106 w 108"/>
                <a:gd name="T35" fmla="*/ 0 h 48"/>
                <a:gd name="T36" fmla="*/ 106 w 108"/>
                <a:gd name="T37" fmla="*/ 0 h 48"/>
                <a:gd name="T38" fmla="*/ 106 w 108"/>
                <a:gd name="T39" fmla="*/ 0 h 48"/>
                <a:gd name="T40" fmla="*/ 97 w 108"/>
                <a:gd name="T41" fmla="*/ 0 h 48"/>
                <a:gd name="T42" fmla="*/ 95 w 108"/>
                <a:gd name="T43" fmla="*/ 2 h 48"/>
                <a:gd name="T44" fmla="*/ 97 w 108"/>
                <a:gd name="T45" fmla="*/ 4 h 48"/>
                <a:gd name="T46" fmla="*/ 101 w 108"/>
                <a:gd name="T47" fmla="*/ 4 h 48"/>
                <a:gd name="T48" fmla="*/ 76 w 108"/>
                <a:gd name="T49" fmla="*/ 29 h 48"/>
                <a:gd name="T50" fmla="*/ 48 w 108"/>
                <a:gd name="T51" fmla="*/ 0 h 48"/>
                <a:gd name="T52" fmla="*/ 46 w 108"/>
                <a:gd name="T53" fmla="*/ 0 h 48"/>
                <a:gd name="T54" fmla="*/ 46 w 108"/>
                <a:gd name="T55" fmla="*/ 0 h 48"/>
                <a:gd name="T56" fmla="*/ 45 w 108"/>
                <a:gd name="T57" fmla="*/ 0 h 48"/>
                <a:gd name="T58" fmla="*/ 1 w 108"/>
                <a:gd name="T59" fmla="*/ 45 h 48"/>
                <a:gd name="T60" fmla="*/ 1 w 108"/>
                <a:gd name="T61" fmla="*/ 48 h 48"/>
                <a:gd name="T62" fmla="*/ 2 w 108"/>
                <a:gd name="T6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48">
                  <a:moveTo>
                    <a:pt x="2" y="48"/>
                  </a:moveTo>
                  <a:cubicBezTo>
                    <a:pt x="3" y="48"/>
                    <a:pt x="3" y="48"/>
                    <a:pt x="4" y="48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75" y="33"/>
                    <a:pt x="75" y="33"/>
                    <a:pt x="76" y="33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3"/>
                    <a:pt x="77" y="33"/>
                    <a:pt x="77" y="33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9"/>
                    <a:pt x="104" y="9"/>
                    <a:pt x="104" y="9"/>
                  </a:cubicBezTo>
                  <a:cubicBezTo>
                    <a:pt x="104" y="10"/>
                    <a:pt x="104" y="11"/>
                    <a:pt x="106" y="11"/>
                  </a:cubicBezTo>
                  <a:cubicBezTo>
                    <a:pt x="107" y="11"/>
                    <a:pt x="108" y="10"/>
                    <a:pt x="108" y="9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8" y="1"/>
                    <a:pt x="107" y="1"/>
                    <a:pt x="107" y="1"/>
                  </a:cubicBezTo>
                  <a:cubicBezTo>
                    <a:pt x="107" y="1"/>
                    <a:pt x="10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6" y="0"/>
                    <a:pt x="10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6" y="0"/>
                    <a:pt x="95" y="1"/>
                    <a:pt x="95" y="2"/>
                  </a:cubicBezTo>
                  <a:cubicBezTo>
                    <a:pt x="95" y="3"/>
                    <a:pt x="96" y="4"/>
                    <a:pt x="97" y="4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7" y="0"/>
                    <a:pt x="47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0" y="46"/>
                    <a:pt x="0" y="47"/>
                    <a:pt x="1" y="48"/>
                  </a:cubicBezTo>
                  <a:cubicBezTo>
                    <a:pt x="1" y="48"/>
                    <a:pt x="2" y="48"/>
                    <a:pt x="2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39448CDF-C4CD-43A7-824A-03A03831010C}"/>
              </a:ext>
            </a:extLst>
          </p:cNvPr>
          <p:cNvGrpSpPr/>
          <p:nvPr/>
        </p:nvGrpSpPr>
        <p:grpSpPr>
          <a:xfrm>
            <a:off x="9130983" y="1320800"/>
            <a:ext cx="652463" cy="420688"/>
            <a:chOff x="8605838" y="1320800"/>
            <a:chExt cx="652463" cy="420688"/>
          </a:xfrm>
          <a:solidFill>
            <a:schemeClr val="accent4"/>
          </a:solidFill>
        </p:grpSpPr>
        <p:sp>
          <p:nvSpPr>
            <p:cNvPr id="49" name="Freeform 65">
              <a:extLst>
                <a:ext uri="{FF2B5EF4-FFF2-40B4-BE49-F238E27FC236}">
                  <a16:creationId xmlns:a16="http://schemas.microsoft.com/office/drawing/2014/main" id="{6224CB49-E0B0-4170-9501-19841DCE1C19}"/>
                </a:ext>
              </a:extLst>
            </p:cNvPr>
            <p:cNvSpPr>
              <a:spLocks/>
            </p:cNvSpPr>
            <p:nvPr/>
          </p:nvSpPr>
          <p:spPr bwMode="auto">
            <a:xfrm>
              <a:off x="8758238" y="1431925"/>
              <a:ext cx="80963" cy="198438"/>
            </a:xfrm>
            <a:custGeom>
              <a:avLst/>
              <a:gdLst>
                <a:gd name="T0" fmla="*/ 16 w 19"/>
                <a:gd name="T1" fmla="*/ 18 h 47"/>
                <a:gd name="T2" fmla="*/ 16 w 19"/>
                <a:gd name="T3" fmla="*/ 18 h 47"/>
                <a:gd name="T4" fmla="*/ 18 w 19"/>
                <a:gd name="T5" fmla="*/ 16 h 47"/>
                <a:gd name="T6" fmla="*/ 16 w 19"/>
                <a:gd name="T7" fmla="*/ 10 h 47"/>
                <a:gd name="T8" fmla="*/ 11 w 19"/>
                <a:gd name="T9" fmla="*/ 7 h 47"/>
                <a:gd name="T10" fmla="*/ 11 w 19"/>
                <a:gd name="T11" fmla="*/ 2 h 47"/>
                <a:gd name="T12" fmla="*/ 9 w 19"/>
                <a:gd name="T13" fmla="*/ 0 h 47"/>
                <a:gd name="T14" fmla="*/ 7 w 19"/>
                <a:gd name="T15" fmla="*/ 2 h 47"/>
                <a:gd name="T16" fmla="*/ 7 w 19"/>
                <a:gd name="T17" fmla="*/ 7 h 47"/>
                <a:gd name="T18" fmla="*/ 2 w 19"/>
                <a:gd name="T19" fmla="*/ 10 h 47"/>
                <a:gd name="T20" fmla="*/ 0 w 19"/>
                <a:gd name="T21" fmla="*/ 16 h 47"/>
                <a:gd name="T22" fmla="*/ 2 w 19"/>
                <a:gd name="T23" fmla="*/ 23 h 47"/>
                <a:gd name="T24" fmla="*/ 9 w 19"/>
                <a:gd name="T25" fmla="*/ 26 h 47"/>
                <a:gd name="T26" fmla="*/ 9 w 19"/>
                <a:gd name="T27" fmla="*/ 26 h 47"/>
                <a:gd name="T28" fmla="*/ 9 w 19"/>
                <a:gd name="T29" fmla="*/ 26 h 47"/>
                <a:gd name="T30" fmla="*/ 13 w 19"/>
                <a:gd name="T31" fmla="*/ 27 h 47"/>
                <a:gd name="T32" fmla="*/ 14 w 19"/>
                <a:gd name="T33" fmla="*/ 31 h 47"/>
                <a:gd name="T34" fmla="*/ 13 w 19"/>
                <a:gd name="T35" fmla="*/ 35 h 47"/>
                <a:gd name="T36" fmla="*/ 9 w 19"/>
                <a:gd name="T37" fmla="*/ 36 h 47"/>
                <a:gd name="T38" fmla="*/ 9 w 19"/>
                <a:gd name="T39" fmla="*/ 36 h 47"/>
                <a:gd name="T40" fmla="*/ 9 w 19"/>
                <a:gd name="T41" fmla="*/ 36 h 47"/>
                <a:gd name="T42" fmla="*/ 9 w 19"/>
                <a:gd name="T43" fmla="*/ 36 h 47"/>
                <a:gd name="T44" fmla="*/ 5 w 19"/>
                <a:gd name="T45" fmla="*/ 35 h 47"/>
                <a:gd name="T46" fmla="*/ 4 w 19"/>
                <a:gd name="T47" fmla="*/ 31 h 47"/>
                <a:gd name="T48" fmla="*/ 2 w 19"/>
                <a:gd name="T49" fmla="*/ 29 h 47"/>
                <a:gd name="T50" fmla="*/ 0 w 19"/>
                <a:gd name="T51" fmla="*/ 31 h 47"/>
                <a:gd name="T52" fmla="*/ 2 w 19"/>
                <a:gd name="T53" fmla="*/ 38 h 47"/>
                <a:gd name="T54" fmla="*/ 7 w 19"/>
                <a:gd name="T55" fmla="*/ 40 h 47"/>
                <a:gd name="T56" fmla="*/ 7 w 19"/>
                <a:gd name="T57" fmla="*/ 45 h 47"/>
                <a:gd name="T58" fmla="*/ 9 w 19"/>
                <a:gd name="T59" fmla="*/ 47 h 47"/>
                <a:gd name="T60" fmla="*/ 11 w 19"/>
                <a:gd name="T61" fmla="*/ 45 h 47"/>
                <a:gd name="T62" fmla="*/ 11 w 19"/>
                <a:gd name="T63" fmla="*/ 40 h 47"/>
                <a:gd name="T64" fmla="*/ 16 w 19"/>
                <a:gd name="T65" fmla="*/ 38 h 47"/>
                <a:gd name="T66" fmla="*/ 18 w 19"/>
                <a:gd name="T67" fmla="*/ 31 h 47"/>
                <a:gd name="T68" fmla="*/ 16 w 19"/>
                <a:gd name="T69" fmla="*/ 24 h 47"/>
                <a:gd name="T70" fmla="*/ 9 w 19"/>
                <a:gd name="T71" fmla="*/ 22 h 47"/>
                <a:gd name="T72" fmla="*/ 9 w 19"/>
                <a:gd name="T73" fmla="*/ 22 h 47"/>
                <a:gd name="T74" fmla="*/ 5 w 19"/>
                <a:gd name="T75" fmla="*/ 20 h 47"/>
                <a:gd name="T76" fmla="*/ 4 w 19"/>
                <a:gd name="T77" fmla="*/ 16 h 47"/>
                <a:gd name="T78" fmla="*/ 4 w 19"/>
                <a:gd name="T79" fmla="*/ 16 h 47"/>
                <a:gd name="T80" fmla="*/ 4 w 19"/>
                <a:gd name="T81" fmla="*/ 16 h 47"/>
                <a:gd name="T82" fmla="*/ 5 w 19"/>
                <a:gd name="T83" fmla="*/ 12 h 47"/>
                <a:gd name="T84" fmla="*/ 9 w 19"/>
                <a:gd name="T85" fmla="*/ 11 h 47"/>
                <a:gd name="T86" fmla="*/ 13 w 19"/>
                <a:gd name="T87" fmla="*/ 12 h 47"/>
                <a:gd name="T88" fmla="*/ 14 w 19"/>
                <a:gd name="T89" fmla="*/ 16 h 47"/>
                <a:gd name="T90" fmla="*/ 16 w 19"/>
                <a:gd name="T91" fmla="*/ 1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" h="47">
                  <a:moveTo>
                    <a:pt x="16" y="18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17" y="18"/>
                    <a:pt x="18" y="17"/>
                    <a:pt x="18" y="16"/>
                  </a:cubicBezTo>
                  <a:cubicBezTo>
                    <a:pt x="18" y="16"/>
                    <a:pt x="19" y="12"/>
                    <a:pt x="16" y="10"/>
                  </a:cubicBezTo>
                  <a:cubicBezTo>
                    <a:pt x="15" y="8"/>
                    <a:pt x="13" y="7"/>
                    <a:pt x="11" y="7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0" y="0"/>
                    <a:pt x="9" y="0"/>
                  </a:cubicBezTo>
                  <a:cubicBezTo>
                    <a:pt x="8" y="0"/>
                    <a:pt x="7" y="1"/>
                    <a:pt x="7" y="2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5" y="7"/>
                    <a:pt x="3" y="8"/>
                    <a:pt x="2" y="10"/>
                  </a:cubicBezTo>
                  <a:cubicBezTo>
                    <a:pt x="0" y="12"/>
                    <a:pt x="0" y="16"/>
                    <a:pt x="0" y="16"/>
                  </a:cubicBezTo>
                  <a:cubicBezTo>
                    <a:pt x="0" y="17"/>
                    <a:pt x="0" y="20"/>
                    <a:pt x="2" y="23"/>
                  </a:cubicBezTo>
                  <a:cubicBezTo>
                    <a:pt x="4" y="25"/>
                    <a:pt x="6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11" y="26"/>
                    <a:pt x="13" y="27"/>
                  </a:cubicBezTo>
                  <a:cubicBezTo>
                    <a:pt x="14" y="28"/>
                    <a:pt x="14" y="29"/>
                    <a:pt x="14" y="31"/>
                  </a:cubicBezTo>
                  <a:cubicBezTo>
                    <a:pt x="14" y="33"/>
                    <a:pt x="14" y="34"/>
                    <a:pt x="13" y="35"/>
                  </a:cubicBezTo>
                  <a:cubicBezTo>
                    <a:pt x="12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6" y="36"/>
                    <a:pt x="5" y="35"/>
                  </a:cubicBezTo>
                  <a:cubicBezTo>
                    <a:pt x="4" y="34"/>
                    <a:pt x="4" y="33"/>
                    <a:pt x="4" y="31"/>
                  </a:cubicBezTo>
                  <a:cubicBezTo>
                    <a:pt x="4" y="30"/>
                    <a:pt x="3" y="29"/>
                    <a:pt x="2" y="29"/>
                  </a:cubicBezTo>
                  <a:cubicBezTo>
                    <a:pt x="1" y="29"/>
                    <a:pt x="0" y="30"/>
                    <a:pt x="0" y="31"/>
                  </a:cubicBezTo>
                  <a:cubicBezTo>
                    <a:pt x="0" y="34"/>
                    <a:pt x="0" y="36"/>
                    <a:pt x="2" y="38"/>
                  </a:cubicBezTo>
                  <a:cubicBezTo>
                    <a:pt x="4" y="39"/>
                    <a:pt x="6" y="40"/>
                    <a:pt x="7" y="40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6"/>
                    <a:pt x="8" y="47"/>
                    <a:pt x="9" y="47"/>
                  </a:cubicBezTo>
                  <a:cubicBezTo>
                    <a:pt x="10" y="47"/>
                    <a:pt x="11" y="46"/>
                    <a:pt x="11" y="45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40"/>
                    <a:pt x="14" y="39"/>
                    <a:pt x="16" y="38"/>
                  </a:cubicBezTo>
                  <a:cubicBezTo>
                    <a:pt x="17" y="36"/>
                    <a:pt x="18" y="34"/>
                    <a:pt x="18" y="31"/>
                  </a:cubicBezTo>
                  <a:cubicBezTo>
                    <a:pt x="18" y="28"/>
                    <a:pt x="17" y="26"/>
                    <a:pt x="16" y="24"/>
                  </a:cubicBezTo>
                  <a:cubicBezTo>
                    <a:pt x="13" y="22"/>
                    <a:pt x="10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7" y="22"/>
                    <a:pt x="6" y="21"/>
                    <a:pt x="5" y="20"/>
                  </a:cubicBezTo>
                  <a:cubicBezTo>
                    <a:pt x="4" y="19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4"/>
                    <a:pt x="5" y="12"/>
                  </a:cubicBezTo>
                  <a:cubicBezTo>
                    <a:pt x="6" y="11"/>
                    <a:pt x="7" y="11"/>
                    <a:pt x="9" y="11"/>
                  </a:cubicBezTo>
                  <a:cubicBezTo>
                    <a:pt x="11" y="11"/>
                    <a:pt x="12" y="11"/>
                    <a:pt x="13" y="12"/>
                  </a:cubicBezTo>
                  <a:cubicBezTo>
                    <a:pt x="14" y="14"/>
                    <a:pt x="14" y="16"/>
                    <a:pt x="14" y="16"/>
                  </a:cubicBezTo>
                  <a:cubicBezTo>
                    <a:pt x="14" y="17"/>
                    <a:pt x="15" y="18"/>
                    <a:pt x="1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6">
              <a:extLst>
                <a:ext uri="{FF2B5EF4-FFF2-40B4-BE49-F238E27FC236}">
                  <a16:creationId xmlns:a16="http://schemas.microsoft.com/office/drawing/2014/main" id="{008B10E7-0F48-4117-8D08-DD3FEE360782}"/>
                </a:ext>
              </a:extLst>
            </p:cNvPr>
            <p:cNvSpPr>
              <a:spLocks/>
            </p:cNvSpPr>
            <p:nvPr/>
          </p:nvSpPr>
          <p:spPr bwMode="auto">
            <a:xfrm>
              <a:off x="8605838" y="1320800"/>
              <a:ext cx="546100" cy="420688"/>
            </a:xfrm>
            <a:custGeom>
              <a:avLst/>
              <a:gdLst>
                <a:gd name="T0" fmla="*/ 110 w 129"/>
                <a:gd name="T1" fmla="*/ 95 h 99"/>
                <a:gd name="T2" fmla="*/ 50 w 129"/>
                <a:gd name="T3" fmla="*/ 95 h 99"/>
                <a:gd name="T4" fmla="*/ 4 w 129"/>
                <a:gd name="T5" fmla="*/ 50 h 99"/>
                <a:gd name="T6" fmla="*/ 50 w 129"/>
                <a:gd name="T7" fmla="*/ 4 h 99"/>
                <a:gd name="T8" fmla="*/ 127 w 129"/>
                <a:gd name="T9" fmla="*/ 4 h 99"/>
                <a:gd name="T10" fmla="*/ 129 w 129"/>
                <a:gd name="T11" fmla="*/ 2 h 99"/>
                <a:gd name="T12" fmla="*/ 127 w 129"/>
                <a:gd name="T13" fmla="*/ 0 h 99"/>
                <a:gd name="T14" fmla="*/ 50 w 129"/>
                <a:gd name="T15" fmla="*/ 0 h 99"/>
                <a:gd name="T16" fmla="*/ 0 w 129"/>
                <a:gd name="T17" fmla="*/ 50 h 99"/>
                <a:gd name="T18" fmla="*/ 50 w 129"/>
                <a:gd name="T19" fmla="*/ 99 h 99"/>
                <a:gd name="T20" fmla="*/ 110 w 129"/>
                <a:gd name="T21" fmla="*/ 99 h 99"/>
                <a:gd name="T22" fmla="*/ 112 w 129"/>
                <a:gd name="T23" fmla="*/ 97 h 99"/>
                <a:gd name="T24" fmla="*/ 110 w 129"/>
                <a:gd name="T25" fmla="*/ 9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99">
                  <a:moveTo>
                    <a:pt x="110" y="95"/>
                  </a:moveTo>
                  <a:cubicBezTo>
                    <a:pt x="50" y="95"/>
                    <a:pt x="50" y="95"/>
                    <a:pt x="50" y="95"/>
                  </a:cubicBezTo>
                  <a:cubicBezTo>
                    <a:pt x="25" y="95"/>
                    <a:pt x="4" y="75"/>
                    <a:pt x="4" y="50"/>
                  </a:cubicBezTo>
                  <a:cubicBezTo>
                    <a:pt x="4" y="25"/>
                    <a:pt x="25" y="4"/>
                    <a:pt x="50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8" y="4"/>
                    <a:pt x="129" y="3"/>
                    <a:pt x="129" y="2"/>
                  </a:cubicBezTo>
                  <a:cubicBezTo>
                    <a:pt x="129" y="1"/>
                    <a:pt x="128" y="0"/>
                    <a:pt x="12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23" y="0"/>
                    <a:pt x="0" y="22"/>
                    <a:pt x="0" y="50"/>
                  </a:cubicBezTo>
                  <a:cubicBezTo>
                    <a:pt x="0" y="77"/>
                    <a:pt x="23" y="99"/>
                    <a:pt x="50" y="99"/>
                  </a:cubicBezTo>
                  <a:cubicBezTo>
                    <a:pt x="110" y="99"/>
                    <a:pt x="110" y="99"/>
                    <a:pt x="110" y="99"/>
                  </a:cubicBezTo>
                  <a:cubicBezTo>
                    <a:pt x="111" y="99"/>
                    <a:pt x="112" y="98"/>
                    <a:pt x="112" y="97"/>
                  </a:cubicBezTo>
                  <a:cubicBezTo>
                    <a:pt x="112" y="96"/>
                    <a:pt x="111" y="95"/>
                    <a:pt x="110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67">
              <a:extLst>
                <a:ext uri="{FF2B5EF4-FFF2-40B4-BE49-F238E27FC236}">
                  <a16:creationId xmlns:a16="http://schemas.microsoft.com/office/drawing/2014/main" id="{DAA45832-FB99-4FF0-957B-39C63322292B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9338" y="1379538"/>
              <a:ext cx="157163" cy="301625"/>
            </a:xfrm>
            <a:custGeom>
              <a:avLst/>
              <a:gdLst>
                <a:gd name="T0" fmla="*/ 35 w 37"/>
                <a:gd name="T1" fmla="*/ 4 h 71"/>
                <a:gd name="T2" fmla="*/ 37 w 37"/>
                <a:gd name="T3" fmla="*/ 2 h 71"/>
                <a:gd name="T4" fmla="*/ 35 w 37"/>
                <a:gd name="T5" fmla="*/ 0 h 71"/>
                <a:gd name="T6" fmla="*/ 0 w 37"/>
                <a:gd name="T7" fmla="*/ 36 h 71"/>
                <a:gd name="T8" fmla="*/ 35 w 37"/>
                <a:gd name="T9" fmla="*/ 71 h 71"/>
                <a:gd name="T10" fmla="*/ 37 w 37"/>
                <a:gd name="T11" fmla="*/ 69 h 71"/>
                <a:gd name="T12" fmla="*/ 35 w 37"/>
                <a:gd name="T13" fmla="*/ 67 h 71"/>
                <a:gd name="T14" fmla="*/ 4 w 37"/>
                <a:gd name="T15" fmla="*/ 36 h 71"/>
                <a:gd name="T16" fmla="*/ 35 w 37"/>
                <a:gd name="T17" fmla="*/ 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71">
                  <a:moveTo>
                    <a:pt x="35" y="4"/>
                  </a:moveTo>
                  <a:cubicBezTo>
                    <a:pt x="36" y="4"/>
                    <a:pt x="37" y="4"/>
                    <a:pt x="37" y="2"/>
                  </a:cubicBezTo>
                  <a:cubicBezTo>
                    <a:pt x="37" y="1"/>
                    <a:pt x="36" y="0"/>
                    <a:pt x="35" y="0"/>
                  </a:cubicBezTo>
                  <a:cubicBezTo>
                    <a:pt x="16" y="1"/>
                    <a:pt x="0" y="16"/>
                    <a:pt x="0" y="36"/>
                  </a:cubicBezTo>
                  <a:cubicBezTo>
                    <a:pt x="0" y="55"/>
                    <a:pt x="16" y="71"/>
                    <a:pt x="35" y="71"/>
                  </a:cubicBezTo>
                  <a:cubicBezTo>
                    <a:pt x="36" y="71"/>
                    <a:pt x="37" y="70"/>
                    <a:pt x="37" y="69"/>
                  </a:cubicBezTo>
                  <a:cubicBezTo>
                    <a:pt x="37" y="67"/>
                    <a:pt x="36" y="67"/>
                    <a:pt x="35" y="67"/>
                  </a:cubicBezTo>
                  <a:cubicBezTo>
                    <a:pt x="18" y="67"/>
                    <a:pt x="4" y="53"/>
                    <a:pt x="4" y="36"/>
                  </a:cubicBezTo>
                  <a:cubicBezTo>
                    <a:pt x="4" y="18"/>
                    <a:pt x="18" y="5"/>
                    <a:pt x="3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68">
              <a:extLst>
                <a:ext uri="{FF2B5EF4-FFF2-40B4-BE49-F238E27FC236}">
                  <a16:creationId xmlns:a16="http://schemas.microsoft.com/office/drawing/2014/main" id="{8CEA5E88-9621-435A-A157-4160A385F6A9}"/>
                </a:ext>
              </a:extLst>
            </p:cNvPr>
            <p:cNvSpPr>
              <a:spLocks/>
            </p:cNvSpPr>
            <p:nvPr/>
          </p:nvSpPr>
          <p:spPr bwMode="auto">
            <a:xfrm>
              <a:off x="8905875" y="1379538"/>
              <a:ext cx="161925" cy="17463"/>
            </a:xfrm>
            <a:custGeom>
              <a:avLst/>
              <a:gdLst>
                <a:gd name="T0" fmla="*/ 36 w 38"/>
                <a:gd name="T1" fmla="*/ 4 h 4"/>
                <a:gd name="T2" fmla="*/ 38 w 38"/>
                <a:gd name="T3" fmla="*/ 2 h 4"/>
                <a:gd name="T4" fmla="*/ 36 w 38"/>
                <a:gd name="T5" fmla="*/ 0 h 4"/>
                <a:gd name="T6" fmla="*/ 2 w 38"/>
                <a:gd name="T7" fmla="*/ 0 h 4"/>
                <a:gd name="T8" fmla="*/ 0 w 38"/>
                <a:gd name="T9" fmla="*/ 2 h 4"/>
                <a:gd name="T10" fmla="*/ 2 w 38"/>
                <a:gd name="T11" fmla="*/ 4 h 4"/>
                <a:gd name="T12" fmla="*/ 36 w 3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4">
                  <a:moveTo>
                    <a:pt x="36" y="4"/>
                  </a:moveTo>
                  <a:cubicBezTo>
                    <a:pt x="38" y="4"/>
                    <a:pt x="38" y="3"/>
                    <a:pt x="38" y="2"/>
                  </a:cubicBezTo>
                  <a:cubicBezTo>
                    <a:pt x="38" y="1"/>
                    <a:pt x="38" y="0"/>
                    <a:pt x="3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lnTo>
                    <a:pt x="36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69">
              <a:extLst>
                <a:ext uri="{FF2B5EF4-FFF2-40B4-BE49-F238E27FC236}">
                  <a16:creationId xmlns:a16="http://schemas.microsoft.com/office/drawing/2014/main" id="{FE7615B2-9F93-4323-A978-09F086DD9EE3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2538" y="1498600"/>
              <a:ext cx="327025" cy="17463"/>
            </a:xfrm>
            <a:custGeom>
              <a:avLst/>
              <a:gdLst>
                <a:gd name="T0" fmla="*/ 0 w 77"/>
                <a:gd name="T1" fmla="*/ 2 h 4"/>
                <a:gd name="T2" fmla="*/ 2 w 77"/>
                <a:gd name="T3" fmla="*/ 4 h 4"/>
                <a:gd name="T4" fmla="*/ 75 w 77"/>
                <a:gd name="T5" fmla="*/ 4 h 4"/>
                <a:gd name="T6" fmla="*/ 77 w 77"/>
                <a:gd name="T7" fmla="*/ 2 h 4"/>
                <a:gd name="T8" fmla="*/ 75 w 77"/>
                <a:gd name="T9" fmla="*/ 0 h 4"/>
                <a:gd name="T10" fmla="*/ 2 w 77"/>
                <a:gd name="T11" fmla="*/ 0 h 4"/>
                <a:gd name="T12" fmla="*/ 0 w 77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4">
                  <a:moveTo>
                    <a:pt x="0" y="2"/>
                  </a:moveTo>
                  <a:cubicBezTo>
                    <a:pt x="0" y="3"/>
                    <a:pt x="0" y="4"/>
                    <a:pt x="2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6" y="4"/>
                    <a:pt x="77" y="3"/>
                    <a:pt x="77" y="2"/>
                  </a:cubicBezTo>
                  <a:cubicBezTo>
                    <a:pt x="77" y="1"/>
                    <a:pt x="76" y="0"/>
                    <a:pt x="7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70">
              <a:extLst>
                <a:ext uri="{FF2B5EF4-FFF2-40B4-BE49-F238E27FC236}">
                  <a16:creationId xmlns:a16="http://schemas.microsoft.com/office/drawing/2014/main" id="{306E91A7-F17D-461F-99C6-BA0EAF60CE5A}"/>
                </a:ext>
              </a:extLst>
            </p:cNvPr>
            <p:cNvSpPr>
              <a:spLocks/>
            </p:cNvSpPr>
            <p:nvPr/>
          </p:nvSpPr>
          <p:spPr bwMode="auto">
            <a:xfrm>
              <a:off x="8905875" y="1597025"/>
              <a:ext cx="88900" cy="15875"/>
            </a:xfrm>
            <a:custGeom>
              <a:avLst/>
              <a:gdLst>
                <a:gd name="T0" fmla="*/ 2 w 21"/>
                <a:gd name="T1" fmla="*/ 0 h 4"/>
                <a:gd name="T2" fmla="*/ 0 w 21"/>
                <a:gd name="T3" fmla="*/ 2 h 4"/>
                <a:gd name="T4" fmla="*/ 2 w 21"/>
                <a:gd name="T5" fmla="*/ 4 h 4"/>
                <a:gd name="T6" fmla="*/ 19 w 21"/>
                <a:gd name="T7" fmla="*/ 4 h 4"/>
                <a:gd name="T8" fmla="*/ 21 w 21"/>
                <a:gd name="T9" fmla="*/ 2 h 4"/>
                <a:gd name="T10" fmla="*/ 19 w 21"/>
                <a:gd name="T11" fmla="*/ 0 h 4"/>
                <a:gd name="T12" fmla="*/ 2 w 2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1" y="3"/>
                    <a:pt x="21" y="2"/>
                  </a:cubicBezTo>
                  <a:cubicBezTo>
                    <a:pt x="21" y="1"/>
                    <a:pt x="20" y="0"/>
                    <a:pt x="19" y="0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71">
              <a:extLst>
                <a:ext uri="{FF2B5EF4-FFF2-40B4-BE49-F238E27FC236}">
                  <a16:creationId xmlns:a16="http://schemas.microsoft.com/office/drawing/2014/main" id="{39589B28-1D08-4512-8A3A-207FBE081B54}"/>
                </a:ext>
              </a:extLst>
            </p:cNvPr>
            <p:cNvSpPr>
              <a:spLocks/>
            </p:cNvSpPr>
            <p:nvPr/>
          </p:nvSpPr>
          <p:spPr bwMode="auto">
            <a:xfrm>
              <a:off x="8885238" y="1665288"/>
              <a:ext cx="373063" cy="15875"/>
            </a:xfrm>
            <a:custGeom>
              <a:avLst/>
              <a:gdLst>
                <a:gd name="T0" fmla="*/ 86 w 88"/>
                <a:gd name="T1" fmla="*/ 0 h 4"/>
                <a:gd name="T2" fmla="*/ 2 w 88"/>
                <a:gd name="T3" fmla="*/ 0 h 4"/>
                <a:gd name="T4" fmla="*/ 0 w 88"/>
                <a:gd name="T5" fmla="*/ 2 h 4"/>
                <a:gd name="T6" fmla="*/ 2 w 88"/>
                <a:gd name="T7" fmla="*/ 4 h 4"/>
                <a:gd name="T8" fmla="*/ 86 w 88"/>
                <a:gd name="T9" fmla="*/ 4 h 4"/>
                <a:gd name="T10" fmla="*/ 88 w 88"/>
                <a:gd name="T11" fmla="*/ 2 h 4"/>
                <a:gd name="T12" fmla="*/ 86 w 88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4">
                  <a:moveTo>
                    <a:pt x="8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7" y="4"/>
                    <a:pt x="88" y="3"/>
                    <a:pt x="88" y="2"/>
                  </a:cubicBezTo>
                  <a:cubicBezTo>
                    <a:pt x="88" y="0"/>
                    <a:pt x="87" y="0"/>
                    <a:pt x="8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4F3520A0-A235-40DD-BD04-4114D6877EA0}"/>
              </a:ext>
            </a:extLst>
          </p:cNvPr>
          <p:cNvGrpSpPr/>
          <p:nvPr/>
        </p:nvGrpSpPr>
        <p:grpSpPr>
          <a:xfrm>
            <a:off x="4639065" y="2297085"/>
            <a:ext cx="839788" cy="608013"/>
            <a:chOff x="4086225" y="2312988"/>
            <a:chExt cx="839788" cy="608013"/>
          </a:xfrm>
          <a:solidFill>
            <a:schemeClr val="accent2"/>
          </a:solidFill>
        </p:grpSpPr>
        <p:sp>
          <p:nvSpPr>
            <p:cNvPr id="57" name="Freeform 72">
              <a:extLst>
                <a:ext uri="{FF2B5EF4-FFF2-40B4-BE49-F238E27FC236}">
                  <a16:creationId xmlns:a16="http://schemas.microsoft.com/office/drawing/2014/main" id="{FAA03D80-98E1-4A1D-89C9-FCBB60CE0F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86225" y="2312988"/>
              <a:ext cx="606425" cy="608013"/>
            </a:xfrm>
            <a:custGeom>
              <a:avLst/>
              <a:gdLst>
                <a:gd name="T0" fmla="*/ 129 w 143"/>
                <a:gd name="T1" fmla="*/ 56 h 143"/>
                <a:gd name="T2" fmla="*/ 130 w 143"/>
                <a:gd name="T3" fmla="*/ 14 h 143"/>
                <a:gd name="T4" fmla="*/ 89 w 143"/>
                <a:gd name="T5" fmla="*/ 14 h 143"/>
                <a:gd name="T6" fmla="*/ 75 w 143"/>
                <a:gd name="T7" fmla="*/ 3 h 143"/>
                <a:gd name="T8" fmla="*/ 52 w 143"/>
                <a:gd name="T9" fmla="*/ 15 h 143"/>
                <a:gd name="T10" fmla="*/ 52 w 143"/>
                <a:gd name="T11" fmla="*/ 18 h 143"/>
                <a:gd name="T12" fmla="*/ 52 w 143"/>
                <a:gd name="T13" fmla="*/ 53 h 143"/>
                <a:gd name="T14" fmla="*/ 17 w 143"/>
                <a:gd name="T15" fmla="*/ 53 h 143"/>
                <a:gd name="T16" fmla="*/ 2 w 143"/>
                <a:gd name="T17" fmla="*/ 65 h 143"/>
                <a:gd name="T18" fmla="*/ 2 w 143"/>
                <a:gd name="T19" fmla="*/ 76 h 143"/>
                <a:gd name="T20" fmla="*/ 73 w 143"/>
                <a:gd name="T21" fmla="*/ 143 h 143"/>
                <a:gd name="T22" fmla="*/ 92 w 143"/>
                <a:gd name="T23" fmla="*/ 127 h 143"/>
                <a:gd name="T24" fmla="*/ 130 w 143"/>
                <a:gd name="T25" fmla="*/ 126 h 143"/>
                <a:gd name="T26" fmla="*/ 130 w 143"/>
                <a:gd name="T27" fmla="*/ 88 h 143"/>
                <a:gd name="T28" fmla="*/ 140 w 143"/>
                <a:gd name="T29" fmla="*/ 68 h 143"/>
                <a:gd name="T30" fmla="*/ 126 w 143"/>
                <a:gd name="T31" fmla="*/ 87 h 143"/>
                <a:gd name="T32" fmla="*/ 126 w 143"/>
                <a:gd name="T33" fmla="*/ 90 h 143"/>
                <a:gd name="T34" fmla="*/ 134 w 143"/>
                <a:gd name="T35" fmla="*/ 107 h 143"/>
                <a:gd name="T36" fmla="*/ 111 w 143"/>
                <a:gd name="T37" fmla="*/ 130 h 143"/>
                <a:gd name="T38" fmla="*/ 94 w 143"/>
                <a:gd name="T39" fmla="*/ 123 h 143"/>
                <a:gd name="T40" fmla="*/ 92 w 143"/>
                <a:gd name="T41" fmla="*/ 122 h 143"/>
                <a:gd name="T42" fmla="*/ 75 w 143"/>
                <a:gd name="T43" fmla="*/ 138 h 143"/>
                <a:gd name="T44" fmla="*/ 5 w 143"/>
                <a:gd name="T45" fmla="*/ 73 h 143"/>
                <a:gd name="T46" fmla="*/ 5 w 143"/>
                <a:gd name="T47" fmla="*/ 68 h 143"/>
                <a:gd name="T48" fmla="*/ 35 w 143"/>
                <a:gd name="T49" fmla="*/ 64 h 143"/>
                <a:gd name="T50" fmla="*/ 64 w 143"/>
                <a:gd name="T51" fmla="*/ 35 h 143"/>
                <a:gd name="T52" fmla="*/ 67 w 143"/>
                <a:gd name="T53" fmla="*/ 5 h 143"/>
                <a:gd name="T54" fmla="*/ 87 w 143"/>
                <a:gd name="T55" fmla="*/ 20 h 143"/>
                <a:gd name="T56" fmla="*/ 90 w 143"/>
                <a:gd name="T57" fmla="*/ 20 h 143"/>
                <a:gd name="T58" fmla="*/ 109 w 143"/>
                <a:gd name="T59" fmla="*/ 10 h 143"/>
                <a:gd name="T60" fmla="*/ 127 w 143"/>
                <a:gd name="T61" fmla="*/ 52 h 143"/>
                <a:gd name="T62" fmla="*/ 124 w 143"/>
                <a:gd name="T63" fmla="*/ 56 h 143"/>
                <a:gd name="T64" fmla="*/ 138 w 143"/>
                <a:gd name="T65" fmla="*/ 7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3" h="143">
                  <a:moveTo>
                    <a:pt x="140" y="68"/>
                  </a:moveTo>
                  <a:cubicBezTo>
                    <a:pt x="129" y="56"/>
                    <a:pt x="129" y="56"/>
                    <a:pt x="129" y="56"/>
                  </a:cubicBezTo>
                  <a:cubicBezTo>
                    <a:pt x="129" y="56"/>
                    <a:pt x="129" y="55"/>
                    <a:pt x="130" y="55"/>
                  </a:cubicBezTo>
                  <a:cubicBezTo>
                    <a:pt x="141" y="44"/>
                    <a:pt x="141" y="26"/>
                    <a:pt x="130" y="14"/>
                  </a:cubicBezTo>
                  <a:cubicBezTo>
                    <a:pt x="124" y="9"/>
                    <a:pt x="117" y="6"/>
                    <a:pt x="109" y="6"/>
                  </a:cubicBezTo>
                  <a:cubicBezTo>
                    <a:pt x="102" y="6"/>
                    <a:pt x="94" y="9"/>
                    <a:pt x="89" y="14"/>
                  </a:cubicBezTo>
                  <a:cubicBezTo>
                    <a:pt x="89" y="15"/>
                    <a:pt x="88" y="15"/>
                    <a:pt x="88" y="15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3" y="0"/>
                    <a:pt x="68" y="0"/>
                    <a:pt x="65" y="3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6"/>
                    <a:pt x="52" y="16"/>
                  </a:cubicBezTo>
                  <a:cubicBezTo>
                    <a:pt x="52" y="17"/>
                    <a:pt x="52" y="17"/>
                    <a:pt x="52" y="18"/>
                  </a:cubicBezTo>
                  <a:cubicBezTo>
                    <a:pt x="57" y="22"/>
                    <a:pt x="60" y="29"/>
                    <a:pt x="60" y="35"/>
                  </a:cubicBezTo>
                  <a:cubicBezTo>
                    <a:pt x="60" y="42"/>
                    <a:pt x="57" y="48"/>
                    <a:pt x="52" y="53"/>
                  </a:cubicBezTo>
                  <a:cubicBezTo>
                    <a:pt x="48" y="57"/>
                    <a:pt x="42" y="60"/>
                    <a:pt x="35" y="60"/>
                  </a:cubicBezTo>
                  <a:cubicBezTo>
                    <a:pt x="28" y="60"/>
                    <a:pt x="22" y="57"/>
                    <a:pt x="17" y="53"/>
                  </a:cubicBezTo>
                  <a:cubicBezTo>
                    <a:pt x="17" y="52"/>
                    <a:pt x="15" y="52"/>
                    <a:pt x="15" y="53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1" y="66"/>
                    <a:pt x="0" y="68"/>
                    <a:pt x="0" y="70"/>
                  </a:cubicBezTo>
                  <a:cubicBezTo>
                    <a:pt x="0" y="72"/>
                    <a:pt x="1" y="74"/>
                    <a:pt x="2" y="76"/>
                  </a:cubicBezTo>
                  <a:cubicBezTo>
                    <a:pt x="67" y="141"/>
                    <a:pt x="67" y="141"/>
                    <a:pt x="67" y="141"/>
                  </a:cubicBezTo>
                  <a:cubicBezTo>
                    <a:pt x="69" y="142"/>
                    <a:pt x="71" y="143"/>
                    <a:pt x="73" y="143"/>
                  </a:cubicBezTo>
                  <a:cubicBezTo>
                    <a:pt x="75" y="143"/>
                    <a:pt x="77" y="142"/>
                    <a:pt x="78" y="141"/>
                  </a:cubicBezTo>
                  <a:cubicBezTo>
                    <a:pt x="92" y="127"/>
                    <a:pt x="92" y="127"/>
                    <a:pt x="92" y="127"/>
                  </a:cubicBezTo>
                  <a:cubicBezTo>
                    <a:pt x="97" y="131"/>
                    <a:pt x="104" y="134"/>
                    <a:pt x="111" y="134"/>
                  </a:cubicBezTo>
                  <a:cubicBezTo>
                    <a:pt x="118" y="134"/>
                    <a:pt x="125" y="131"/>
                    <a:pt x="130" y="126"/>
                  </a:cubicBezTo>
                  <a:cubicBezTo>
                    <a:pt x="135" y="121"/>
                    <a:pt x="138" y="114"/>
                    <a:pt x="138" y="107"/>
                  </a:cubicBezTo>
                  <a:cubicBezTo>
                    <a:pt x="138" y="100"/>
                    <a:pt x="135" y="93"/>
                    <a:pt x="130" y="88"/>
                  </a:cubicBezTo>
                  <a:cubicBezTo>
                    <a:pt x="140" y="78"/>
                    <a:pt x="140" y="78"/>
                    <a:pt x="140" y="78"/>
                  </a:cubicBezTo>
                  <a:cubicBezTo>
                    <a:pt x="143" y="75"/>
                    <a:pt x="143" y="71"/>
                    <a:pt x="140" y="68"/>
                  </a:cubicBezTo>
                  <a:close/>
                  <a:moveTo>
                    <a:pt x="138" y="76"/>
                  </a:moveTo>
                  <a:cubicBezTo>
                    <a:pt x="126" y="87"/>
                    <a:pt x="126" y="87"/>
                    <a:pt x="126" y="87"/>
                  </a:cubicBezTo>
                  <a:cubicBezTo>
                    <a:pt x="126" y="87"/>
                    <a:pt x="126" y="88"/>
                    <a:pt x="126" y="88"/>
                  </a:cubicBezTo>
                  <a:cubicBezTo>
                    <a:pt x="126" y="89"/>
                    <a:pt x="126" y="89"/>
                    <a:pt x="126" y="90"/>
                  </a:cubicBezTo>
                  <a:cubicBezTo>
                    <a:pt x="127" y="91"/>
                    <a:pt x="127" y="91"/>
                    <a:pt x="127" y="91"/>
                  </a:cubicBezTo>
                  <a:cubicBezTo>
                    <a:pt x="131" y="95"/>
                    <a:pt x="134" y="101"/>
                    <a:pt x="134" y="107"/>
                  </a:cubicBezTo>
                  <a:cubicBezTo>
                    <a:pt x="134" y="113"/>
                    <a:pt x="131" y="119"/>
                    <a:pt x="127" y="123"/>
                  </a:cubicBezTo>
                  <a:cubicBezTo>
                    <a:pt x="123" y="128"/>
                    <a:pt x="117" y="130"/>
                    <a:pt x="111" y="130"/>
                  </a:cubicBezTo>
                  <a:cubicBezTo>
                    <a:pt x="105" y="130"/>
                    <a:pt x="99" y="128"/>
                    <a:pt x="94" y="123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94" y="122"/>
                    <a:pt x="94" y="122"/>
                    <a:pt x="94" y="122"/>
                  </a:cubicBezTo>
                  <a:cubicBezTo>
                    <a:pt x="93" y="122"/>
                    <a:pt x="93" y="122"/>
                    <a:pt x="92" y="122"/>
                  </a:cubicBezTo>
                  <a:cubicBezTo>
                    <a:pt x="92" y="122"/>
                    <a:pt x="91" y="122"/>
                    <a:pt x="91" y="122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4" y="139"/>
                    <a:pt x="71" y="139"/>
                    <a:pt x="70" y="138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4" y="72"/>
                    <a:pt x="4" y="71"/>
                    <a:pt x="4" y="70"/>
                  </a:cubicBezTo>
                  <a:cubicBezTo>
                    <a:pt x="4" y="69"/>
                    <a:pt x="4" y="68"/>
                    <a:pt x="5" y="68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21" y="61"/>
                    <a:pt x="28" y="64"/>
                    <a:pt x="35" y="64"/>
                  </a:cubicBezTo>
                  <a:cubicBezTo>
                    <a:pt x="43" y="64"/>
                    <a:pt x="50" y="61"/>
                    <a:pt x="55" y="56"/>
                  </a:cubicBezTo>
                  <a:cubicBezTo>
                    <a:pt x="61" y="50"/>
                    <a:pt x="64" y="43"/>
                    <a:pt x="64" y="35"/>
                  </a:cubicBezTo>
                  <a:cubicBezTo>
                    <a:pt x="64" y="28"/>
                    <a:pt x="61" y="21"/>
                    <a:pt x="57" y="16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9" y="4"/>
                    <a:pt x="71" y="4"/>
                    <a:pt x="73" y="5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8" y="20"/>
                    <a:pt x="88" y="20"/>
                  </a:cubicBezTo>
                  <a:cubicBezTo>
                    <a:pt x="89" y="20"/>
                    <a:pt x="90" y="20"/>
                    <a:pt x="90" y="20"/>
                  </a:cubicBezTo>
                  <a:cubicBezTo>
                    <a:pt x="90" y="19"/>
                    <a:pt x="91" y="18"/>
                    <a:pt x="92" y="17"/>
                  </a:cubicBezTo>
                  <a:cubicBezTo>
                    <a:pt x="97" y="13"/>
                    <a:pt x="103" y="10"/>
                    <a:pt x="109" y="10"/>
                  </a:cubicBezTo>
                  <a:cubicBezTo>
                    <a:pt x="116" y="10"/>
                    <a:pt x="122" y="13"/>
                    <a:pt x="127" y="17"/>
                  </a:cubicBezTo>
                  <a:cubicBezTo>
                    <a:pt x="137" y="27"/>
                    <a:pt x="137" y="43"/>
                    <a:pt x="127" y="52"/>
                  </a:cubicBezTo>
                  <a:cubicBezTo>
                    <a:pt x="126" y="53"/>
                    <a:pt x="125" y="54"/>
                    <a:pt x="125" y="54"/>
                  </a:cubicBezTo>
                  <a:cubicBezTo>
                    <a:pt x="124" y="55"/>
                    <a:pt x="124" y="55"/>
                    <a:pt x="124" y="56"/>
                  </a:cubicBezTo>
                  <a:cubicBezTo>
                    <a:pt x="124" y="56"/>
                    <a:pt x="124" y="57"/>
                    <a:pt x="124" y="57"/>
                  </a:cubicBezTo>
                  <a:cubicBezTo>
                    <a:pt x="138" y="70"/>
                    <a:pt x="138" y="70"/>
                    <a:pt x="138" y="70"/>
                  </a:cubicBezTo>
                  <a:cubicBezTo>
                    <a:pt x="139" y="72"/>
                    <a:pt x="139" y="74"/>
                    <a:pt x="138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3">
              <a:extLst>
                <a:ext uri="{FF2B5EF4-FFF2-40B4-BE49-F238E27FC236}">
                  <a16:creationId xmlns:a16="http://schemas.microsoft.com/office/drawing/2014/main" id="{2754A9C3-5EA7-4447-91FE-EFF9706EFA9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3725" y="2635250"/>
              <a:ext cx="390525" cy="17463"/>
            </a:xfrm>
            <a:custGeom>
              <a:avLst/>
              <a:gdLst>
                <a:gd name="T0" fmla="*/ 90 w 92"/>
                <a:gd name="T1" fmla="*/ 4 h 4"/>
                <a:gd name="T2" fmla="*/ 2 w 92"/>
                <a:gd name="T3" fmla="*/ 4 h 4"/>
                <a:gd name="T4" fmla="*/ 0 w 92"/>
                <a:gd name="T5" fmla="*/ 2 h 4"/>
                <a:gd name="T6" fmla="*/ 2 w 92"/>
                <a:gd name="T7" fmla="*/ 0 h 4"/>
                <a:gd name="T8" fmla="*/ 90 w 92"/>
                <a:gd name="T9" fmla="*/ 0 h 4"/>
                <a:gd name="T10" fmla="*/ 92 w 92"/>
                <a:gd name="T11" fmla="*/ 2 h 4"/>
                <a:gd name="T12" fmla="*/ 90 w 9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4">
                  <a:moveTo>
                    <a:pt x="90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1" y="0"/>
                    <a:pt x="92" y="1"/>
                    <a:pt x="92" y="2"/>
                  </a:cubicBezTo>
                  <a:cubicBezTo>
                    <a:pt x="92" y="3"/>
                    <a:pt x="91" y="4"/>
                    <a:pt x="9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4">
              <a:extLst>
                <a:ext uri="{FF2B5EF4-FFF2-40B4-BE49-F238E27FC236}">
                  <a16:creationId xmlns:a16="http://schemas.microsoft.com/office/drawing/2014/main" id="{64E85ACA-0B85-419E-9284-119AA4C0BE7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7713" y="2725738"/>
              <a:ext cx="368300" cy="15875"/>
            </a:xfrm>
            <a:custGeom>
              <a:avLst/>
              <a:gdLst>
                <a:gd name="T0" fmla="*/ 85 w 87"/>
                <a:gd name="T1" fmla="*/ 4 h 4"/>
                <a:gd name="T2" fmla="*/ 2 w 87"/>
                <a:gd name="T3" fmla="*/ 4 h 4"/>
                <a:gd name="T4" fmla="*/ 0 w 87"/>
                <a:gd name="T5" fmla="*/ 2 h 4"/>
                <a:gd name="T6" fmla="*/ 2 w 87"/>
                <a:gd name="T7" fmla="*/ 0 h 4"/>
                <a:gd name="T8" fmla="*/ 85 w 87"/>
                <a:gd name="T9" fmla="*/ 0 h 4"/>
                <a:gd name="T10" fmla="*/ 87 w 87"/>
                <a:gd name="T11" fmla="*/ 2 h 4"/>
                <a:gd name="T12" fmla="*/ 85 w 8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4">
                  <a:moveTo>
                    <a:pt x="8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6" y="0"/>
                    <a:pt x="87" y="1"/>
                    <a:pt x="87" y="2"/>
                  </a:cubicBezTo>
                  <a:cubicBezTo>
                    <a:pt x="87" y="3"/>
                    <a:pt x="86" y="4"/>
                    <a:pt x="8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id="{1500DDAF-49CC-43E7-89A5-3D1D1BC6E901}"/>
              </a:ext>
            </a:extLst>
          </p:cNvPr>
          <p:cNvSpPr txBox="1"/>
          <p:nvPr/>
        </p:nvSpPr>
        <p:spPr>
          <a:xfrm>
            <a:off x="2182965" y="5707047"/>
            <a:ext cx="941275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Impact"/>
              </a:rPr>
              <a:t>2015</a:t>
            </a:r>
            <a:endParaRPr kumimoji="1"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Impact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8BFC5EDD-7710-4358-A6AF-A13F1DF9EE51}"/>
              </a:ext>
            </a:extLst>
          </p:cNvPr>
          <p:cNvSpPr txBox="1"/>
          <p:nvPr/>
        </p:nvSpPr>
        <p:spPr>
          <a:xfrm>
            <a:off x="4603433" y="5707047"/>
            <a:ext cx="909215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Impact"/>
              </a:rPr>
              <a:t>2016</a:t>
            </a:r>
            <a:endParaRPr kumimoji="1"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Impact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DBE10877-4E86-4ADC-B653-6D73FE01501B}"/>
              </a:ext>
            </a:extLst>
          </p:cNvPr>
          <p:cNvSpPr txBox="1"/>
          <p:nvPr/>
        </p:nvSpPr>
        <p:spPr>
          <a:xfrm>
            <a:off x="6777252" y="5707047"/>
            <a:ext cx="909215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Impact"/>
              </a:rPr>
              <a:t>2017</a:t>
            </a:r>
            <a:endParaRPr kumimoji="1"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Impact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3A0E473D-06DF-49E1-A89A-A450988591E3}"/>
              </a:ext>
            </a:extLst>
          </p:cNvPr>
          <p:cNvSpPr txBox="1"/>
          <p:nvPr/>
        </p:nvSpPr>
        <p:spPr>
          <a:xfrm>
            <a:off x="9002608" y="5707047"/>
            <a:ext cx="909215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Impact"/>
              </a:rPr>
              <a:t>2018</a:t>
            </a:r>
            <a:endParaRPr kumimoji="1"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Impact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317E54BA-DD7E-45DC-AFAE-9A860DDF2B55}"/>
              </a:ext>
            </a:extLst>
          </p:cNvPr>
          <p:cNvSpPr txBox="1"/>
          <p:nvPr/>
        </p:nvSpPr>
        <p:spPr>
          <a:xfrm>
            <a:off x="1589088" y="3856673"/>
            <a:ext cx="22558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极简主义设计，极致简约风潮流所向，通用设计完美兼容。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86C3F545-1E10-4408-841C-CB11EC7CE2BA}"/>
              </a:ext>
            </a:extLst>
          </p:cNvPr>
          <p:cNvSpPr txBox="1"/>
          <p:nvPr/>
        </p:nvSpPr>
        <p:spPr>
          <a:xfrm>
            <a:off x="1576264" y="3455960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440E091B-E0D7-4E5E-9D3E-3D4F726B1BF7}"/>
              </a:ext>
            </a:extLst>
          </p:cNvPr>
          <p:cNvSpPr txBox="1"/>
          <p:nvPr/>
        </p:nvSpPr>
        <p:spPr>
          <a:xfrm>
            <a:off x="3844924" y="3352801"/>
            <a:ext cx="23571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极简主义设计，极致简约风潮流所向，通用设计完美兼容。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C675BD04-B54D-48D4-A2FD-F46513C0DE6F}"/>
              </a:ext>
            </a:extLst>
          </p:cNvPr>
          <p:cNvSpPr txBox="1"/>
          <p:nvPr/>
        </p:nvSpPr>
        <p:spPr>
          <a:xfrm>
            <a:off x="3975887" y="2952088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2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C3B0B17C-ADE4-4980-B1FC-08856C26E2D8}"/>
              </a:ext>
            </a:extLst>
          </p:cNvPr>
          <p:cNvSpPr txBox="1"/>
          <p:nvPr/>
        </p:nvSpPr>
        <p:spPr>
          <a:xfrm>
            <a:off x="6141085" y="2772201"/>
            <a:ext cx="22558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极简主义设计，极致简约风潮流所向，通用设计完美兼容。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DCB5D73E-095D-47DB-9CC2-D24D2D0930AB}"/>
              </a:ext>
            </a:extLst>
          </p:cNvPr>
          <p:cNvSpPr txBox="1"/>
          <p:nvPr/>
        </p:nvSpPr>
        <p:spPr>
          <a:xfrm>
            <a:off x="6202045" y="2371488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3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E7DAC448-CD0A-4CE3-A80B-E538B497D8A7}"/>
              </a:ext>
            </a:extLst>
          </p:cNvPr>
          <p:cNvSpPr txBox="1"/>
          <p:nvPr/>
        </p:nvSpPr>
        <p:spPr>
          <a:xfrm>
            <a:off x="8336279" y="2161561"/>
            <a:ext cx="23874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极简主义设计，极致简约风潮流所向，通用设计完美兼容。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665D739C-919C-46B2-870E-A3756BA597BA}"/>
              </a:ext>
            </a:extLst>
          </p:cNvPr>
          <p:cNvSpPr txBox="1"/>
          <p:nvPr/>
        </p:nvSpPr>
        <p:spPr>
          <a:xfrm>
            <a:off x="8478691" y="1760848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4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82043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直角三角形 32">
            <a:extLst>
              <a:ext uri="{FF2B5EF4-FFF2-40B4-BE49-F238E27FC236}">
                <a16:creationId xmlns:a16="http://schemas.microsoft.com/office/drawing/2014/main" id="{2DF118EC-7C4C-4F73-8999-A10B4D20D3B6}"/>
              </a:ext>
            </a:extLst>
          </p:cNvPr>
          <p:cNvSpPr/>
          <p:nvPr/>
        </p:nvSpPr>
        <p:spPr>
          <a:xfrm>
            <a:off x="-30920" y="2598809"/>
            <a:ext cx="7717427" cy="4270076"/>
          </a:xfrm>
          <a:custGeom>
            <a:avLst/>
            <a:gdLst>
              <a:gd name="connsiteX0" fmla="*/ 0 w 7531177"/>
              <a:gd name="connsiteY0" fmla="*/ 4270076 h 4270076"/>
              <a:gd name="connsiteX1" fmla="*/ 0 w 7531177"/>
              <a:gd name="connsiteY1" fmla="*/ 0 h 4270076"/>
              <a:gd name="connsiteX2" fmla="*/ 7531177 w 7531177"/>
              <a:gd name="connsiteY2" fmla="*/ 4270076 h 4270076"/>
              <a:gd name="connsiteX3" fmla="*/ 0 w 7531177"/>
              <a:gd name="connsiteY3" fmla="*/ 4270076 h 4270076"/>
              <a:gd name="connsiteX0" fmla="*/ 0 w 7531177"/>
              <a:gd name="connsiteY0" fmla="*/ 4270076 h 4270076"/>
              <a:gd name="connsiteX1" fmla="*/ 0 w 7531177"/>
              <a:gd name="connsiteY1" fmla="*/ 0 h 4270076"/>
              <a:gd name="connsiteX2" fmla="*/ 2197177 w 7531177"/>
              <a:gd name="connsiteY2" fmla="*/ 2082048 h 4270076"/>
              <a:gd name="connsiteX3" fmla="*/ 7531177 w 7531177"/>
              <a:gd name="connsiteY3" fmla="*/ 4270076 h 4270076"/>
              <a:gd name="connsiteX4" fmla="*/ 0 w 7531177"/>
              <a:gd name="connsiteY4" fmla="*/ 4270076 h 4270076"/>
              <a:gd name="connsiteX0" fmla="*/ 0 w 7531177"/>
              <a:gd name="connsiteY0" fmla="*/ 4270076 h 4270076"/>
              <a:gd name="connsiteX1" fmla="*/ 0 w 7531177"/>
              <a:gd name="connsiteY1" fmla="*/ 0 h 4270076"/>
              <a:gd name="connsiteX2" fmla="*/ 2197177 w 7531177"/>
              <a:gd name="connsiteY2" fmla="*/ 2082048 h 4270076"/>
              <a:gd name="connsiteX3" fmla="*/ 7531177 w 7531177"/>
              <a:gd name="connsiteY3" fmla="*/ 4270076 h 4270076"/>
              <a:gd name="connsiteX4" fmla="*/ 0 w 7531177"/>
              <a:gd name="connsiteY4" fmla="*/ 4270076 h 4270076"/>
              <a:gd name="connsiteX0" fmla="*/ 0 w 7531177"/>
              <a:gd name="connsiteY0" fmla="*/ 4270076 h 4270076"/>
              <a:gd name="connsiteX1" fmla="*/ 0 w 7531177"/>
              <a:gd name="connsiteY1" fmla="*/ 0 h 4270076"/>
              <a:gd name="connsiteX2" fmla="*/ 2861206 w 7531177"/>
              <a:gd name="connsiteY2" fmla="*/ 1755476 h 4270076"/>
              <a:gd name="connsiteX3" fmla="*/ 7531177 w 7531177"/>
              <a:gd name="connsiteY3" fmla="*/ 4270076 h 4270076"/>
              <a:gd name="connsiteX4" fmla="*/ 0 w 7531177"/>
              <a:gd name="connsiteY4" fmla="*/ 4270076 h 4270076"/>
              <a:gd name="connsiteX0" fmla="*/ 0 w 7531177"/>
              <a:gd name="connsiteY0" fmla="*/ 4270076 h 4270076"/>
              <a:gd name="connsiteX1" fmla="*/ 0 w 7531177"/>
              <a:gd name="connsiteY1" fmla="*/ 0 h 4270076"/>
              <a:gd name="connsiteX2" fmla="*/ 2774121 w 7531177"/>
              <a:gd name="connsiteY2" fmla="*/ 1853447 h 4270076"/>
              <a:gd name="connsiteX3" fmla="*/ 7531177 w 7531177"/>
              <a:gd name="connsiteY3" fmla="*/ 4270076 h 4270076"/>
              <a:gd name="connsiteX4" fmla="*/ 0 w 7531177"/>
              <a:gd name="connsiteY4" fmla="*/ 4270076 h 4270076"/>
              <a:gd name="connsiteX0" fmla="*/ 0 w 7699804"/>
              <a:gd name="connsiteY0" fmla="*/ 4270076 h 4270076"/>
              <a:gd name="connsiteX1" fmla="*/ 0 w 7699804"/>
              <a:gd name="connsiteY1" fmla="*/ 0 h 4270076"/>
              <a:gd name="connsiteX2" fmla="*/ 2774121 w 7699804"/>
              <a:gd name="connsiteY2" fmla="*/ 1853447 h 4270076"/>
              <a:gd name="connsiteX3" fmla="*/ 4853291 w 7699804"/>
              <a:gd name="connsiteY3" fmla="*/ 3344791 h 4270076"/>
              <a:gd name="connsiteX4" fmla="*/ 7531177 w 7699804"/>
              <a:gd name="connsiteY4" fmla="*/ 4270076 h 4270076"/>
              <a:gd name="connsiteX5" fmla="*/ 0 w 7699804"/>
              <a:gd name="connsiteY5" fmla="*/ 4270076 h 4270076"/>
              <a:gd name="connsiteX0" fmla="*/ 0 w 7772056"/>
              <a:gd name="connsiteY0" fmla="*/ 4270076 h 4270076"/>
              <a:gd name="connsiteX1" fmla="*/ 0 w 7772056"/>
              <a:gd name="connsiteY1" fmla="*/ 0 h 4270076"/>
              <a:gd name="connsiteX2" fmla="*/ 2774121 w 7772056"/>
              <a:gd name="connsiteY2" fmla="*/ 1853447 h 4270076"/>
              <a:gd name="connsiteX3" fmla="*/ 4853291 w 7772056"/>
              <a:gd name="connsiteY3" fmla="*/ 3344791 h 4270076"/>
              <a:gd name="connsiteX4" fmla="*/ 7531177 w 7772056"/>
              <a:gd name="connsiteY4" fmla="*/ 4270076 h 4270076"/>
              <a:gd name="connsiteX5" fmla="*/ 0 w 7772056"/>
              <a:gd name="connsiteY5" fmla="*/ 4270076 h 4270076"/>
              <a:gd name="connsiteX0" fmla="*/ 0 w 7772056"/>
              <a:gd name="connsiteY0" fmla="*/ 4270076 h 4270076"/>
              <a:gd name="connsiteX1" fmla="*/ 0 w 7772056"/>
              <a:gd name="connsiteY1" fmla="*/ 0 h 4270076"/>
              <a:gd name="connsiteX2" fmla="*/ 2774121 w 7772056"/>
              <a:gd name="connsiteY2" fmla="*/ 1853447 h 4270076"/>
              <a:gd name="connsiteX3" fmla="*/ 4853291 w 7772056"/>
              <a:gd name="connsiteY3" fmla="*/ 3344791 h 4270076"/>
              <a:gd name="connsiteX4" fmla="*/ 7531177 w 7772056"/>
              <a:gd name="connsiteY4" fmla="*/ 4270076 h 4270076"/>
              <a:gd name="connsiteX5" fmla="*/ 0 w 7772056"/>
              <a:gd name="connsiteY5" fmla="*/ 4270076 h 4270076"/>
              <a:gd name="connsiteX0" fmla="*/ 0 w 7701169"/>
              <a:gd name="connsiteY0" fmla="*/ 4270076 h 4270076"/>
              <a:gd name="connsiteX1" fmla="*/ 0 w 7701169"/>
              <a:gd name="connsiteY1" fmla="*/ 0 h 4270076"/>
              <a:gd name="connsiteX2" fmla="*/ 2599949 w 7701169"/>
              <a:gd name="connsiteY2" fmla="*/ 1679275 h 4270076"/>
              <a:gd name="connsiteX3" fmla="*/ 4853291 w 7701169"/>
              <a:gd name="connsiteY3" fmla="*/ 3344791 h 4270076"/>
              <a:gd name="connsiteX4" fmla="*/ 7531177 w 7701169"/>
              <a:gd name="connsiteY4" fmla="*/ 4270076 h 4270076"/>
              <a:gd name="connsiteX5" fmla="*/ 0 w 7701169"/>
              <a:gd name="connsiteY5" fmla="*/ 4270076 h 4270076"/>
              <a:gd name="connsiteX0" fmla="*/ 0 w 7701169"/>
              <a:gd name="connsiteY0" fmla="*/ 4270076 h 4270076"/>
              <a:gd name="connsiteX1" fmla="*/ 0 w 7701169"/>
              <a:gd name="connsiteY1" fmla="*/ 0 h 4270076"/>
              <a:gd name="connsiteX2" fmla="*/ 2599949 w 7701169"/>
              <a:gd name="connsiteY2" fmla="*/ 1679275 h 4270076"/>
              <a:gd name="connsiteX3" fmla="*/ 4853291 w 7701169"/>
              <a:gd name="connsiteY3" fmla="*/ 3344791 h 4270076"/>
              <a:gd name="connsiteX4" fmla="*/ 7531177 w 7701169"/>
              <a:gd name="connsiteY4" fmla="*/ 4270076 h 4270076"/>
              <a:gd name="connsiteX5" fmla="*/ 0 w 7701169"/>
              <a:gd name="connsiteY5" fmla="*/ 4270076 h 4270076"/>
              <a:gd name="connsiteX0" fmla="*/ 0 w 7717427"/>
              <a:gd name="connsiteY0" fmla="*/ 4270076 h 4270076"/>
              <a:gd name="connsiteX1" fmla="*/ 0 w 7717427"/>
              <a:gd name="connsiteY1" fmla="*/ 0 h 4270076"/>
              <a:gd name="connsiteX2" fmla="*/ 2599949 w 7717427"/>
              <a:gd name="connsiteY2" fmla="*/ 1679275 h 4270076"/>
              <a:gd name="connsiteX3" fmla="*/ 4853291 w 7717427"/>
              <a:gd name="connsiteY3" fmla="*/ 3344791 h 4270076"/>
              <a:gd name="connsiteX4" fmla="*/ 7531177 w 7717427"/>
              <a:gd name="connsiteY4" fmla="*/ 4270076 h 4270076"/>
              <a:gd name="connsiteX5" fmla="*/ 0 w 7717427"/>
              <a:gd name="connsiteY5" fmla="*/ 4270076 h 4270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17427" h="4270076">
                <a:moveTo>
                  <a:pt x="0" y="4270076"/>
                </a:moveTo>
                <a:lnTo>
                  <a:pt x="0" y="0"/>
                </a:lnTo>
                <a:cubicBezTo>
                  <a:pt x="503792" y="283987"/>
                  <a:pt x="2172067" y="751696"/>
                  <a:pt x="2599949" y="1679275"/>
                </a:cubicBezTo>
                <a:cubicBezTo>
                  <a:pt x="3027831" y="2606854"/>
                  <a:pt x="3715734" y="3108934"/>
                  <a:pt x="4853291" y="3344791"/>
                </a:cubicBezTo>
                <a:cubicBezTo>
                  <a:pt x="5990848" y="3580648"/>
                  <a:pt x="8403559" y="4050548"/>
                  <a:pt x="7531177" y="4270076"/>
                </a:cubicBezTo>
                <a:lnTo>
                  <a:pt x="0" y="4270076"/>
                </a:lnTo>
                <a:close/>
              </a:path>
            </a:pathLst>
          </a:custGeom>
          <a:solidFill>
            <a:srgbClr val="FAE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2592FEF0-338D-406D-A33B-28F5FF8AB4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1292739" y="3220024"/>
            <a:ext cx="2337691" cy="4985012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770FCDBB-4980-41FE-904A-BEE97F85241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12"/>
          <a:stretch/>
        </p:blipFill>
        <p:spPr>
          <a:xfrm flipV="1">
            <a:off x="10134600" y="5249290"/>
            <a:ext cx="2057399" cy="1615960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1EB190B7-CB90-4DA2-8616-5116B79786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3" y="1"/>
            <a:ext cx="2072935" cy="1946853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96458B07-E775-4E05-AE76-6FFC08F4EAB1}"/>
              </a:ext>
            </a:extLst>
          </p:cNvPr>
          <p:cNvSpPr/>
          <p:nvPr/>
        </p:nvSpPr>
        <p:spPr>
          <a:xfrm>
            <a:off x="6555471" y="1651873"/>
            <a:ext cx="4476046" cy="595108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75626E8-EE12-46BA-AD14-A912BF385B2C}"/>
              </a:ext>
            </a:extLst>
          </p:cNvPr>
          <p:cNvSpPr/>
          <p:nvPr/>
        </p:nvSpPr>
        <p:spPr>
          <a:xfrm>
            <a:off x="6555471" y="2587923"/>
            <a:ext cx="4476046" cy="595108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4AA6DFC-3343-4F58-9D90-27B986767CBB}"/>
              </a:ext>
            </a:extLst>
          </p:cNvPr>
          <p:cNvSpPr/>
          <p:nvPr/>
        </p:nvSpPr>
        <p:spPr>
          <a:xfrm>
            <a:off x="6555471" y="3664558"/>
            <a:ext cx="4476046" cy="595108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4C12A56-5083-4D5A-8E79-8F227CDE402A}"/>
              </a:ext>
            </a:extLst>
          </p:cNvPr>
          <p:cNvSpPr/>
          <p:nvPr/>
        </p:nvSpPr>
        <p:spPr>
          <a:xfrm>
            <a:off x="6555471" y="4713871"/>
            <a:ext cx="4476046" cy="595108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CFB11E7-9788-408E-9128-D7C1C7A4A2C2}"/>
              </a:ext>
            </a:extLst>
          </p:cNvPr>
          <p:cNvSpPr/>
          <p:nvPr/>
        </p:nvSpPr>
        <p:spPr>
          <a:xfrm>
            <a:off x="6953423" y="1699130"/>
            <a:ext cx="3775393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FF77365-2186-4621-B552-624A82AFD471}"/>
              </a:ext>
            </a:extLst>
          </p:cNvPr>
          <p:cNvSpPr/>
          <p:nvPr/>
        </p:nvSpPr>
        <p:spPr>
          <a:xfrm>
            <a:off x="6953423" y="4756801"/>
            <a:ext cx="3775393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953FA79-639B-4937-A46B-7D073B0A673A}"/>
              </a:ext>
            </a:extLst>
          </p:cNvPr>
          <p:cNvSpPr/>
          <p:nvPr/>
        </p:nvSpPr>
        <p:spPr>
          <a:xfrm>
            <a:off x="6953423" y="2627506"/>
            <a:ext cx="3775393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A011D6A-4AE8-4D83-9D5C-20B73A078438}"/>
              </a:ext>
            </a:extLst>
          </p:cNvPr>
          <p:cNvSpPr/>
          <p:nvPr/>
        </p:nvSpPr>
        <p:spPr>
          <a:xfrm>
            <a:off x="6953423" y="3708398"/>
            <a:ext cx="3775393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1E45E3F5-CF69-49C3-BFE0-5E5DC55FBC5B}"/>
              </a:ext>
            </a:extLst>
          </p:cNvPr>
          <p:cNvSpPr/>
          <p:nvPr/>
        </p:nvSpPr>
        <p:spPr>
          <a:xfrm>
            <a:off x="5882357" y="1497957"/>
            <a:ext cx="875885" cy="875885"/>
          </a:xfrm>
          <a:prstGeom prst="ellipse">
            <a:avLst/>
          </a:prstGeom>
          <a:solidFill>
            <a:schemeClr val="accent4"/>
          </a:solidFill>
          <a:ln w="57150">
            <a:solidFill>
              <a:srgbClr val="DA4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C301024-5A66-4056-B0F5-085D12E53E79}"/>
              </a:ext>
            </a:extLst>
          </p:cNvPr>
          <p:cNvSpPr txBox="1"/>
          <p:nvPr/>
        </p:nvSpPr>
        <p:spPr>
          <a:xfrm>
            <a:off x="5919334" y="1488527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壹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FF2C957B-3251-44A5-A419-212AFD8EEA0E}"/>
              </a:ext>
            </a:extLst>
          </p:cNvPr>
          <p:cNvSpPr/>
          <p:nvPr/>
        </p:nvSpPr>
        <p:spPr>
          <a:xfrm>
            <a:off x="5882357" y="2499061"/>
            <a:ext cx="875885" cy="875885"/>
          </a:xfrm>
          <a:prstGeom prst="ellipse">
            <a:avLst/>
          </a:prstGeom>
          <a:solidFill>
            <a:schemeClr val="accent4"/>
          </a:solidFill>
          <a:ln w="57150">
            <a:solidFill>
              <a:srgbClr val="DA4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6FB329A-811D-4627-9A07-3C3D34A1E401}"/>
              </a:ext>
            </a:extLst>
          </p:cNvPr>
          <p:cNvSpPr txBox="1"/>
          <p:nvPr/>
        </p:nvSpPr>
        <p:spPr>
          <a:xfrm>
            <a:off x="5919334" y="2489631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贰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5E47C1F9-37B7-4948-B580-E9971E5E235D}"/>
              </a:ext>
            </a:extLst>
          </p:cNvPr>
          <p:cNvSpPr/>
          <p:nvPr/>
        </p:nvSpPr>
        <p:spPr>
          <a:xfrm>
            <a:off x="5882357" y="3500165"/>
            <a:ext cx="875885" cy="875885"/>
          </a:xfrm>
          <a:prstGeom prst="ellipse">
            <a:avLst/>
          </a:prstGeom>
          <a:solidFill>
            <a:schemeClr val="accent4"/>
          </a:solidFill>
          <a:ln w="57150">
            <a:solidFill>
              <a:srgbClr val="DA4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A81D451-B850-4A8B-A997-59B7777E0297}"/>
              </a:ext>
            </a:extLst>
          </p:cNvPr>
          <p:cNvSpPr txBox="1"/>
          <p:nvPr/>
        </p:nvSpPr>
        <p:spPr>
          <a:xfrm>
            <a:off x="5919334" y="3515449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叁</a:t>
            </a: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26CE093E-757C-4E26-867F-FAC4A3C254EE}"/>
              </a:ext>
            </a:extLst>
          </p:cNvPr>
          <p:cNvSpPr/>
          <p:nvPr/>
        </p:nvSpPr>
        <p:spPr>
          <a:xfrm>
            <a:off x="5882357" y="4586553"/>
            <a:ext cx="875885" cy="875885"/>
          </a:xfrm>
          <a:prstGeom prst="ellipse">
            <a:avLst/>
          </a:prstGeom>
          <a:solidFill>
            <a:schemeClr val="accent4"/>
          </a:solidFill>
          <a:ln w="57150">
            <a:solidFill>
              <a:srgbClr val="DA4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7302AD5-58A5-4979-AC87-DC096C93AEB1}"/>
              </a:ext>
            </a:extLst>
          </p:cNvPr>
          <p:cNvSpPr txBox="1"/>
          <p:nvPr/>
        </p:nvSpPr>
        <p:spPr>
          <a:xfrm>
            <a:off x="5919334" y="4601837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肆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84F6229-1156-4E2B-9264-F0BD8A33F2E4}"/>
              </a:ext>
            </a:extLst>
          </p:cNvPr>
          <p:cNvSpPr txBox="1"/>
          <p:nvPr/>
        </p:nvSpPr>
        <p:spPr>
          <a:xfrm>
            <a:off x="1683708" y="957164"/>
            <a:ext cx="313739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400" b="1">
                <a:solidFill>
                  <a:srgbClr val="3B435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1500" dirty="0">
                <a:gradFill>
                  <a:gsLst>
                    <a:gs pos="0">
                      <a:srgbClr val="F76254"/>
                    </a:gs>
                    <a:gs pos="100000">
                      <a:srgbClr val="DA4234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目录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71BC1D8-94DF-4B16-B8ED-3771A3228113}"/>
              </a:ext>
            </a:extLst>
          </p:cNvPr>
          <p:cNvSpPr txBox="1"/>
          <p:nvPr/>
        </p:nvSpPr>
        <p:spPr>
          <a:xfrm>
            <a:off x="1930338" y="2587923"/>
            <a:ext cx="2807927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A4FC5658-1781-446D-8B2A-8968C74D896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37"/>
          <a:stretch/>
        </p:blipFill>
        <p:spPr>
          <a:xfrm flipH="1">
            <a:off x="-36288" y="2805323"/>
            <a:ext cx="2599725" cy="4059928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1DF6C23E-2394-416B-8F49-0A728313F10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3666" y="1"/>
            <a:ext cx="1058333" cy="1515135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DED97B0F-6F20-40D0-A0A4-049E1CCE08D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94"/>
          <a:stretch/>
        </p:blipFill>
        <p:spPr>
          <a:xfrm>
            <a:off x="-17922" y="0"/>
            <a:ext cx="1077680" cy="2373842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066E1C87-2160-4097-8023-E68B62F350B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919" y="2359850"/>
            <a:ext cx="525701" cy="1509417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9B76AFB2-3FA7-47B2-922A-315921DEB6D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6284" y="-222554"/>
            <a:ext cx="1294090" cy="96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3242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8DB7DB8D-5BD6-4B36-B186-2E68147CA2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57437" y="6278265"/>
            <a:ext cx="535681" cy="29927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BBF7D86-0FA8-4CD4-962E-C208C459A3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5387" y="6427904"/>
            <a:ext cx="720926" cy="40277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6D96BB6E-D2DD-4528-800D-61F2FF2BEACE}"/>
              </a:ext>
            </a:extLst>
          </p:cNvPr>
          <p:cNvSpPr/>
          <p:nvPr/>
        </p:nvSpPr>
        <p:spPr>
          <a:xfrm>
            <a:off x="802734" y="267210"/>
            <a:ext cx="4476046" cy="595108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6D6F8A9-39A0-4DEA-8665-5A6148E06BB4}"/>
              </a:ext>
            </a:extLst>
          </p:cNvPr>
          <p:cNvSpPr/>
          <p:nvPr/>
        </p:nvSpPr>
        <p:spPr>
          <a:xfrm>
            <a:off x="1200686" y="314467"/>
            <a:ext cx="3775393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1D3951B3-891E-4DB6-90E1-7CE7C77F9788}"/>
              </a:ext>
            </a:extLst>
          </p:cNvPr>
          <p:cNvSpPr/>
          <p:nvPr/>
        </p:nvSpPr>
        <p:spPr>
          <a:xfrm>
            <a:off x="129620" y="113294"/>
            <a:ext cx="875885" cy="875885"/>
          </a:xfrm>
          <a:prstGeom prst="ellipse">
            <a:avLst/>
          </a:prstGeom>
          <a:solidFill>
            <a:schemeClr val="accent4"/>
          </a:solidFill>
          <a:ln w="57150">
            <a:solidFill>
              <a:srgbClr val="DA4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4ACF66B-3462-45FB-9302-AD1EC69EA171}"/>
              </a:ext>
            </a:extLst>
          </p:cNvPr>
          <p:cNvSpPr txBox="1"/>
          <p:nvPr/>
        </p:nvSpPr>
        <p:spPr>
          <a:xfrm>
            <a:off x="166597" y="103864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肆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F5374690-6106-477E-83D7-3E17D41D75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94"/>
          <a:stretch/>
        </p:blipFill>
        <p:spPr>
          <a:xfrm flipH="1">
            <a:off x="11114320" y="0"/>
            <a:ext cx="1077680" cy="237384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B01BADF-0336-4FD7-A961-1355CBD344E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83802"/>
          <a:stretch/>
        </p:blipFill>
        <p:spPr>
          <a:xfrm>
            <a:off x="-22662" y="6159028"/>
            <a:ext cx="12214662" cy="69897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3C6EF5-780B-4B9A-BDBE-C4B8FC6822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401" y="6431424"/>
            <a:ext cx="328305" cy="248691"/>
          </a:xfrm>
          <a:prstGeom prst="rect">
            <a:avLst/>
          </a:prstGeom>
        </p:spPr>
      </p:pic>
      <p:sp>
        <p:nvSpPr>
          <p:cNvPr id="14" name="Freeform 172">
            <a:extLst>
              <a:ext uri="{FF2B5EF4-FFF2-40B4-BE49-F238E27FC236}">
                <a16:creationId xmlns:a16="http://schemas.microsoft.com/office/drawing/2014/main" id="{C60D73BB-2D34-4E47-9CFB-748834A51FC1}"/>
              </a:ext>
            </a:extLst>
          </p:cNvPr>
          <p:cNvSpPr>
            <a:spLocks/>
          </p:cNvSpPr>
          <p:nvPr/>
        </p:nvSpPr>
        <p:spPr bwMode="auto">
          <a:xfrm>
            <a:off x="2636066" y="1885377"/>
            <a:ext cx="7278589" cy="3833503"/>
          </a:xfrm>
          <a:custGeom>
            <a:avLst/>
            <a:gdLst>
              <a:gd name="T0" fmla="*/ 5603 w 5603"/>
              <a:gd name="T1" fmla="*/ 2951 h 2951"/>
              <a:gd name="T2" fmla="*/ 5171 w 5603"/>
              <a:gd name="T3" fmla="*/ 2951 h 2951"/>
              <a:gd name="T4" fmla="*/ 5166 w 5603"/>
              <a:gd name="T5" fmla="*/ 2948 h 2951"/>
              <a:gd name="T6" fmla="*/ 494 w 5603"/>
              <a:gd name="T7" fmla="*/ 43 h 2951"/>
              <a:gd name="T8" fmla="*/ 0 w 5603"/>
              <a:gd name="T9" fmla="*/ 43 h 2951"/>
              <a:gd name="T10" fmla="*/ 0 w 5603"/>
              <a:gd name="T11" fmla="*/ 0 h 2951"/>
              <a:gd name="T12" fmla="*/ 507 w 5603"/>
              <a:gd name="T13" fmla="*/ 0 h 2951"/>
              <a:gd name="T14" fmla="*/ 513 w 5603"/>
              <a:gd name="T15" fmla="*/ 3 h 2951"/>
              <a:gd name="T16" fmla="*/ 5182 w 5603"/>
              <a:gd name="T17" fmla="*/ 2908 h 2951"/>
              <a:gd name="T18" fmla="*/ 5603 w 5603"/>
              <a:gd name="T19" fmla="*/ 2908 h 2951"/>
              <a:gd name="T20" fmla="*/ 5603 w 5603"/>
              <a:gd name="T21" fmla="*/ 2951 h 29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603" h="2951">
                <a:moveTo>
                  <a:pt x="5603" y="2951"/>
                </a:moveTo>
                <a:lnTo>
                  <a:pt x="5171" y="2951"/>
                </a:lnTo>
                <a:lnTo>
                  <a:pt x="5166" y="2948"/>
                </a:lnTo>
                <a:lnTo>
                  <a:pt x="494" y="43"/>
                </a:lnTo>
                <a:lnTo>
                  <a:pt x="0" y="43"/>
                </a:lnTo>
                <a:lnTo>
                  <a:pt x="0" y="0"/>
                </a:lnTo>
                <a:lnTo>
                  <a:pt x="507" y="0"/>
                </a:lnTo>
                <a:lnTo>
                  <a:pt x="513" y="3"/>
                </a:lnTo>
                <a:lnTo>
                  <a:pt x="5182" y="2908"/>
                </a:lnTo>
                <a:lnTo>
                  <a:pt x="5603" y="2908"/>
                </a:lnTo>
                <a:lnTo>
                  <a:pt x="5603" y="2951"/>
                </a:ln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173">
            <a:extLst>
              <a:ext uri="{FF2B5EF4-FFF2-40B4-BE49-F238E27FC236}">
                <a16:creationId xmlns:a16="http://schemas.microsoft.com/office/drawing/2014/main" id="{303ED0C0-14EF-4468-B6F4-1A4EBA318A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9529" y="2221832"/>
            <a:ext cx="378025" cy="37932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Oval 174">
            <a:extLst>
              <a:ext uri="{FF2B5EF4-FFF2-40B4-BE49-F238E27FC236}">
                <a16:creationId xmlns:a16="http://schemas.microsoft.com/office/drawing/2014/main" id="{9C3FF8D7-1499-4EE6-A13C-E843D53C6C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9880" y="3041533"/>
            <a:ext cx="378025" cy="3780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175">
            <a:extLst>
              <a:ext uri="{FF2B5EF4-FFF2-40B4-BE49-F238E27FC236}">
                <a16:creationId xmlns:a16="http://schemas.microsoft.com/office/drawing/2014/main" id="{E95112AE-4F3D-422F-8B9A-63F569474A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0232" y="3861236"/>
            <a:ext cx="374127" cy="37542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Oval 176">
            <a:extLst>
              <a:ext uri="{FF2B5EF4-FFF2-40B4-BE49-F238E27FC236}">
                <a16:creationId xmlns:a16="http://schemas.microsoft.com/office/drawing/2014/main" id="{82341279-95A9-4C29-8560-0D889462CA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36225" y="4787459"/>
            <a:ext cx="374127" cy="37932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F3CAC3F-4301-4689-8F08-C3C849092722}"/>
              </a:ext>
            </a:extLst>
          </p:cNvPr>
          <p:cNvSpPr txBox="1"/>
          <p:nvPr/>
        </p:nvSpPr>
        <p:spPr>
          <a:xfrm>
            <a:off x="4377904" y="1725939"/>
            <a:ext cx="42611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极简主义设计，极致简约风潮流所向，通用设计，完美兼容，打造最实用，最具个性的演示方案。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F5C121F-5935-41AE-9DCF-B8DB54932146}"/>
              </a:ext>
            </a:extLst>
          </p:cNvPr>
          <p:cNvSpPr txBox="1"/>
          <p:nvPr/>
        </p:nvSpPr>
        <p:spPr>
          <a:xfrm>
            <a:off x="4377482" y="1294758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1531164-A5EA-49F3-8028-0230941B01FA}"/>
              </a:ext>
            </a:extLst>
          </p:cNvPr>
          <p:cNvSpPr txBox="1"/>
          <p:nvPr/>
        </p:nvSpPr>
        <p:spPr>
          <a:xfrm>
            <a:off x="958766" y="3677148"/>
            <a:ext cx="42611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极简主义设计，极致简约风潮流所向，通用设计，完美兼容，打造最实用，最具个性的演示方案。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CEEB677-E00B-4126-B7CC-DA87ECE4F625}"/>
              </a:ext>
            </a:extLst>
          </p:cNvPr>
          <p:cNvSpPr txBox="1"/>
          <p:nvPr/>
        </p:nvSpPr>
        <p:spPr>
          <a:xfrm>
            <a:off x="3173323" y="3211026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2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1033020-27CF-4131-AA27-579A0372E2C3}"/>
              </a:ext>
            </a:extLst>
          </p:cNvPr>
          <p:cNvSpPr txBox="1"/>
          <p:nvPr/>
        </p:nvSpPr>
        <p:spPr>
          <a:xfrm>
            <a:off x="7163478" y="3392750"/>
            <a:ext cx="42611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极简主义设计，极致简约风潮流所向，通用设计，完美兼容，打造最实用，最具个性的演示方案。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D00F431-0D46-4979-92F2-1D4FF07261C0}"/>
              </a:ext>
            </a:extLst>
          </p:cNvPr>
          <p:cNvSpPr txBox="1"/>
          <p:nvPr/>
        </p:nvSpPr>
        <p:spPr>
          <a:xfrm>
            <a:off x="7163056" y="2961569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3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AFC7A09-2A1E-423E-8DDA-3E46AA7ADE3F}"/>
              </a:ext>
            </a:extLst>
          </p:cNvPr>
          <p:cNvSpPr txBox="1"/>
          <p:nvPr/>
        </p:nvSpPr>
        <p:spPr>
          <a:xfrm>
            <a:off x="3454442" y="5087803"/>
            <a:ext cx="42611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极简主义设计，极致简约风潮流所向，通用设计，完美兼容，打造最实用，最具个性的演示方案。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E331D8-1246-4242-A136-0094CA0C65B2}"/>
              </a:ext>
            </a:extLst>
          </p:cNvPr>
          <p:cNvSpPr txBox="1"/>
          <p:nvPr/>
        </p:nvSpPr>
        <p:spPr>
          <a:xfrm>
            <a:off x="5668999" y="4621681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4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665393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8DB7DB8D-5BD6-4B36-B186-2E68147CA2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57437" y="6278265"/>
            <a:ext cx="535681" cy="29927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BBF7D86-0FA8-4CD4-962E-C208C459A3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5387" y="6427904"/>
            <a:ext cx="720926" cy="40277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6D96BB6E-D2DD-4528-800D-61F2FF2BEACE}"/>
              </a:ext>
            </a:extLst>
          </p:cNvPr>
          <p:cNvSpPr/>
          <p:nvPr/>
        </p:nvSpPr>
        <p:spPr>
          <a:xfrm>
            <a:off x="802734" y="267210"/>
            <a:ext cx="4476046" cy="595108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6D6F8A9-39A0-4DEA-8665-5A6148E06BB4}"/>
              </a:ext>
            </a:extLst>
          </p:cNvPr>
          <p:cNvSpPr/>
          <p:nvPr/>
        </p:nvSpPr>
        <p:spPr>
          <a:xfrm>
            <a:off x="1200686" y="314467"/>
            <a:ext cx="3775393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1D3951B3-891E-4DB6-90E1-7CE7C77F9788}"/>
              </a:ext>
            </a:extLst>
          </p:cNvPr>
          <p:cNvSpPr/>
          <p:nvPr/>
        </p:nvSpPr>
        <p:spPr>
          <a:xfrm>
            <a:off x="129620" y="113294"/>
            <a:ext cx="875885" cy="875885"/>
          </a:xfrm>
          <a:prstGeom prst="ellipse">
            <a:avLst/>
          </a:prstGeom>
          <a:solidFill>
            <a:schemeClr val="accent4"/>
          </a:solidFill>
          <a:ln w="57150">
            <a:solidFill>
              <a:srgbClr val="DA4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4ACF66B-3462-45FB-9302-AD1EC69EA171}"/>
              </a:ext>
            </a:extLst>
          </p:cNvPr>
          <p:cNvSpPr txBox="1"/>
          <p:nvPr/>
        </p:nvSpPr>
        <p:spPr>
          <a:xfrm>
            <a:off x="166597" y="103864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肆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F5374690-6106-477E-83D7-3E17D41D75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94"/>
          <a:stretch/>
        </p:blipFill>
        <p:spPr>
          <a:xfrm flipH="1">
            <a:off x="11114320" y="0"/>
            <a:ext cx="1077680" cy="237384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B01BADF-0336-4FD7-A961-1355CBD344E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83802"/>
          <a:stretch/>
        </p:blipFill>
        <p:spPr>
          <a:xfrm>
            <a:off x="-22662" y="6159028"/>
            <a:ext cx="12214662" cy="69897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3C6EF5-780B-4B9A-BDBE-C4B8FC6822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401" y="6431424"/>
            <a:ext cx="328305" cy="248691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F0A194D5-7609-4CC4-9105-3C1E9EDD3290}"/>
              </a:ext>
            </a:extLst>
          </p:cNvPr>
          <p:cNvGrpSpPr/>
          <p:nvPr/>
        </p:nvGrpSpPr>
        <p:grpSpPr>
          <a:xfrm>
            <a:off x="6500625" y="1177320"/>
            <a:ext cx="2811463" cy="2811463"/>
            <a:chOff x="6500625" y="1177320"/>
            <a:chExt cx="2811463" cy="2811463"/>
          </a:xfrm>
        </p:grpSpPr>
        <p:sp>
          <p:nvSpPr>
            <p:cNvPr id="15" name="Oval 13">
              <a:extLst>
                <a:ext uri="{FF2B5EF4-FFF2-40B4-BE49-F238E27FC236}">
                  <a16:creationId xmlns:a16="http://schemas.microsoft.com/office/drawing/2014/main" id="{B17A78A5-7F28-4650-B5C4-7A203634E4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00625" y="1177320"/>
              <a:ext cx="2811463" cy="281146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5F974080-C25C-4476-9112-DF0F24DB62CE}"/>
                </a:ext>
              </a:extLst>
            </p:cNvPr>
            <p:cNvGrpSpPr/>
            <p:nvPr/>
          </p:nvGrpSpPr>
          <p:grpSpPr>
            <a:xfrm>
              <a:off x="8027800" y="1732945"/>
              <a:ext cx="436563" cy="563562"/>
              <a:chOff x="8027800" y="1732945"/>
              <a:chExt cx="436563" cy="563562"/>
            </a:xfrm>
          </p:grpSpPr>
          <p:sp>
            <p:nvSpPr>
              <p:cNvPr id="18" name="Freeform 43">
                <a:extLst>
                  <a:ext uri="{FF2B5EF4-FFF2-40B4-BE49-F238E27FC236}">
                    <a16:creationId xmlns:a16="http://schemas.microsoft.com/office/drawing/2014/main" id="{6F1087CF-ABCC-4333-AB17-1E673F246E8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27800" y="1732945"/>
                <a:ext cx="436563" cy="393700"/>
              </a:xfrm>
              <a:custGeom>
                <a:avLst/>
                <a:gdLst>
                  <a:gd name="T0" fmla="*/ 51 w 103"/>
                  <a:gd name="T1" fmla="*/ 0 h 93"/>
                  <a:gd name="T2" fmla="*/ 0 w 103"/>
                  <a:gd name="T3" fmla="*/ 52 h 93"/>
                  <a:gd name="T4" fmla="*/ 20 w 103"/>
                  <a:gd name="T5" fmla="*/ 93 h 93"/>
                  <a:gd name="T6" fmla="*/ 20 w 103"/>
                  <a:gd name="T7" fmla="*/ 93 h 93"/>
                  <a:gd name="T8" fmla="*/ 82 w 103"/>
                  <a:gd name="T9" fmla="*/ 93 h 93"/>
                  <a:gd name="T10" fmla="*/ 83 w 103"/>
                  <a:gd name="T11" fmla="*/ 93 h 93"/>
                  <a:gd name="T12" fmla="*/ 103 w 103"/>
                  <a:gd name="T13" fmla="*/ 52 h 93"/>
                  <a:gd name="T14" fmla="*/ 51 w 103"/>
                  <a:gd name="T15" fmla="*/ 0 h 93"/>
                  <a:gd name="T16" fmla="*/ 81 w 103"/>
                  <a:gd name="T17" fmla="*/ 89 h 93"/>
                  <a:gd name="T18" fmla="*/ 62 w 103"/>
                  <a:gd name="T19" fmla="*/ 89 h 93"/>
                  <a:gd name="T20" fmla="*/ 62 w 103"/>
                  <a:gd name="T21" fmla="*/ 36 h 93"/>
                  <a:gd name="T22" fmla="*/ 58 w 103"/>
                  <a:gd name="T23" fmla="*/ 36 h 93"/>
                  <a:gd name="T24" fmla="*/ 58 w 103"/>
                  <a:gd name="T25" fmla="*/ 89 h 93"/>
                  <a:gd name="T26" fmla="*/ 41 w 103"/>
                  <a:gd name="T27" fmla="*/ 89 h 93"/>
                  <a:gd name="T28" fmla="*/ 41 w 103"/>
                  <a:gd name="T29" fmla="*/ 36 h 93"/>
                  <a:gd name="T30" fmla="*/ 37 w 103"/>
                  <a:gd name="T31" fmla="*/ 36 h 93"/>
                  <a:gd name="T32" fmla="*/ 37 w 103"/>
                  <a:gd name="T33" fmla="*/ 89 h 93"/>
                  <a:gd name="T34" fmla="*/ 22 w 103"/>
                  <a:gd name="T35" fmla="*/ 89 h 93"/>
                  <a:gd name="T36" fmla="*/ 4 w 103"/>
                  <a:gd name="T37" fmla="*/ 52 h 93"/>
                  <a:gd name="T38" fmla="*/ 51 w 103"/>
                  <a:gd name="T39" fmla="*/ 4 h 93"/>
                  <a:gd name="T40" fmla="*/ 99 w 103"/>
                  <a:gd name="T41" fmla="*/ 52 h 93"/>
                  <a:gd name="T42" fmla="*/ 81 w 103"/>
                  <a:gd name="T43" fmla="*/ 8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3" h="93">
                    <a:moveTo>
                      <a:pt x="51" y="0"/>
                    </a:moveTo>
                    <a:cubicBezTo>
                      <a:pt x="23" y="0"/>
                      <a:pt x="0" y="23"/>
                      <a:pt x="0" y="52"/>
                    </a:cubicBezTo>
                    <a:cubicBezTo>
                      <a:pt x="0" y="68"/>
                      <a:pt x="7" y="83"/>
                      <a:pt x="20" y="93"/>
                    </a:cubicBezTo>
                    <a:cubicBezTo>
                      <a:pt x="20" y="93"/>
                      <a:pt x="20" y="93"/>
                      <a:pt x="20" y="93"/>
                    </a:cubicBezTo>
                    <a:cubicBezTo>
                      <a:pt x="82" y="93"/>
                      <a:pt x="82" y="93"/>
                      <a:pt x="82" y="93"/>
                    </a:cubicBezTo>
                    <a:cubicBezTo>
                      <a:pt x="83" y="93"/>
                      <a:pt x="83" y="93"/>
                      <a:pt x="83" y="93"/>
                    </a:cubicBezTo>
                    <a:cubicBezTo>
                      <a:pt x="96" y="83"/>
                      <a:pt x="103" y="68"/>
                      <a:pt x="103" y="52"/>
                    </a:cubicBezTo>
                    <a:cubicBezTo>
                      <a:pt x="103" y="23"/>
                      <a:pt x="80" y="0"/>
                      <a:pt x="51" y="0"/>
                    </a:cubicBezTo>
                    <a:close/>
                    <a:moveTo>
                      <a:pt x="81" y="89"/>
                    </a:moveTo>
                    <a:cubicBezTo>
                      <a:pt x="62" y="89"/>
                      <a:pt x="62" y="89"/>
                      <a:pt x="62" y="89"/>
                    </a:cubicBezTo>
                    <a:cubicBezTo>
                      <a:pt x="62" y="36"/>
                      <a:pt x="62" y="36"/>
                      <a:pt x="62" y="36"/>
                    </a:cubicBezTo>
                    <a:cubicBezTo>
                      <a:pt x="58" y="36"/>
                      <a:pt x="58" y="36"/>
                      <a:pt x="58" y="36"/>
                    </a:cubicBezTo>
                    <a:cubicBezTo>
                      <a:pt x="58" y="89"/>
                      <a:pt x="58" y="89"/>
                      <a:pt x="58" y="89"/>
                    </a:cubicBezTo>
                    <a:cubicBezTo>
                      <a:pt x="41" y="89"/>
                      <a:pt x="41" y="89"/>
                      <a:pt x="41" y="89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7" y="89"/>
                      <a:pt x="37" y="89"/>
                      <a:pt x="37" y="89"/>
                    </a:cubicBezTo>
                    <a:cubicBezTo>
                      <a:pt x="22" y="89"/>
                      <a:pt x="22" y="89"/>
                      <a:pt x="22" y="89"/>
                    </a:cubicBezTo>
                    <a:cubicBezTo>
                      <a:pt x="10" y="80"/>
                      <a:pt x="4" y="66"/>
                      <a:pt x="4" y="52"/>
                    </a:cubicBezTo>
                    <a:cubicBezTo>
                      <a:pt x="4" y="26"/>
                      <a:pt x="25" y="4"/>
                      <a:pt x="51" y="4"/>
                    </a:cubicBezTo>
                    <a:cubicBezTo>
                      <a:pt x="78" y="4"/>
                      <a:pt x="99" y="26"/>
                      <a:pt x="99" y="52"/>
                    </a:cubicBezTo>
                    <a:cubicBezTo>
                      <a:pt x="99" y="66"/>
                      <a:pt x="92" y="80"/>
                      <a:pt x="81" y="8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Rectangle 44">
                <a:extLst>
                  <a:ext uri="{FF2B5EF4-FFF2-40B4-BE49-F238E27FC236}">
                    <a16:creationId xmlns:a16="http://schemas.microsoft.com/office/drawing/2014/main" id="{E14C782F-C7ED-42BB-A055-62A62D32C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11938" y="2152045"/>
                <a:ext cx="255588" cy="174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Rectangle 45">
                <a:extLst>
                  <a:ext uri="{FF2B5EF4-FFF2-40B4-BE49-F238E27FC236}">
                    <a16:creationId xmlns:a16="http://schemas.microsoft.com/office/drawing/2014/main" id="{DB5C6FBB-8ED8-47CA-8F7D-6E83EEA6FE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29400" y="2194907"/>
                <a:ext cx="220663" cy="174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46">
                <a:extLst>
                  <a:ext uri="{FF2B5EF4-FFF2-40B4-BE49-F238E27FC236}">
                    <a16:creationId xmlns:a16="http://schemas.microsoft.com/office/drawing/2014/main" id="{E09D7F50-47C4-43E2-9ABD-7ED1462AC61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59563" y="2233007"/>
                <a:ext cx="160338" cy="63500"/>
              </a:xfrm>
              <a:custGeom>
                <a:avLst/>
                <a:gdLst>
                  <a:gd name="T0" fmla="*/ 0 w 101"/>
                  <a:gd name="T1" fmla="*/ 11 h 40"/>
                  <a:gd name="T2" fmla="*/ 26 w 101"/>
                  <a:gd name="T3" fmla="*/ 11 h 40"/>
                  <a:gd name="T4" fmla="*/ 26 w 101"/>
                  <a:gd name="T5" fmla="*/ 40 h 40"/>
                  <a:gd name="T6" fmla="*/ 77 w 101"/>
                  <a:gd name="T7" fmla="*/ 40 h 40"/>
                  <a:gd name="T8" fmla="*/ 77 w 101"/>
                  <a:gd name="T9" fmla="*/ 11 h 40"/>
                  <a:gd name="T10" fmla="*/ 101 w 101"/>
                  <a:gd name="T11" fmla="*/ 11 h 40"/>
                  <a:gd name="T12" fmla="*/ 101 w 101"/>
                  <a:gd name="T13" fmla="*/ 0 h 40"/>
                  <a:gd name="T14" fmla="*/ 0 w 101"/>
                  <a:gd name="T15" fmla="*/ 0 h 40"/>
                  <a:gd name="T16" fmla="*/ 0 w 101"/>
                  <a:gd name="T17" fmla="*/ 11 h 40"/>
                  <a:gd name="T18" fmla="*/ 67 w 101"/>
                  <a:gd name="T19" fmla="*/ 29 h 40"/>
                  <a:gd name="T20" fmla="*/ 37 w 101"/>
                  <a:gd name="T21" fmla="*/ 29 h 40"/>
                  <a:gd name="T22" fmla="*/ 37 w 101"/>
                  <a:gd name="T23" fmla="*/ 11 h 40"/>
                  <a:gd name="T24" fmla="*/ 67 w 101"/>
                  <a:gd name="T25" fmla="*/ 11 h 40"/>
                  <a:gd name="T26" fmla="*/ 67 w 101"/>
                  <a:gd name="T27" fmla="*/ 2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40">
                    <a:moveTo>
                      <a:pt x="0" y="11"/>
                    </a:moveTo>
                    <a:lnTo>
                      <a:pt x="26" y="11"/>
                    </a:lnTo>
                    <a:lnTo>
                      <a:pt x="26" y="40"/>
                    </a:lnTo>
                    <a:lnTo>
                      <a:pt x="77" y="40"/>
                    </a:lnTo>
                    <a:lnTo>
                      <a:pt x="77" y="11"/>
                    </a:lnTo>
                    <a:lnTo>
                      <a:pt x="101" y="11"/>
                    </a:lnTo>
                    <a:lnTo>
                      <a:pt x="101" y="0"/>
                    </a:lnTo>
                    <a:lnTo>
                      <a:pt x="0" y="0"/>
                    </a:lnTo>
                    <a:lnTo>
                      <a:pt x="0" y="11"/>
                    </a:lnTo>
                    <a:close/>
                    <a:moveTo>
                      <a:pt x="67" y="29"/>
                    </a:moveTo>
                    <a:lnTo>
                      <a:pt x="37" y="29"/>
                    </a:lnTo>
                    <a:lnTo>
                      <a:pt x="37" y="11"/>
                    </a:lnTo>
                    <a:lnTo>
                      <a:pt x="67" y="11"/>
                    </a:lnTo>
                    <a:lnTo>
                      <a:pt x="67" y="2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2A7890D-8DCE-4361-A3A3-9CA850D71815}"/>
                </a:ext>
              </a:extLst>
            </p:cNvPr>
            <p:cNvSpPr txBox="1"/>
            <p:nvPr/>
          </p:nvSpPr>
          <p:spPr>
            <a:xfrm>
              <a:off x="7515150" y="2419598"/>
              <a:ext cx="1428587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6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zero</a:t>
              </a:r>
              <a:r>
                <a:rPr lang="zh-CN" altLang="en-US" sz="16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极简主义设计，极致简约风潮流所向，通用设计。</a:t>
              </a:r>
            </a:p>
          </p:txBody>
        </p:sp>
      </p:grpSp>
      <p:sp>
        <p:nvSpPr>
          <p:cNvPr id="22" name="Freeform 39">
            <a:extLst>
              <a:ext uri="{FF2B5EF4-FFF2-40B4-BE49-F238E27FC236}">
                <a16:creationId xmlns:a16="http://schemas.microsoft.com/office/drawing/2014/main" id="{97FE6ED4-03B0-439E-9FCB-E95D7C6C6C39}"/>
              </a:ext>
            </a:extLst>
          </p:cNvPr>
          <p:cNvSpPr>
            <a:spLocks noEditPoints="1"/>
          </p:cNvSpPr>
          <p:nvPr/>
        </p:nvSpPr>
        <p:spPr bwMode="auto">
          <a:xfrm>
            <a:off x="6086288" y="4104670"/>
            <a:ext cx="12700" cy="568325"/>
          </a:xfrm>
          <a:custGeom>
            <a:avLst/>
            <a:gdLst>
              <a:gd name="T0" fmla="*/ 8 w 8"/>
              <a:gd name="T1" fmla="*/ 358 h 358"/>
              <a:gd name="T2" fmla="*/ 0 w 8"/>
              <a:gd name="T3" fmla="*/ 358 h 358"/>
              <a:gd name="T4" fmla="*/ 0 w 8"/>
              <a:gd name="T5" fmla="*/ 320 h 358"/>
              <a:gd name="T6" fmla="*/ 8 w 8"/>
              <a:gd name="T7" fmla="*/ 320 h 358"/>
              <a:gd name="T8" fmla="*/ 8 w 8"/>
              <a:gd name="T9" fmla="*/ 358 h 358"/>
              <a:gd name="T10" fmla="*/ 8 w 8"/>
              <a:gd name="T11" fmla="*/ 267 h 358"/>
              <a:gd name="T12" fmla="*/ 0 w 8"/>
              <a:gd name="T13" fmla="*/ 267 h 358"/>
              <a:gd name="T14" fmla="*/ 0 w 8"/>
              <a:gd name="T15" fmla="*/ 213 h 358"/>
              <a:gd name="T16" fmla="*/ 8 w 8"/>
              <a:gd name="T17" fmla="*/ 213 h 358"/>
              <a:gd name="T18" fmla="*/ 8 w 8"/>
              <a:gd name="T19" fmla="*/ 267 h 358"/>
              <a:gd name="T20" fmla="*/ 8 w 8"/>
              <a:gd name="T21" fmla="*/ 160 h 358"/>
              <a:gd name="T22" fmla="*/ 0 w 8"/>
              <a:gd name="T23" fmla="*/ 160 h 358"/>
              <a:gd name="T24" fmla="*/ 0 w 8"/>
              <a:gd name="T25" fmla="*/ 107 h 358"/>
              <a:gd name="T26" fmla="*/ 8 w 8"/>
              <a:gd name="T27" fmla="*/ 107 h 358"/>
              <a:gd name="T28" fmla="*/ 8 w 8"/>
              <a:gd name="T29" fmla="*/ 160 h 358"/>
              <a:gd name="T30" fmla="*/ 8 w 8"/>
              <a:gd name="T31" fmla="*/ 53 h 358"/>
              <a:gd name="T32" fmla="*/ 0 w 8"/>
              <a:gd name="T33" fmla="*/ 53 h 358"/>
              <a:gd name="T34" fmla="*/ 0 w 8"/>
              <a:gd name="T35" fmla="*/ 0 h 358"/>
              <a:gd name="T36" fmla="*/ 8 w 8"/>
              <a:gd name="T37" fmla="*/ 0 h 358"/>
              <a:gd name="T38" fmla="*/ 8 w 8"/>
              <a:gd name="T39" fmla="*/ 53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" h="358">
                <a:moveTo>
                  <a:pt x="8" y="358"/>
                </a:moveTo>
                <a:lnTo>
                  <a:pt x="0" y="358"/>
                </a:lnTo>
                <a:lnTo>
                  <a:pt x="0" y="320"/>
                </a:lnTo>
                <a:lnTo>
                  <a:pt x="8" y="320"/>
                </a:lnTo>
                <a:lnTo>
                  <a:pt x="8" y="358"/>
                </a:lnTo>
                <a:close/>
                <a:moveTo>
                  <a:pt x="8" y="267"/>
                </a:moveTo>
                <a:lnTo>
                  <a:pt x="0" y="267"/>
                </a:lnTo>
                <a:lnTo>
                  <a:pt x="0" y="213"/>
                </a:lnTo>
                <a:lnTo>
                  <a:pt x="8" y="213"/>
                </a:lnTo>
                <a:lnTo>
                  <a:pt x="8" y="267"/>
                </a:lnTo>
                <a:close/>
                <a:moveTo>
                  <a:pt x="8" y="160"/>
                </a:moveTo>
                <a:lnTo>
                  <a:pt x="0" y="160"/>
                </a:lnTo>
                <a:lnTo>
                  <a:pt x="0" y="107"/>
                </a:lnTo>
                <a:lnTo>
                  <a:pt x="8" y="107"/>
                </a:lnTo>
                <a:lnTo>
                  <a:pt x="8" y="160"/>
                </a:lnTo>
                <a:close/>
                <a:moveTo>
                  <a:pt x="8" y="53"/>
                </a:moveTo>
                <a:lnTo>
                  <a:pt x="0" y="53"/>
                </a:lnTo>
                <a:lnTo>
                  <a:pt x="0" y="0"/>
                </a:lnTo>
                <a:lnTo>
                  <a:pt x="8" y="0"/>
                </a:lnTo>
                <a:lnTo>
                  <a:pt x="8" y="53"/>
                </a:lnTo>
                <a:close/>
              </a:path>
            </a:pathLst>
          </a:custGeom>
          <a:solidFill>
            <a:srgbClr val="9395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40">
            <a:extLst>
              <a:ext uri="{FF2B5EF4-FFF2-40B4-BE49-F238E27FC236}">
                <a16:creationId xmlns:a16="http://schemas.microsoft.com/office/drawing/2014/main" id="{4F35A284-9037-4D62-8253-9AE32D41EFB0}"/>
              </a:ext>
            </a:extLst>
          </p:cNvPr>
          <p:cNvSpPr>
            <a:spLocks noEditPoints="1"/>
          </p:cNvSpPr>
          <p:nvPr/>
        </p:nvSpPr>
        <p:spPr bwMode="auto">
          <a:xfrm>
            <a:off x="3092263" y="4155470"/>
            <a:ext cx="1255713" cy="504825"/>
          </a:xfrm>
          <a:custGeom>
            <a:avLst/>
            <a:gdLst>
              <a:gd name="T0" fmla="*/ 3 w 296"/>
              <a:gd name="T1" fmla="*/ 119 h 119"/>
              <a:gd name="T2" fmla="*/ 0 w 296"/>
              <a:gd name="T3" fmla="*/ 119 h 119"/>
              <a:gd name="T4" fmla="*/ 11 w 296"/>
              <a:gd name="T5" fmla="*/ 102 h 119"/>
              <a:gd name="T6" fmla="*/ 13 w 296"/>
              <a:gd name="T7" fmla="*/ 104 h 119"/>
              <a:gd name="T8" fmla="*/ 3 w 296"/>
              <a:gd name="T9" fmla="*/ 119 h 119"/>
              <a:gd name="T10" fmla="*/ 31 w 296"/>
              <a:gd name="T11" fmla="*/ 97 h 119"/>
              <a:gd name="T12" fmla="*/ 30 w 296"/>
              <a:gd name="T13" fmla="*/ 94 h 119"/>
              <a:gd name="T14" fmla="*/ 37 w 296"/>
              <a:gd name="T15" fmla="*/ 93 h 119"/>
              <a:gd name="T16" fmla="*/ 38 w 296"/>
              <a:gd name="T17" fmla="*/ 93 h 119"/>
              <a:gd name="T18" fmla="*/ 51 w 296"/>
              <a:gd name="T19" fmla="*/ 93 h 119"/>
              <a:gd name="T20" fmla="*/ 51 w 296"/>
              <a:gd name="T21" fmla="*/ 96 h 119"/>
              <a:gd name="T22" fmla="*/ 37 w 296"/>
              <a:gd name="T23" fmla="*/ 96 h 119"/>
              <a:gd name="T24" fmla="*/ 31 w 296"/>
              <a:gd name="T25" fmla="*/ 97 h 119"/>
              <a:gd name="T26" fmla="*/ 251 w 296"/>
              <a:gd name="T27" fmla="*/ 96 h 119"/>
              <a:gd name="T28" fmla="*/ 231 w 296"/>
              <a:gd name="T29" fmla="*/ 96 h 119"/>
              <a:gd name="T30" fmla="*/ 231 w 296"/>
              <a:gd name="T31" fmla="*/ 93 h 119"/>
              <a:gd name="T32" fmla="*/ 251 w 296"/>
              <a:gd name="T33" fmla="*/ 93 h 119"/>
              <a:gd name="T34" fmla="*/ 251 w 296"/>
              <a:gd name="T35" fmla="*/ 96 h 119"/>
              <a:gd name="T36" fmla="*/ 211 w 296"/>
              <a:gd name="T37" fmla="*/ 96 h 119"/>
              <a:gd name="T38" fmla="*/ 191 w 296"/>
              <a:gd name="T39" fmla="*/ 96 h 119"/>
              <a:gd name="T40" fmla="*/ 191 w 296"/>
              <a:gd name="T41" fmla="*/ 93 h 119"/>
              <a:gd name="T42" fmla="*/ 211 w 296"/>
              <a:gd name="T43" fmla="*/ 93 h 119"/>
              <a:gd name="T44" fmla="*/ 211 w 296"/>
              <a:gd name="T45" fmla="*/ 96 h 119"/>
              <a:gd name="T46" fmla="*/ 171 w 296"/>
              <a:gd name="T47" fmla="*/ 96 h 119"/>
              <a:gd name="T48" fmla="*/ 151 w 296"/>
              <a:gd name="T49" fmla="*/ 96 h 119"/>
              <a:gd name="T50" fmla="*/ 151 w 296"/>
              <a:gd name="T51" fmla="*/ 93 h 119"/>
              <a:gd name="T52" fmla="*/ 171 w 296"/>
              <a:gd name="T53" fmla="*/ 93 h 119"/>
              <a:gd name="T54" fmla="*/ 171 w 296"/>
              <a:gd name="T55" fmla="*/ 96 h 119"/>
              <a:gd name="T56" fmla="*/ 131 w 296"/>
              <a:gd name="T57" fmla="*/ 96 h 119"/>
              <a:gd name="T58" fmla="*/ 111 w 296"/>
              <a:gd name="T59" fmla="*/ 96 h 119"/>
              <a:gd name="T60" fmla="*/ 111 w 296"/>
              <a:gd name="T61" fmla="*/ 93 h 119"/>
              <a:gd name="T62" fmla="*/ 131 w 296"/>
              <a:gd name="T63" fmla="*/ 93 h 119"/>
              <a:gd name="T64" fmla="*/ 131 w 296"/>
              <a:gd name="T65" fmla="*/ 96 h 119"/>
              <a:gd name="T66" fmla="*/ 91 w 296"/>
              <a:gd name="T67" fmla="*/ 96 h 119"/>
              <a:gd name="T68" fmla="*/ 71 w 296"/>
              <a:gd name="T69" fmla="*/ 96 h 119"/>
              <a:gd name="T70" fmla="*/ 71 w 296"/>
              <a:gd name="T71" fmla="*/ 93 h 119"/>
              <a:gd name="T72" fmla="*/ 91 w 296"/>
              <a:gd name="T73" fmla="*/ 93 h 119"/>
              <a:gd name="T74" fmla="*/ 91 w 296"/>
              <a:gd name="T75" fmla="*/ 96 h 119"/>
              <a:gd name="T76" fmla="*/ 271 w 296"/>
              <a:gd name="T77" fmla="*/ 93 h 119"/>
              <a:gd name="T78" fmla="*/ 270 w 296"/>
              <a:gd name="T79" fmla="*/ 90 h 119"/>
              <a:gd name="T80" fmla="*/ 284 w 296"/>
              <a:gd name="T81" fmla="*/ 78 h 119"/>
              <a:gd name="T82" fmla="*/ 287 w 296"/>
              <a:gd name="T83" fmla="*/ 79 h 119"/>
              <a:gd name="T84" fmla="*/ 271 w 296"/>
              <a:gd name="T85" fmla="*/ 93 h 119"/>
              <a:gd name="T86" fmla="*/ 295 w 296"/>
              <a:gd name="T87" fmla="*/ 61 h 119"/>
              <a:gd name="T88" fmla="*/ 292 w 296"/>
              <a:gd name="T89" fmla="*/ 60 h 119"/>
              <a:gd name="T90" fmla="*/ 293 w 296"/>
              <a:gd name="T91" fmla="*/ 55 h 119"/>
              <a:gd name="T92" fmla="*/ 293 w 296"/>
              <a:gd name="T93" fmla="*/ 40 h 119"/>
              <a:gd name="T94" fmla="*/ 296 w 296"/>
              <a:gd name="T95" fmla="*/ 40 h 119"/>
              <a:gd name="T96" fmla="*/ 296 w 296"/>
              <a:gd name="T97" fmla="*/ 55 h 119"/>
              <a:gd name="T98" fmla="*/ 295 w 296"/>
              <a:gd name="T99" fmla="*/ 61 h 119"/>
              <a:gd name="T100" fmla="*/ 296 w 296"/>
              <a:gd name="T101" fmla="*/ 20 h 119"/>
              <a:gd name="T102" fmla="*/ 293 w 296"/>
              <a:gd name="T103" fmla="*/ 20 h 119"/>
              <a:gd name="T104" fmla="*/ 293 w 296"/>
              <a:gd name="T105" fmla="*/ 0 h 119"/>
              <a:gd name="T106" fmla="*/ 296 w 296"/>
              <a:gd name="T107" fmla="*/ 0 h 119"/>
              <a:gd name="T108" fmla="*/ 296 w 296"/>
              <a:gd name="T109" fmla="*/ 2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96" h="119">
                <a:moveTo>
                  <a:pt x="3" y="119"/>
                </a:moveTo>
                <a:cubicBezTo>
                  <a:pt x="0" y="119"/>
                  <a:pt x="0" y="119"/>
                  <a:pt x="0" y="119"/>
                </a:cubicBezTo>
                <a:cubicBezTo>
                  <a:pt x="2" y="112"/>
                  <a:pt x="6" y="106"/>
                  <a:pt x="11" y="102"/>
                </a:cubicBezTo>
                <a:cubicBezTo>
                  <a:pt x="13" y="104"/>
                  <a:pt x="13" y="104"/>
                  <a:pt x="13" y="104"/>
                </a:cubicBezTo>
                <a:cubicBezTo>
                  <a:pt x="8" y="108"/>
                  <a:pt x="5" y="113"/>
                  <a:pt x="3" y="119"/>
                </a:cubicBezTo>
                <a:close/>
                <a:moveTo>
                  <a:pt x="31" y="97"/>
                </a:moveTo>
                <a:cubicBezTo>
                  <a:pt x="30" y="94"/>
                  <a:pt x="30" y="94"/>
                  <a:pt x="30" y="94"/>
                </a:cubicBezTo>
                <a:cubicBezTo>
                  <a:pt x="34" y="93"/>
                  <a:pt x="36" y="93"/>
                  <a:pt x="37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51" y="93"/>
                  <a:pt x="51" y="93"/>
                  <a:pt x="51" y="93"/>
                </a:cubicBezTo>
                <a:cubicBezTo>
                  <a:pt x="51" y="96"/>
                  <a:pt x="51" y="96"/>
                  <a:pt x="51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6" y="96"/>
                  <a:pt x="34" y="96"/>
                  <a:pt x="31" y="97"/>
                </a:cubicBezTo>
                <a:close/>
                <a:moveTo>
                  <a:pt x="251" y="96"/>
                </a:moveTo>
                <a:cubicBezTo>
                  <a:pt x="231" y="96"/>
                  <a:pt x="231" y="96"/>
                  <a:pt x="231" y="96"/>
                </a:cubicBezTo>
                <a:cubicBezTo>
                  <a:pt x="231" y="93"/>
                  <a:pt x="231" y="93"/>
                  <a:pt x="231" y="93"/>
                </a:cubicBezTo>
                <a:cubicBezTo>
                  <a:pt x="251" y="93"/>
                  <a:pt x="251" y="93"/>
                  <a:pt x="251" y="93"/>
                </a:cubicBezTo>
                <a:lnTo>
                  <a:pt x="251" y="96"/>
                </a:lnTo>
                <a:close/>
                <a:moveTo>
                  <a:pt x="211" y="96"/>
                </a:moveTo>
                <a:cubicBezTo>
                  <a:pt x="191" y="96"/>
                  <a:pt x="191" y="96"/>
                  <a:pt x="191" y="96"/>
                </a:cubicBezTo>
                <a:cubicBezTo>
                  <a:pt x="191" y="93"/>
                  <a:pt x="191" y="93"/>
                  <a:pt x="191" y="93"/>
                </a:cubicBezTo>
                <a:cubicBezTo>
                  <a:pt x="211" y="93"/>
                  <a:pt x="211" y="93"/>
                  <a:pt x="211" y="93"/>
                </a:cubicBezTo>
                <a:lnTo>
                  <a:pt x="211" y="96"/>
                </a:lnTo>
                <a:close/>
                <a:moveTo>
                  <a:pt x="171" y="96"/>
                </a:moveTo>
                <a:cubicBezTo>
                  <a:pt x="151" y="96"/>
                  <a:pt x="151" y="96"/>
                  <a:pt x="151" y="96"/>
                </a:cubicBezTo>
                <a:cubicBezTo>
                  <a:pt x="151" y="93"/>
                  <a:pt x="151" y="93"/>
                  <a:pt x="151" y="93"/>
                </a:cubicBezTo>
                <a:cubicBezTo>
                  <a:pt x="171" y="93"/>
                  <a:pt x="171" y="93"/>
                  <a:pt x="171" y="93"/>
                </a:cubicBezTo>
                <a:lnTo>
                  <a:pt x="171" y="96"/>
                </a:lnTo>
                <a:close/>
                <a:moveTo>
                  <a:pt x="131" y="96"/>
                </a:moveTo>
                <a:cubicBezTo>
                  <a:pt x="111" y="96"/>
                  <a:pt x="111" y="96"/>
                  <a:pt x="111" y="96"/>
                </a:cubicBezTo>
                <a:cubicBezTo>
                  <a:pt x="111" y="93"/>
                  <a:pt x="111" y="93"/>
                  <a:pt x="111" y="93"/>
                </a:cubicBezTo>
                <a:cubicBezTo>
                  <a:pt x="131" y="93"/>
                  <a:pt x="131" y="93"/>
                  <a:pt x="131" y="93"/>
                </a:cubicBezTo>
                <a:lnTo>
                  <a:pt x="131" y="96"/>
                </a:lnTo>
                <a:close/>
                <a:moveTo>
                  <a:pt x="91" y="96"/>
                </a:moveTo>
                <a:cubicBezTo>
                  <a:pt x="71" y="96"/>
                  <a:pt x="71" y="96"/>
                  <a:pt x="71" y="96"/>
                </a:cubicBezTo>
                <a:cubicBezTo>
                  <a:pt x="71" y="93"/>
                  <a:pt x="71" y="93"/>
                  <a:pt x="71" y="93"/>
                </a:cubicBezTo>
                <a:cubicBezTo>
                  <a:pt x="91" y="93"/>
                  <a:pt x="91" y="93"/>
                  <a:pt x="91" y="93"/>
                </a:cubicBezTo>
                <a:lnTo>
                  <a:pt x="91" y="96"/>
                </a:lnTo>
                <a:close/>
                <a:moveTo>
                  <a:pt x="271" y="93"/>
                </a:moveTo>
                <a:cubicBezTo>
                  <a:pt x="270" y="90"/>
                  <a:pt x="270" y="90"/>
                  <a:pt x="270" y="90"/>
                </a:cubicBezTo>
                <a:cubicBezTo>
                  <a:pt x="276" y="88"/>
                  <a:pt x="281" y="83"/>
                  <a:pt x="284" y="78"/>
                </a:cubicBezTo>
                <a:cubicBezTo>
                  <a:pt x="287" y="79"/>
                  <a:pt x="287" y="79"/>
                  <a:pt x="287" y="79"/>
                </a:cubicBezTo>
                <a:cubicBezTo>
                  <a:pt x="283" y="86"/>
                  <a:pt x="277" y="90"/>
                  <a:pt x="271" y="93"/>
                </a:cubicBezTo>
                <a:close/>
                <a:moveTo>
                  <a:pt x="295" y="61"/>
                </a:moveTo>
                <a:cubicBezTo>
                  <a:pt x="292" y="60"/>
                  <a:pt x="292" y="60"/>
                  <a:pt x="292" y="60"/>
                </a:cubicBezTo>
                <a:cubicBezTo>
                  <a:pt x="293" y="57"/>
                  <a:pt x="293" y="55"/>
                  <a:pt x="293" y="55"/>
                </a:cubicBezTo>
                <a:cubicBezTo>
                  <a:pt x="293" y="40"/>
                  <a:pt x="293" y="40"/>
                  <a:pt x="293" y="40"/>
                </a:cubicBezTo>
                <a:cubicBezTo>
                  <a:pt x="296" y="40"/>
                  <a:pt x="296" y="40"/>
                  <a:pt x="296" y="40"/>
                </a:cubicBezTo>
                <a:cubicBezTo>
                  <a:pt x="296" y="55"/>
                  <a:pt x="296" y="55"/>
                  <a:pt x="296" y="55"/>
                </a:cubicBezTo>
                <a:cubicBezTo>
                  <a:pt x="296" y="55"/>
                  <a:pt x="296" y="57"/>
                  <a:pt x="295" y="61"/>
                </a:cubicBezTo>
                <a:close/>
                <a:moveTo>
                  <a:pt x="296" y="20"/>
                </a:moveTo>
                <a:cubicBezTo>
                  <a:pt x="293" y="20"/>
                  <a:pt x="293" y="20"/>
                  <a:pt x="293" y="20"/>
                </a:cubicBezTo>
                <a:cubicBezTo>
                  <a:pt x="293" y="0"/>
                  <a:pt x="293" y="0"/>
                  <a:pt x="293" y="0"/>
                </a:cubicBezTo>
                <a:cubicBezTo>
                  <a:pt x="296" y="0"/>
                  <a:pt x="296" y="0"/>
                  <a:pt x="296" y="0"/>
                </a:cubicBezTo>
                <a:lnTo>
                  <a:pt x="296" y="20"/>
                </a:lnTo>
                <a:close/>
              </a:path>
            </a:pathLst>
          </a:custGeom>
          <a:solidFill>
            <a:srgbClr val="9395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41">
            <a:extLst>
              <a:ext uri="{FF2B5EF4-FFF2-40B4-BE49-F238E27FC236}">
                <a16:creationId xmlns:a16="http://schemas.microsoft.com/office/drawing/2014/main" id="{EA3DF7F7-0C9E-4F4E-B9C6-11C0814E58CB}"/>
              </a:ext>
            </a:extLst>
          </p:cNvPr>
          <p:cNvSpPr>
            <a:spLocks noEditPoints="1"/>
          </p:cNvSpPr>
          <p:nvPr/>
        </p:nvSpPr>
        <p:spPr bwMode="auto">
          <a:xfrm>
            <a:off x="7981763" y="4104670"/>
            <a:ext cx="1258888" cy="504825"/>
          </a:xfrm>
          <a:custGeom>
            <a:avLst/>
            <a:gdLst>
              <a:gd name="T0" fmla="*/ 294 w 297"/>
              <a:gd name="T1" fmla="*/ 119 h 119"/>
              <a:gd name="T2" fmla="*/ 283 w 297"/>
              <a:gd name="T3" fmla="*/ 104 h 119"/>
              <a:gd name="T4" fmla="*/ 285 w 297"/>
              <a:gd name="T5" fmla="*/ 102 h 119"/>
              <a:gd name="T6" fmla="*/ 297 w 297"/>
              <a:gd name="T7" fmla="*/ 118 h 119"/>
              <a:gd name="T8" fmla="*/ 294 w 297"/>
              <a:gd name="T9" fmla="*/ 119 h 119"/>
              <a:gd name="T10" fmla="*/ 266 w 297"/>
              <a:gd name="T11" fmla="*/ 97 h 119"/>
              <a:gd name="T12" fmla="*/ 259 w 297"/>
              <a:gd name="T13" fmla="*/ 96 h 119"/>
              <a:gd name="T14" fmla="*/ 258 w 297"/>
              <a:gd name="T15" fmla="*/ 96 h 119"/>
              <a:gd name="T16" fmla="*/ 246 w 297"/>
              <a:gd name="T17" fmla="*/ 96 h 119"/>
              <a:gd name="T18" fmla="*/ 246 w 297"/>
              <a:gd name="T19" fmla="*/ 93 h 119"/>
              <a:gd name="T20" fmla="*/ 259 w 297"/>
              <a:gd name="T21" fmla="*/ 93 h 119"/>
              <a:gd name="T22" fmla="*/ 266 w 297"/>
              <a:gd name="T23" fmla="*/ 94 h 119"/>
              <a:gd name="T24" fmla="*/ 266 w 297"/>
              <a:gd name="T25" fmla="*/ 97 h 119"/>
              <a:gd name="T26" fmla="*/ 226 w 297"/>
              <a:gd name="T27" fmla="*/ 96 h 119"/>
              <a:gd name="T28" fmla="*/ 206 w 297"/>
              <a:gd name="T29" fmla="*/ 96 h 119"/>
              <a:gd name="T30" fmla="*/ 206 w 297"/>
              <a:gd name="T31" fmla="*/ 93 h 119"/>
              <a:gd name="T32" fmla="*/ 226 w 297"/>
              <a:gd name="T33" fmla="*/ 93 h 119"/>
              <a:gd name="T34" fmla="*/ 226 w 297"/>
              <a:gd name="T35" fmla="*/ 96 h 119"/>
              <a:gd name="T36" fmla="*/ 186 w 297"/>
              <a:gd name="T37" fmla="*/ 96 h 119"/>
              <a:gd name="T38" fmla="*/ 166 w 297"/>
              <a:gd name="T39" fmla="*/ 96 h 119"/>
              <a:gd name="T40" fmla="*/ 166 w 297"/>
              <a:gd name="T41" fmla="*/ 93 h 119"/>
              <a:gd name="T42" fmla="*/ 186 w 297"/>
              <a:gd name="T43" fmla="*/ 93 h 119"/>
              <a:gd name="T44" fmla="*/ 186 w 297"/>
              <a:gd name="T45" fmla="*/ 96 h 119"/>
              <a:gd name="T46" fmla="*/ 146 w 297"/>
              <a:gd name="T47" fmla="*/ 96 h 119"/>
              <a:gd name="T48" fmla="*/ 125 w 297"/>
              <a:gd name="T49" fmla="*/ 96 h 119"/>
              <a:gd name="T50" fmla="*/ 125 w 297"/>
              <a:gd name="T51" fmla="*/ 93 h 119"/>
              <a:gd name="T52" fmla="*/ 146 w 297"/>
              <a:gd name="T53" fmla="*/ 93 h 119"/>
              <a:gd name="T54" fmla="*/ 146 w 297"/>
              <a:gd name="T55" fmla="*/ 96 h 119"/>
              <a:gd name="T56" fmla="*/ 105 w 297"/>
              <a:gd name="T57" fmla="*/ 96 h 119"/>
              <a:gd name="T58" fmla="*/ 85 w 297"/>
              <a:gd name="T59" fmla="*/ 96 h 119"/>
              <a:gd name="T60" fmla="*/ 85 w 297"/>
              <a:gd name="T61" fmla="*/ 93 h 119"/>
              <a:gd name="T62" fmla="*/ 105 w 297"/>
              <a:gd name="T63" fmla="*/ 93 h 119"/>
              <a:gd name="T64" fmla="*/ 105 w 297"/>
              <a:gd name="T65" fmla="*/ 96 h 119"/>
              <a:gd name="T66" fmla="*/ 65 w 297"/>
              <a:gd name="T67" fmla="*/ 96 h 119"/>
              <a:gd name="T68" fmla="*/ 45 w 297"/>
              <a:gd name="T69" fmla="*/ 96 h 119"/>
              <a:gd name="T70" fmla="*/ 45 w 297"/>
              <a:gd name="T71" fmla="*/ 93 h 119"/>
              <a:gd name="T72" fmla="*/ 65 w 297"/>
              <a:gd name="T73" fmla="*/ 93 h 119"/>
              <a:gd name="T74" fmla="*/ 65 w 297"/>
              <a:gd name="T75" fmla="*/ 96 h 119"/>
              <a:gd name="T76" fmla="*/ 25 w 297"/>
              <a:gd name="T77" fmla="*/ 93 h 119"/>
              <a:gd name="T78" fmla="*/ 10 w 297"/>
              <a:gd name="T79" fmla="*/ 79 h 119"/>
              <a:gd name="T80" fmla="*/ 12 w 297"/>
              <a:gd name="T81" fmla="*/ 78 h 119"/>
              <a:gd name="T82" fmla="*/ 26 w 297"/>
              <a:gd name="T83" fmla="*/ 90 h 119"/>
              <a:gd name="T84" fmla="*/ 25 w 297"/>
              <a:gd name="T85" fmla="*/ 93 h 119"/>
              <a:gd name="T86" fmla="*/ 1 w 297"/>
              <a:gd name="T87" fmla="*/ 61 h 119"/>
              <a:gd name="T88" fmla="*/ 0 w 297"/>
              <a:gd name="T89" fmla="*/ 55 h 119"/>
              <a:gd name="T90" fmla="*/ 0 w 297"/>
              <a:gd name="T91" fmla="*/ 40 h 119"/>
              <a:gd name="T92" fmla="*/ 3 w 297"/>
              <a:gd name="T93" fmla="*/ 40 h 119"/>
              <a:gd name="T94" fmla="*/ 3 w 297"/>
              <a:gd name="T95" fmla="*/ 55 h 119"/>
              <a:gd name="T96" fmla="*/ 3 w 297"/>
              <a:gd name="T97" fmla="*/ 55 h 119"/>
              <a:gd name="T98" fmla="*/ 4 w 297"/>
              <a:gd name="T99" fmla="*/ 60 h 119"/>
              <a:gd name="T100" fmla="*/ 1 w 297"/>
              <a:gd name="T101" fmla="*/ 61 h 119"/>
              <a:gd name="T102" fmla="*/ 3 w 297"/>
              <a:gd name="T103" fmla="*/ 20 h 119"/>
              <a:gd name="T104" fmla="*/ 0 w 297"/>
              <a:gd name="T105" fmla="*/ 20 h 119"/>
              <a:gd name="T106" fmla="*/ 0 w 297"/>
              <a:gd name="T107" fmla="*/ 0 h 119"/>
              <a:gd name="T108" fmla="*/ 3 w 297"/>
              <a:gd name="T109" fmla="*/ 0 h 119"/>
              <a:gd name="T110" fmla="*/ 3 w 297"/>
              <a:gd name="T111" fmla="*/ 2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97" h="119">
                <a:moveTo>
                  <a:pt x="294" y="119"/>
                </a:moveTo>
                <a:cubicBezTo>
                  <a:pt x="292" y="113"/>
                  <a:pt x="288" y="108"/>
                  <a:pt x="283" y="104"/>
                </a:cubicBezTo>
                <a:cubicBezTo>
                  <a:pt x="285" y="102"/>
                  <a:pt x="285" y="102"/>
                  <a:pt x="285" y="102"/>
                </a:cubicBezTo>
                <a:cubicBezTo>
                  <a:pt x="291" y="106"/>
                  <a:pt x="294" y="111"/>
                  <a:pt x="297" y="118"/>
                </a:cubicBezTo>
                <a:lnTo>
                  <a:pt x="294" y="119"/>
                </a:lnTo>
                <a:close/>
                <a:moveTo>
                  <a:pt x="266" y="97"/>
                </a:moveTo>
                <a:cubicBezTo>
                  <a:pt x="263" y="96"/>
                  <a:pt x="260" y="96"/>
                  <a:pt x="259" y="96"/>
                </a:cubicBezTo>
                <a:cubicBezTo>
                  <a:pt x="258" y="96"/>
                  <a:pt x="258" y="96"/>
                  <a:pt x="258" y="96"/>
                </a:cubicBezTo>
                <a:cubicBezTo>
                  <a:pt x="246" y="96"/>
                  <a:pt x="246" y="96"/>
                  <a:pt x="246" y="96"/>
                </a:cubicBezTo>
                <a:cubicBezTo>
                  <a:pt x="246" y="93"/>
                  <a:pt x="246" y="93"/>
                  <a:pt x="246" y="93"/>
                </a:cubicBezTo>
                <a:cubicBezTo>
                  <a:pt x="259" y="93"/>
                  <a:pt x="259" y="93"/>
                  <a:pt x="259" y="93"/>
                </a:cubicBezTo>
                <a:cubicBezTo>
                  <a:pt x="260" y="93"/>
                  <a:pt x="263" y="93"/>
                  <a:pt x="266" y="94"/>
                </a:cubicBezTo>
                <a:lnTo>
                  <a:pt x="266" y="97"/>
                </a:lnTo>
                <a:close/>
                <a:moveTo>
                  <a:pt x="226" y="96"/>
                </a:moveTo>
                <a:cubicBezTo>
                  <a:pt x="206" y="96"/>
                  <a:pt x="206" y="96"/>
                  <a:pt x="206" y="96"/>
                </a:cubicBezTo>
                <a:cubicBezTo>
                  <a:pt x="206" y="93"/>
                  <a:pt x="206" y="93"/>
                  <a:pt x="206" y="93"/>
                </a:cubicBezTo>
                <a:cubicBezTo>
                  <a:pt x="226" y="93"/>
                  <a:pt x="226" y="93"/>
                  <a:pt x="226" y="93"/>
                </a:cubicBezTo>
                <a:lnTo>
                  <a:pt x="226" y="96"/>
                </a:lnTo>
                <a:close/>
                <a:moveTo>
                  <a:pt x="186" y="96"/>
                </a:moveTo>
                <a:cubicBezTo>
                  <a:pt x="166" y="96"/>
                  <a:pt x="166" y="96"/>
                  <a:pt x="166" y="96"/>
                </a:cubicBezTo>
                <a:cubicBezTo>
                  <a:pt x="166" y="93"/>
                  <a:pt x="166" y="93"/>
                  <a:pt x="166" y="93"/>
                </a:cubicBezTo>
                <a:cubicBezTo>
                  <a:pt x="186" y="93"/>
                  <a:pt x="186" y="93"/>
                  <a:pt x="186" y="93"/>
                </a:cubicBezTo>
                <a:lnTo>
                  <a:pt x="186" y="96"/>
                </a:lnTo>
                <a:close/>
                <a:moveTo>
                  <a:pt x="146" y="96"/>
                </a:moveTo>
                <a:cubicBezTo>
                  <a:pt x="125" y="96"/>
                  <a:pt x="125" y="96"/>
                  <a:pt x="125" y="96"/>
                </a:cubicBezTo>
                <a:cubicBezTo>
                  <a:pt x="125" y="93"/>
                  <a:pt x="125" y="93"/>
                  <a:pt x="125" y="93"/>
                </a:cubicBezTo>
                <a:cubicBezTo>
                  <a:pt x="146" y="93"/>
                  <a:pt x="146" y="93"/>
                  <a:pt x="146" y="93"/>
                </a:cubicBezTo>
                <a:lnTo>
                  <a:pt x="146" y="96"/>
                </a:lnTo>
                <a:close/>
                <a:moveTo>
                  <a:pt x="105" y="96"/>
                </a:moveTo>
                <a:cubicBezTo>
                  <a:pt x="85" y="96"/>
                  <a:pt x="85" y="96"/>
                  <a:pt x="85" y="96"/>
                </a:cubicBezTo>
                <a:cubicBezTo>
                  <a:pt x="85" y="93"/>
                  <a:pt x="85" y="93"/>
                  <a:pt x="85" y="93"/>
                </a:cubicBezTo>
                <a:cubicBezTo>
                  <a:pt x="105" y="93"/>
                  <a:pt x="105" y="93"/>
                  <a:pt x="105" y="93"/>
                </a:cubicBezTo>
                <a:lnTo>
                  <a:pt x="105" y="96"/>
                </a:lnTo>
                <a:close/>
                <a:moveTo>
                  <a:pt x="65" y="96"/>
                </a:moveTo>
                <a:cubicBezTo>
                  <a:pt x="45" y="96"/>
                  <a:pt x="45" y="96"/>
                  <a:pt x="45" y="96"/>
                </a:cubicBezTo>
                <a:cubicBezTo>
                  <a:pt x="45" y="93"/>
                  <a:pt x="45" y="93"/>
                  <a:pt x="45" y="93"/>
                </a:cubicBezTo>
                <a:cubicBezTo>
                  <a:pt x="65" y="93"/>
                  <a:pt x="65" y="93"/>
                  <a:pt x="65" y="93"/>
                </a:cubicBezTo>
                <a:lnTo>
                  <a:pt x="65" y="96"/>
                </a:lnTo>
                <a:close/>
                <a:moveTo>
                  <a:pt x="25" y="93"/>
                </a:moveTo>
                <a:cubicBezTo>
                  <a:pt x="19" y="90"/>
                  <a:pt x="14" y="86"/>
                  <a:pt x="10" y="79"/>
                </a:cubicBezTo>
                <a:cubicBezTo>
                  <a:pt x="12" y="78"/>
                  <a:pt x="12" y="78"/>
                  <a:pt x="12" y="78"/>
                </a:cubicBezTo>
                <a:cubicBezTo>
                  <a:pt x="16" y="83"/>
                  <a:pt x="21" y="88"/>
                  <a:pt x="26" y="90"/>
                </a:cubicBezTo>
                <a:lnTo>
                  <a:pt x="25" y="93"/>
                </a:lnTo>
                <a:close/>
                <a:moveTo>
                  <a:pt x="1" y="61"/>
                </a:moveTo>
                <a:cubicBezTo>
                  <a:pt x="0" y="57"/>
                  <a:pt x="0" y="55"/>
                  <a:pt x="0" y="55"/>
                </a:cubicBezTo>
                <a:cubicBezTo>
                  <a:pt x="0" y="40"/>
                  <a:pt x="0" y="40"/>
                  <a:pt x="0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55"/>
                  <a:pt x="3" y="55"/>
                  <a:pt x="3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3" y="55"/>
                  <a:pt x="3" y="57"/>
                  <a:pt x="4" y="60"/>
                </a:cubicBezTo>
                <a:lnTo>
                  <a:pt x="1" y="61"/>
                </a:lnTo>
                <a:close/>
                <a:moveTo>
                  <a:pt x="3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0"/>
                  <a:pt x="0" y="0"/>
                  <a:pt x="0" y="0"/>
                </a:cubicBezTo>
                <a:cubicBezTo>
                  <a:pt x="3" y="0"/>
                  <a:pt x="3" y="0"/>
                  <a:pt x="3" y="0"/>
                </a:cubicBezTo>
                <a:lnTo>
                  <a:pt x="3" y="20"/>
                </a:lnTo>
                <a:close/>
              </a:path>
            </a:pathLst>
          </a:custGeom>
          <a:solidFill>
            <a:srgbClr val="9395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810FAB09-9ED8-493A-ADEF-5E5D663A27B5}"/>
              </a:ext>
            </a:extLst>
          </p:cNvPr>
          <p:cNvSpPr txBox="1"/>
          <p:nvPr/>
        </p:nvSpPr>
        <p:spPr>
          <a:xfrm>
            <a:off x="1044392" y="5188961"/>
            <a:ext cx="300481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极简主义设计，极致简约风潮流所向，通用设计，完美兼容，打造最实用，最具个性的演示方案。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9CC7193F-4EC6-41CD-B62C-AAB627F4C0F7}"/>
              </a:ext>
            </a:extLst>
          </p:cNvPr>
          <p:cNvSpPr txBox="1"/>
          <p:nvPr/>
        </p:nvSpPr>
        <p:spPr>
          <a:xfrm>
            <a:off x="1044392" y="4757768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FC57FBD9-2CDF-46F2-89A5-3BC07321A0B8}"/>
              </a:ext>
            </a:extLst>
          </p:cNvPr>
          <p:cNvSpPr txBox="1"/>
          <p:nvPr/>
        </p:nvSpPr>
        <p:spPr>
          <a:xfrm>
            <a:off x="4626820" y="5188961"/>
            <a:ext cx="300481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极简主义设计，极致简约风潮流所向，通用设计，完美兼容，打造最实用，最具个性的演示方案。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3BE56D5-4698-45B2-96A1-6C855D0C1D30}"/>
              </a:ext>
            </a:extLst>
          </p:cNvPr>
          <p:cNvSpPr txBox="1"/>
          <p:nvPr/>
        </p:nvSpPr>
        <p:spPr>
          <a:xfrm>
            <a:off x="5113569" y="4757768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A41367F-6ACC-4C91-BF6D-52811B558C2E}"/>
              </a:ext>
            </a:extLst>
          </p:cNvPr>
          <p:cNvSpPr txBox="1"/>
          <p:nvPr/>
        </p:nvSpPr>
        <p:spPr>
          <a:xfrm>
            <a:off x="8129400" y="5188961"/>
            <a:ext cx="300481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极简主义设计，极致简约风潮流所向，通用设计，完美兼容，打造最实用，最具个性的演示方案。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8601D5A-DBB7-4348-AA40-5CEF17776F11}"/>
              </a:ext>
            </a:extLst>
          </p:cNvPr>
          <p:cNvSpPr txBox="1"/>
          <p:nvPr/>
        </p:nvSpPr>
        <p:spPr>
          <a:xfrm>
            <a:off x="8129400" y="4757768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094D8D6-198E-421B-B431-0F7259BAD000}"/>
              </a:ext>
            </a:extLst>
          </p:cNvPr>
          <p:cNvGrpSpPr/>
          <p:nvPr/>
        </p:nvGrpSpPr>
        <p:grpSpPr>
          <a:xfrm>
            <a:off x="2985900" y="1223357"/>
            <a:ext cx="2811463" cy="2813050"/>
            <a:chOff x="2985900" y="1223357"/>
            <a:chExt cx="2811463" cy="2813050"/>
          </a:xfrm>
        </p:grpSpPr>
        <p:sp>
          <p:nvSpPr>
            <p:cNvPr id="32" name="Oval 12">
              <a:extLst>
                <a:ext uri="{FF2B5EF4-FFF2-40B4-BE49-F238E27FC236}">
                  <a16:creationId xmlns:a16="http://schemas.microsoft.com/office/drawing/2014/main" id="{3B65D805-68A2-4FCE-8570-04F58F7981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5900" y="1223357"/>
              <a:ext cx="2811463" cy="28130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15A26832-C751-47DB-8282-467AE7D1D4B1}"/>
                </a:ext>
              </a:extLst>
            </p:cNvPr>
            <p:cNvGrpSpPr/>
            <p:nvPr/>
          </p:nvGrpSpPr>
          <p:grpSpPr>
            <a:xfrm>
              <a:off x="3719325" y="1698020"/>
              <a:ext cx="666750" cy="555625"/>
              <a:chOff x="3719325" y="1698020"/>
              <a:chExt cx="666750" cy="555625"/>
            </a:xfrm>
          </p:grpSpPr>
          <p:sp>
            <p:nvSpPr>
              <p:cNvPr id="35" name="Freeform 47">
                <a:extLst>
                  <a:ext uri="{FF2B5EF4-FFF2-40B4-BE49-F238E27FC236}">
                    <a16:creationId xmlns:a16="http://schemas.microsoft.com/office/drawing/2014/main" id="{E0D87A4F-B5C9-4733-9AD8-7A82E65348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9325" y="2020282"/>
                <a:ext cx="131763" cy="233363"/>
              </a:xfrm>
              <a:custGeom>
                <a:avLst/>
                <a:gdLst>
                  <a:gd name="T0" fmla="*/ 30 w 31"/>
                  <a:gd name="T1" fmla="*/ 1 h 55"/>
                  <a:gd name="T2" fmla="*/ 16 w 31"/>
                  <a:gd name="T3" fmla="*/ 1 h 55"/>
                  <a:gd name="T4" fmla="*/ 5 w 31"/>
                  <a:gd name="T5" fmla="*/ 4 h 55"/>
                  <a:gd name="T6" fmla="*/ 0 w 31"/>
                  <a:gd name="T7" fmla="*/ 17 h 55"/>
                  <a:gd name="T8" fmla="*/ 0 w 31"/>
                  <a:gd name="T9" fmla="*/ 53 h 55"/>
                  <a:gd name="T10" fmla="*/ 1 w 31"/>
                  <a:gd name="T11" fmla="*/ 55 h 55"/>
                  <a:gd name="T12" fmla="*/ 3 w 31"/>
                  <a:gd name="T13" fmla="*/ 53 h 55"/>
                  <a:gd name="T14" fmla="*/ 3 w 31"/>
                  <a:gd name="T15" fmla="*/ 17 h 55"/>
                  <a:gd name="T16" fmla="*/ 7 w 31"/>
                  <a:gd name="T17" fmla="*/ 7 h 55"/>
                  <a:gd name="T18" fmla="*/ 16 w 31"/>
                  <a:gd name="T19" fmla="*/ 4 h 55"/>
                  <a:gd name="T20" fmla="*/ 30 w 31"/>
                  <a:gd name="T21" fmla="*/ 4 h 55"/>
                  <a:gd name="T22" fmla="*/ 31 w 31"/>
                  <a:gd name="T23" fmla="*/ 2 h 55"/>
                  <a:gd name="T24" fmla="*/ 30 w 31"/>
                  <a:gd name="T25" fmla="*/ 1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55">
                    <a:moveTo>
                      <a:pt x="30" y="1"/>
                    </a:move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9" y="0"/>
                      <a:pt x="5" y="4"/>
                    </a:cubicBezTo>
                    <a:cubicBezTo>
                      <a:pt x="1" y="7"/>
                      <a:pt x="0" y="11"/>
                      <a:pt x="0" y="17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54"/>
                      <a:pt x="1" y="55"/>
                      <a:pt x="1" y="55"/>
                    </a:cubicBezTo>
                    <a:cubicBezTo>
                      <a:pt x="2" y="55"/>
                      <a:pt x="3" y="54"/>
                      <a:pt x="3" y="53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2"/>
                      <a:pt x="4" y="9"/>
                      <a:pt x="7" y="7"/>
                    </a:cubicBezTo>
                    <a:cubicBezTo>
                      <a:pt x="10" y="3"/>
                      <a:pt x="16" y="4"/>
                      <a:pt x="16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1" y="4"/>
                      <a:pt x="31" y="3"/>
                      <a:pt x="31" y="2"/>
                    </a:cubicBezTo>
                    <a:cubicBezTo>
                      <a:pt x="31" y="2"/>
                      <a:pt x="31" y="1"/>
                      <a:pt x="3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48">
                <a:extLst>
                  <a:ext uri="{FF2B5EF4-FFF2-40B4-BE49-F238E27FC236}">
                    <a16:creationId xmlns:a16="http://schemas.microsoft.com/office/drawing/2014/main" id="{AC5495D1-714C-428E-BC02-CA78B0AC9B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5050" y="2106007"/>
                <a:ext cx="12700" cy="147638"/>
              </a:xfrm>
              <a:custGeom>
                <a:avLst/>
                <a:gdLst>
                  <a:gd name="T0" fmla="*/ 1 w 3"/>
                  <a:gd name="T1" fmla="*/ 0 h 35"/>
                  <a:gd name="T2" fmla="*/ 0 w 3"/>
                  <a:gd name="T3" fmla="*/ 1 h 35"/>
                  <a:gd name="T4" fmla="*/ 0 w 3"/>
                  <a:gd name="T5" fmla="*/ 33 h 35"/>
                  <a:gd name="T6" fmla="*/ 1 w 3"/>
                  <a:gd name="T7" fmla="*/ 35 h 35"/>
                  <a:gd name="T8" fmla="*/ 3 w 3"/>
                  <a:gd name="T9" fmla="*/ 33 h 35"/>
                  <a:gd name="T10" fmla="*/ 3 w 3"/>
                  <a:gd name="T11" fmla="*/ 1 h 35"/>
                  <a:gd name="T12" fmla="*/ 1 w 3"/>
                  <a:gd name="T1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5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4"/>
                      <a:pt x="1" y="35"/>
                      <a:pt x="1" y="35"/>
                    </a:cubicBezTo>
                    <a:cubicBezTo>
                      <a:pt x="2" y="35"/>
                      <a:pt x="3" y="34"/>
                      <a:pt x="3" y="33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49">
                <a:extLst>
                  <a:ext uri="{FF2B5EF4-FFF2-40B4-BE49-F238E27FC236}">
                    <a16:creationId xmlns:a16="http://schemas.microsoft.com/office/drawing/2014/main" id="{22848BD6-408D-4C1E-974C-D00694B547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90788" y="2106007"/>
                <a:ext cx="12700" cy="147638"/>
              </a:xfrm>
              <a:custGeom>
                <a:avLst/>
                <a:gdLst>
                  <a:gd name="T0" fmla="*/ 1 w 3"/>
                  <a:gd name="T1" fmla="*/ 0 h 35"/>
                  <a:gd name="T2" fmla="*/ 0 w 3"/>
                  <a:gd name="T3" fmla="*/ 1 h 35"/>
                  <a:gd name="T4" fmla="*/ 0 w 3"/>
                  <a:gd name="T5" fmla="*/ 33 h 35"/>
                  <a:gd name="T6" fmla="*/ 1 w 3"/>
                  <a:gd name="T7" fmla="*/ 35 h 35"/>
                  <a:gd name="T8" fmla="*/ 3 w 3"/>
                  <a:gd name="T9" fmla="*/ 33 h 35"/>
                  <a:gd name="T10" fmla="*/ 3 w 3"/>
                  <a:gd name="T11" fmla="*/ 1 h 35"/>
                  <a:gd name="T12" fmla="*/ 1 w 3"/>
                  <a:gd name="T1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5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4"/>
                      <a:pt x="1" y="35"/>
                      <a:pt x="1" y="35"/>
                    </a:cubicBezTo>
                    <a:cubicBezTo>
                      <a:pt x="2" y="35"/>
                      <a:pt x="3" y="34"/>
                      <a:pt x="3" y="33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50">
                <a:extLst>
                  <a:ext uri="{FF2B5EF4-FFF2-40B4-BE49-F238E27FC236}">
                    <a16:creationId xmlns:a16="http://schemas.microsoft.com/office/drawing/2014/main" id="{3DAF1398-6AC8-4CF7-B1CF-48E11589B88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05050" y="1796445"/>
                <a:ext cx="190500" cy="228600"/>
              </a:xfrm>
              <a:custGeom>
                <a:avLst/>
                <a:gdLst>
                  <a:gd name="T0" fmla="*/ 45 w 45"/>
                  <a:gd name="T1" fmla="*/ 27 h 54"/>
                  <a:gd name="T2" fmla="*/ 23 w 45"/>
                  <a:gd name="T3" fmla="*/ 0 h 54"/>
                  <a:gd name="T4" fmla="*/ 0 w 45"/>
                  <a:gd name="T5" fmla="*/ 27 h 54"/>
                  <a:gd name="T6" fmla="*/ 23 w 45"/>
                  <a:gd name="T7" fmla="*/ 54 h 54"/>
                  <a:gd name="T8" fmla="*/ 45 w 45"/>
                  <a:gd name="T9" fmla="*/ 27 h 54"/>
                  <a:gd name="T10" fmla="*/ 23 w 45"/>
                  <a:gd name="T11" fmla="*/ 51 h 54"/>
                  <a:gd name="T12" fmla="*/ 3 w 45"/>
                  <a:gd name="T13" fmla="*/ 27 h 54"/>
                  <a:gd name="T14" fmla="*/ 23 w 45"/>
                  <a:gd name="T15" fmla="*/ 3 h 54"/>
                  <a:gd name="T16" fmla="*/ 42 w 45"/>
                  <a:gd name="T17" fmla="*/ 27 h 54"/>
                  <a:gd name="T18" fmla="*/ 23 w 45"/>
                  <a:gd name="T19" fmla="*/ 5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54">
                    <a:moveTo>
                      <a:pt x="45" y="27"/>
                    </a:moveTo>
                    <a:cubicBezTo>
                      <a:pt x="45" y="12"/>
                      <a:pt x="35" y="0"/>
                      <a:pt x="23" y="0"/>
                    </a:cubicBezTo>
                    <a:cubicBezTo>
                      <a:pt x="10" y="0"/>
                      <a:pt x="0" y="12"/>
                      <a:pt x="0" y="27"/>
                    </a:cubicBezTo>
                    <a:cubicBezTo>
                      <a:pt x="0" y="42"/>
                      <a:pt x="10" y="54"/>
                      <a:pt x="23" y="54"/>
                    </a:cubicBezTo>
                    <a:cubicBezTo>
                      <a:pt x="35" y="54"/>
                      <a:pt x="45" y="42"/>
                      <a:pt x="45" y="27"/>
                    </a:cubicBezTo>
                    <a:close/>
                    <a:moveTo>
                      <a:pt x="23" y="51"/>
                    </a:moveTo>
                    <a:cubicBezTo>
                      <a:pt x="12" y="51"/>
                      <a:pt x="3" y="40"/>
                      <a:pt x="3" y="27"/>
                    </a:cubicBezTo>
                    <a:cubicBezTo>
                      <a:pt x="3" y="14"/>
                      <a:pt x="12" y="3"/>
                      <a:pt x="23" y="3"/>
                    </a:cubicBezTo>
                    <a:cubicBezTo>
                      <a:pt x="33" y="3"/>
                      <a:pt x="42" y="14"/>
                      <a:pt x="42" y="27"/>
                    </a:cubicBezTo>
                    <a:cubicBezTo>
                      <a:pt x="42" y="40"/>
                      <a:pt x="33" y="51"/>
                      <a:pt x="23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51">
                <a:extLst>
                  <a:ext uri="{FF2B5EF4-FFF2-40B4-BE49-F238E27FC236}">
                    <a16:creationId xmlns:a16="http://schemas.microsoft.com/office/drawing/2014/main" id="{73C2576C-7E32-4F91-8D34-EB18A51D47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7450" y="1923445"/>
                <a:ext cx="190500" cy="330200"/>
              </a:xfrm>
              <a:custGeom>
                <a:avLst/>
                <a:gdLst>
                  <a:gd name="T0" fmla="*/ 44 w 45"/>
                  <a:gd name="T1" fmla="*/ 1 h 78"/>
                  <a:gd name="T2" fmla="*/ 30 w 45"/>
                  <a:gd name="T3" fmla="*/ 1 h 78"/>
                  <a:gd name="T4" fmla="*/ 18 w 45"/>
                  <a:gd name="T5" fmla="*/ 5 h 78"/>
                  <a:gd name="T6" fmla="*/ 14 w 45"/>
                  <a:gd name="T7" fmla="*/ 17 h 78"/>
                  <a:gd name="T8" fmla="*/ 14 w 45"/>
                  <a:gd name="T9" fmla="*/ 24 h 78"/>
                  <a:gd name="T10" fmla="*/ 1 w 45"/>
                  <a:gd name="T11" fmla="*/ 24 h 78"/>
                  <a:gd name="T12" fmla="*/ 0 w 45"/>
                  <a:gd name="T13" fmla="*/ 25 h 78"/>
                  <a:gd name="T14" fmla="*/ 1 w 45"/>
                  <a:gd name="T15" fmla="*/ 27 h 78"/>
                  <a:gd name="T16" fmla="*/ 15 w 45"/>
                  <a:gd name="T17" fmla="*/ 27 h 78"/>
                  <a:gd name="T18" fmla="*/ 24 w 45"/>
                  <a:gd name="T19" fmla="*/ 30 h 78"/>
                  <a:gd name="T20" fmla="*/ 28 w 45"/>
                  <a:gd name="T21" fmla="*/ 40 h 78"/>
                  <a:gd name="T22" fmla="*/ 28 w 45"/>
                  <a:gd name="T23" fmla="*/ 76 h 78"/>
                  <a:gd name="T24" fmla="*/ 29 w 45"/>
                  <a:gd name="T25" fmla="*/ 78 h 78"/>
                  <a:gd name="T26" fmla="*/ 31 w 45"/>
                  <a:gd name="T27" fmla="*/ 76 h 78"/>
                  <a:gd name="T28" fmla="*/ 31 w 45"/>
                  <a:gd name="T29" fmla="*/ 40 h 78"/>
                  <a:gd name="T30" fmla="*/ 26 w 45"/>
                  <a:gd name="T31" fmla="*/ 27 h 78"/>
                  <a:gd name="T32" fmla="*/ 17 w 45"/>
                  <a:gd name="T33" fmla="*/ 24 h 78"/>
                  <a:gd name="T34" fmla="*/ 17 w 45"/>
                  <a:gd name="T35" fmla="*/ 17 h 78"/>
                  <a:gd name="T36" fmla="*/ 20 w 45"/>
                  <a:gd name="T37" fmla="*/ 7 h 78"/>
                  <a:gd name="T38" fmla="*/ 30 w 45"/>
                  <a:gd name="T39" fmla="*/ 4 h 78"/>
                  <a:gd name="T40" fmla="*/ 44 w 45"/>
                  <a:gd name="T41" fmla="*/ 4 h 78"/>
                  <a:gd name="T42" fmla="*/ 45 w 45"/>
                  <a:gd name="T43" fmla="*/ 3 h 78"/>
                  <a:gd name="T44" fmla="*/ 44 w 45"/>
                  <a:gd name="T45" fmla="*/ 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5" h="78">
                    <a:moveTo>
                      <a:pt x="44" y="1"/>
                    </a:moveTo>
                    <a:cubicBezTo>
                      <a:pt x="30" y="1"/>
                      <a:pt x="30" y="1"/>
                      <a:pt x="30" y="1"/>
                    </a:cubicBezTo>
                    <a:cubicBezTo>
                      <a:pt x="30" y="1"/>
                      <a:pt x="23" y="0"/>
                      <a:pt x="18" y="5"/>
                    </a:cubicBezTo>
                    <a:cubicBezTo>
                      <a:pt x="15" y="7"/>
                      <a:pt x="14" y="11"/>
                      <a:pt x="14" y="17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6"/>
                      <a:pt x="0" y="27"/>
                      <a:pt x="1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21" y="26"/>
                      <a:pt x="24" y="30"/>
                    </a:cubicBezTo>
                    <a:cubicBezTo>
                      <a:pt x="27" y="32"/>
                      <a:pt x="28" y="35"/>
                      <a:pt x="28" y="40"/>
                    </a:cubicBezTo>
                    <a:cubicBezTo>
                      <a:pt x="28" y="76"/>
                      <a:pt x="28" y="76"/>
                      <a:pt x="28" y="76"/>
                    </a:cubicBezTo>
                    <a:cubicBezTo>
                      <a:pt x="28" y="77"/>
                      <a:pt x="29" y="78"/>
                      <a:pt x="29" y="78"/>
                    </a:cubicBezTo>
                    <a:cubicBezTo>
                      <a:pt x="30" y="78"/>
                      <a:pt x="31" y="77"/>
                      <a:pt x="31" y="76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34"/>
                      <a:pt x="29" y="30"/>
                      <a:pt x="26" y="27"/>
                    </a:cubicBezTo>
                    <a:cubicBezTo>
                      <a:pt x="23" y="25"/>
                      <a:pt x="19" y="24"/>
                      <a:pt x="17" y="24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2"/>
                      <a:pt x="18" y="9"/>
                      <a:pt x="20" y="7"/>
                    </a:cubicBezTo>
                    <a:cubicBezTo>
                      <a:pt x="24" y="4"/>
                      <a:pt x="29" y="4"/>
                      <a:pt x="30" y="4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4" y="4"/>
                      <a:pt x="45" y="3"/>
                      <a:pt x="45" y="3"/>
                    </a:cubicBezTo>
                    <a:cubicBezTo>
                      <a:pt x="45" y="2"/>
                      <a:pt x="44" y="1"/>
                      <a:pt x="4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52">
                <a:extLst>
                  <a:ext uri="{FF2B5EF4-FFF2-40B4-BE49-F238E27FC236}">
                    <a16:creationId xmlns:a16="http://schemas.microsoft.com/office/drawing/2014/main" id="{091401B6-189A-4872-AF3D-D62F318282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49550" y="1923445"/>
                <a:ext cx="136525" cy="233363"/>
              </a:xfrm>
              <a:custGeom>
                <a:avLst/>
                <a:gdLst>
                  <a:gd name="T0" fmla="*/ 27 w 32"/>
                  <a:gd name="T1" fmla="*/ 5 h 55"/>
                  <a:gd name="T2" fmla="*/ 16 w 32"/>
                  <a:gd name="T3" fmla="*/ 1 h 55"/>
                  <a:gd name="T4" fmla="*/ 2 w 32"/>
                  <a:gd name="T5" fmla="*/ 1 h 55"/>
                  <a:gd name="T6" fmla="*/ 0 w 32"/>
                  <a:gd name="T7" fmla="*/ 3 h 55"/>
                  <a:gd name="T8" fmla="*/ 2 w 32"/>
                  <a:gd name="T9" fmla="*/ 4 h 55"/>
                  <a:gd name="T10" fmla="*/ 16 w 32"/>
                  <a:gd name="T11" fmla="*/ 4 h 55"/>
                  <a:gd name="T12" fmla="*/ 25 w 32"/>
                  <a:gd name="T13" fmla="*/ 7 h 55"/>
                  <a:gd name="T14" fmla="*/ 29 w 32"/>
                  <a:gd name="T15" fmla="*/ 17 h 55"/>
                  <a:gd name="T16" fmla="*/ 29 w 32"/>
                  <a:gd name="T17" fmla="*/ 54 h 55"/>
                  <a:gd name="T18" fmla="*/ 30 w 32"/>
                  <a:gd name="T19" fmla="*/ 55 h 55"/>
                  <a:gd name="T20" fmla="*/ 32 w 32"/>
                  <a:gd name="T21" fmla="*/ 54 h 55"/>
                  <a:gd name="T22" fmla="*/ 32 w 32"/>
                  <a:gd name="T23" fmla="*/ 17 h 55"/>
                  <a:gd name="T24" fmla="*/ 27 w 32"/>
                  <a:gd name="T25" fmla="*/ 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" h="55">
                    <a:moveTo>
                      <a:pt x="27" y="5"/>
                    </a:moveTo>
                    <a:cubicBezTo>
                      <a:pt x="22" y="0"/>
                      <a:pt x="16" y="1"/>
                      <a:pt x="16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21" y="4"/>
                      <a:pt x="25" y="7"/>
                    </a:cubicBezTo>
                    <a:cubicBezTo>
                      <a:pt x="28" y="9"/>
                      <a:pt x="29" y="12"/>
                      <a:pt x="29" y="17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29" y="54"/>
                      <a:pt x="29" y="55"/>
                      <a:pt x="30" y="55"/>
                    </a:cubicBezTo>
                    <a:cubicBezTo>
                      <a:pt x="31" y="55"/>
                      <a:pt x="32" y="54"/>
                      <a:pt x="32" y="54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1"/>
                      <a:pt x="30" y="7"/>
                      <a:pt x="27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53">
                <a:extLst>
                  <a:ext uri="{FF2B5EF4-FFF2-40B4-BE49-F238E27FC236}">
                    <a16:creationId xmlns:a16="http://schemas.microsoft.com/office/drawing/2014/main" id="{05B8473D-F032-44AC-A14B-9B27D110F9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14613" y="2007582"/>
                <a:ext cx="12700" cy="149225"/>
              </a:xfrm>
              <a:custGeom>
                <a:avLst/>
                <a:gdLst>
                  <a:gd name="T0" fmla="*/ 1 w 3"/>
                  <a:gd name="T1" fmla="*/ 0 h 35"/>
                  <a:gd name="T2" fmla="*/ 0 w 3"/>
                  <a:gd name="T3" fmla="*/ 2 h 35"/>
                  <a:gd name="T4" fmla="*/ 0 w 3"/>
                  <a:gd name="T5" fmla="*/ 34 h 35"/>
                  <a:gd name="T6" fmla="*/ 1 w 3"/>
                  <a:gd name="T7" fmla="*/ 35 h 35"/>
                  <a:gd name="T8" fmla="*/ 3 w 3"/>
                  <a:gd name="T9" fmla="*/ 34 h 35"/>
                  <a:gd name="T10" fmla="*/ 3 w 3"/>
                  <a:gd name="T11" fmla="*/ 2 h 35"/>
                  <a:gd name="T12" fmla="*/ 1 w 3"/>
                  <a:gd name="T1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5">
                    <a:moveTo>
                      <a:pt x="1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35"/>
                      <a:pt x="1" y="35"/>
                    </a:cubicBezTo>
                    <a:cubicBezTo>
                      <a:pt x="2" y="35"/>
                      <a:pt x="3" y="34"/>
                      <a:pt x="3" y="34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54">
                <a:extLst>
                  <a:ext uri="{FF2B5EF4-FFF2-40B4-BE49-F238E27FC236}">
                    <a16:creationId xmlns:a16="http://schemas.microsoft.com/office/drawing/2014/main" id="{2E269D68-70AD-4AAF-8A4B-FD9BDF93AA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7650" y="2007582"/>
                <a:ext cx="12700" cy="149225"/>
              </a:xfrm>
              <a:custGeom>
                <a:avLst/>
                <a:gdLst>
                  <a:gd name="T0" fmla="*/ 1 w 3"/>
                  <a:gd name="T1" fmla="*/ 0 h 35"/>
                  <a:gd name="T2" fmla="*/ 0 w 3"/>
                  <a:gd name="T3" fmla="*/ 2 h 35"/>
                  <a:gd name="T4" fmla="*/ 0 w 3"/>
                  <a:gd name="T5" fmla="*/ 34 h 35"/>
                  <a:gd name="T6" fmla="*/ 1 w 3"/>
                  <a:gd name="T7" fmla="*/ 35 h 35"/>
                  <a:gd name="T8" fmla="*/ 3 w 3"/>
                  <a:gd name="T9" fmla="*/ 34 h 35"/>
                  <a:gd name="T10" fmla="*/ 3 w 3"/>
                  <a:gd name="T11" fmla="*/ 2 h 35"/>
                  <a:gd name="T12" fmla="*/ 1 w 3"/>
                  <a:gd name="T1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5">
                    <a:moveTo>
                      <a:pt x="1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35"/>
                      <a:pt x="1" y="35"/>
                    </a:cubicBezTo>
                    <a:cubicBezTo>
                      <a:pt x="2" y="35"/>
                      <a:pt x="3" y="34"/>
                      <a:pt x="3" y="34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55">
                <a:extLst>
                  <a:ext uri="{FF2B5EF4-FFF2-40B4-BE49-F238E27FC236}">
                    <a16:creationId xmlns:a16="http://schemas.microsoft.com/office/drawing/2014/main" id="{06B357EB-00D4-4DAC-9385-3BB54821AE7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01913" y="1698020"/>
                <a:ext cx="190500" cy="230188"/>
              </a:xfrm>
              <a:custGeom>
                <a:avLst/>
                <a:gdLst>
                  <a:gd name="T0" fmla="*/ 45 w 45"/>
                  <a:gd name="T1" fmla="*/ 27 h 54"/>
                  <a:gd name="T2" fmla="*/ 22 w 45"/>
                  <a:gd name="T3" fmla="*/ 0 h 54"/>
                  <a:gd name="T4" fmla="*/ 0 w 45"/>
                  <a:gd name="T5" fmla="*/ 27 h 54"/>
                  <a:gd name="T6" fmla="*/ 22 w 45"/>
                  <a:gd name="T7" fmla="*/ 54 h 54"/>
                  <a:gd name="T8" fmla="*/ 45 w 45"/>
                  <a:gd name="T9" fmla="*/ 27 h 54"/>
                  <a:gd name="T10" fmla="*/ 22 w 45"/>
                  <a:gd name="T11" fmla="*/ 51 h 54"/>
                  <a:gd name="T12" fmla="*/ 3 w 45"/>
                  <a:gd name="T13" fmla="*/ 27 h 54"/>
                  <a:gd name="T14" fmla="*/ 22 w 45"/>
                  <a:gd name="T15" fmla="*/ 3 h 54"/>
                  <a:gd name="T16" fmla="*/ 42 w 45"/>
                  <a:gd name="T17" fmla="*/ 27 h 54"/>
                  <a:gd name="T18" fmla="*/ 22 w 45"/>
                  <a:gd name="T19" fmla="*/ 5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54">
                    <a:moveTo>
                      <a:pt x="45" y="27"/>
                    </a:moveTo>
                    <a:cubicBezTo>
                      <a:pt x="45" y="12"/>
                      <a:pt x="35" y="0"/>
                      <a:pt x="22" y="0"/>
                    </a:cubicBezTo>
                    <a:cubicBezTo>
                      <a:pt x="10" y="0"/>
                      <a:pt x="0" y="12"/>
                      <a:pt x="0" y="27"/>
                    </a:cubicBezTo>
                    <a:cubicBezTo>
                      <a:pt x="0" y="42"/>
                      <a:pt x="10" y="54"/>
                      <a:pt x="22" y="54"/>
                    </a:cubicBezTo>
                    <a:cubicBezTo>
                      <a:pt x="35" y="54"/>
                      <a:pt x="45" y="42"/>
                      <a:pt x="45" y="27"/>
                    </a:cubicBezTo>
                    <a:close/>
                    <a:moveTo>
                      <a:pt x="22" y="51"/>
                    </a:moveTo>
                    <a:cubicBezTo>
                      <a:pt x="12" y="51"/>
                      <a:pt x="3" y="40"/>
                      <a:pt x="3" y="27"/>
                    </a:cubicBezTo>
                    <a:cubicBezTo>
                      <a:pt x="3" y="14"/>
                      <a:pt x="12" y="3"/>
                      <a:pt x="22" y="3"/>
                    </a:cubicBezTo>
                    <a:cubicBezTo>
                      <a:pt x="33" y="3"/>
                      <a:pt x="42" y="14"/>
                      <a:pt x="42" y="27"/>
                    </a:cubicBezTo>
                    <a:cubicBezTo>
                      <a:pt x="42" y="40"/>
                      <a:pt x="33" y="51"/>
                      <a:pt x="22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2A8E5D35-2DC0-418D-93D0-966CD125EA0B}"/>
                </a:ext>
              </a:extLst>
            </p:cNvPr>
            <p:cNvSpPr txBox="1"/>
            <p:nvPr/>
          </p:nvSpPr>
          <p:spPr>
            <a:xfrm>
              <a:off x="3371269" y="2419598"/>
              <a:ext cx="1428587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6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zero</a:t>
              </a:r>
              <a:r>
                <a:rPr lang="zh-CN" altLang="en-US" sz="16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极简主义设计，极致简约风潮流所向，通用设计。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A6970AB2-E7BF-4BAD-888A-A903B92DE3CB}"/>
              </a:ext>
            </a:extLst>
          </p:cNvPr>
          <p:cNvGrpSpPr/>
          <p:nvPr/>
        </p:nvGrpSpPr>
        <p:grpSpPr>
          <a:xfrm>
            <a:off x="4716275" y="1177320"/>
            <a:ext cx="2811463" cy="2811463"/>
            <a:chOff x="4716275" y="1177320"/>
            <a:chExt cx="2811463" cy="2811463"/>
          </a:xfrm>
        </p:grpSpPr>
        <p:sp>
          <p:nvSpPr>
            <p:cNvPr id="45" name="Oval 14">
              <a:extLst>
                <a:ext uri="{FF2B5EF4-FFF2-40B4-BE49-F238E27FC236}">
                  <a16:creationId xmlns:a16="http://schemas.microsoft.com/office/drawing/2014/main" id="{A3D4FB20-6A95-439D-9ECA-519C3DFDB4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6275" y="1177320"/>
              <a:ext cx="2811463" cy="281146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46" name="Freeform 42">
              <a:extLst>
                <a:ext uri="{FF2B5EF4-FFF2-40B4-BE49-F238E27FC236}">
                  <a16:creationId xmlns:a16="http://schemas.microsoft.com/office/drawing/2014/main" id="{849A1E75-B267-436F-8885-208BFBBE43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79900" y="1694845"/>
              <a:ext cx="730250" cy="563563"/>
            </a:xfrm>
            <a:custGeom>
              <a:avLst/>
              <a:gdLst>
                <a:gd name="T0" fmla="*/ 153 w 172"/>
                <a:gd name="T1" fmla="*/ 42 h 133"/>
                <a:gd name="T2" fmla="*/ 141 w 172"/>
                <a:gd name="T3" fmla="*/ 0 h 133"/>
                <a:gd name="T4" fmla="*/ 112 w 172"/>
                <a:gd name="T5" fmla="*/ 12 h 133"/>
                <a:gd name="T6" fmla="*/ 98 w 172"/>
                <a:gd name="T7" fmla="*/ 20 h 133"/>
                <a:gd name="T8" fmla="*/ 15 w 172"/>
                <a:gd name="T9" fmla="*/ 35 h 133"/>
                <a:gd name="T10" fmla="*/ 0 w 172"/>
                <a:gd name="T11" fmla="*/ 26 h 133"/>
                <a:gd name="T12" fmla="*/ 15 w 172"/>
                <a:gd name="T13" fmla="*/ 99 h 133"/>
                <a:gd name="T14" fmla="*/ 26 w 172"/>
                <a:gd name="T15" fmla="*/ 94 h 133"/>
                <a:gd name="T16" fmla="*/ 48 w 172"/>
                <a:gd name="T17" fmla="*/ 133 h 133"/>
                <a:gd name="T18" fmla="*/ 98 w 172"/>
                <a:gd name="T19" fmla="*/ 106 h 133"/>
                <a:gd name="T20" fmla="*/ 101 w 172"/>
                <a:gd name="T21" fmla="*/ 106 h 133"/>
                <a:gd name="T22" fmla="*/ 102 w 172"/>
                <a:gd name="T23" fmla="*/ 106 h 133"/>
                <a:gd name="T24" fmla="*/ 112 w 172"/>
                <a:gd name="T25" fmla="*/ 113 h 133"/>
                <a:gd name="T26" fmla="*/ 141 w 172"/>
                <a:gd name="T27" fmla="*/ 125 h 133"/>
                <a:gd name="T28" fmla="*/ 153 w 172"/>
                <a:gd name="T29" fmla="*/ 83 h 133"/>
                <a:gd name="T30" fmla="*/ 45 w 172"/>
                <a:gd name="T31" fmla="*/ 129 h 133"/>
                <a:gd name="T32" fmla="*/ 29 w 172"/>
                <a:gd name="T33" fmla="*/ 94 h 133"/>
                <a:gd name="T34" fmla="*/ 45 w 172"/>
                <a:gd name="T35" fmla="*/ 129 h 133"/>
                <a:gd name="T36" fmla="*/ 3 w 172"/>
                <a:gd name="T37" fmla="*/ 96 h 133"/>
                <a:gd name="T38" fmla="*/ 11 w 172"/>
                <a:gd name="T39" fmla="*/ 30 h 133"/>
                <a:gd name="T40" fmla="*/ 11 w 172"/>
                <a:gd name="T41" fmla="*/ 91 h 133"/>
                <a:gd name="T42" fmla="*/ 15 w 172"/>
                <a:gd name="T43" fmla="*/ 88 h 133"/>
                <a:gd name="T44" fmla="*/ 98 w 172"/>
                <a:gd name="T45" fmla="*/ 24 h 133"/>
                <a:gd name="T46" fmla="*/ 15 w 172"/>
                <a:gd name="T47" fmla="*/ 88 h 133"/>
                <a:gd name="T48" fmla="*/ 102 w 172"/>
                <a:gd name="T49" fmla="*/ 23 h 133"/>
                <a:gd name="T50" fmla="*/ 112 w 172"/>
                <a:gd name="T51" fmla="*/ 105 h 133"/>
                <a:gd name="T52" fmla="*/ 149 w 172"/>
                <a:gd name="T53" fmla="*/ 113 h 133"/>
                <a:gd name="T54" fmla="*/ 124 w 172"/>
                <a:gd name="T55" fmla="*/ 121 h 133"/>
                <a:gd name="T56" fmla="*/ 116 w 172"/>
                <a:gd name="T57" fmla="*/ 109 h 133"/>
                <a:gd name="T58" fmla="*/ 116 w 172"/>
                <a:gd name="T59" fmla="*/ 12 h 133"/>
                <a:gd name="T60" fmla="*/ 141 w 172"/>
                <a:gd name="T61" fmla="*/ 4 h 133"/>
                <a:gd name="T62" fmla="*/ 149 w 172"/>
                <a:gd name="T63" fmla="*/ 42 h 133"/>
                <a:gd name="T64" fmla="*/ 149 w 172"/>
                <a:gd name="T65" fmla="*/ 113 h 133"/>
                <a:gd name="T66" fmla="*/ 153 w 172"/>
                <a:gd name="T67" fmla="*/ 45 h 133"/>
                <a:gd name="T68" fmla="*/ 153 w 172"/>
                <a:gd name="T69" fmla="*/ 8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2" h="133">
                  <a:moveTo>
                    <a:pt x="172" y="62"/>
                  </a:moveTo>
                  <a:cubicBezTo>
                    <a:pt x="172" y="52"/>
                    <a:pt x="163" y="43"/>
                    <a:pt x="153" y="42"/>
                  </a:cubicBezTo>
                  <a:cubicBezTo>
                    <a:pt x="153" y="12"/>
                    <a:pt x="153" y="12"/>
                    <a:pt x="153" y="12"/>
                  </a:cubicBezTo>
                  <a:cubicBezTo>
                    <a:pt x="153" y="5"/>
                    <a:pt x="147" y="0"/>
                    <a:pt x="141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17" y="0"/>
                    <a:pt x="112" y="5"/>
                    <a:pt x="112" y="12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26" y="94"/>
                    <a:pt x="26" y="94"/>
                    <a:pt x="26" y="94"/>
                  </a:cubicBezTo>
                  <a:cubicBezTo>
                    <a:pt x="26" y="133"/>
                    <a:pt x="26" y="133"/>
                    <a:pt x="26" y="133"/>
                  </a:cubicBezTo>
                  <a:cubicBezTo>
                    <a:pt x="48" y="133"/>
                    <a:pt x="48" y="133"/>
                    <a:pt x="48" y="133"/>
                  </a:cubicBezTo>
                  <a:cubicBezTo>
                    <a:pt x="48" y="97"/>
                    <a:pt x="48" y="97"/>
                    <a:pt x="48" y="97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6"/>
                    <a:pt x="102" y="106"/>
                    <a:pt x="102" y="106"/>
                  </a:cubicBezTo>
                  <a:cubicBezTo>
                    <a:pt x="102" y="106"/>
                    <a:pt x="102" y="106"/>
                    <a:pt x="102" y="106"/>
                  </a:cubicBezTo>
                  <a:cubicBezTo>
                    <a:pt x="112" y="108"/>
                    <a:pt x="112" y="108"/>
                    <a:pt x="112" y="108"/>
                  </a:cubicBezTo>
                  <a:cubicBezTo>
                    <a:pt x="112" y="113"/>
                    <a:pt x="112" y="113"/>
                    <a:pt x="112" y="113"/>
                  </a:cubicBezTo>
                  <a:cubicBezTo>
                    <a:pt x="112" y="120"/>
                    <a:pt x="117" y="125"/>
                    <a:pt x="124" y="125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47" y="125"/>
                    <a:pt x="153" y="120"/>
                    <a:pt x="153" y="113"/>
                  </a:cubicBezTo>
                  <a:cubicBezTo>
                    <a:pt x="153" y="83"/>
                    <a:pt x="153" y="83"/>
                    <a:pt x="153" y="83"/>
                  </a:cubicBezTo>
                  <a:cubicBezTo>
                    <a:pt x="163" y="82"/>
                    <a:pt x="172" y="73"/>
                    <a:pt x="172" y="62"/>
                  </a:cubicBezTo>
                  <a:close/>
                  <a:moveTo>
                    <a:pt x="45" y="129"/>
                  </a:moveTo>
                  <a:cubicBezTo>
                    <a:pt x="29" y="129"/>
                    <a:pt x="29" y="129"/>
                    <a:pt x="29" y="129"/>
                  </a:cubicBezTo>
                  <a:cubicBezTo>
                    <a:pt x="29" y="94"/>
                    <a:pt x="29" y="94"/>
                    <a:pt x="29" y="94"/>
                  </a:cubicBezTo>
                  <a:cubicBezTo>
                    <a:pt x="45" y="97"/>
                    <a:pt x="45" y="97"/>
                    <a:pt x="45" y="97"/>
                  </a:cubicBezTo>
                  <a:lnTo>
                    <a:pt x="45" y="129"/>
                  </a:lnTo>
                  <a:close/>
                  <a:moveTo>
                    <a:pt x="11" y="96"/>
                  </a:moveTo>
                  <a:cubicBezTo>
                    <a:pt x="3" y="96"/>
                    <a:pt x="3" y="96"/>
                    <a:pt x="3" y="96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91"/>
                    <a:pt x="11" y="91"/>
                    <a:pt x="11" y="91"/>
                  </a:cubicBezTo>
                  <a:lnTo>
                    <a:pt x="11" y="96"/>
                  </a:lnTo>
                  <a:close/>
                  <a:moveTo>
                    <a:pt x="15" y="88"/>
                  </a:moveTo>
                  <a:cubicBezTo>
                    <a:pt x="15" y="38"/>
                    <a:pt x="15" y="38"/>
                    <a:pt x="15" y="38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102"/>
                    <a:pt x="98" y="102"/>
                    <a:pt x="98" y="102"/>
                  </a:cubicBezTo>
                  <a:lnTo>
                    <a:pt x="15" y="88"/>
                  </a:lnTo>
                  <a:close/>
                  <a:moveTo>
                    <a:pt x="102" y="103"/>
                  </a:moveTo>
                  <a:cubicBezTo>
                    <a:pt x="102" y="23"/>
                    <a:pt x="102" y="23"/>
                    <a:pt x="102" y="23"/>
                  </a:cubicBezTo>
                  <a:cubicBezTo>
                    <a:pt x="112" y="21"/>
                    <a:pt x="112" y="21"/>
                    <a:pt x="112" y="21"/>
                  </a:cubicBezTo>
                  <a:cubicBezTo>
                    <a:pt x="112" y="105"/>
                    <a:pt x="112" y="105"/>
                    <a:pt x="112" y="105"/>
                  </a:cubicBezTo>
                  <a:lnTo>
                    <a:pt x="102" y="103"/>
                  </a:lnTo>
                  <a:close/>
                  <a:moveTo>
                    <a:pt x="149" y="113"/>
                  </a:moveTo>
                  <a:cubicBezTo>
                    <a:pt x="149" y="118"/>
                    <a:pt x="146" y="121"/>
                    <a:pt x="141" y="121"/>
                  </a:cubicBezTo>
                  <a:cubicBezTo>
                    <a:pt x="124" y="121"/>
                    <a:pt x="124" y="121"/>
                    <a:pt x="124" y="121"/>
                  </a:cubicBezTo>
                  <a:cubicBezTo>
                    <a:pt x="119" y="121"/>
                    <a:pt x="116" y="118"/>
                    <a:pt x="116" y="113"/>
                  </a:cubicBezTo>
                  <a:cubicBezTo>
                    <a:pt x="116" y="109"/>
                    <a:pt x="116" y="109"/>
                    <a:pt x="116" y="109"/>
                  </a:cubicBezTo>
                  <a:cubicBezTo>
                    <a:pt x="116" y="17"/>
                    <a:pt x="116" y="17"/>
                    <a:pt x="116" y="17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7"/>
                    <a:pt x="119" y="4"/>
                    <a:pt x="124" y="4"/>
                  </a:cubicBezTo>
                  <a:cubicBezTo>
                    <a:pt x="141" y="4"/>
                    <a:pt x="141" y="4"/>
                    <a:pt x="141" y="4"/>
                  </a:cubicBezTo>
                  <a:cubicBezTo>
                    <a:pt x="146" y="4"/>
                    <a:pt x="149" y="7"/>
                    <a:pt x="149" y="12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9" y="83"/>
                    <a:pt x="149" y="83"/>
                    <a:pt x="149" y="83"/>
                  </a:cubicBezTo>
                  <a:lnTo>
                    <a:pt x="149" y="113"/>
                  </a:lnTo>
                  <a:close/>
                  <a:moveTo>
                    <a:pt x="153" y="80"/>
                  </a:moveTo>
                  <a:cubicBezTo>
                    <a:pt x="153" y="45"/>
                    <a:pt x="153" y="45"/>
                    <a:pt x="153" y="45"/>
                  </a:cubicBezTo>
                  <a:cubicBezTo>
                    <a:pt x="161" y="46"/>
                    <a:pt x="168" y="53"/>
                    <a:pt x="168" y="62"/>
                  </a:cubicBezTo>
                  <a:cubicBezTo>
                    <a:pt x="168" y="72"/>
                    <a:pt x="161" y="79"/>
                    <a:pt x="153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C783E18C-986E-4906-9B5F-01E1A20AE1A9}"/>
                </a:ext>
              </a:extLst>
            </p:cNvPr>
            <p:cNvSpPr txBox="1"/>
            <p:nvPr/>
          </p:nvSpPr>
          <p:spPr>
            <a:xfrm>
              <a:off x="5308426" y="2420888"/>
              <a:ext cx="158817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6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zero</a:t>
              </a:r>
              <a:r>
                <a:rPr lang="zh-CN" altLang="en-US" sz="16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极简主义设计，极致简约风潮流所向，通用设计。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2013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4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9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4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8DB7DB8D-5BD6-4B36-B186-2E68147CA2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57437" y="6278265"/>
            <a:ext cx="535681" cy="29927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BBF7D86-0FA8-4CD4-962E-C208C459A3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5387" y="6427904"/>
            <a:ext cx="720926" cy="40277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6D96BB6E-D2DD-4528-800D-61F2FF2BEACE}"/>
              </a:ext>
            </a:extLst>
          </p:cNvPr>
          <p:cNvSpPr/>
          <p:nvPr/>
        </p:nvSpPr>
        <p:spPr>
          <a:xfrm>
            <a:off x="802734" y="267210"/>
            <a:ext cx="4476046" cy="595108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6D6F8A9-39A0-4DEA-8665-5A6148E06BB4}"/>
              </a:ext>
            </a:extLst>
          </p:cNvPr>
          <p:cNvSpPr/>
          <p:nvPr/>
        </p:nvSpPr>
        <p:spPr>
          <a:xfrm>
            <a:off x="1200686" y="314467"/>
            <a:ext cx="3775393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1D3951B3-891E-4DB6-90E1-7CE7C77F9788}"/>
              </a:ext>
            </a:extLst>
          </p:cNvPr>
          <p:cNvSpPr/>
          <p:nvPr/>
        </p:nvSpPr>
        <p:spPr>
          <a:xfrm>
            <a:off x="129620" y="113294"/>
            <a:ext cx="875885" cy="875885"/>
          </a:xfrm>
          <a:prstGeom prst="ellipse">
            <a:avLst/>
          </a:prstGeom>
          <a:solidFill>
            <a:schemeClr val="accent4"/>
          </a:solidFill>
          <a:ln w="57150">
            <a:solidFill>
              <a:srgbClr val="DA4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4ACF66B-3462-45FB-9302-AD1EC69EA171}"/>
              </a:ext>
            </a:extLst>
          </p:cNvPr>
          <p:cNvSpPr txBox="1"/>
          <p:nvPr/>
        </p:nvSpPr>
        <p:spPr>
          <a:xfrm>
            <a:off x="166597" y="103864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肆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F5374690-6106-477E-83D7-3E17D41D75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94"/>
          <a:stretch/>
        </p:blipFill>
        <p:spPr>
          <a:xfrm flipH="1">
            <a:off x="11114320" y="0"/>
            <a:ext cx="1077680" cy="237384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B01BADF-0336-4FD7-A961-1355CBD344E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83802"/>
          <a:stretch/>
        </p:blipFill>
        <p:spPr>
          <a:xfrm>
            <a:off x="-22662" y="6159028"/>
            <a:ext cx="12214662" cy="69897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3C6EF5-780B-4B9A-BDBE-C4B8FC6822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401" y="6431424"/>
            <a:ext cx="328305" cy="248691"/>
          </a:xfrm>
          <a:prstGeom prst="rect">
            <a:avLst/>
          </a:prstGeom>
        </p:spPr>
      </p:pic>
      <p:sp>
        <p:nvSpPr>
          <p:cNvPr id="14" name="Oval 148">
            <a:extLst>
              <a:ext uri="{FF2B5EF4-FFF2-40B4-BE49-F238E27FC236}">
                <a16:creationId xmlns:a16="http://schemas.microsoft.com/office/drawing/2014/main" id="{A9CF40FE-7605-4B5E-9C7A-85263FD7D3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54963" y="2700623"/>
            <a:ext cx="317500" cy="3190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8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Oval 149">
            <a:extLst>
              <a:ext uri="{FF2B5EF4-FFF2-40B4-BE49-F238E27FC236}">
                <a16:creationId xmlns:a16="http://schemas.microsoft.com/office/drawing/2014/main" id="{CEF40BE6-22E4-4877-8E0D-8A32A365A9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1438" y="2700623"/>
            <a:ext cx="317500" cy="3190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8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Oval 150">
            <a:extLst>
              <a:ext uri="{FF2B5EF4-FFF2-40B4-BE49-F238E27FC236}">
                <a16:creationId xmlns:a16="http://schemas.microsoft.com/office/drawing/2014/main" id="{01F852B8-C62E-4005-A28C-5129B7E6E4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1438" y="4372261"/>
            <a:ext cx="317500" cy="317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8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Oval 152">
            <a:extLst>
              <a:ext uri="{FF2B5EF4-FFF2-40B4-BE49-F238E27FC236}">
                <a16:creationId xmlns:a16="http://schemas.microsoft.com/office/drawing/2014/main" id="{5438033B-11CA-4FE8-A91C-E68CDC22C1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54963" y="4369086"/>
            <a:ext cx="317500" cy="31908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8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8@|5FFC:4308095|FBC:16777215|LFC:0|LBC:16777215">
            <a:extLst>
              <a:ext uri="{FF2B5EF4-FFF2-40B4-BE49-F238E27FC236}">
                <a16:creationId xmlns:a16="http://schemas.microsoft.com/office/drawing/2014/main" id="{D1F0B5AE-0D7E-4441-B996-9C43468A5AFA}"/>
              </a:ext>
            </a:extLst>
          </p:cNvPr>
          <p:cNvSpPr>
            <a:spLocks/>
          </p:cNvSpPr>
          <p:nvPr/>
        </p:nvSpPr>
        <p:spPr bwMode="auto">
          <a:xfrm>
            <a:off x="4321175" y="2003711"/>
            <a:ext cx="1868488" cy="1778000"/>
          </a:xfrm>
          <a:custGeom>
            <a:avLst/>
            <a:gdLst>
              <a:gd name="T0" fmla="*/ 497 w 497"/>
              <a:gd name="T1" fmla="*/ 134 h 473"/>
              <a:gd name="T2" fmla="*/ 408 w 497"/>
              <a:gd name="T3" fmla="*/ 225 h 473"/>
              <a:gd name="T4" fmla="*/ 230 w 497"/>
              <a:gd name="T5" fmla="*/ 440 h 473"/>
              <a:gd name="T6" fmla="*/ 130 w 497"/>
              <a:gd name="T7" fmla="*/ 342 h 473"/>
              <a:gd name="T8" fmla="*/ 0 w 497"/>
              <a:gd name="T9" fmla="*/ 473 h 473"/>
              <a:gd name="T10" fmla="*/ 0 w 497"/>
              <a:gd name="T11" fmla="*/ 459 h 473"/>
              <a:gd name="T12" fmla="*/ 361 w 497"/>
              <a:gd name="T13" fmla="*/ 0 h 473"/>
              <a:gd name="T14" fmla="*/ 497 w 497"/>
              <a:gd name="T15" fmla="*/ 134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7" h="473">
                <a:moveTo>
                  <a:pt x="497" y="134"/>
                </a:moveTo>
                <a:cubicBezTo>
                  <a:pt x="408" y="225"/>
                  <a:pt x="408" y="225"/>
                  <a:pt x="408" y="225"/>
                </a:cubicBezTo>
                <a:cubicBezTo>
                  <a:pt x="311" y="252"/>
                  <a:pt x="238" y="337"/>
                  <a:pt x="230" y="440"/>
                </a:cubicBezTo>
                <a:cubicBezTo>
                  <a:pt x="130" y="342"/>
                  <a:pt x="130" y="342"/>
                  <a:pt x="130" y="342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468"/>
                  <a:pt x="0" y="463"/>
                  <a:pt x="0" y="459"/>
                </a:cubicBezTo>
                <a:cubicBezTo>
                  <a:pt x="0" y="236"/>
                  <a:pt x="154" y="50"/>
                  <a:pt x="361" y="0"/>
                </a:cubicBezTo>
                <a:lnTo>
                  <a:pt x="497" y="13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5@|5FFC:1554685|FBC:16777215|LFC:0|LBC:16777215">
            <a:extLst>
              <a:ext uri="{FF2B5EF4-FFF2-40B4-BE49-F238E27FC236}">
                <a16:creationId xmlns:a16="http://schemas.microsoft.com/office/drawing/2014/main" id="{3D24BAA0-4199-487D-A59B-6C57D2F9228D}"/>
              </a:ext>
            </a:extLst>
          </p:cNvPr>
          <p:cNvSpPr>
            <a:spLocks/>
          </p:cNvSpPr>
          <p:nvPr/>
        </p:nvSpPr>
        <p:spPr bwMode="auto">
          <a:xfrm>
            <a:off x="5997575" y="1954498"/>
            <a:ext cx="1836738" cy="1898650"/>
          </a:xfrm>
          <a:custGeom>
            <a:avLst/>
            <a:gdLst>
              <a:gd name="T0" fmla="*/ 488 w 488"/>
              <a:gd name="T1" fmla="*/ 376 h 505"/>
              <a:gd name="T2" fmla="*/ 360 w 488"/>
              <a:gd name="T3" fmla="*/ 505 h 505"/>
              <a:gd name="T4" fmla="*/ 259 w 488"/>
              <a:gd name="T5" fmla="*/ 406 h 505"/>
              <a:gd name="T6" fmla="*/ 63 w 488"/>
              <a:gd name="T7" fmla="*/ 232 h 505"/>
              <a:gd name="T8" fmla="*/ 148 w 488"/>
              <a:gd name="T9" fmla="*/ 146 h 505"/>
              <a:gd name="T10" fmla="*/ 0 w 488"/>
              <a:gd name="T11" fmla="*/ 1 h 505"/>
              <a:gd name="T12" fmla="*/ 26 w 488"/>
              <a:gd name="T13" fmla="*/ 0 h 505"/>
              <a:gd name="T14" fmla="*/ 488 w 488"/>
              <a:gd name="T15" fmla="*/ 376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8" h="505">
                <a:moveTo>
                  <a:pt x="488" y="376"/>
                </a:moveTo>
                <a:cubicBezTo>
                  <a:pt x="360" y="505"/>
                  <a:pt x="360" y="505"/>
                  <a:pt x="360" y="505"/>
                </a:cubicBezTo>
                <a:cubicBezTo>
                  <a:pt x="259" y="406"/>
                  <a:pt x="259" y="406"/>
                  <a:pt x="259" y="406"/>
                </a:cubicBezTo>
                <a:cubicBezTo>
                  <a:pt x="234" y="316"/>
                  <a:pt x="158" y="247"/>
                  <a:pt x="63" y="232"/>
                </a:cubicBezTo>
                <a:cubicBezTo>
                  <a:pt x="148" y="146"/>
                  <a:pt x="148" y="146"/>
                  <a:pt x="148" y="146"/>
                </a:cubicBezTo>
                <a:cubicBezTo>
                  <a:pt x="0" y="1"/>
                  <a:pt x="0" y="1"/>
                  <a:pt x="0" y="1"/>
                </a:cubicBezTo>
                <a:cubicBezTo>
                  <a:pt x="9" y="0"/>
                  <a:pt x="17" y="0"/>
                  <a:pt x="26" y="0"/>
                </a:cubicBezTo>
                <a:cubicBezTo>
                  <a:pt x="254" y="0"/>
                  <a:pt x="444" y="161"/>
                  <a:pt x="488" y="37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7@|5FFC:2381804|FBC:16777215|LFC:0|LBC:16777215">
            <a:extLst>
              <a:ext uri="{FF2B5EF4-FFF2-40B4-BE49-F238E27FC236}">
                <a16:creationId xmlns:a16="http://schemas.microsoft.com/office/drawing/2014/main" id="{368918E6-F91F-47B3-9AD5-A97B65FBC94D}"/>
              </a:ext>
            </a:extLst>
          </p:cNvPr>
          <p:cNvSpPr>
            <a:spLocks/>
          </p:cNvSpPr>
          <p:nvPr/>
        </p:nvSpPr>
        <p:spPr bwMode="auto">
          <a:xfrm>
            <a:off x="4362450" y="3649948"/>
            <a:ext cx="1804988" cy="1851025"/>
          </a:xfrm>
          <a:custGeom>
            <a:avLst/>
            <a:gdLst>
              <a:gd name="T0" fmla="*/ 480 w 480"/>
              <a:gd name="T1" fmla="*/ 492 h 492"/>
              <a:gd name="T2" fmla="*/ 461 w 480"/>
              <a:gd name="T3" fmla="*/ 492 h 492"/>
              <a:gd name="T4" fmla="*/ 0 w 480"/>
              <a:gd name="T5" fmla="*/ 122 h 492"/>
              <a:gd name="T6" fmla="*/ 120 w 480"/>
              <a:gd name="T7" fmla="*/ 0 h 492"/>
              <a:gd name="T8" fmla="*/ 239 w 480"/>
              <a:gd name="T9" fmla="*/ 118 h 492"/>
              <a:gd name="T10" fmla="*/ 424 w 480"/>
              <a:gd name="T11" fmla="*/ 260 h 492"/>
              <a:gd name="T12" fmla="*/ 335 w 480"/>
              <a:gd name="T13" fmla="*/ 350 h 492"/>
              <a:gd name="T14" fmla="*/ 480 w 480"/>
              <a:gd name="T15" fmla="*/ 492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0" h="492">
                <a:moveTo>
                  <a:pt x="480" y="492"/>
                </a:moveTo>
                <a:cubicBezTo>
                  <a:pt x="474" y="492"/>
                  <a:pt x="467" y="492"/>
                  <a:pt x="461" y="492"/>
                </a:cubicBezTo>
                <a:cubicBezTo>
                  <a:pt x="235" y="492"/>
                  <a:pt x="46" y="334"/>
                  <a:pt x="0" y="122"/>
                </a:cubicBezTo>
                <a:cubicBezTo>
                  <a:pt x="120" y="0"/>
                  <a:pt x="120" y="0"/>
                  <a:pt x="120" y="0"/>
                </a:cubicBezTo>
                <a:cubicBezTo>
                  <a:pt x="239" y="118"/>
                  <a:pt x="239" y="118"/>
                  <a:pt x="239" y="118"/>
                </a:cubicBezTo>
                <a:cubicBezTo>
                  <a:pt x="271" y="192"/>
                  <a:pt x="341" y="247"/>
                  <a:pt x="424" y="260"/>
                </a:cubicBezTo>
                <a:cubicBezTo>
                  <a:pt x="335" y="350"/>
                  <a:pt x="335" y="350"/>
                  <a:pt x="335" y="350"/>
                </a:cubicBezTo>
                <a:lnTo>
                  <a:pt x="480" y="49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6@|5FFC:14657585|FBC:16777215|LFC:0|LBC:16777215">
            <a:extLst>
              <a:ext uri="{FF2B5EF4-FFF2-40B4-BE49-F238E27FC236}">
                <a16:creationId xmlns:a16="http://schemas.microsoft.com/office/drawing/2014/main" id="{77B1C7EE-D59D-4ED4-8C7D-73931F547E0F}"/>
              </a:ext>
            </a:extLst>
          </p:cNvPr>
          <p:cNvSpPr>
            <a:spLocks/>
          </p:cNvSpPr>
          <p:nvPr/>
        </p:nvSpPr>
        <p:spPr bwMode="auto">
          <a:xfrm>
            <a:off x="5986463" y="3695986"/>
            <a:ext cx="1884362" cy="1763712"/>
          </a:xfrm>
          <a:custGeom>
            <a:avLst/>
            <a:gdLst>
              <a:gd name="T0" fmla="*/ 501 w 501"/>
              <a:gd name="T1" fmla="*/ 9 h 469"/>
              <a:gd name="T2" fmla="*/ 134 w 501"/>
              <a:gd name="T3" fmla="*/ 469 h 469"/>
              <a:gd name="T4" fmla="*/ 0 w 501"/>
              <a:gd name="T5" fmla="*/ 337 h 469"/>
              <a:gd name="T6" fmla="*/ 93 w 501"/>
              <a:gd name="T7" fmla="*/ 242 h 469"/>
              <a:gd name="T8" fmla="*/ 93 w 501"/>
              <a:gd name="T9" fmla="*/ 242 h 469"/>
              <a:gd name="T10" fmla="*/ 269 w 501"/>
              <a:gd name="T11" fmla="*/ 45 h 469"/>
              <a:gd name="T12" fmla="*/ 364 w 501"/>
              <a:gd name="T13" fmla="*/ 139 h 469"/>
              <a:gd name="T14" fmla="*/ 501 w 501"/>
              <a:gd name="T15" fmla="*/ 0 h 469"/>
              <a:gd name="T16" fmla="*/ 501 w 501"/>
              <a:gd name="T17" fmla="*/ 9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1" h="469">
                <a:moveTo>
                  <a:pt x="501" y="9"/>
                </a:moveTo>
                <a:cubicBezTo>
                  <a:pt x="501" y="233"/>
                  <a:pt x="344" y="421"/>
                  <a:pt x="134" y="469"/>
                </a:cubicBezTo>
                <a:cubicBezTo>
                  <a:pt x="0" y="337"/>
                  <a:pt x="0" y="337"/>
                  <a:pt x="0" y="337"/>
                </a:cubicBezTo>
                <a:cubicBezTo>
                  <a:pt x="93" y="242"/>
                  <a:pt x="93" y="242"/>
                  <a:pt x="93" y="242"/>
                </a:cubicBezTo>
                <a:cubicBezTo>
                  <a:pt x="93" y="242"/>
                  <a:pt x="93" y="242"/>
                  <a:pt x="93" y="242"/>
                </a:cubicBezTo>
                <a:cubicBezTo>
                  <a:pt x="184" y="217"/>
                  <a:pt x="254" y="140"/>
                  <a:pt x="269" y="45"/>
                </a:cubicBezTo>
                <a:cubicBezTo>
                  <a:pt x="364" y="139"/>
                  <a:pt x="364" y="139"/>
                  <a:pt x="364" y="139"/>
                </a:cubicBezTo>
                <a:cubicBezTo>
                  <a:pt x="501" y="0"/>
                  <a:pt x="501" y="0"/>
                  <a:pt x="501" y="0"/>
                </a:cubicBezTo>
                <a:cubicBezTo>
                  <a:pt x="501" y="3"/>
                  <a:pt x="501" y="6"/>
                  <a:pt x="501" y="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2" name="Group 5">
            <a:extLst>
              <a:ext uri="{FF2B5EF4-FFF2-40B4-BE49-F238E27FC236}">
                <a16:creationId xmlns:a16="http://schemas.microsoft.com/office/drawing/2014/main" id="{6A313416-7524-40D2-8272-FC28AF3356AC}"/>
              </a:ext>
            </a:extLst>
          </p:cNvPr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8638" y="3305461"/>
            <a:ext cx="925512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Shape 3659@|5FFC:16777215|FBC:16777215|LFC:16777215|LBC:16777215">
            <a:extLst>
              <a:ext uri="{FF2B5EF4-FFF2-40B4-BE49-F238E27FC236}">
                <a16:creationId xmlns:a16="http://schemas.microsoft.com/office/drawing/2014/main" id="{D0883139-8A7B-4FE3-ADAF-D1CEA9DDF79A}"/>
              </a:ext>
            </a:extLst>
          </p:cNvPr>
          <p:cNvSpPr>
            <a:spLocks/>
          </p:cNvSpPr>
          <p:nvPr/>
        </p:nvSpPr>
        <p:spPr bwMode="auto">
          <a:xfrm>
            <a:off x="6738938" y="4457986"/>
            <a:ext cx="487362" cy="444500"/>
          </a:xfrm>
          <a:custGeom>
            <a:avLst/>
            <a:gdLst>
              <a:gd name="T0" fmla="*/ 20097 w 20993"/>
              <a:gd name="T1" fmla="*/ 14373 h 21440"/>
              <a:gd name="T2" fmla="*/ 15990 w 20993"/>
              <a:gd name="T3" fmla="*/ 12571 h 21440"/>
              <a:gd name="T4" fmla="*/ 16463 w 20993"/>
              <a:gd name="T5" fmla="*/ 14008 h 21440"/>
              <a:gd name="T6" fmla="*/ 10496 w 20993"/>
              <a:gd name="T7" fmla="*/ 16745 h 21440"/>
              <a:gd name="T8" fmla="*/ 4529 w 20993"/>
              <a:gd name="T9" fmla="*/ 14008 h 21440"/>
              <a:gd name="T10" fmla="*/ 5002 w 20993"/>
              <a:gd name="T11" fmla="*/ 12571 h 21440"/>
              <a:gd name="T12" fmla="*/ 895 w 20993"/>
              <a:gd name="T13" fmla="*/ 14373 h 21440"/>
              <a:gd name="T14" fmla="*/ 789 w 20993"/>
              <a:gd name="T15" fmla="*/ 16451 h 21440"/>
              <a:gd name="T16" fmla="*/ 8511 w 20993"/>
              <a:gd name="T17" fmla="*/ 20962 h 21440"/>
              <a:gd name="T18" fmla="*/ 12481 w 20993"/>
              <a:gd name="T19" fmla="*/ 20962 h 21440"/>
              <a:gd name="T20" fmla="*/ 20205 w 20993"/>
              <a:gd name="T21" fmla="*/ 16451 h 21440"/>
              <a:gd name="T22" fmla="*/ 20097 w 20993"/>
              <a:gd name="T23" fmla="*/ 14373 h 21440"/>
              <a:gd name="T24" fmla="*/ 10496 w 20993"/>
              <a:gd name="T25" fmla="*/ 5209 h 21440"/>
              <a:gd name="T26" fmla="*/ 13199 w 20993"/>
              <a:gd name="T27" fmla="*/ 4152 h 21440"/>
              <a:gd name="T28" fmla="*/ 12094 w 20993"/>
              <a:gd name="T29" fmla="*/ 773 h 21440"/>
              <a:gd name="T30" fmla="*/ 10496 w 20993"/>
              <a:gd name="T31" fmla="*/ 0 h 21440"/>
              <a:gd name="T32" fmla="*/ 8898 w 20993"/>
              <a:gd name="T33" fmla="*/ 773 h 21440"/>
              <a:gd name="T34" fmla="*/ 7792 w 20993"/>
              <a:gd name="T35" fmla="*/ 4152 h 21440"/>
              <a:gd name="T36" fmla="*/ 10496 w 20993"/>
              <a:gd name="T37" fmla="*/ 5209 h 21440"/>
              <a:gd name="T38" fmla="*/ 10496 w 20993"/>
              <a:gd name="T39" fmla="*/ 13197 h 21440"/>
              <a:gd name="T40" fmla="*/ 15429 w 20993"/>
              <a:gd name="T41" fmla="*/ 10966 h 21440"/>
              <a:gd name="T42" fmla="*/ 14201 w 20993"/>
              <a:gd name="T43" fmla="*/ 7211 h 21440"/>
              <a:gd name="T44" fmla="*/ 10496 w 20993"/>
              <a:gd name="T45" fmla="*/ 8759 h 21440"/>
              <a:gd name="T46" fmla="*/ 6791 w 20993"/>
              <a:gd name="T47" fmla="*/ 7211 h 21440"/>
              <a:gd name="T48" fmla="*/ 5563 w 20993"/>
              <a:gd name="T49" fmla="*/ 10966 h 21440"/>
              <a:gd name="T50" fmla="*/ 10496 w 20993"/>
              <a:gd name="T51" fmla="*/ 13197 h 21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0993" h="21440" extrusionOk="0">
                <a:moveTo>
                  <a:pt x="20097" y="14373"/>
                </a:moveTo>
                <a:lnTo>
                  <a:pt x="15990" y="12571"/>
                </a:lnTo>
                <a:lnTo>
                  <a:pt x="16463" y="14008"/>
                </a:lnTo>
                <a:cubicBezTo>
                  <a:pt x="16439" y="15532"/>
                  <a:pt x="13726" y="16745"/>
                  <a:pt x="10496" y="16745"/>
                </a:cubicBezTo>
                <a:cubicBezTo>
                  <a:pt x="7268" y="16745"/>
                  <a:pt x="4553" y="15532"/>
                  <a:pt x="4529" y="14008"/>
                </a:cubicBezTo>
                <a:lnTo>
                  <a:pt x="5002" y="12571"/>
                </a:lnTo>
                <a:lnTo>
                  <a:pt x="895" y="14373"/>
                </a:lnTo>
                <a:cubicBezTo>
                  <a:pt x="-255" y="14878"/>
                  <a:pt x="-304" y="15814"/>
                  <a:pt x="789" y="16451"/>
                </a:cubicBezTo>
                <a:lnTo>
                  <a:pt x="8511" y="20962"/>
                </a:lnTo>
                <a:cubicBezTo>
                  <a:pt x="9602" y="21600"/>
                  <a:pt x="11390" y="21600"/>
                  <a:pt x="12481" y="20962"/>
                </a:cubicBezTo>
                <a:lnTo>
                  <a:pt x="20205" y="16451"/>
                </a:lnTo>
                <a:cubicBezTo>
                  <a:pt x="21296" y="15814"/>
                  <a:pt x="21247" y="14878"/>
                  <a:pt x="20097" y="14373"/>
                </a:cubicBezTo>
                <a:close/>
                <a:moveTo>
                  <a:pt x="10496" y="5209"/>
                </a:moveTo>
                <a:cubicBezTo>
                  <a:pt x="11724" y="5209"/>
                  <a:pt x="12866" y="4796"/>
                  <a:pt x="13199" y="4152"/>
                </a:cubicBezTo>
                <a:cubicBezTo>
                  <a:pt x="12739" y="2744"/>
                  <a:pt x="12343" y="1535"/>
                  <a:pt x="12094" y="773"/>
                </a:cubicBezTo>
                <a:cubicBezTo>
                  <a:pt x="11927" y="264"/>
                  <a:pt x="11175" y="0"/>
                  <a:pt x="10496" y="0"/>
                </a:cubicBezTo>
                <a:cubicBezTo>
                  <a:pt x="9817" y="0"/>
                  <a:pt x="9065" y="264"/>
                  <a:pt x="8898" y="773"/>
                </a:cubicBezTo>
                <a:cubicBezTo>
                  <a:pt x="8649" y="1535"/>
                  <a:pt x="8253" y="2744"/>
                  <a:pt x="7792" y="4152"/>
                </a:cubicBezTo>
                <a:cubicBezTo>
                  <a:pt x="8126" y="4796"/>
                  <a:pt x="9268" y="5209"/>
                  <a:pt x="10496" y="5209"/>
                </a:cubicBezTo>
                <a:close/>
                <a:moveTo>
                  <a:pt x="10496" y="13197"/>
                </a:moveTo>
                <a:cubicBezTo>
                  <a:pt x="13109" y="13197"/>
                  <a:pt x="15296" y="12229"/>
                  <a:pt x="15429" y="10966"/>
                </a:cubicBezTo>
                <a:cubicBezTo>
                  <a:pt x="15041" y="9779"/>
                  <a:pt x="14617" y="8484"/>
                  <a:pt x="14201" y="7211"/>
                </a:cubicBezTo>
                <a:cubicBezTo>
                  <a:pt x="13911" y="8118"/>
                  <a:pt x="12316" y="8759"/>
                  <a:pt x="10496" y="8759"/>
                </a:cubicBezTo>
                <a:cubicBezTo>
                  <a:pt x="8678" y="8759"/>
                  <a:pt x="7081" y="8118"/>
                  <a:pt x="6791" y="7211"/>
                </a:cubicBezTo>
                <a:cubicBezTo>
                  <a:pt x="6375" y="8484"/>
                  <a:pt x="5951" y="9779"/>
                  <a:pt x="5563" y="10966"/>
                </a:cubicBezTo>
                <a:cubicBezTo>
                  <a:pt x="5696" y="12229"/>
                  <a:pt x="7883" y="13197"/>
                  <a:pt x="10496" y="131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24" name="Freeform 157@|5FFC:16777215|FBC:16777215|LFC:16777215|LBC:16777215">
            <a:extLst>
              <a:ext uri="{FF2B5EF4-FFF2-40B4-BE49-F238E27FC236}">
                <a16:creationId xmlns:a16="http://schemas.microsoft.com/office/drawing/2014/main" id="{04477D8E-5882-4383-9EDF-CDB08E4042A0}"/>
              </a:ext>
            </a:extLst>
          </p:cNvPr>
          <p:cNvSpPr>
            <a:spLocks noChangeAspect="1"/>
          </p:cNvSpPr>
          <p:nvPr/>
        </p:nvSpPr>
        <p:spPr bwMode="auto">
          <a:xfrm>
            <a:off x="4940300" y="2538698"/>
            <a:ext cx="400050" cy="481013"/>
          </a:xfrm>
          <a:custGeom>
            <a:avLst/>
            <a:gdLst>
              <a:gd name="T0" fmla="*/ 206367 w 449768"/>
              <a:gd name="T1" fmla="*/ 423375 h 538305"/>
              <a:gd name="T2" fmla="*/ 208536 w 449768"/>
              <a:gd name="T3" fmla="*/ 434347 h 538305"/>
              <a:gd name="T4" fmla="*/ 136133 w 449768"/>
              <a:gd name="T5" fmla="*/ 527584 h 538305"/>
              <a:gd name="T6" fmla="*/ 120760 w 449768"/>
              <a:gd name="T7" fmla="*/ 517169 h 538305"/>
              <a:gd name="T8" fmla="*/ 192667 w 449768"/>
              <a:gd name="T9" fmla="*/ 423933 h 538305"/>
              <a:gd name="T10" fmla="*/ 206367 w 449768"/>
              <a:gd name="T11" fmla="*/ 423375 h 538305"/>
              <a:gd name="T12" fmla="*/ 158371 w 449768"/>
              <a:gd name="T13" fmla="*/ 386315 h 538305"/>
              <a:gd name="T14" fmla="*/ 160292 w 449768"/>
              <a:gd name="T15" fmla="*/ 397002 h 538305"/>
              <a:gd name="T16" fmla="*/ 51725 w 449768"/>
              <a:gd name="T17" fmla="*/ 536376 h 538305"/>
              <a:gd name="T18" fmla="*/ 41315 w 449768"/>
              <a:gd name="T19" fmla="*/ 525997 h 538305"/>
              <a:gd name="T20" fmla="*/ 144924 w 449768"/>
              <a:gd name="T21" fmla="*/ 387118 h 538305"/>
              <a:gd name="T22" fmla="*/ 158371 w 449768"/>
              <a:gd name="T23" fmla="*/ 386315 h 538305"/>
              <a:gd name="T24" fmla="*/ 112005 w 449768"/>
              <a:gd name="T25" fmla="*/ 349971 h 538305"/>
              <a:gd name="T26" fmla="*/ 113740 w 449768"/>
              <a:gd name="T27" fmla="*/ 362927 h 538305"/>
              <a:gd name="T28" fmla="*/ 41338 w 449768"/>
              <a:gd name="T29" fmla="*/ 455221 h 538305"/>
              <a:gd name="T30" fmla="*/ 25965 w 449768"/>
              <a:gd name="T31" fmla="*/ 444857 h 538305"/>
              <a:gd name="T32" fmla="*/ 98367 w 449768"/>
              <a:gd name="T33" fmla="*/ 352562 h 538305"/>
              <a:gd name="T34" fmla="*/ 112005 w 449768"/>
              <a:gd name="T35" fmla="*/ 349971 h 538305"/>
              <a:gd name="T36" fmla="*/ 287508 w 449768"/>
              <a:gd name="T37" fmla="*/ 153269 h 538305"/>
              <a:gd name="T38" fmla="*/ 261020 w 449768"/>
              <a:gd name="T39" fmla="*/ 165441 h 538305"/>
              <a:gd name="T40" fmla="*/ 255548 w 449768"/>
              <a:gd name="T41" fmla="*/ 175874 h 538305"/>
              <a:gd name="T42" fmla="*/ 276441 w 449768"/>
              <a:gd name="T43" fmla="*/ 232511 h 538305"/>
              <a:gd name="T44" fmla="*/ 328174 w 449768"/>
              <a:gd name="T45" fmla="*/ 227543 h 538305"/>
              <a:gd name="T46" fmla="*/ 333645 w 449768"/>
              <a:gd name="T47" fmla="*/ 217110 h 538305"/>
              <a:gd name="T48" fmla="*/ 317727 w 449768"/>
              <a:gd name="T49" fmla="*/ 160472 h 538305"/>
              <a:gd name="T50" fmla="*/ 287508 w 449768"/>
              <a:gd name="T51" fmla="*/ 153269 h 538305"/>
              <a:gd name="T52" fmla="*/ 437111 w 449768"/>
              <a:gd name="T53" fmla="*/ 0 h 538305"/>
              <a:gd name="T54" fmla="*/ 442086 w 449768"/>
              <a:gd name="T55" fmla="*/ 0 h 538305"/>
              <a:gd name="T56" fmla="*/ 447557 w 449768"/>
              <a:gd name="T57" fmla="*/ 4968 h 538305"/>
              <a:gd name="T58" fmla="*/ 447557 w 449768"/>
              <a:gd name="T59" fmla="*/ 9937 h 538305"/>
              <a:gd name="T60" fmla="*/ 447557 w 449768"/>
              <a:gd name="T61" fmla="*/ 20370 h 538305"/>
              <a:gd name="T62" fmla="*/ 447557 w 449768"/>
              <a:gd name="T63" fmla="*/ 46204 h 538305"/>
              <a:gd name="T64" fmla="*/ 442086 w 449768"/>
              <a:gd name="T65" fmla="*/ 103338 h 538305"/>
              <a:gd name="T66" fmla="*/ 442086 w 449768"/>
              <a:gd name="T67" fmla="*/ 113771 h 538305"/>
              <a:gd name="T68" fmla="*/ 437111 w 449768"/>
              <a:gd name="T69" fmla="*/ 134141 h 538305"/>
              <a:gd name="T70" fmla="*/ 421194 w 449768"/>
              <a:gd name="T71" fmla="*/ 175874 h 538305"/>
              <a:gd name="T72" fmla="*/ 354040 w 449768"/>
              <a:gd name="T73" fmla="*/ 289645 h 538305"/>
              <a:gd name="T74" fmla="*/ 344091 w 449768"/>
              <a:gd name="T75" fmla="*/ 325913 h 538305"/>
              <a:gd name="T76" fmla="*/ 276441 w 449768"/>
              <a:gd name="T77" fmla="*/ 506754 h 538305"/>
              <a:gd name="T78" fmla="*/ 261020 w 449768"/>
              <a:gd name="T79" fmla="*/ 496321 h 538305"/>
              <a:gd name="T80" fmla="*/ 17278 w 449768"/>
              <a:gd name="T81" fmla="*/ 310511 h 538305"/>
              <a:gd name="T82" fmla="*/ 1858 w 449768"/>
              <a:gd name="T83" fmla="*/ 289645 h 538305"/>
              <a:gd name="T84" fmla="*/ 162528 w 449768"/>
              <a:gd name="T85" fmla="*/ 186307 h 538305"/>
              <a:gd name="T86" fmla="*/ 193369 w 449768"/>
              <a:gd name="T87" fmla="*/ 165441 h 538305"/>
              <a:gd name="T88" fmla="*/ 312753 w 449768"/>
              <a:gd name="T89" fmla="*/ 51669 h 538305"/>
              <a:gd name="T90" fmla="*/ 400799 w 449768"/>
              <a:gd name="T91" fmla="*/ 9937 h 538305"/>
              <a:gd name="T92" fmla="*/ 426665 w 449768"/>
              <a:gd name="T93" fmla="*/ 4968 h 538305"/>
              <a:gd name="T94" fmla="*/ 437111 w 449768"/>
              <a:gd name="T95" fmla="*/ 0 h 538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5" name="Freeform 101@|5FFC:16777215|FBC:16777215|LFC:16777215|LBC:16777215">
            <a:extLst>
              <a:ext uri="{FF2B5EF4-FFF2-40B4-BE49-F238E27FC236}">
                <a16:creationId xmlns:a16="http://schemas.microsoft.com/office/drawing/2014/main" id="{0F6604C1-04E0-4CFB-BD74-814C54593231}"/>
              </a:ext>
            </a:extLst>
          </p:cNvPr>
          <p:cNvSpPr>
            <a:spLocks noEditPoints="1"/>
          </p:cNvSpPr>
          <p:nvPr/>
        </p:nvSpPr>
        <p:spPr bwMode="auto">
          <a:xfrm>
            <a:off x="6850063" y="2635536"/>
            <a:ext cx="433387" cy="398462"/>
          </a:xfrm>
          <a:custGeom>
            <a:avLst/>
            <a:gdLst>
              <a:gd name="T0" fmla="*/ 39 w 68"/>
              <a:gd name="T1" fmla="*/ 36 h 63"/>
              <a:gd name="T2" fmla="*/ 41 w 68"/>
              <a:gd name="T3" fmla="*/ 44 h 63"/>
              <a:gd name="T4" fmla="*/ 35 w 68"/>
              <a:gd name="T5" fmla="*/ 50 h 63"/>
              <a:gd name="T6" fmla="*/ 27 w 68"/>
              <a:gd name="T7" fmla="*/ 53 h 63"/>
              <a:gd name="T8" fmla="*/ 18 w 68"/>
              <a:gd name="T9" fmla="*/ 53 h 63"/>
              <a:gd name="T10" fmla="*/ 11 w 68"/>
              <a:gd name="T11" fmla="*/ 50 h 63"/>
              <a:gd name="T12" fmla="*/ 4 w 68"/>
              <a:gd name="T13" fmla="*/ 44 h 63"/>
              <a:gd name="T14" fmla="*/ 6 w 68"/>
              <a:gd name="T15" fmla="*/ 36 h 63"/>
              <a:gd name="T16" fmla="*/ 0 w 68"/>
              <a:gd name="T17" fmla="*/ 28 h 63"/>
              <a:gd name="T18" fmla="*/ 7 w 68"/>
              <a:gd name="T19" fmla="*/ 23 h 63"/>
              <a:gd name="T20" fmla="*/ 4 w 68"/>
              <a:gd name="T21" fmla="*/ 18 h 63"/>
              <a:gd name="T22" fmla="*/ 15 w 68"/>
              <a:gd name="T23" fmla="*/ 16 h 63"/>
              <a:gd name="T24" fmla="*/ 19 w 68"/>
              <a:gd name="T25" fmla="*/ 8 h 63"/>
              <a:gd name="T26" fmla="*/ 28 w 68"/>
              <a:gd name="T27" fmla="*/ 15 h 63"/>
              <a:gd name="T28" fmla="*/ 35 w 68"/>
              <a:gd name="T29" fmla="*/ 12 h 63"/>
              <a:gd name="T30" fmla="*/ 41 w 68"/>
              <a:gd name="T31" fmla="*/ 19 h 63"/>
              <a:gd name="T32" fmla="*/ 45 w 68"/>
              <a:gd name="T33" fmla="*/ 27 h 63"/>
              <a:gd name="T34" fmla="*/ 23 w 68"/>
              <a:gd name="T35" fmla="*/ 22 h 63"/>
              <a:gd name="T36" fmla="*/ 32 w 68"/>
              <a:gd name="T37" fmla="*/ 31 h 63"/>
              <a:gd name="T38" fmla="*/ 63 w 68"/>
              <a:gd name="T39" fmla="*/ 16 h 63"/>
              <a:gd name="T40" fmla="*/ 64 w 68"/>
              <a:gd name="T41" fmla="*/ 24 h 63"/>
              <a:gd name="T42" fmla="*/ 55 w 68"/>
              <a:gd name="T43" fmla="*/ 22 h 63"/>
              <a:gd name="T44" fmla="*/ 46 w 68"/>
              <a:gd name="T45" fmla="*/ 24 h 63"/>
              <a:gd name="T46" fmla="*/ 46 w 68"/>
              <a:gd name="T47" fmla="*/ 16 h 63"/>
              <a:gd name="T48" fmla="*/ 46 w 68"/>
              <a:gd name="T49" fmla="*/ 9 h 63"/>
              <a:gd name="T50" fmla="*/ 46 w 68"/>
              <a:gd name="T51" fmla="*/ 2 h 63"/>
              <a:gd name="T52" fmla="*/ 55 w 68"/>
              <a:gd name="T53" fmla="*/ 4 h 63"/>
              <a:gd name="T54" fmla="*/ 59 w 68"/>
              <a:gd name="T55" fmla="*/ 0 h 63"/>
              <a:gd name="T56" fmla="*/ 62 w 68"/>
              <a:gd name="T57" fmla="*/ 7 h 63"/>
              <a:gd name="T58" fmla="*/ 68 w 68"/>
              <a:gd name="T59" fmla="*/ 15 h 63"/>
              <a:gd name="T60" fmla="*/ 62 w 68"/>
              <a:gd name="T61" fmla="*/ 55 h 63"/>
              <a:gd name="T62" fmla="*/ 59 w 68"/>
              <a:gd name="T63" fmla="*/ 63 h 63"/>
              <a:gd name="T64" fmla="*/ 54 w 68"/>
              <a:gd name="T65" fmla="*/ 59 h 63"/>
              <a:gd name="T66" fmla="*/ 45 w 68"/>
              <a:gd name="T67" fmla="*/ 60 h 63"/>
              <a:gd name="T68" fmla="*/ 41 w 68"/>
              <a:gd name="T69" fmla="*/ 52 h 63"/>
              <a:gd name="T70" fmla="*/ 47 w 68"/>
              <a:gd name="T71" fmla="*/ 44 h 63"/>
              <a:gd name="T72" fmla="*/ 50 w 68"/>
              <a:gd name="T73" fmla="*/ 36 h 63"/>
              <a:gd name="T74" fmla="*/ 56 w 68"/>
              <a:gd name="T75" fmla="*/ 40 h 63"/>
              <a:gd name="T76" fmla="*/ 64 w 68"/>
              <a:gd name="T77" fmla="*/ 39 h 63"/>
              <a:gd name="T78" fmla="*/ 63 w 68"/>
              <a:gd name="T79" fmla="*/ 46 h 63"/>
              <a:gd name="T80" fmla="*/ 55 w 68"/>
              <a:gd name="T81" fmla="*/ 8 h 63"/>
              <a:gd name="T82" fmla="*/ 59 w 68"/>
              <a:gd name="T83" fmla="*/ 13 h 63"/>
              <a:gd name="T84" fmla="*/ 50 w 68"/>
              <a:gd name="T85" fmla="*/ 49 h 63"/>
              <a:gd name="T86" fmla="*/ 55 w 68"/>
              <a:gd name="T87" fmla="*/ 4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AutoShape 91@|5FFC:16777215|FBC:16777215|LFC:16777215|LBC:16777215">
            <a:extLst>
              <a:ext uri="{FF2B5EF4-FFF2-40B4-BE49-F238E27FC236}">
                <a16:creationId xmlns:a16="http://schemas.microsoft.com/office/drawing/2014/main" id="{892E5873-CDBA-4B6E-9472-393978816AE3}"/>
              </a:ext>
            </a:extLst>
          </p:cNvPr>
          <p:cNvSpPr>
            <a:spLocks noChangeAspect="1"/>
          </p:cNvSpPr>
          <p:nvPr/>
        </p:nvSpPr>
        <p:spPr bwMode="auto">
          <a:xfrm>
            <a:off x="4852988" y="4377023"/>
            <a:ext cx="358775" cy="395288"/>
          </a:xfrm>
          <a:custGeom>
            <a:avLst/>
            <a:gdLst>
              <a:gd name="T0" fmla="*/ 21421 w 21483"/>
              <a:gd name="T1" fmla="*/ 4387 h 21600"/>
              <a:gd name="T2" fmla="*/ 14732 w 21483"/>
              <a:gd name="T3" fmla="*/ 18748 h 21600"/>
              <a:gd name="T4" fmla="*/ 6064 w 21483"/>
              <a:gd name="T5" fmla="*/ 19682 h 21600"/>
              <a:gd name="T6" fmla="*/ 5058 w 21483"/>
              <a:gd name="T7" fmla="*/ 19075 h 21600"/>
              <a:gd name="T8" fmla="*/ 3857 w 21483"/>
              <a:gd name="T9" fmla="*/ 18465 h 21600"/>
              <a:gd name="T10" fmla="*/ 3287 w 21483"/>
              <a:gd name="T11" fmla="*/ 19174 h 21600"/>
              <a:gd name="T12" fmla="*/ 2760 w 21483"/>
              <a:gd name="T13" fmla="*/ 20179 h 21600"/>
              <a:gd name="T14" fmla="*/ 2213 w 21483"/>
              <a:gd name="T15" fmla="*/ 21182 h 21600"/>
              <a:gd name="T16" fmla="*/ 1450 w 21483"/>
              <a:gd name="T17" fmla="*/ 21599 h 21600"/>
              <a:gd name="T18" fmla="*/ 521 w 21483"/>
              <a:gd name="T19" fmla="*/ 21097 h 21600"/>
              <a:gd name="T20" fmla="*/ 184 w 21483"/>
              <a:gd name="T21" fmla="*/ 20408 h 21600"/>
              <a:gd name="T22" fmla="*/ 699 w 21483"/>
              <a:gd name="T23" fmla="*/ 18152 h 21600"/>
              <a:gd name="T24" fmla="*/ 2061 w 21483"/>
              <a:gd name="T25" fmla="*/ 16692 h 21600"/>
              <a:gd name="T26" fmla="*/ 2367 w 21483"/>
              <a:gd name="T27" fmla="*/ 15949 h 21600"/>
              <a:gd name="T28" fmla="*/ 2128 w 21483"/>
              <a:gd name="T29" fmla="*/ 15241 h 21600"/>
              <a:gd name="T30" fmla="*/ 2166 w 21483"/>
              <a:gd name="T31" fmla="*/ 10774 h 21600"/>
              <a:gd name="T32" fmla="*/ 5694 w 21483"/>
              <a:gd name="T33" fmla="*/ 4986 h 21600"/>
              <a:gd name="T34" fmla="*/ 10336 w 21483"/>
              <a:gd name="T35" fmla="*/ 2894 h 21600"/>
              <a:gd name="T36" fmla="*/ 14037 w 21483"/>
              <a:gd name="T37" fmla="*/ 2772 h 21600"/>
              <a:gd name="T38" fmla="*/ 16740 w 21483"/>
              <a:gd name="T39" fmla="*/ 2239 h 21600"/>
              <a:gd name="T40" fmla="*/ 18125 w 21483"/>
              <a:gd name="T41" fmla="*/ 948 h 21600"/>
              <a:gd name="T42" fmla="*/ 19028 w 21483"/>
              <a:gd name="T43" fmla="*/ 129 h 21600"/>
              <a:gd name="T44" fmla="*/ 20163 w 21483"/>
              <a:gd name="T45" fmla="*/ 155 h 21600"/>
              <a:gd name="T46" fmla="*/ 15350 w 21483"/>
              <a:gd name="T47" fmla="*/ 9977 h 21600"/>
              <a:gd name="T48" fmla="*/ 16291 w 21483"/>
              <a:gd name="T49" fmla="*/ 8953 h 21600"/>
              <a:gd name="T50" fmla="*/ 15418 w 21483"/>
              <a:gd name="T51" fmla="*/ 7815 h 21600"/>
              <a:gd name="T52" fmla="*/ 9550 w 21483"/>
              <a:gd name="T53" fmla="*/ 9032 h 21600"/>
              <a:gd name="T54" fmla="*/ 4732 w 21483"/>
              <a:gd name="T55" fmla="*/ 13518 h 21600"/>
              <a:gd name="T56" fmla="*/ 4821 w 21483"/>
              <a:gd name="T57" fmla="*/ 15063 h 21600"/>
              <a:gd name="T58" fmla="*/ 6087 w 21483"/>
              <a:gd name="T59" fmla="*/ 14953 h 21600"/>
              <a:gd name="T60" fmla="*/ 10259 w 21483"/>
              <a:gd name="T61" fmla="*/ 11005 h 21600"/>
              <a:gd name="T62" fmla="*/ 15350 w 21483"/>
              <a:gd name="T63" fmla="*/ 997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1483" h="21600">
                <a:moveTo>
                  <a:pt x="20490" y="581"/>
                </a:moveTo>
                <a:cubicBezTo>
                  <a:pt x="20984" y="1781"/>
                  <a:pt x="21295" y="3048"/>
                  <a:pt x="21421" y="4387"/>
                </a:cubicBezTo>
                <a:cubicBezTo>
                  <a:pt x="21545" y="5722"/>
                  <a:pt x="21482" y="7179"/>
                  <a:pt x="21220" y="8744"/>
                </a:cubicBezTo>
                <a:cubicBezTo>
                  <a:pt x="20549" y="13134"/>
                  <a:pt x="18385" y="16469"/>
                  <a:pt x="14732" y="18748"/>
                </a:cubicBezTo>
                <a:cubicBezTo>
                  <a:pt x="13010" y="19857"/>
                  <a:pt x="11265" y="20408"/>
                  <a:pt x="9505" y="20408"/>
                </a:cubicBezTo>
                <a:cubicBezTo>
                  <a:pt x="8354" y="20408"/>
                  <a:pt x="7208" y="20165"/>
                  <a:pt x="6064" y="19682"/>
                </a:cubicBezTo>
                <a:cubicBezTo>
                  <a:pt x="5893" y="19609"/>
                  <a:pt x="5725" y="19519"/>
                  <a:pt x="5556" y="19411"/>
                </a:cubicBezTo>
                <a:cubicBezTo>
                  <a:pt x="5388" y="19301"/>
                  <a:pt x="5221" y="19191"/>
                  <a:pt x="5058" y="19075"/>
                </a:cubicBezTo>
                <a:cubicBezTo>
                  <a:pt x="4840" y="18928"/>
                  <a:pt x="4625" y="18790"/>
                  <a:pt x="4414" y="18660"/>
                </a:cubicBezTo>
                <a:cubicBezTo>
                  <a:pt x="4199" y="18527"/>
                  <a:pt x="4017" y="18465"/>
                  <a:pt x="3857" y="18465"/>
                </a:cubicBezTo>
                <a:cubicBezTo>
                  <a:pt x="3785" y="18485"/>
                  <a:pt x="3698" y="18561"/>
                  <a:pt x="3598" y="18700"/>
                </a:cubicBezTo>
                <a:cubicBezTo>
                  <a:pt x="3497" y="18841"/>
                  <a:pt x="3392" y="18996"/>
                  <a:pt x="3287" y="19174"/>
                </a:cubicBezTo>
                <a:cubicBezTo>
                  <a:pt x="3184" y="19349"/>
                  <a:pt x="3085" y="19536"/>
                  <a:pt x="2989" y="19728"/>
                </a:cubicBezTo>
                <a:cubicBezTo>
                  <a:pt x="2898" y="19922"/>
                  <a:pt x="2821" y="20072"/>
                  <a:pt x="2760" y="20179"/>
                </a:cubicBezTo>
                <a:cubicBezTo>
                  <a:pt x="2655" y="20388"/>
                  <a:pt x="2557" y="20575"/>
                  <a:pt x="2463" y="20741"/>
                </a:cubicBezTo>
                <a:cubicBezTo>
                  <a:pt x="2372" y="20908"/>
                  <a:pt x="2285" y="21055"/>
                  <a:pt x="2213" y="21182"/>
                </a:cubicBezTo>
                <a:cubicBezTo>
                  <a:pt x="2025" y="21461"/>
                  <a:pt x="1787" y="21599"/>
                  <a:pt x="1494" y="21599"/>
                </a:cubicBezTo>
                <a:lnTo>
                  <a:pt x="1450" y="21599"/>
                </a:lnTo>
                <a:cubicBezTo>
                  <a:pt x="1235" y="21583"/>
                  <a:pt x="1050" y="21526"/>
                  <a:pt x="895" y="21433"/>
                </a:cubicBezTo>
                <a:cubicBezTo>
                  <a:pt x="743" y="21334"/>
                  <a:pt x="617" y="21224"/>
                  <a:pt x="521" y="21097"/>
                </a:cubicBezTo>
                <a:cubicBezTo>
                  <a:pt x="425" y="20975"/>
                  <a:pt x="348" y="20846"/>
                  <a:pt x="292" y="20716"/>
                </a:cubicBezTo>
                <a:cubicBezTo>
                  <a:pt x="236" y="20586"/>
                  <a:pt x="198" y="20484"/>
                  <a:pt x="184" y="20408"/>
                </a:cubicBezTo>
                <a:cubicBezTo>
                  <a:pt x="-17" y="20077"/>
                  <a:pt x="-54" y="19724"/>
                  <a:pt x="74" y="19355"/>
                </a:cubicBezTo>
                <a:cubicBezTo>
                  <a:pt x="222" y="18877"/>
                  <a:pt x="430" y="18479"/>
                  <a:pt x="699" y="18152"/>
                </a:cubicBezTo>
                <a:cubicBezTo>
                  <a:pt x="970" y="17827"/>
                  <a:pt x="1235" y="17536"/>
                  <a:pt x="1494" y="17276"/>
                </a:cubicBezTo>
                <a:cubicBezTo>
                  <a:pt x="1712" y="17068"/>
                  <a:pt x="1901" y="16873"/>
                  <a:pt x="2061" y="16692"/>
                </a:cubicBezTo>
                <a:cubicBezTo>
                  <a:pt x="2222" y="16511"/>
                  <a:pt x="2325" y="16319"/>
                  <a:pt x="2367" y="16113"/>
                </a:cubicBezTo>
                <a:cubicBezTo>
                  <a:pt x="2383" y="16057"/>
                  <a:pt x="2383" y="16003"/>
                  <a:pt x="2367" y="15949"/>
                </a:cubicBezTo>
                <a:cubicBezTo>
                  <a:pt x="2353" y="15899"/>
                  <a:pt x="2318" y="15783"/>
                  <a:pt x="2257" y="15611"/>
                </a:cubicBezTo>
                <a:cubicBezTo>
                  <a:pt x="2213" y="15503"/>
                  <a:pt x="2168" y="15379"/>
                  <a:pt x="2128" y="15241"/>
                </a:cubicBezTo>
                <a:cubicBezTo>
                  <a:pt x="2086" y="15100"/>
                  <a:pt x="2051" y="14941"/>
                  <a:pt x="2021" y="14761"/>
                </a:cubicBezTo>
                <a:cubicBezTo>
                  <a:pt x="1836" y="13321"/>
                  <a:pt x="1883" y="11988"/>
                  <a:pt x="2166" y="10774"/>
                </a:cubicBezTo>
                <a:cubicBezTo>
                  <a:pt x="2449" y="9557"/>
                  <a:pt x="2898" y="8464"/>
                  <a:pt x="3509" y="7493"/>
                </a:cubicBezTo>
                <a:cubicBezTo>
                  <a:pt x="4122" y="6527"/>
                  <a:pt x="4852" y="5689"/>
                  <a:pt x="5694" y="4986"/>
                </a:cubicBezTo>
                <a:cubicBezTo>
                  <a:pt x="6539" y="4283"/>
                  <a:pt x="7416" y="3741"/>
                  <a:pt x="8326" y="3351"/>
                </a:cubicBezTo>
                <a:cubicBezTo>
                  <a:pt x="8939" y="3091"/>
                  <a:pt x="9611" y="2939"/>
                  <a:pt x="10336" y="2894"/>
                </a:cubicBezTo>
                <a:cubicBezTo>
                  <a:pt x="11066" y="2848"/>
                  <a:pt x="11826" y="2817"/>
                  <a:pt x="12617" y="2798"/>
                </a:cubicBezTo>
                <a:cubicBezTo>
                  <a:pt x="13073" y="2798"/>
                  <a:pt x="13546" y="2789"/>
                  <a:pt x="14037" y="2772"/>
                </a:cubicBezTo>
                <a:cubicBezTo>
                  <a:pt x="14531" y="2752"/>
                  <a:pt x="15008" y="2704"/>
                  <a:pt x="15469" y="2623"/>
                </a:cubicBezTo>
                <a:cubicBezTo>
                  <a:pt x="15926" y="2541"/>
                  <a:pt x="16351" y="2414"/>
                  <a:pt x="16740" y="2239"/>
                </a:cubicBezTo>
                <a:cubicBezTo>
                  <a:pt x="17128" y="2064"/>
                  <a:pt x="17446" y="1815"/>
                  <a:pt x="17692" y="1499"/>
                </a:cubicBezTo>
                <a:cubicBezTo>
                  <a:pt x="17839" y="1321"/>
                  <a:pt x="17984" y="1135"/>
                  <a:pt x="18125" y="948"/>
                </a:cubicBezTo>
                <a:cubicBezTo>
                  <a:pt x="18261" y="756"/>
                  <a:pt x="18403" y="595"/>
                  <a:pt x="18548" y="460"/>
                </a:cubicBezTo>
                <a:cubicBezTo>
                  <a:pt x="18696" y="324"/>
                  <a:pt x="18855" y="214"/>
                  <a:pt x="19028" y="129"/>
                </a:cubicBezTo>
                <a:cubicBezTo>
                  <a:pt x="19206" y="42"/>
                  <a:pt x="19423" y="0"/>
                  <a:pt x="19688" y="0"/>
                </a:cubicBezTo>
                <a:cubicBezTo>
                  <a:pt x="19856" y="0"/>
                  <a:pt x="20015" y="50"/>
                  <a:pt x="20163" y="155"/>
                </a:cubicBezTo>
                <a:cubicBezTo>
                  <a:pt x="20308" y="261"/>
                  <a:pt x="20418" y="400"/>
                  <a:pt x="20490" y="581"/>
                </a:cubicBezTo>
                <a:moveTo>
                  <a:pt x="15350" y="9977"/>
                </a:moveTo>
                <a:cubicBezTo>
                  <a:pt x="15596" y="10017"/>
                  <a:pt x="15811" y="9927"/>
                  <a:pt x="15993" y="9712"/>
                </a:cubicBezTo>
                <a:cubicBezTo>
                  <a:pt x="16178" y="9503"/>
                  <a:pt x="16276" y="9249"/>
                  <a:pt x="16291" y="8953"/>
                </a:cubicBezTo>
                <a:cubicBezTo>
                  <a:pt x="16305" y="8636"/>
                  <a:pt x="16230" y="8374"/>
                  <a:pt x="16064" y="8159"/>
                </a:cubicBezTo>
                <a:cubicBezTo>
                  <a:pt x="15893" y="7947"/>
                  <a:pt x="15680" y="7832"/>
                  <a:pt x="15418" y="7815"/>
                </a:cubicBezTo>
                <a:cubicBezTo>
                  <a:pt x="14321" y="7761"/>
                  <a:pt x="13284" y="7834"/>
                  <a:pt x="12315" y="8038"/>
                </a:cubicBezTo>
                <a:cubicBezTo>
                  <a:pt x="11344" y="8241"/>
                  <a:pt x="10425" y="8571"/>
                  <a:pt x="9550" y="9032"/>
                </a:cubicBezTo>
                <a:cubicBezTo>
                  <a:pt x="8673" y="9492"/>
                  <a:pt x="7842" y="10090"/>
                  <a:pt x="7046" y="10830"/>
                </a:cubicBezTo>
                <a:cubicBezTo>
                  <a:pt x="6249" y="11567"/>
                  <a:pt x="5479" y="12465"/>
                  <a:pt x="4732" y="13518"/>
                </a:cubicBezTo>
                <a:cubicBezTo>
                  <a:pt x="4562" y="13764"/>
                  <a:pt x="4482" y="14032"/>
                  <a:pt x="4496" y="14323"/>
                </a:cubicBezTo>
                <a:cubicBezTo>
                  <a:pt x="4510" y="14617"/>
                  <a:pt x="4620" y="14862"/>
                  <a:pt x="4821" y="15063"/>
                </a:cubicBezTo>
                <a:cubicBezTo>
                  <a:pt x="4971" y="15221"/>
                  <a:pt x="5163" y="15311"/>
                  <a:pt x="5392" y="15317"/>
                </a:cubicBezTo>
                <a:cubicBezTo>
                  <a:pt x="5668" y="15317"/>
                  <a:pt x="5900" y="15195"/>
                  <a:pt x="6087" y="14953"/>
                </a:cubicBezTo>
                <a:cubicBezTo>
                  <a:pt x="6759" y="14035"/>
                  <a:pt x="7435" y="13244"/>
                  <a:pt x="8116" y="12586"/>
                </a:cubicBezTo>
                <a:cubicBezTo>
                  <a:pt x="8794" y="11929"/>
                  <a:pt x="9510" y="11401"/>
                  <a:pt x="10259" y="11005"/>
                </a:cubicBezTo>
                <a:cubicBezTo>
                  <a:pt x="11010" y="10610"/>
                  <a:pt x="11801" y="10330"/>
                  <a:pt x="12636" y="10167"/>
                </a:cubicBezTo>
                <a:cubicBezTo>
                  <a:pt x="13467" y="10003"/>
                  <a:pt x="14372" y="9938"/>
                  <a:pt x="15350" y="9977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1578" tIns="101578" rIns="101578" bIns="101578" anchor="ctr"/>
          <a:lstStyle/>
          <a:p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28D2AB4E-2EB3-4EDB-A055-A1EA5F2D0AB6}"/>
              </a:ext>
            </a:extLst>
          </p:cNvPr>
          <p:cNvSpPr txBox="1"/>
          <p:nvPr/>
        </p:nvSpPr>
        <p:spPr>
          <a:xfrm>
            <a:off x="466809" y="2249235"/>
            <a:ext cx="346122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D461F82-8606-4154-8ECB-B0739573185E}"/>
              </a:ext>
            </a:extLst>
          </p:cNvPr>
          <p:cNvSpPr txBox="1"/>
          <p:nvPr/>
        </p:nvSpPr>
        <p:spPr>
          <a:xfrm>
            <a:off x="466809" y="1818042"/>
            <a:ext cx="2646870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rgbClr val="36393E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点击此处添加标题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C405A4B6-044A-4BCE-823F-3117AE93BD04}"/>
              </a:ext>
            </a:extLst>
          </p:cNvPr>
          <p:cNvSpPr txBox="1"/>
          <p:nvPr/>
        </p:nvSpPr>
        <p:spPr>
          <a:xfrm>
            <a:off x="8393887" y="2249235"/>
            <a:ext cx="346122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84B85B69-1F51-4008-A857-5116A29DA7D5}"/>
              </a:ext>
            </a:extLst>
          </p:cNvPr>
          <p:cNvSpPr txBox="1"/>
          <p:nvPr/>
        </p:nvSpPr>
        <p:spPr>
          <a:xfrm>
            <a:off x="8393887" y="1818042"/>
            <a:ext cx="2646870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rgbClr val="36393E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点击此处添加标题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F31CEAE5-31A9-460D-95BE-0587CDE951E8}"/>
              </a:ext>
            </a:extLst>
          </p:cNvPr>
          <p:cNvSpPr txBox="1"/>
          <p:nvPr/>
        </p:nvSpPr>
        <p:spPr>
          <a:xfrm>
            <a:off x="466809" y="4772311"/>
            <a:ext cx="346122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569EBF5-A690-49DE-B171-4E44F5A924F3}"/>
              </a:ext>
            </a:extLst>
          </p:cNvPr>
          <p:cNvSpPr txBox="1"/>
          <p:nvPr/>
        </p:nvSpPr>
        <p:spPr>
          <a:xfrm>
            <a:off x="466809" y="4341118"/>
            <a:ext cx="2646870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rgbClr val="36393E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点击此处添加标题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A2ABF119-3A11-4F03-8A1A-81B054DF2624}"/>
              </a:ext>
            </a:extLst>
          </p:cNvPr>
          <p:cNvSpPr txBox="1"/>
          <p:nvPr/>
        </p:nvSpPr>
        <p:spPr>
          <a:xfrm>
            <a:off x="8393887" y="4772311"/>
            <a:ext cx="346122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003E926-9073-4ADD-A8BA-CF82A9E3EC30}"/>
              </a:ext>
            </a:extLst>
          </p:cNvPr>
          <p:cNvSpPr txBox="1"/>
          <p:nvPr/>
        </p:nvSpPr>
        <p:spPr>
          <a:xfrm>
            <a:off x="8393887" y="4341118"/>
            <a:ext cx="2646870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rgbClr val="36393E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467974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5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6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8B2ED5BB-9DF5-4869-9FAF-016D90258E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83870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8D4C2091-AB62-4D68-BB0B-32928524EDF7}"/>
              </a:ext>
            </a:extLst>
          </p:cNvPr>
          <p:cNvGrpSpPr/>
          <p:nvPr/>
        </p:nvGrpSpPr>
        <p:grpSpPr>
          <a:xfrm>
            <a:off x="4725247" y="928488"/>
            <a:ext cx="2741506" cy="2916890"/>
            <a:chOff x="4180210" y="835478"/>
            <a:chExt cx="3831580" cy="4076700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E46D780E-7548-4CC0-A43E-B1E6995D510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80210" y="3248026"/>
              <a:ext cx="3831580" cy="899432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33F2F637-1985-44BF-86A6-63F87CB711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19712" y="835478"/>
              <a:ext cx="1552575" cy="4076700"/>
            </a:xfrm>
            <a:prstGeom prst="rect">
              <a:avLst/>
            </a:prstGeom>
          </p:spPr>
        </p:pic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669BC9FC-6F47-4A78-AC85-B04EFFF5AD7E}"/>
              </a:ext>
            </a:extLst>
          </p:cNvPr>
          <p:cNvSpPr txBox="1"/>
          <p:nvPr/>
        </p:nvSpPr>
        <p:spPr>
          <a:xfrm>
            <a:off x="4329955" y="3783464"/>
            <a:ext cx="3570208" cy="1107996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6600" dirty="0">
                <a:gradFill>
                  <a:gsLst>
                    <a:gs pos="0">
                      <a:srgbClr val="F76254"/>
                    </a:gs>
                    <a:gs pos="100000">
                      <a:srgbClr val="DA4234"/>
                    </a:gs>
                  </a:gsLst>
                  <a:lin ang="5400000" scaled="1"/>
                </a:gra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谢谢欣赏</a:t>
            </a:r>
          </a:p>
        </p:txBody>
      </p:sp>
      <p:sp>
        <p:nvSpPr>
          <p:cNvPr id="9" name="文本框 16">
            <a:extLst>
              <a:ext uri="{FF2B5EF4-FFF2-40B4-BE49-F238E27FC236}">
                <a16:creationId xmlns:a16="http://schemas.microsoft.com/office/drawing/2014/main" id="{D0F96816-FC74-41CF-808F-C8BB7BC2AB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81254" y="4763283"/>
            <a:ext cx="34047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it-IT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THANK YOU FOR WATCHING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CE7FA5CD-8E48-410C-B508-559DF77571B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2170" y="1"/>
            <a:ext cx="1349829" cy="193244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742B1906-7DFC-4674-83D9-7439E27F97D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661" y="0"/>
            <a:ext cx="1159548" cy="2329543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1BBBADE0-1574-4717-8418-27CDDE6EF40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662" y="2104073"/>
            <a:ext cx="981655" cy="2818571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9FC876C0-27F4-41F6-9519-9711EA653F0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742" y="3518137"/>
            <a:ext cx="1572398" cy="3353061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3CACDDB0-A23E-4EBF-8063-287B5E3F5A9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207373" y="1712187"/>
            <a:ext cx="981655" cy="2818571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6796C276-264E-4BB9-935F-8A5E9E5C679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616630" y="3518137"/>
            <a:ext cx="1572398" cy="3353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3754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0" y="4123982"/>
            <a:ext cx="12192000" cy="2743200"/>
            <a:chOff x="0" y="4111625"/>
            <a:chExt cx="12192000" cy="27432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483225"/>
              <a:ext cx="2438400" cy="1371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114800"/>
              <a:ext cx="2438400" cy="13716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6800" y="5483225"/>
              <a:ext cx="2438400" cy="13716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8400" y="4114800"/>
              <a:ext cx="2438400" cy="13716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6800" y="4114800"/>
              <a:ext cx="2438400" cy="13716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8400" y="5483225"/>
              <a:ext cx="2438400" cy="137160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53600" y="5483225"/>
              <a:ext cx="2438400" cy="137160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15200" y="4114800"/>
              <a:ext cx="2438400" cy="137160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15200" y="5483225"/>
              <a:ext cx="2438400" cy="137160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53600" y="4111625"/>
              <a:ext cx="2438400" cy="1371600"/>
            </a:xfrm>
            <a:prstGeom prst="rect">
              <a:avLst/>
            </a:prstGeom>
          </p:spPr>
        </p:pic>
      </p:grpSp>
      <p:sp>
        <p:nvSpPr>
          <p:cNvPr id="27" name="椭圆 26"/>
          <p:cNvSpPr/>
          <p:nvPr/>
        </p:nvSpPr>
        <p:spPr>
          <a:xfrm>
            <a:off x="1545658" y="1798405"/>
            <a:ext cx="427383" cy="427383"/>
          </a:xfrm>
          <a:prstGeom prst="ellipse">
            <a:avLst/>
          </a:prstGeom>
          <a:solidFill>
            <a:srgbClr val="DA423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2908190" y="1798405"/>
            <a:ext cx="427383" cy="427383"/>
          </a:xfrm>
          <a:prstGeom prst="ellipse">
            <a:avLst/>
          </a:prstGeom>
          <a:solidFill>
            <a:srgbClr val="CD554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3589915" y="1798405"/>
            <a:ext cx="427383" cy="427383"/>
          </a:xfrm>
          <a:prstGeom prst="ellipse">
            <a:avLst/>
          </a:prstGeom>
          <a:solidFill>
            <a:srgbClr val="FDB91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451859" y="2287078"/>
            <a:ext cx="7954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altLang="zh-CN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R:218</a:t>
            </a:r>
          </a:p>
          <a:p>
            <a:pPr>
              <a:defRPr/>
            </a:pPr>
            <a:r>
              <a:rPr lang="en-US" altLang="zh-CN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G:66</a:t>
            </a:r>
          </a:p>
          <a:p>
            <a:pPr>
              <a:defRPr/>
            </a:pPr>
            <a:r>
              <a:rPr lang="en-US" altLang="zh-CN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B:52</a:t>
            </a:r>
            <a:endParaRPr lang="zh-CN" altLang="en-US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38318" y="2287078"/>
            <a:ext cx="8162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altLang="zh-CN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R:75</a:t>
            </a:r>
          </a:p>
          <a:p>
            <a:pPr>
              <a:defRPr/>
            </a:pPr>
            <a:r>
              <a:rPr lang="en-US" altLang="zh-CN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G:185</a:t>
            </a:r>
          </a:p>
          <a:p>
            <a:pPr>
              <a:defRPr/>
            </a:pPr>
            <a:r>
              <a:rPr lang="en-US" altLang="zh-CN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B:146</a:t>
            </a:r>
            <a:endParaRPr lang="zh-CN" altLang="en-US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793554" y="2282756"/>
            <a:ext cx="8162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altLang="zh-CN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R:205</a:t>
            </a:r>
          </a:p>
          <a:p>
            <a:pPr>
              <a:defRPr/>
            </a:pPr>
            <a:r>
              <a:rPr lang="en-US" altLang="zh-CN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G:85</a:t>
            </a:r>
          </a:p>
          <a:p>
            <a:pPr>
              <a:defRPr/>
            </a:pPr>
            <a:r>
              <a:rPr lang="en-US" altLang="zh-CN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B:75</a:t>
            </a:r>
            <a:endParaRPr lang="zh-CN" altLang="en-US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475279" y="2278434"/>
            <a:ext cx="8162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altLang="zh-CN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R:253</a:t>
            </a:r>
          </a:p>
          <a:p>
            <a:pPr>
              <a:defRPr/>
            </a:pPr>
            <a:r>
              <a:rPr lang="en-US" altLang="zh-CN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G:185</a:t>
            </a:r>
          </a:p>
          <a:p>
            <a:pPr>
              <a:defRPr/>
            </a:pPr>
            <a:r>
              <a:rPr lang="en-US" altLang="zh-CN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B:26</a:t>
            </a:r>
            <a:endParaRPr lang="zh-CN" altLang="en-US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2252954" y="1798405"/>
            <a:ext cx="427383" cy="427383"/>
          </a:xfrm>
          <a:prstGeom prst="ellipse">
            <a:avLst/>
          </a:prstGeom>
          <a:solidFill>
            <a:srgbClr val="4BB99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4123982"/>
            <a:ext cx="12192000" cy="2743200"/>
          </a:xfrm>
          <a:prstGeom prst="rect">
            <a:avLst/>
          </a:prstGeom>
          <a:solidFill>
            <a:schemeClr val="bg2">
              <a:lumMod val="2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7">
            <a:hlinkClick r:id="rId14"/>
          </p:cNvPr>
          <p:cNvSpPr>
            <a:spLocks noChangeArrowheads="1"/>
          </p:cNvSpPr>
          <p:nvPr/>
        </p:nvSpPr>
        <p:spPr bwMode="auto">
          <a:xfrm>
            <a:off x="4829950" y="5085942"/>
            <a:ext cx="254800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EXTREME SIMPLICITY</a:t>
            </a:r>
          </a:p>
        </p:txBody>
      </p:sp>
      <p:sp>
        <p:nvSpPr>
          <p:cNvPr id="21" name="任意多边形 20"/>
          <p:cNvSpPr/>
          <p:nvPr/>
        </p:nvSpPr>
        <p:spPr bwMode="auto">
          <a:xfrm>
            <a:off x="4959352" y="4563654"/>
            <a:ext cx="2232025" cy="515938"/>
          </a:xfrm>
          <a:custGeom>
            <a:avLst/>
            <a:gdLst>
              <a:gd name="connsiteX0" fmla="*/ 286384 w 843483"/>
              <a:gd name="connsiteY0" fmla="*/ 35869 h 195789"/>
              <a:gd name="connsiteX1" fmla="*/ 286384 w 843483"/>
              <a:gd name="connsiteY1" fmla="*/ 76223 h 195789"/>
              <a:gd name="connsiteX2" fmla="*/ 400102 w 843483"/>
              <a:gd name="connsiteY2" fmla="*/ 76223 h 195789"/>
              <a:gd name="connsiteX3" fmla="*/ 400102 w 843483"/>
              <a:gd name="connsiteY3" fmla="*/ 35869 h 195789"/>
              <a:gd name="connsiteX4" fmla="*/ 699839 w 843483"/>
              <a:gd name="connsiteY4" fmla="*/ 34375 h 195789"/>
              <a:gd name="connsiteX5" fmla="*/ 699839 w 843483"/>
              <a:gd name="connsiteY5" fmla="*/ 159919 h 195789"/>
              <a:gd name="connsiteX6" fmla="*/ 806076 w 843483"/>
              <a:gd name="connsiteY6" fmla="*/ 159919 h 195789"/>
              <a:gd name="connsiteX7" fmla="*/ 806076 w 843483"/>
              <a:gd name="connsiteY7" fmla="*/ 34375 h 195789"/>
              <a:gd name="connsiteX8" fmla="*/ 662432 w 843483"/>
              <a:gd name="connsiteY8" fmla="*/ 0 h 195789"/>
              <a:gd name="connsiteX9" fmla="*/ 843483 w 843483"/>
              <a:gd name="connsiteY9" fmla="*/ 0 h 195789"/>
              <a:gd name="connsiteX10" fmla="*/ 843483 w 843483"/>
              <a:gd name="connsiteY10" fmla="*/ 194294 h 195789"/>
              <a:gd name="connsiteX11" fmla="*/ 662432 w 843483"/>
              <a:gd name="connsiteY11" fmla="*/ 194294 h 195789"/>
              <a:gd name="connsiteX12" fmla="*/ 488976 w 843483"/>
              <a:gd name="connsiteY12" fmla="*/ 0 h 195789"/>
              <a:gd name="connsiteX13" fmla="*/ 616160 w 843483"/>
              <a:gd name="connsiteY13" fmla="*/ 0 h 195789"/>
              <a:gd name="connsiteX14" fmla="*/ 616160 w 843483"/>
              <a:gd name="connsiteY14" fmla="*/ 35869 h 195789"/>
              <a:gd name="connsiteX15" fmla="*/ 527879 w 843483"/>
              <a:gd name="connsiteY15" fmla="*/ 35869 h 195789"/>
              <a:gd name="connsiteX16" fmla="*/ 527879 w 843483"/>
              <a:gd name="connsiteY16" fmla="*/ 194294 h 195789"/>
              <a:gd name="connsiteX17" fmla="*/ 488976 w 843483"/>
              <a:gd name="connsiteY17" fmla="*/ 194294 h 195789"/>
              <a:gd name="connsiteX18" fmla="*/ 248977 w 843483"/>
              <a:gd name="connsiteY18" fmla="*/ 0 h 195789"/>
              <a:gd name="connsiteX19" fmla="*/ 437509 w 843483"/>
              <a:gd name="connsiteY19" fmla="*/ 0 h 195789"/>
              <a:gd name="connsiteX20" fmla="*/ 437509 w 843483"/>
              <a:gd name="connsiteY20" fmla="*/ 110598 h 195789"/>
              <a:gd name="connsiteX21" fmla="*/ 286384 w 843483"/>
              <a:gd name="connsiteY21" fmla="*/ 110598 h 195789"/>
              <a:gd name="connsiteX22" fmla="*/ 286384 w 843483"/>
              <a:gd name="connsiteY22" fmla="*/ 161414 h 195789"/>
              <a:gd name="connsiteX23" fmla="*/ 437509 w 843483"/>
              <a:gd name="connsiteY23" fmla="*/ 161414 h 195789"/>
              <a:gd name="connsiteX24" fmla="*/ 437509 w 843483"/>
              <a:gd name="connsiteY24" fmla="*/ 195789 h 195789"/>
              <a:gd name="connsiteX25" fmla="*/ 248977 w 843483"/>
              <a:gd name="connsiteY25" fmla="*/ 195789 h 195789"/>
              <a:gd name="connsiteX26" fmla="*/ 11970 w 843483"/>
              <a:gd name="connsiteY26" fmla="*/ 0 h 195789"/>
              <a:gd name="connsiteX27" fmla="*/ 196013 w 843483"/>
              <a:gd name="connsiteY27" fmla="*/ 0 h 195789"/>
              <a:gd name="connsiteX28" fmla="*/ 73318 w 843483"/>
              <a:gd name="connsiteY28" fmla="*/ 159919 h 195789"/>
              <a:gd name="connsiteX29" fmla="*/ 197509 w 843483"/>
              <a:gd name="connsiteY29" fmla="*/ 159919 h 195789"/>
              <a:gd name="connsiteX30" fmla="*/ 197509 w 843483"/>
              <a:gd name="connsiteY30" fmla="*/ 194294 h 195789"/>
              <a:gd name="connsiteX31" fmla="*/ 0 w 843483"/>
              <a:gd name="connsiteY31" fmla="*/ 194294 h 195789"/>
              <a:gd name="connsiteX32" fmla="*/ 122695 w 843483"/>
              <a:gd name="connsiteY32" fmla="*/ 32880 h 195789"/>
              <a:gd name="connsiteX33" fmla="*/ 11970 w 843483"/>
              <a:gd name="connsiteY33" fmla="*/ 32880 h 195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843483" h="195789">
                <a:moveTo>
                  <a:pt x="286384" y="35869"/>
                </a:moveTo>
                <a:lnTo>
                  <a:pt x="286384" y="76223"/>
                </a:lnTo>
                <a:lnTo>
                  <a:pt x="400102" y="76223"/>
                </a:lnTo>
                <a:lnTo>
                  <a:pt x="400102" y="35869"/>
                </a:lnTo>
                <a:close/>
                <a:moveTo>
                  <a:pt x="699839" y="34375"/>
                </a:moveTo>
                <a:lnTo>
                  <a:pt x="699839" y="159919"/>
                </a:lnTo>
                <a:lnTo>
                  <a:pt x="806076" y="159919"/>
                </a:lnTo>
                <a:lnTo>
                  <a:pt x="806076" y="34375"/>
                </a:lnTo>
                <a:close/>
                <a:moveTo>
                  <a:pt x="662432" y="0"/>
                </a:moveTo>
                <a:lnTo>
                  <a:pt x="843483" y="0"/>
                </a:lnTo>
                <a:lnTo>
                  <a:pt x="843483" y="194294"/>
                </a:lnTo>
                <a:lnTo>
                  <a:pt x="662432" y="194294"/>
                </a:lnTo>
                <a:close/>
                <a:moveTo>
                  <a:pt x="488976" y="0"/>
                </a:moveTo>
                <a:lnTo>
                  <a:pt x="616160" y="0"/>
                </a:lnTo>
                <a:lnTo>
                  <a:pt x="616160" y="35869"/>
                </a:lnTo>
                <a:lnTo>
                  <a:pt x="527879" y="35869"/>
                </a:lnTo>
                <a:lnTo>
                  <a:pt x="527879" y="194294"/>
                </a:lnTo>
                <a:lnTo>
                  <a:pt x="488976" y="194294"/>
                </a:lnTo>
                <a:close/>
                <a:moveTo>
                  <a:pt x="248977" y="0"/>
                </a:moveTo>
                <a:lnTo>
                  <a:pt x="437509" y="0"/>
                </a:lnTo>
                <a:lnTo>
                  <a:pt x="437509" y="110598"/>
                </a:lnTo>
                <a:lnTo>
                  <a:pt x="286384" y="110598"/>
                </a:lnTo>
                <a:lnTo>
                  <a:pt x="286384" y="161414"/>
                </a:lnTo>
                <a:lnTo>
                  <a:pt x="437509" y="161414"/>
                </a:lnTo>
                <a:lnTo>
                  <a:pt x="437509" y="195789"/>
                </a:lnTo>
                <a:lnTo>
                  <a:pt x="248977" y="195789"/>
                </a:lnTo>
                <a:close/>
                <a:moveTo>
                  <a:pt x="11970" y="0"/>
                </a:moveTo>
                <a:lnTo>
                  <a:pt x="196013" y="0"/>
                </a:lnTo>
                <a:lnTo>
                  <a:pt x="73318" y="159919"/>
                </a:lnTo>
                <a:lnTo>
                  <a:pt x="197509" y="159919"/>
                </a:lnTo>
                <a:lnTo>
                  <a:pt x="197509" y="194294"/>
                </a:lnTo>
                <a:lnTo>
                  <a:pt x="0" y="194294"/>
                </a:lnTo>
                <a:lnTo>
                  <a:pt x="122695" y="32880"/>
                </a:lnTo>
                <a:lnTo>
                  <a:pt x="11970" y="32880"/>
                </a:lnTo>
                <a:close/>
              </a:path>
            </a:pathLst>
          </a:custGeom>
          <a:solidFill>
            <a:srgbClr val="FFC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" name="矩形 34">
            <a:hlinkClick r:id="rId14"/>
          </p:cNvPr>
          <p:cNvSpPr>
            <a:spLocks noChangeArrowheads="1"/>
          </p:cNvSpPr>
          <p:nvPr/>
        </p:nvSpPr>
        <p:spPr bwMode="auto">
          <a:xfrm>
            <a:off x="3876179" y="5874706"/>
            <a:ext cx="446789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作品集链接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：</a:t>
            </a:r>
            <a:r>
              <a:rPr kumimoji="0" lang="zh-CN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http://docer.wps.cn/hezuo/details-175.htm</a:t>
            </a:r>
          </a:p>
        </p:txBody>
      </p:sp>
      <p:sp>
        <p:nvSpPr>
          <p:cNvPr id="36" name="MH_Entry_1"/>
          <p:cNvSpPr/>
          <p:nvPr>
            <p:custDataLst>
              <p:tags r:id="rId2"/>
            </p:custDataLst>
          </p:nvPr>
        </p:nvSpPr>
        <p:spPr>
          <a:xfrm>
            <a:off x="4730173" y="438677"/>
            <a:ext cx="2735204" cy="4986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400" spc="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设计规范说明</a:t>
            </a:r>
          </a:p>
        </p:txBody>
      </p:sp>
      <p:sp>
        <p:nvSpPr>
          <p:cNvPr id="37" name="矩形 36"/>
          <p:cNvSpPr/>
          <p:nvPr/>
        </p:nvSpPr>
        <p:spPr>
          <a:xfrm>
            <a:off x="4332638" y="891044"/>
            <a:ext cx="353027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DESIGN SPECIFICATION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4306910" y="713244"/>
            <a:ext cx="508608" cy="0"/>
          </a:xfrm>
          <a:prstGeom prst="line">
            <a:avLst/>
          </a:prstGeom>
          <a:ln>
            <a:solidFill>
              <a:srgbClr val="FFB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460301" y="1259344"/>
            <a:ext cx="11363399" cy="0"/>
          </a:xfrm>
          <a:prstGeom prst="line">
            <a:avLst/>
          </a:prstGeom>
          <a:ln>
            <a:solidFill>
              <a:srgbClr val="FFB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7354304" y="713244"/>
            <a:ext cx="508608" cy="0"/>
          </a:xfrm>
          <a:prstGeom prst="line">
            <a:avLst/>
          </a:prstGeom>
          <a:ln>
            <a:solidFill>
              <a:srgbClr val="FFB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>
            <a:extLst>
              <a:ext uri="{FF2B5EF4-FFF2-40B4-BE49-F238E27FC236}">
                <a16:creationId xmlns:a16="http://schemas.microsoft.com/office/drawing/2014/main" id="{08D75341-6D65-4483-B453-4131317EFB03}"/>
              </a:ext>
            </a:extLst>
          </p:cNvPr>
          <p:cNvSpPr txBox="1"/>
          <p:nvPr/>
        </p:nvSpPr>
        <p:spPr>
          <a:xfrm>
            <a:off x="8081071" y="1749599"/>
            <a:ext cx="2723823" cy="8744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kern="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标题字体：</a:t>
            </a:r>
            <a:r>
              <a:rPr lang="zh-CN" altLang="en-US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汉仪尚巍手书</a:t>
            </a:r>
            <a:endParaRPr lang="en-US" altLang="zh-CN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正文字体：宋体（正文）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344D3408-671B-45B1-B177-25468869BFFB}"/>
              </a:ext>
            </a:extLst>
          </p:cNvPr>
          <p:cNvSpPr txBox="1"/>
          <p:nvPr/>
        </p:nvSpPr>
        <p:spPr>
          <a:xfrm>
            <a:off x="5081003" y="3551980"/>
            <a:ext cx="2031325" cy="4589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kern="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双击图标安装字体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4" name="对象 43">
            <a:extLst>
              <a:ext uri="{FF2B5EF4-FFF2-40B4-BE49-F238E27FC236}">
                <a16:creationId xmlns:a16="http://schemas.microsoft.com/office/drawing/2014/main" id="{C5CBE619-C4A0-401F-AFFB-90DD22717C03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4924093" y="3071364"/>
          <a:ext cx="2359025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包装程序外壳对象" showAsIcon="1" r:id="rId15" imgW="2359080" imgH="571320" progId="Package">
                  <p:embed/>
                </p:oleObj>
              </mc:Choice>
              <mc:Fallback>
                <p:oleObj name="包装程序外壳对象" showAsIcon="1" r:id="rId15" imgW="2359080" imgH="571320" progId="Package">
                  <p:embed/>
                  <p:pic>
                    <p:nvPicPr>
                      <p:cNvPr id="44" name="对象 43">
                        <a:extLst>
                          <a:ext uri="{FF2B5EF4-FFF2-40B4-BE49-F238E27FC236}">
                            <a16:creationId xmlns:a16="http://schemas.microsoft.com/office/drawing/2014/main" id="{C5CBE619-C4A0-401F-AFFB-90DD22717C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924093" y="3071364"/>
                        <a:ext cx="2359025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BF435095-61CB-4364-BFF3-0A59A47BA1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66" y="10197"/>
            <a:ext cx="1644161" cy="3303134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29CAF4CE-A043-4053-9236-D318D362E0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3255" y="4482426"/>
            <a:ext cx="1425589" cy="796456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552DAC84-CE10-4F63-91B5-8DE071706C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7416" y="4748016"/>
            <a:ext cx="1775947" cy="90397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6E8F87FD-3E09-4495-975F-3A019B38C5C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557"/>
          <a:stretch/>
        </p:blipFill>
        <p:spPr>
          <a:xfrm>
            <a:off x="-59234" y="3313330"/>
            <a:ext cx="12251234" cy="3544670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95B7259F-5220-48BB-BCAC-36264CD310AE}"/>
              </a:ext>
            </a:extLst>
          </p:cNvPr>
          <p:cNvSpPr/>
          <p:nvPr/>
        </p:nvSpPr>
        <p:spPr>
          <a:xfrm>
            <a:off x="1363070" y="1400398"/>
            <a:ext cx="3544670" cy="3544670"/>
          </a:xfrm>
          <a:prstGeom prst="ellipse">
            <a:avLst/>
          </a:prstGeom>
          <a:solidFill>
            <a:schemeClr val="accent4"/>
          </a:solidFill>
          <a:ln w="149225">
            <a:solidFill>
              <a:srgbClr val="DA4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899E8A2-2AC1-4AF9-87C2-590C93B463A1}"/>
              </a:ext>
            </a:extLst>
          </p:cNvPr>
          <p:cNvSpPr txBox="1"/>
          <p:nvPr/>
        </p:nvSpPr>
        <p:spPr>
          <a:xfrm>
            <a:off x="1818742" y="1400399"/>
            <a:ext cx="273664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壹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EA3FF15-E75D-4B26-9925-147B91084030}"/>
              </a:ext>
            </a:extLst>
          </p:cNvPr>
          <p:cNvSpPr/>
          <p:nvPr/>
        </p:nvSpPr>
        <p:spPr>
          <a:xfrm>
            <a:off x="5239080" y="1995782"/>
            <a:ext cx="5999561" cy="853664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735C0BD-F27D-4133-8CD5-5550AFDB4215}"/>
              </a:ext>
            </a:extLst>
          </p:cNvPr>
          <p:cNvSpPr/>
          <p:nvPr/>
        </p:nvSpPr>
        <p:spPr>
          <a:xfrm>
            <a:off x="5325242" y="2037894"/>
            <a:ext cx="5827236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E877D06-CD86-4478-B52F-97732F68FEDE}"/>
              </a:ext>
            </a:extLst>
          </p:cNvPr>
          <p:cNvSpPr/>
          <p:nvPr/>
        </p:nvSpPr>
        <p:spPr>
          <a:xfrm>
            <a:off x="5247416" y="2916031"/>
            <a:ext cx="5991225" cy="1266825"/>
          </a:xfrm>
          <a:prstGeom prst="rect">
            <a:avLst/>
          </a:prstGeom>
        </p:spPr>
        <p:txBody>
          <a:bodyPr/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SzPct val="80000"/>
              <a:defRPr/>
            </a:pPr>
            <a:r>
              <a:rPr lang="en-US" altLang="zh-CN" sz="1600" dirty="0">
                <a:solidFill>
                  <a:srgbClr val="4E4E4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4E4E4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 dirty="0">
                <a:solidFill>
                  <a:srgbClr val="4E4E4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zero</a:t>
            </a:r>
            <a:r>
              <a:rPr lang="zh-CN" altLang="en-US" sz="1600" dirty="0">
                <a:solidFill>
                  <a:srgbClr val="4E4E4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73B9677B-87ED-4CC9-B08E-D94E0961B19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6273" y="3491297"/>
            <a:ext cx="1163857" cy="1982258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7861C46C-5639-4A27-B7C5-A1F8B097399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114" y="2382"/>
            <a:ext cx="1153886" cy="1651931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ABA32CBC-E675-4D50-A912-6765C034D4B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097" y="-149738"/>
            <a:ext cx="1294090" cy="96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2940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8DB7DB8D-5BD6-4B36-B186-2E68147CA25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57437" y="6278265"/>
            <a:ext cx="535681" cy="29927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BBF7D86-0FA8-4CD4-962E-C208C459A34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5387" y="6427904"/>
            <a:ext cx="720926" cy="40277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6D96BB6E-D2DD-4528-800D-61F2FF2BEACE}"/>
              </a:ext>
            </a:extLst>
          </p:cNvPr>
          <p:cNvSpPr/>
          <p:nvPr/>
        </p:nvSpPr>
        <p:spPr>
          <a:xfrm>
            <a:off x="802734" y="267210"/>
            <a:ext cx="4476046" cy="595108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6D6F8A9-39A0-4DEA-8665-5A6148E06BB4}"/>
              </a:ext>
            </a:extLst>
          </p:cNvPr>
          <p:cNvSpPr/>
          <p:nvPr/>
        </p:nvSpPr>
        <p:spPr>
          <a:xfrm>
            <a:off x="1200686" y="314467"/>
            <a:ext cx="3775393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1D3951B3-891E-4DB6-90E1-7CE7C77F9788}"/>
              </a:ext>
            </a:extLst>
          </p:cNvPr>
          <p:cNvSpPr/>
          <p:nvPr/>
        </p:nvSpPr>
        <p:spPr>
          <a:xfrm>
            <a:off x="129620" y="113294"/>
            <a:ext cx="875885" cy="875885"/>
          </a:xfrm>
          <a:prstGeom prst="ellipse">
            <a:avLst/>
          </a:prstGeom>
          <a:solidFill>
            <a:schemeClr val="accent4"/>
          </a:solidFill>
          <a:ln w="57150">
            <a:solidFill>
              <a:srgbClr val="DA4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4ACF66B-3462-45FB-9302-AD1EC69EA171}"/>
              </a:ext>
            </a:extLst>
          </p:cNvPr>
          <p:cNvSpPr txBox="1"/>
          <p:nvPr/>
        </p:nvSpPr>
        <p:spPr>
          <a:xfrm>
            <a:off x="166597" y="103864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壹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F5374690-6106-477E-83D7-3E17D41D759F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94"/>
          <a:stretch/>
        </p:blipFill>
        <p:spPr>
          <a:xfrm flipH="1">
            <a:off x="11114320" y="0"/>
            <a:ext cx="1077680" cy="237384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B01BADF-0336-4FD7-A961-1355CBD344E4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83802"/>
          <a:stretch/>
        </p:blipFill>
        <p:spPr>
          <a:xfrm>
            <a:off x="-22662" y="6159028"/>
            <a:ext cx="12214662" cy="69897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3C6EF5-780B-4B9A-BDBE-C4B8FC682267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401" y="6431424"/>
            <a:ext cx="328305" cy="248691"/>
          </a:xfrm>
          <a:prstGeom prst="rect">
            <a:avLst/>
          </a:prstGeom>
        </p:spPr>
      </p:pic>
      <p:sp>
        <p:nvSpPr>
          <p:cNvPr id="14" name="MH_Other_1">
            <a:extLst>
              <a:ext uri="{FF2B5EF4-FFF2-40B4-BE49-F238E27FC236}">
                <a16:creationId xmlns:a16="http://schemas.microsoft.com/office/drawing/2014/main" id="{4E82B05A-B31F-49F6-B894-C4870E91C1F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4988520" flipH="1">
            <a:off x="1698625" y="1365250"/>
            <a:ext cx="1162050" cy="1993900"/>
          </a:xfrm>
          <a:custGeom>
            <a:avLst/>
            <a:gdLst>
              <a:gd name="connsiteX0" fmla="*/ 1420316 w 1420316"/>
              <a:gd name="connsiteY0" fmla="*/ 1608204 h 2434416"/>
              <a:gd name="connsiteX1" fmla="*/ 1102447 w 1420316"/>
              <a:gd name="connsiteY1" fmla="*/ 1610790 h 2434416"/>
              <a:gd name="connsiteX2" fmla="*/ 1102447 w 1420316"/>
              <a:gd name="connsiteY2" fmla="*/ 684863 h 2434416"/>
              <a:gd name="connsiteX3" fmla="*/ 735452 w 1420316"/>
              <a:gd name="connsiteY3" fmla="*/ 317868 h 2434416"/>
              <a:gd name="connsiteX4" fmla="*/ 684863 w 1420316"/>
              <a:gd name="connsiteY4" fmla="*/ 317868 h 2434416"/>
              <a:gd name="connsiteX5" fmla="*/ 317868 w 1420316"/>
              <a:gd name="connsiteY5" fmla="*/ 684863 h 2434416"/>
              <a:gd name="connsiteX6" fmla="*/ 317868 w 1420316"/>
              <a:gd name="connsiteY6" fmla="*/ 2434416 h 2434416"/>
              <a:gd name="connsiteX7" fmla="*/ 0 w 1420316"/>
              <a:gd name="connsiteY7" fmla="*/ 2434416 h 2434416"/>
              <a:gd name="connsiteX8" fmla="*/ 0 w 1420316"/>
              <a:gd name="connsiteY8" fmla="*/ 684863 h 2434416"/>
              <a:gd name="connsiteX9" fmla="*/ 684863 w 1420316"/>
              <a:gd name="connsiteY9" fmla="*/ 0 h 2434416"/>
              <a:gd name="connsiteX10" fmla="*/ 735453 w 1420316"/>
              <a:gd name="connsiteY10" fmla="*/ 0 h 2434416"/>
              <a:gd name="connsiteX11" fmla="*/ 1420316 w 1420316"/>
              <a:gd name="connsiteY11" fmla="*/ 684863 h 2434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20316" h="2434416">
                <a:moveTo>
                  <a:pt x="1420316" y="1608204"/>
                </a:moveTo>
                <a:lnTo>
                  <a:pt x="1102447" y="1610790"/>
                </a:lnTo>
                <a:lnTo>
                  <a:pt x="1102447" y="684863"/>
                </a:lnTo>
                <a:cubicBezTo>
                  <a:pt x="1102447" y="482177"/>
                  <a:pt x="938138" y="317868"/>
                  <a:pt x="735452" y="317868"/>
                </a:cubicBezTo>
                <a:lnTo>
                  <a:pt x="684863" y="317868"/>
                </a:lnTo>
                <a:cubicBezTo>
                  <a:pt x="482177" y="317868"/>
                  <a:pt x="317868" y="482177"/>
                  <a:pt x="317868" y="684863"/>
                </a:cubicBezTo>
                <a:lnTo>
                  <a:pt x="317868" y="2434416"/>
                </a:lnTo>
                <a:lnTo>
                  <a:pt x="0" y="2434416"/>
                </a:lnTo>
                <a:lnTo>
                  <a:pt x="0" y="684863"/>
                </a:lnTo>
                <a:cubicBezTo>
                  <a:pt x="0" y="306624"/>
                  <a:pt x="306624" y="0"/>
                  <a:pt x="684863" y="0"/>
                </a:cubicBezTo>
                <a:lnTo>
                  <a:pt x="735453" y="0"/>
                </a:lnTo>
                <a:cubicBezTo>
                  <a:pt x="1113692" y="0"/>
                  <a:pt x="1420316" y="306624"/>
                  <a:pt x="1420316" y="68486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MH_Other_2">
            <a:extLst>
              <a:ext uri="{FF2B5EF4-FFF2-40B4-BE49-F238E27FC236}">
                <a16:creationId xmlns:a16="http://schemas.microsoft.com/office/drawing/2014/main" id="{807573BE-2E32-49AC-A703-E0C3B7D531D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20557937">
            <a:off x="1641475" y="2228850"/>
            <a:ext cx="538163" cy="5365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/>
                </a:solidFill>
              </a:rPr>
              <a:t>A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6" name="MH_Other_3">
            <a:extLst>
              <a:ext uri="{FF2B5EF4-FFF2-40B4-BE49-F238E27FC236}">
                <a16:creationId xmlns:a16="http://schemas.microsoft.com/office/drawing/2014/main" id="{C3BBCEE5-5948-4F9F-8453-B4587B57CFBB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14988520" flipV="1">
            <a:off x="2947194" y="1874044"/>
            <a:ext cx="1163638" cy="1993900"/>
          </a:xfrm>
          <a:custGeom>
            <a:avLst/>
            <a:gdLst>
              <a:gd name="connsiteX0" fmla="*/ 1420316 w 1420316"/>
              <a:gd name="connsiteY0" fmla="*/ 1608204 h 2434416"/>
              <a:gd name="connsiteX1" fmla="*/ 1102447 w 1420316"/>
              <a:gd name="connsiteY1" fmla="*/ 1610790 h 2434416"/>
              <a:gd name="connsiteX2" fmla="*/ 1102447 w 1420316"/>
              <a:gd name="connsiteY2" fmla="*/ 684863 h 2434416"/>
              <a:gd name="connsiteX3" fmla="*/ 735452 w 1420316"/>
              <a:gd name="connsiteY3" fmla="*/ 317868 h 2434416"/>
              <a:gd name="connsiteX4" fmla="*/ 684863 w 1420316"/>
              <a:gd name="connsiteY4" fmla="*/ 317868 h 2434416"/>
              <a:gd name="connsiteX5" fmla="*/ 317868 w 1420316"/>
              <a:gd name="connsiteY5" fmla="*/ 684863 h 2434416"/>
              <a:gd name="connsiteX6" fmla="*/ 317868 w 1420316"/>
              <a:gd name="connsiteY6" fmla="*/ 2434416 h 2434416"/>
              <a:gd name="connsiteX7" fmla="*/ 0 w 1420316"/>
              <a:gd name="connsiteY7" fmla="*/ 2434416 h 2434416"/>
              <a:gd name="connsiteX8" fmla="*/ 0 w 1420316"/>
              <a:gd name="connsiteY8" fmla="*/ 684863 h 2434416"/>
              <a:gd name="connsiteX9" fmla="*/ 684863 w 1420316"/>
              <a:gd name="connsiteY9" fmla="*/ 0 h 2434416"/>
              <a:gd name="connsiteX10" fmla="*/ 735453 w 1420316"/>
              <a:gd name="connsiteY10" fmla="*/ 0 h 2434416"/>
              <a:gd name="connsiteX11" fmla="*/ 1420316 w 1420316"/>
              <a:gd name="connsiteY11" fmla="*/ 684863 h 2434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20316" h="2434416">
                <a:moveTo>
                  <a:pt x="1420316" y="1608204"/>
                </a:moveTo>
                <a:lnTo>
                  <a:pt x="1102447" y="1610790"/>
                </a:lnTo>
                <a:lnTo>
                  <a:pt x="1102447" y="684863"/>
                </a:lnTo>
                <a:cubicBezTo>
                  <a:pt x="1102447" y="482177"/>
                  <a:pt x="938138" y="317868"/>
                  <a:pt x="735452" y="317868"/>
                </a:cubicBezTo>
                <a:lnTo>
                  <a:pt x="684863" y="317868"/>
                </a:lnTo>
                <a:cubicBezTo>
                  <a:pt x="482177" y="317868"/>
                  <a:pt x="317868" y="482177"/>
                  <a:pt x="317868" y="684863"/>
                </a:cubicBezTo>
                <a:lnTo>
                  <a:pt x="317868" y="2434416"/>
                </a:lnTo>
                <a:lnTo>
                  <a:pt x="0" y="2434416"/>
                </a:lnTo>
                <a:lnTo>
                  <a:pt x="0" y="684863"/>
                </a:lnTo>
                <a:cubicBezTo>
                  <a:pt x="0" y="306624"/>
                  <a:pt x="306624" y="0"/>
                  <a:pt x="684863" y="0"/>
                </a:cubicBezTo>
                <a:lnTo>
                  <a:pt x="735453" y="0"/>
                </a:lnTo>
                <a:cubicBezTo>
                  <a:pt x="1113692" y="0"/>
                  <a:pt x="1420316" y="306624"/>
                  <a:pt x="1420316" y="68486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MH_Other_4">
            <a:extLst>
              <a:ext uri="{FF2B5EF4-FFF2-40B4-BE49-F238E27FC236}">
                <a16:creationId xmlns:a16="http://schemas.microsoft.com/office/drawing/2014/main" id="{92291BFC-CE56-4781-8445-017268203B86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20557937">
            <a:off x="3629025" y="2466975"/>
            <a:ext cx="538163" cy="5381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>
                <a:solidFill>
                  <a:schemeClr val="bg1"/>
                </a:solidFill>
              </a:rPr>
              <a:t>B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8" name="MH_Other_5">
            <a:extLst>
              <a:ext uri="{FF2B5EF4-FFF2-40B4-BE49-F238E27FC236}">
                <a16:creationId xmlns:a16="http://schemas.microsoft.com/office/drawing/2014/main" id="{4A1C6996-2F2C-4650-BAE3-BCC8AD51D385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14988520" flipH="1">
            <a:off x="2522538" y="3605213"/>
            <a:ext cx="1162050" cy="1993900"/>
          </a:xfrm>
          <a:custGeom>
            <a:avLst/>
            <a:gdLst>
              <a:gd name="connsiteX0" fmla="*/ 1420316 w 1420316"/>
              <a:gd name="connsiteY0" fmla="*/ 1608204 h 2434416"/>
              <a:gd name="connsiteX1" fmla="*/ 1102447 w 1420316"/>
              <a:gd name="connsiteY1" fmla="*/ 1610790 h 2434416"/>
              <a:gd name="connsiteX2" fmla="*/ 1102447 w 1420316"/>
              <a:gd name="connsiteY2" fmla="*/ 684863 h 2434416"/>
              <a:gd name="connsiteX3" fmla="*/ 735452 w 1420316"/>
              <a:gd name="connsiteY3" fmla="*/ 317868 h 2434416"/>
              <a:gd name="connsiteX4" fmla="*/ 684863 w 1420316"/>
              <a:gd name="connsiteY4" fmla="*/ 317868 h 2434416"/>
              <a:gd name="connsiteX5" fmla="*/ 317868 w 1420316"/>
              <a:gd name="connsiteY5" fmla="*/ 684863 h 2434416"/>
              <a:gd name="connsiteX6" fmla="*/ 317868 w 1420316"/>
              <a:gd name="connsiteY6" fmla="*/ 2434416 h 2434416"/>
              <a:gd name="connsiteX7" fmla="*/ 0 w 1420316"/>
              <a:gd name="connsiteY7" fmla="*/ 2434416 h 2434416"/>
              <a:gd name="connsiteX8" fmla="*/ 0 w 1420316"/>
              <a:gd name="connsiteY8" fmla="*/ 684863 h 2434416"/>
              <a:gd name="connsiteX9" fmla="*/ 684863 w 1420316"/>
              <a:gd name="connsiteY9" fmla="*/ 0 h 2434416"/>
              <a:gd name="connsiteX10" fmla="*/ 735453 w 1420316"/>
              <a:gd name="connsiteY10" fmla="*/ 0 h 2434416"/>
              <a:gd name="connsiteX11" fmla="*/ 1420316 w 1420316"/>
              <a:gd name="connsiteY11" fmla="*/ 684863 h 2434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20316" h="2434416">
                <a:moveTo>
                  <a:pt x="1420316" y="1608204"/>
                </a:moveTo>
                <a:lnTo>
                  <a:pt x="1102447" y="1610790"/>
                </a:lnTo>
                <a:lnTo>
                  <a:pt x="1102447" y="684863"/>
                </a:lnTo>
                <a:cubicBezTo>
                  <a:pt x="1102447" y="482177"/>
                  <a:pt x="938138" y="317868"/>
                  <a:pt x="735452" y="317868"/>
                </a:cubicBezTo>
                <a:lnTo>
                  <a:pt x="684863" y="317868"/>
                </a:lnTo>
                <a:cubicBezTo>
                  <a:pt x="482177" y="317868"/>
                  <a:pt x="317868" y="482177"/>
                  <a:pt x="317868" y="684863"/>
                </a:cubicBezTo>
                <a:lnTo>
                  <a:pt x="317868" y="2434416"/>
                </a:lnTo>
                <a:lnTo>
                  <a:pt x="0" y="2434416"/>
                </a:lnTo>
                <a:lnTo>
                  <a:pt x="0" y="684863"/>
                </a:lnTo>
                <a:cubicBezTo>
                  <a:pt x="0" y="306624"/>
                  <a:pt x="306624" y="0"/>
                  <a:pt x="684863" y="0"/>
                </a:cubicBezTo>
                <a:lnTo>
                  <a:pt x="735453" y="0"/>
                </a:lnTo>
                <a:cubicBezTo>
                  <a:pt x="1113692" y="0"/>
                  <a:pt x="1420316" y="306624"/>
                  <a:pt x="1420316" y="68486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MH_Other_6">
            <a:extLst>
              <a:ext uri="{FF2B5EF4-FFF2-40B4-BE49-F238E27FC236}">
                <a16:creationId xmlns:a16="http://schemas.microsoft.com/office/drawing/2014/main" id="{DD23B022-CCEE-42D5-B047-5B942197378F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rot="20557937">
            <a:off x="2460625" y="4476750"/>
            <a:ext cx="536575" cy="5365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>
                <a:solidFill>
                  <a:schemeClr val="bg1"/>
                </a:solidFill>
              </a:rPr>
              <a:t>C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0" name="MH_Other_7">
            <a:extLst>
              <a:ext uri="{FF2B5EF4-FFF2-40B4-BE49-F238E27FC236}">
                <a16:creationId xmlns:a16="http://schemas.microsoft.com/office/drawing/2014/main" id="{CE44605D-4BCC-4925-940D-61D24D4507AC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rot="14988520" flipV="1">
            <a:off x="3771106" y="4114007"/>
            <a:ext cx="1163637" cy="1993900"/>
          </a:xfrm>
          <a:custGeom>
            <a:avLst/>
            <a:gdLst>
              <a:gd name="connsiteX0" fmla="*/ 1420316 w 1420316"/>
              <a:gd name="connsiteY0" fmla="*/ 1608204 h 2434416"/>
              <a:gd name="connsiteX1" fmla="*/ 1102447 w 1420316"/>
              <a:gd name="connsiteY1" fmla="*/ 1610790 h 2434416"/>
              <a:gd name="connsiteX2" fmla="*/ 1102447 w 1420316"/>
              <a:gd name="connsiteY2" fmla="*/ 684863 h 2434416"/>
              <a:gd name="connsiteX3" fmla="*/ 735452 w 1420316"/>
              <a:gd name="connsiteY3" fmla="*/ 317868 h 2434416"/>
              <a:gd name="connsiteX4" fmla="*/ 684863 w 1420316"/>
              <a:gd name="connsiteY4" fmla="*/ 317868 h 2434416"/>
              <a:gd name="connsiteX5" fmla="*/ 317868 w 1420316"/>
              <a:gd name="connsiteY5" fmla="*/ 684863 h 2434416"/>
              <a:gd name="connsiteX6" fmla="*/ 317868 w 1420316"/>
              <a:gd name="connsiteY6" fmla="*/ 2434416 h 2434416"/>
              <a:gd name="connsiteX7" fmla="*/ 0 w 1420316"/>
              <a:gd name="connsiteY7" fmla="*/ 2434416 h 2434416"/>
              <a:gd name="connsiteX8" fmla="*/ 0 w 1420316"/>
              <a:gd name="connsiteY8" fmla="*/ 684863 h 2434416"/>
              <a:gd name="connsiteX9" fmla="*/ 684863 w 1420316"/>
              <a:gd name="connsiteY9" fmla="*/ 0 h 2434416"/>
              <a:gd name="connsiteX10" fmla="*/ 735453 w 1420316"/>
              <a:gd name="connsiteY10" fmla="*/ 0 h 2434416"/>
              <a:gd name="connsiteX11" fmla="*/ 1420316 w 1420316"/>
              <a:gd name="connsiteY11" fmla="*/ 684863 h 2434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20316" h="2434416">
                <a:moveTo>
                  <a:pt x="1420316" y="1608204"/>
                </a:moveTo>
                <a:lnTo>
                  <a:pt x="1102447" y="1610790"/>
                </a:lnTo>
                <a:lnTo>
                  <a:pt x="1102447" y="684863"/>
                </a:lnTo>
                <a:cubicBezTo>
                  <a:pt x="1102447" y="482177"/>
                  <a:pt x="938138" y="317868"/>
                  <a:pt x="735452" y="317868"/>
                </a:cubicBezTo>
                <a:lnTo>
                  <a:pt x="684863" y="317868"/>
                </a:lnTo>
                <a:cubicBezTo>
                  <a:pt x="482177" y="317868"/>
                  <a:pt x="317868" y="482177"/>
                  <a:pt x="317868" y="684863"/>
                </a:cubicBezTo>
                <a:lnTo>
                  <a:pt x="317868" y="2434416"/>
                </a:lnTo>
                <a:lnTo>
                  <a:pt x="0" y="2434416"/>
                </a:lnTo>
                <a:lnTo>
                  <a:pt x="0" y="684863"/>
                </a:lnTo>
                <a:cubicBezTo>
                  <a:pt x="0" y="306624"/>
                  <a:pt x="306624" y="0"/>
                  <a:pt x="684863" y="0"/>
                </a:cubicBezTo>
                <a:lnTo>
                  <a:pt x="735453" y="0"/>
                </a:lnTo>
                <a:cubicBezTo>
                  <a:pt x="1113692" y="0"/>
                  <a:pt x="1420316" y="306624"/>
                  <a:pt x="1420316" y="68486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MH_Other_8">
            <a:extLst>
              <a:ext uri="{FF2B5EF4-FFF2-40B4-BE49-F238E27FC236}">
                <a16:creationId xmlns:a16="http://schemas.microsoft.com/office/drawing/2014/main" id="{AA3DD3CF-4DED-4C10-A6D1-A34408136F6F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 rot="20557937">
            <a:off x="4448175" y="4714875"/>
            <a:ext cx="536575" cy="5365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>
                <a:solidFill>
                  <a:schemeClr val="bg1"/>
                </a:solidFill>
              </a:rPr>
              <a:t>D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2" name="文本框 71">
            <a:extLst>
              <a:ext uri="{FF2B5EF4-FFF2-40B4-BE49-F238E27FC236}">
                <a16:creationId xmlns:a16="http://schemas.microsoft.com/office/drawing/2014/main" id="{7DF72F1C-54D6-426D-B59F-1B1E7DA43233}"/>
              </a:ext>
            </a:extLst>
          </p:cNvPr>
          <p:cNvSpPr txBox="1">
            <a:spLocks noChangeArrowheads="1"/>
          </p:cNvSpPr>
          <p:nvPr/>
        </p:nvSpPr>
        <p:spPr bwMode="auto">
          <a:xfrm rot="-1200544">
            <a:off x="2184400" y="1841500"/>
            <a:ext cx="1620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3" name="文本框 71">
            <a:extLst>
              <a:ext uri="{FF2B5EF4-FFF2-40B4-BE49-F238E27FC236}">
                <a16:creationId xmlns:a16="http://schemas.microsoft.com/office/drawing/2014/main" id="{4AEB07CE-33E8-4DFC-91E1-03A24C148682}"/>
              </a:ext>
            </a:extLst>
          </p:cNvPr>
          <p:cNvSpPr txBox="1">
            <a:spLocks noChangeArrowheads="1"/>
          </p:cNvSpPr>
          <p:nvPr/>
        </p:nvSpPr>
        <p:spPr bwMode="auto">
          <a:xfrm rot="-1200544">
            <a:off x="2041525" y="2852738"/>
            <a:ext cx="1620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4" name="文本框 71">
            <a:extLst>
              <a:ext uri="{FF2B5EF4-FFF2-40B4-BE49-F238E27FC236}">
                <a16:creationId xmlns:a16="http://schemas.microsoft.com/office/drawing/2014/main" id="{E0866BE0-49EA-4F1B-925B-2D56B6811D0A}"/>
              </a:ext>
            </a:extLst>
          </p:cNvPr>
          <p:cNvSpPr txBox="1">
            <a:spLocks noChangeArrowheads="1"/>
          </p:cNvSpPr>
          <p:nvPr/>
        </p:nvSpPr>
        <p:spPr bwMode="auto">
          <a:xfrm rot="-1200544">
            <a:off x="2992438" y="4086225"/>
            <a:ext cx="16208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5" name="文本框 71">
            <a:extLst>
              <a:ext uri="{FF2B5EF4-FFF2-40B4-BE49-F238E27FC236}">
                <a16:creationId xmlns:a16="http://schemas.microsoft.com/office/drawing/2014/main" id="{E291EE70-C45D-4723-9D18-F1F3C190A354}"/>
              </a:ext>
            </a:extLst>
          </p:cNvPr>
          <p:cNvSpPr txBox="1">
            <a:spLocks noChangeArrowheads="1"/>
          </p:cNvSpPr>
          <p:nvPr/>
        </p:nvSpPr>
        <p:spPr bwMode="auto">
          <a:xfrm rot="-1200544">
            <a:off x="2841625" y="5108575"/>
            <a:ext cx="1620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6" name="MH_Other_2">
            <a:extLst>
              <a:ext uri="{FF2B5EF4-FFF2-40B4-BE49-F238E27FC236}">
                <a16:creationId xmlns:a16="http://schemas.microsoft.com/office/drawing/2014/main" id="{D00BB6C4-D7DA-4491-9228-83CBD1070798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 rot="20557937">
            <a:off x="7099300" y="2057400"/>
            <a:ext cx="538163" cy="5365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/>
                </a:solidFill>
              </a:rPr>
              <a:t>A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7" name="MH_Other_4">
            <a:extLst>
              <a:ext uri="{FF2B5EF4-FFF2-40B4-BE49-F238E27FC236}">
                <a16:creationId xmlns:a16="http://schemas.microsoft.com/office/drawing/2014/main" id="{F7B8FCD9-FD59-4B9E-80FE-43926FDFB201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 rot="20557937">
            <a:off x="7100888" y="2909888"/>
            <a:ext cx="538162" cy="5381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>
                <a:solidFill>
                  <a:schemeClr val="bg1"/>
                </a:solidFill>
              </a:rPr>
              <a:t>B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8" name="MH_Other_6">
            <a:extLst>
              <a:ext uri="{FF2B5EF4-FFF2-40B4-BE49-F238E27FC236}">
                <a16:creationId xmlns:a16="http://schemas.microsoft.com/office/drawing/2014/main" id="{E6B07B96-11D7-4E2D-94A4-674B057348E0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 rot="20557937">
            <a:off x="7099300" y="3736975"/>
            <a:ext cx="536575" cy="5365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>
                <a:solidFill>
                  <a:schemeClr val="bg1"/>
                </a:solidFill>
              </a:rPr>
              <a:t>C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9" name="MH_Other_8">
            <a:extLst>
              <a:ext uri="{FF2B5EF4-FFF2-40B4-BE49-F238E27FC236}">
                <a16:creationId xmlns:a16="http://schemas.microsoft.com/office/drawing/2014/main" id="{F86120B6-84E1-4D38-98C6-5962BB6B1E88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 rot="20557937">
            <a:off x="7099300" y="4570413"/>
            <a:ext cx="536575" cy="5365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/>
                </a:solidFill>
              </a:rPr>
              <a:t>D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0" name="MH_SubTitle_4">
            <a:extLst>
              <a:ext uri="{FF2B5EF4-FFF2-40B4-BE49-F238E27FC236}">
                <a16:creationId xmlns:a16="http://schemas.microsoft.com/office/drawing/2014/main" id="{171C9273-A26E-41AE-9BF8-4BBF5A20FE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9700" y="2000250"/>
            <a:ext cx="30527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latin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</a:rPr>
              <a:t>极简主义设计，极致简约风潮流所向，通用设计，完美兼容。</a:t>
            </a:r>
            <a:endParaRPr lang="zh-CN" altLang="en-US" sz="1600"/>
          </a:p>
        </p:txBody>
      </p:sp>
      <p:sp>
        <p:nvSpPr>
          <p:cNvPr id="31" name="MH_SubTitle_5">
            <a:extLst>
              <a:ext uri="{FF2B5EF4-FFF2-40B4-BE49-F238E27FC236}">
                <a16:creationId xmlns:a16="http://schemas.microsoft.com/office/drawing/2014/main" id="{352D8CA2-D06F-4DD4-A752-2A2FED5983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9700" y="2859088"/>
            <a:ext cx="32099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latin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</a:rPr>
              <a:t>极简主义设计，极致简约风潮流所向，通用设计，完美兼容。</a:t>
            </a:r>
            <a:endParaRPr lang="zh-CN" altLang="en-US" sz="1600"/>
          </a:p>
        </p:txBody>
      </p:sp>
      <p:sp>
        <p:nvSpPr>
          <p:cNvPr id="32" name="MH_SubTitle_6">
            <a:extLst>
              <a:ext uri="{FF2B5EF4-FFF2-40B4-BE49-F238E27FC236}">
                <a16:creationId xmlns:a16="http://schemas.microsoft.com/office/drawing/2014/main" id="{0F971AEE-72E4-458D-A8FB-83CE3661B5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9700" y="3681413"/>
            <a:ext cx="30527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latin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</a:rPr>
              <a:t>极简主义设计，极致简约风潮流所向，通用设计，完美兼容。</a:t>
            </a:r>
            <a:endParaRPr lang="zh-CN" altLang="en-US" sz="1600"/>
          </a:p>
        </p:txBody>
      </p:sp>
      <p:sp>
        <p:nvSpPr>
          <p:cNvPr id="33" name="MH_SubTitle_6">
            <a:extLst>
              <a:ext uri="{FF2B5EF4-FFF2-40B4-BE49-F238E27FC236}">
                <a16:creationId xmlns:a16="http://schemas.microsoft.com/office/drawing/2014/main" id="{5C4B1614-301C-4A26-A50A-3B8338E08F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9700" y="4529138"/>
            <a:ext cx="30527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latin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</a:rPr>
              <a:t>极简主义设计，极致简约风潮流所向，通用设计，完美兼容。</a:t>
            </a:r>
            <a:endParaRPr lang="zh-CN" altLang="en-US" sz="1600"/>
          </a:p>
        </p:txBody>
      </p:sp>
      <p:sp>
        <p:nvSpPr>
          <p:cNvPr id="34" name="圆角矩形 53">
            <a:extLst>
              <a:ext uri="{FF2B5EF4-FFF2-40B4-BE49-F238E27FC236}">
                <a16:creationId xmlns:a16="http://schemas.microsoft.com/office/drawing/2014/main" id="{7921FD19-E29B-40F6-BF67-85D752F54230}"/>
              </a:ext>
            </a:extLst>
          </p:cNvPr>
          <p:cNvSpPr/>
          <p:nvPr/>
        </p:nvSpPr>
        <p:spPr>
          <a:xfrm>
            <a:off x="7704138" y="1987550"/>
            <a:ext cx="3216275" cy="646113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圆角矩形 54">
            <a:extLst>
              <a:ext uri="{FF2B5EF4-FFF2-40B4-BE49-F238E27FC236}">
                <a16:creationId xmlns:a16="http://schemas.microsoft.com/office/drawing/2014/main" id="{622AAC7B-B667-4914-B224-9C23B3E1B2DF}"/>
              </a:ext>
            </a:extLst>
          </p:cNvPr>
          <p:cNvSpPr/>
          <p:nvPr/>
        </p:nvSpPr>
        <p:spPr>
          <a:xfrm>
            <a:off x="7704138" y="2814638"/>
            <a:ext cx="3216275" cy="646112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圆角矩形 55">
            <a:extLst>
              <a:ext uri="{FF2B5EF4-FFF2-40B4-BE49-F238E27FC236}">
                <a16:creationId xmlns:a16="http://schemas.microsoft.com/office/drawing/2014/main" id="{3B578874-4535-4D36-A3D9-777EBF135265}"/>
              </a:ext>
            </a:extLst>
          </p:cNvPr>
          <p:cNvSpPr/>
          <p:nvPr/>
        </p:nvSpPr>
        <p:spPr>
          <a:xfrm>
            <a:off x="7704138" y="3646488"/>
            <a:ext cx="3216275" cy="646112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圆角矩形 56">
            <a:extLst>
              <a:ext uri="{FF2B5EF4-FFF2-40B4-BE49-F238E27FC236}">
                <a16:creationId xmlns:a16="http://schemas.microsoft.com/office/drawing/2014/main" id="{497FAB7D-E305-4577-B52A-C6B4A7B5F3CE}"/>
              </a:ext>
            </a:extLst>
          </p:cNvPr>
          <p:cNvSpPr/>
          <p:nvPr/>
        </p:nvSpPr>
        <p:spPr>
          <a:xfrm>
            <a:off x="7704138" y="4505325"/>
            <a:ext cx="3216275" cy="646113"/>
          </a:xfrm>
          <a:prstGeom prst="roundRect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59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5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6" grpId="0" animBg="1"/>
      <p:bldP spid="27" grpId="0" animBg="1"/>
      <p:bldP spid="28" grpId="0" animBg="1"/>
      <p:bldP spid="29" grpId="0" animBg="1"/>
      <p:bldP spid="30" grpId="0"/>
      <p:bldP spid="31" grpId="0"/>
      <p:bldP spid="32" grpId="0"/>
      <p:bldP spid="33" grpId="0"/>
      <p:bldP spid="34" grpId="0" animBg="1"/>
      <p:bldP spid="35" grpId="0" animBg="1"/>
      <p:bldP spid="36" grpId="0" animBg="1"/>
      <p:bldP spid="3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8DB7DB8D-5BD6-4B36-B186-2E68147CA2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57437" y="6278265"/>
            <a:ext cx="535681" cy="29927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BBF7D86-0FA8-4CD4-962E-C208C459A3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5387" y="6427904"/>
            <a:ext cx="720926" cy="40277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6D96BB6E-D2DD-4528-800D-61F2FF2BEACE}"/>
              </a:ext>
            </a:extLst>
          </p:cNvPr>
          <p:cNvSpPr/>
          <p:nvPr/>
        </p:nvSpPr>
        <p:spPr>
          <a:xfrm>
            <a:off x="802734" y="267210"/>
            <a:ext cx="4476046" cy="595108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6D6F8A9-39A0-4DEA-8665-5A6148E06BB4}"/>
              </a:ext>
            </a:extLst>
          </p:cNvPr>
          <p:cNvSpPr/>
          <p:nvPr/>
        </p:nvSpPr>
        <p:spPr>
          <a:xfrm>
            <a:off x="1200686" y="314467"/>
            <a:ext cx="3775393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1D3951B3-891E-4DB6-90E1-7CE7C77F9788}"/>
              </a:ext>
            </a:extLst>
          </p:cNvPr>
          <p:cNvSpPr/>
          <p:nvPr/>
        </p:nvSpPr>
        <p:spPr>
          <a:xfrm>
            <a:off x="129620" y="113294"/>
            <a:ext cx="875885" cy="875885"/>
          </a:xfrm>
          <a:prstGeom prst="ellipse">
            <a:avLst/>
          </a:prstGeom>
          <a:solidFill>
            <a:schemeClr val="accent4"/>
          </a:solidFill>
          <a:ln w="57150">
            <a:solidFill>
              <a:srgbClr val="DA4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4ACF66B-3462-45FB-9302-AD1EC69EA171}"/>
              </a:ext>
            </a:extLst>
          </p:cNvPr>
          <p:cNvSpPr txBox="1"/>
          <p:nvPr/>
        </p:nvSpPr>
        <p:spPr>
          <a:xfrm>
            <a:off x="166597" y="103864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壹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F5374690-6106-477E-83D7-3E17D41D75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94"/>
          <a:stretch/>
        </p:blipFill>
        <p:spPr>
          <a:xfrm flipH="1">
            <a:off x="11114320" y="0"/>
            <a:ext cx="1077680" cy="237384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B01BADF-0336-4FD7-A961-1355CBD344E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83802"/>
          <a:stretch/>
        </p:blipFill>
        <p:spPr>
          <a:xfrm>
            <a:off x="-22662" y="6159028"/>
            <a:ext cx="12214662" cy="69897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3C6EF5-780B-4B9A-BDBE-C4B8FC6822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401" y="6431424"/>
            <a:ext cx="328305" cy="248691"/>
          </a:xfrm>
          <a:prstGeom prst="rect">
            <a:avLst/>
          </a:prstGeom>
        </p:spPr>
      </p:pic>
      <p:sp>
        <p:nvSpPr>
          <p:cNvPr id="14" name="MH_Other_1">
            <a:extLst>
              <a:ext uri="{FF2B5EF4-FFF2-40B4-BE49-F238E27FC236}">
                <a16:creationId xmlns:a16="http://schemas.microsoft.com/office/drawing/2014/main" id="{16D74FE9-601D-4017-AB61-BE39C2CE95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5200" y="2206625"/>
            <a:ext cx="2644775" cy="2660650"/>
          </a:xfrm>
          <a:prstGeom prst="ellipse">
            <a:avLst/>
          </a:prstGeom>
          <a:noFill/>
          <a:ln w="53975" cmpd="dbl">
            <a:solidFill>
              <a:schemeClr val="accent3">
                <a:lumMod val="60000"/>
                <a:lumOff val="40000"/>
              </a:schemeClr>
            </a:solidFill>
            <a:bevel/>
            <a:headEnd/>
            <a:tailEnd/>
          </a:ln>
        </p:spPr>
        <p:txBody>
          <a:bodyPr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8000" dirty="0">
              <a:latin typeface="+mn-lt"/>
              <a:ea typeface="宋体" panose="02010600030101010101" pitchFamily="2" charset="-122"/>
              <a:sym typeface="Calibri" pitchFamily="34" charset="0"/>
            </a:endParaRPr>
          </a:p>
        </p:txBody>
      </p:sp>
      <p:sp>
        <p:nvSpPr>
          <p:cNvPr id="15" name="MH_Other_2">
            <a:extLst>
              <a:ext uri="{FF2B5EF4-FFF2-40B4-BE49-F238E27FC236}">
                <a16:creationId xmlns:a16="http://schemas.microsoft.com/office/drawing/2014/main" id="{6978BE26-FD0D-4594-942A-776FFC9E4D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92650" y="2170113"/>
            <a:ext cx="830263" cy="835025"/>
          </a:xfrm>
          <a:prstGeom prst="ellipse">
            <a:avLst/>
          </a:prstGeom>
          <a:solidFill>
            <a:schemeClr val="accent2"/>
          </a:solidFill>
          <a:ln w="28575">
            <a:noFill/>
            <a:bevel/>
            <a:headEnd/>
            <a:tailEnd/>
          </a:ln>
        </p:spPr>
        <p:txBody>
          <a:bodyPr anchor="ctr">
            <a:normAutofit fontScale="47500" lnSpcReduction="200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8000" dirty="0">
              <a:latin typeface="+mn-lt"/>
              <a:ea typeface="宋体" panose="02010600030101010101" pitchFamily="2" charset="-122"/>
              <a:sym typeface="Calibri" pitchFamily="34" charset="0"/>
            </a:endParaRPr>
          </a:p>
        </p:txBody>
      </p:sp>
      <p:sp>
        <p:nvSpPr>
          <p:cNvPr id="16" name="MH_Other_3">
            <a:extLst>
              <a:ext uri="{FF2B5EF4-FFF2-40B4-BE49-F238E27FC236}">
                <a16:creationId xmlns:a16="http://schemas.microsoft.com/office/drawing/2014/main" id="{38AE4033-075D-4AC1-9544-3CCB3DD2A5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0063" y="3119438"/>
            <a:ext cx="830262" cy="835025"/>
          </a:xfrm>
          <a:prstGeom prst="ellipse">
            <a:avLst/>
          </a:prstGeom>
          <a:solidFill>
            <a:schemeClr val="accent3"/>
          </a:solidFill>
          <a:ln w="28575">
            <a:noFill/>
            <a:bevel/>
            <a:headEnd/>
            <a:tailEnd/>
          </a:ln>
        </p:spPr>
        <p:txBody>
          <a:bodyPr anchor="ctr">
            <a:normAutofit fontScale="47500" lnSpcReduction="200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8000" dirty="0">
              <a:latin typeface="+mn-lt"/>
              <a:ea typeface="宋体" panose="02010600030101010101" pitchFamily="2" charset="-122"/>
              <a:sym typeface="Calibri" pitchFamily="34" charset="0"/>
            </a:endParaRPr>
          </a:p>
        </p:txBody>
      </p:sp>
      <p:sp>
        <p:nvSpPr>
          <p:cNvPr id="17" name="MH_Other_4">
            <a:extLst>
              <a:ext uri="{FF2B5EF4-FFF2-40B4-BE49-F238E27FC236}">
                <a16:creationId xmlns:a16="http://schemas.microsoft.com/office/drawing/2014/main" id="{1637E5D8-B070-4678-AE75-DEC1CD5C0E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92650" y="4116388"/>
            <a:ext cx="830263" cy="836612"/>
          </a:xfrm>
          <a:prstGeom prst="ellipse">
            <a:avLst/>
          </a:prstGeom>
          <a:solidFill>
            <a:schemeClr val="accent1"/>
          </a:solidFill>
          <a:ln w="28575">
            <a:noFill/>
            <a:bevel/>
            <a:headEnd/>
            <a:tailEnd/>
          </a:ln>
        </p:spPr>
        <p:txBody>
          <a:bodyPr anchor="ctr">
            <a:normAutofit fontScale="47500" lnSpcReduction="200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8000" dirty="0">
              <a:latin typeface="+mn-lt"/>
              <a:ea typeface="宋体" panose="02010600030101010101" pitchFamily="2" charset="-122"/>
              <a:sym typeface="Calibri" pitchFamily="34" charset="0"/>
            </a:endParaRPr>
          </a:p>
        </p:txBody>
      </p:sp>
      <p:sp>
        <p:nvSpPr>
          <p:cNvPr id="18" name="MH_Other_5">
            <a:extLst>
              <a:ext uri="{FF2B5EF4-FFF2-40B4-BE49-F238E27FC236}">
                <a16:creationId xmlns:a16="http://schemas.microsoft.com/office/drawing/2014/main" id="{D86175B2-583B-4B9B-9DAB-08BDC93166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4963" y="2170113"/>
            <a:ext cx="830262" cy="835025"/>
          </a:xfrm>
          <a:prstGeom prst="ellipse">
            <a:avLst/>
          </a:prstGeom>
          <a:solidFill>
            <a:schemeClr val="accent1"/>
          </a:solidFill>
          <a:ln w="28575">
            <a:noFill/>
            <a:bevel/>
            <a:headEnd/>
            <a:tailEnd/>
          </a:ln>
        </p:spPr>
        <p:txBody>
          <a:bodyPr anchor="ctr">
            <a:normAutofit fontScale="47500" lnSpcReduction="200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8000" dirty="0">
              <a:latin typeface="+mn-lt"/>
              <a:ea typeface="宋体" panose="02010600030101010101" pitchFamily="2" charset="-122"/>
              <a:sym typeface="Calibri" pitchFamily="34" charset="0"/>
            </a:endParaRPr>
          </a:p>
        </p:txBody>
      </p:sp>
      <p:sp>
        <p:nvSpPr>
          <p:cNvPr id="19" name="MH_Other_6">
            <a:extLst>
              <a:ext uri="{FF2B5EF4-FFF2-40B4-BE49-F238E27FC236}">
                <a16:creationId xmlns:a16="http://schemas.microsoft.com/office/drawing/2014/main" id="{6B4D59B8-6AB9-4165-B21D-D70D022C1D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6750" y="3119438"/>
            <a:ext cx="831850" cy="835025"/>
          </a:xfrm>
          <a:prstGeom prst="ellipse">
            <a:avLst/>
          </a:prstGeom>
          <a:solidFill>
            <a:schemeClr val="accent3"/>
          </a:solidFill>
          <a:ln w="28575">
            <a:noFill/>
            <a:bevel/>
            <a:headEnd/>
            <a:tailEnd/>
          </a:ln>
        </p:spPr>
        <p:txBody>
          <a:bodyPr anchor="ctr">
            <a:normAutofit fontScale="47500" lnSpcReduction="200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8000" dirty="0">
              <a:latin typeface="+mn-lt"/>
              <a:ea typeface="宋体" panose="02010600030101010101" pitchFamily="2" charset="-122"/>
              <a:sym typeface="Calibri" pitchFamily="34" charset="0"/>
            </a:endParaRPr>
          </a:p>
        </p:txBody>
      </p:sp>
      <p:sp>
        <p:nvSpPr>
          <p:cNvPr id="20" name="MH_Other_7">
            <a:extLst>
              <a:ext uri="{FF2B5EF4-FFF2-40B4-BE49-F238E27FC236}">
                <a16:creationId xmlns:a16="http://schemas.microsoft.com/office/drawing/2014/main" id="{00599DC3-F2E0-47D6-AA7A-C5451A8DF2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4963" y="4116388"/>
            <a:ext cx="830262" cy="836612"/>
          </a:xfrm>
          <a:prstGeom prst="ellipse">
            <a:avLst/>
          </a:prstGeom>
          <a:solidFill>
            <a:schemeClr val="accent2"/>
          </a:solidFill>
          <a:ln w="28575">
            <a:noFill/>
            <a:bevel/>
            <a:headEnd/>
            <a:tailEnd/>
          </a:ln>
        </p:spPr>
        <p:txBody>
          <a:bodyPr anchor="ctr">
            <a:normAutofit fontScale="47500" lnSpcReduction="200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8000" dirty="0">
              <a:latin typeface="+mn-lt"/>
              <a:ea typeface="宋体" panose="02010600030101010101" pitchFamily="2" charset="-122"/>
              <a:sym typeface="Calibri" pitchFamily="34" charset="0"/>
            </a:endParaRPr>
          </a:p>
        </p:txBody>
      </p:sp>
      <p:sp>
        <p:nvSpPr>
          <p:cNvPr id="21" name="MH_Other_8">
            <a:extLst>
              <a:ext uri="{FF2B5EF4-FFF2-40B4-BE49-F238E27FC236}">
                <a16:creationId xmlns:a16="http://schemas.microsoft.com/office/drawing/2014/main" id="{00869928-CA53-4FCC-87A8-CE218DAF7D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3013" y="2603500"/>
            <a:ext cx="82550" cy="82550"/>
          </a:xfrm>
          <a:custGeom>
            <a:avLst/>
            <a:gdLst>
              <a:gd name="T0" fmla="*/ 89848 w 36"/>
              <a:gd name="T1" fmla="*/ 49916 h 36"/>
              <a:gd name="T2" fmla="*/ 39932 w 36"/>
              <a:gd name="T3" fmla="*/ 0 h 36"/>
              <a:gd name="T4" fmla="*/ 39932 w 36"/>
              <a:gd name="T5" fmla="*/ 0 h 36"/>
              <a:gd name="T6" fmla="*/ 0 w 36"/>
              <a:gd name="T7" fmla="*/ 89848 h 36"/>
              <a:gd name="T8" fmla="*/ 89848 w 36"/>
              <a:gd name="T9" fmla="*/ 49916 h 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"/>
              <a:gd name="T16" fmla="*/ 0 h 36"/>
              <a:gd name="T17" fmla="*/ 36 w 36"/>
              <a:gd name="T18" fmla="*/ 36 h 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" h="36">
                <a:moveTo>
                  <a:pt x="36" y="20"/>
                </a:moveTo>
                <a:lnTo>
                  <a:pt x="16" y="0"/>
                </a:lnTo>
                <a:lnTo>
                  <a:pt x="0" y="36"/>
                </a:lnTo>
                <a:lnTo>
                  <a:pt x="36" y="20"/>
                </a:lnTo>
                <a:close/>
              </a:path>
            </a:pathLst>
          </a:custGeom>
          <a:solidFill>
            <a:srgbClr val="FEFFFF"/>
          </a:solidFill>
          <a:ln w="9525" cmpd="sng">
            <a:noFill/>
            <a:bevel/>
            <a:headEnd/>
            <a:tailEnd/>
          </a:ln>
        </p:spPr>
        <p:txBody>
          <a:bodyPr>
            <a:normAutofit fontScale="25000" lnSpcReduction="20000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latin typeface="+mn-lt"/>
              <a:ea typeface="宋体" panose="02010600030101010101" pitchFamily="2" charset="-122"/>
            </a:endParaRPr>
          </a:p>
        </p:txBody>
      </p:sp>
      <p:sp>
        <p:nvSpPr>
          <p:cNvPr id="22" name="MH_Other_9">
            <a:extLst>
              <a:ext uri="{FF2B5EF4-FFF2-40B4-BE49-F238E27FC236}">
                <a16:creationId xmlns:a16="http://schemas.microsoft.com/office/drawing/2014/main" id="{58793379-B73A-46E6-979D-6203825059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5563" y="2649538"/>
            <a:ext cx="1587" cy="1587"/>
          </a:xfrm>
          <a:prstGeom prst="rect">
            <a:avLst/>
          </a:prstGeom>
          <a:solidFill>
            <a:srgbClr val="FEFFFF"/>
          </a:solidFill>
          <a:ln w="9525">
            <a:noFill/>
            <a:bevel/>
            <a:headEnd/>
            <a:tailEnd/>
          </a:ln>
        </p:spPr>
        <p:txBody>
          <a:bodyPr>
            <a:normAutofit fontScale="25000" lnSpcReduction="20000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1600" dirty="0">
              <a:latin typeface="+mn-lt"/>
              <a:ea typeface="宋体" panose="02010600030101010101" pitchFamily="2" charset="-122"/>
              <a:sym typeface="Calibri" pitchFamily="34" charset="0"/>
            </a:endParaRPr>
          </a:p>
        </p:txBody>
      </p:sp>
      <p:sp>
        <p:nvSpPr>
          <p:cNvPr id="23" name="MH_Other_10">
            <a:extLst>
              <a:ext uri="{FF2B5EF4-FFF2-40B4-BE49-F238E27FC236}">
                <a16:creationId xmlns:a16="http://schemas.microsoft.com/office/drawing/2014/main" id="{B527D471-0D9B-4995-8F29-01D14A6B28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0638" y="2405063"/>
            <a:ext cx="209550" cy="204787"/>
          </a:xfrm>
          <a:custGeom>
            <a:avLst/>
            <a:gdLst>
              <a:gd name="T0" fmla="*/ 202159 w 91"/>
              <a:gd name="T1" fmla="*/ 0 h 89"/>
              <a:gd name="T2" fmla="*/ 0 w 91"/>
              <a:gd name="T3" fmla="*/ 202159 h 89"/>
              <a:gd name="T4" fmla="*/ 19966 w 91"/>
              <a:gd name="T5" fmla="*/ 222125 h 89"/>
              <a:gd name="T6" fmla="*/ 227117 w 91"/>
              <a:gd name="T7" fmla="*/ 19966 h 89"/>
              <a:gd name="T8" fmla="*/ 202159 w 91"/>
              <a:gd name="T9" fmla="*/ 0 h 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"/>
              <a:gd name="T16" fmla="*/ 0 h 89"/>
              <a:gd name="T17" fmla="*/ 91 w 91"/>
              <a:gd name="T18" fmla="*/ 89 h 8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" h="89">
                <a:moveTo>
                  <a:pt x="81" y="0"/>
                </a:moveTo>
                <a:lnTo>
                  <a:pt x="0" y="81"/>
                </a:lnTo>
                <a:lnTo>
                  <a:pt x="8" y="89"/>
                </a:lnTo>
                <a:lnTo>
                  <a:pt x="91" y="8"/>
                </a:lnTo>
                <a:lnTo>
                  <a:pt x="81" y="0"/>
                </a:lnTo>
                <a:close/>
              </a:path>
            </a:pathLst>
          </a:custGeom>
          <a:solidFill>
            <a:srgbClr val="FEFFFF"/>
          </a:solidFill>
          <a:ln w="9525" cmpd="sng">
            <a:noFill/>
            <a:bevel/>
            <a:headEnd/>
            <a:tailEnd/>
          </a:ln>
        </p:spPr>
        <p:txBody>
          <a:bodyPr>
            <a:normAutofit fontScale="55000" lnSpcReduction="20000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latin typeface="+mn-lt"/>
              <a:ea typeface="宋体" panose="02010600030101010101" pitchFamily="2" charset="-122"/>
            </a:endParaRPr>
          </a:p>
        </p:txBody>
      </p:sp>
      <p:sp>
        <p:nvSpPr>
          <p:cNvPr id="24" name="MH_Other_11">
            <a:extLst>
              <a:ext uri="{FF2B5EF4-FFF2-40B4-BE49-F238E27FC236}">
                <a16:creationId xmlns:a16="http://schemas.microsoft.com/office/drawing/2014/main" id="{A94E43C5-ADD5-4183-AC89-6E3979F239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9213" y="2433638"/>
            <a:ext cx="207962" cy="206375"/>
          </a:xfrm>
          <a:custGeom>
            <a:avLst/>
            <a:gdLst>
              <a:gd name="T0" fmla="*/ 0 w 91"/>
              <a:gd name="T1" fmla="*/ 204654 h 90"/>
              <a:gd name="T2" fmla="*/ 19966 w 91"/>
              <a:gd name="T3" fmla="*/ 224620 h 90"/>
              <a:gd name="T4" fmla="*/ 227117 w 91"/>
              <a:gd name="T5" fmla="*/ 19966 h 90"/>
              <a:gd name="T6" fmla="*/ 207151 w 91"/>
              <a:gd name="T7" fmla="*/ 0 h 90"/>
              <a:gd name="T8" fmla="*/ 0 w 91"/>
              <a:gd name="T9" fmla="*/ 204654 h 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"/>
              <a:gd name="T16" fmla="*/ 0 h 90"/>
              <a:gd name="T17" fmla="*/ 91 w 91"/>
              <a:gd name="T18" fmla="*/ 90 h 9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" h="90">
                <a:moveTo>
                  <a:pt x="0" y="82"/>
                </a:moveTo>
                <a:lnTo>
                  <a:pt x="8" y="90"/>
                </a:lnTo>
                <a:lnTo>
                  <a:pt x="91" y="8"/>
                </a:lnTo>
                <a:lnTo>
                  <a:pt x="83" y="0"/>
                </a:lnTo>
                <a:lnTo>
                  <a:pt x="0" y="82"/>
                </a:lnTo>
                <a:close/>
              </a:path>
            </a:pathLst>
          </a:custGeom>
          <a:solidFill>
            <a:srgbClr val="FEFFFF"/>
          </a:solidFill>
          <a:ln w="9525" cmpd="sng">
            <a:noFill/>
            <a:bevel/>
            <a:headEnd/>
            <a:tailEnd/>
          </a:ln>
        </p:spPr>
        <p:txBody>
          <a:bodyPr>
            <a:normAutofit fontScale="55000" lnSpcReduction="20000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latin typeface="+mn-lt"/>
              <a:ea typeface="宋体" panose="02010600030101010101" pitchFamily="2" charset="-122"/>
            </a:endParaRPr>
          </a:p>
        </p:txBody>
      </p:sp>
      <p:sp>
        <p:nvSpPr>
          <p:cNvPr id="25" name="MH_Other_12">
            <a:extLst>
              <a:ext uri="{FF2B5EF4-FFF2-40B4-BE49-F238E27FC236}">
                <a16:creationId xmlns:a16="http://schemas.microsoft.com/office/drawing/2014/main" id="{EC9247AE-CEC4-455A-BEDB-07161C8673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00663" y="2378075"/>
            <a:ext cx="65087" cy="60325"/>
          </a:xfrm>
          <a:custGeom>
            <a:avLst/>
            <a:gdLst>
              <a:gd name="T0" fmla="*/ 46588 w 21"/>
              <a:gd name="T1" fmla="*/ 19467 h 20"/>
              <a:gd name="T2" fmla="*/ 0 w 21"/>
              <a:gd name="T3" fmla="*/ 19467 h 20"/>
              <a:gd name="T4" fmla="*/ 49916 w 21"/>
              <a:gd name="T5" fmla="*/ 64890 h 20"/>
              <a:gd name="T6" fmla="*/ 46588 w 21"/>
              <a:gd name="T7" fmla="*/ 19467 h 20"/>
              <a:gd name="T8" fmla="*/ 0 60000 65536"/>
              <a:gd name="T9" fmla="*/ 0 60000 65536"/>
              <a:gd name="T10" fmla="*/ 0 60000 65536"/>
              <a:gd name="T11" fmla="*/ 0 60000 65536"/>
              <a:gd name="T12" fmla="*/ 0 w 21"/>
              <a:gd name="T13" fmla="*/ 0 h 20"/>
              <a:gd name="T14" fmla="*/ 21 w 21"/>
              <a:gd name="T15" fmla="*/ 20 h 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" h="20">
                <a:moveTo>
                  <a:pt x="14" y="6"/>
                </a:moveTo>
                <a:cubicBezTo>
                  <a:pt x="8" y="0"/>
                  <a:pt x="0" y="6"/>
                  <a:pt x="0" y="6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20"/>
                  <a:pt x="21" y="13"/>
                  <a:pt x="14" y="6"/>
                </a:cubicBezTo>
                <a:close/>
              </a:path>
            </a:pathLst>
          </a:custGeom>
          <a:solidFill>
            <a:srgbClr val="FEFFFF"/>
          </a:solidFill>
          <a:ln w="9525" cmpd="sng">
            <a:noFill/>
            <a:bevel/>
            <a:headEnd/>
            <a:tailEnd/>
          </a:ln>
        </p:spPr>
        <p:txBody>
          <a:bodyPr>
            <a:normAutofit fontScale="25000" lnSpcReduction="20000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latin typeface="+mn-lt"/>
              <a:ea typeface="宋体" panose="02010600030101010101" pitchFamily="2" charset="-122"/>
            </a:endParaRPr>
          </a:p>
        </p:txBody>
      </p:sp>
      <p:sp>
        <p:nvSpPr>
          <p:cNvPr id="26" name="MH_Other_13">
            <a:extLst>
              <a:ext uri="{FF2B5EF4-FFF2-40B4-BE49-F238E27FC236}">
                <a16:creationId xmlns:a16="http://schemas.microsoft.com/office/drawing/2014/main" id="{1314E6B4-030F-4CB7-A505-217F7432F0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6963" y="2387600"/>
            <a:ext cx="384175" cy="379413"/>
          </a:xfrm>
          <a:custGeom>
            <a:avLst/>
            <a:gdLst>
              <a:gd name="T0" fmla="*/ 2147483646 w 167"/>
              <a:gd name="T1" fmla="*/ 2147483646 h 165"/>
              <a:gd name="T2" fmla="*/ 2147483646 w 167"/>
              <a:gd name="T3" fmla="*/ 2147483646 h 165"/>
              <a:gd name="T4" fmla="*/ 2147483646 w 167"/>
              <a:gd name="T5" fmla="*/ 2147483646 h 165"/>
              <a:gd name="T6" fmla="*/ 2147483646 w 167"/>
              <a:gd name="T7" fmla="*/ 2147483646 h 165"/>
              <a:gd name="T8" fmla="*/ 2147483646 w 167"/>
              <a:gd name="T9" fmla="*/ 0 h 165"/>
              <a:gd name="T10" fmla="*/ 0 w 167"/>
              <a:gd name="T11" fmla="*/ 0 h 165"/>
              <a:gd name="T12" fmla="*/ 0 w 167"/>
              <a:gd name="T13" fmla="*/ 2147483646 h 165"/>
              <a:gd name="T14" fmla="*/ 2147483646 w 167"/>
              <a:gd name="T15" fmla="*/ 2147483646 h 165"/>
              <a:gd name="T16" fmla="*/ 2147483646 w 167"/>
              <a:gd name="T17" fmla="*/ 2147483646 h 165"/>
              <a:gd name="T18" fmla="*/ 2147483646 w 167"/>
              <a:gd name="T19" fmla="*/ 2147483646 h 165"/>
              <a:gd name="T20" fmla="*/ 2147483646 w 167"/>
              <a:gd name="T21" fmla="*/ 2147483646 h 16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67"/>
              <a:gd name="T34" fmla="*/ 0 h 165"/>
              <a:gd name="T35" fmla="*/ 167 w 167"/>
              <a:gd name="T36" fmla="*/ 165 h 16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67" h="165">
                <a:moveTo>
                  <a:pt x="147" y="145"/>
                </a:moveTo>
                <a:lnTo>
                  <a:pt x="20" y="145"/>
                </a:lnTo>
                <a:lnTo>
                  <a:pt x="20" y="20"/>
                </a:lnTo>
                <a:lnTo>
                  <a:pt x="139" y="20"/>
                </a:lnTo>
                <a:lnTo>
                  <a:pt x="160" y="0"/>
                </a:lnTo>
                <a:lnTo>
                  <a:pt x="0" y="0"/>
                </a:lnTo>
                <a:lnTo>
                  <a:pt x="0" y="165"/>
                </a:lnTo>
                <a:lnTo>
                  <a:pt x="167" y="165"/>
                </a:lnTo>
                <a:lnTo>
                  <a:pt x="167" y="61"/>
                </a:lnTo>
                <a:lnTo>
                  <a:pt x="147" y="81"/>
                </a:lnTo>
                <a:lnTo>
                  <a:pt x="147" y="145"/>
                </a:ln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MH_Other_14">
            <a:extLst>
              <a:ext uri="{FF2B5EF4-FFF2-40B4-BE49-F238E27FC236}">
                <a16:creationId xmlns:a16="http://schemas.microsoft.com/office/drawing/2014/main" id="{E37D0805-5563-4A5F-A9DB-4BD44B115A7D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4500563" y="3333750"/>
            <a:ext cx="430212" cy="425450"/>
          </a:xfrm>
          <a:custGeom>
            <a:avLst/>
            <a:gdLst>
              <a:gd name="T0" fmla="*/ 2147483646 w 95"/>
              <a:gd name="T1" fmla="*/ 2147483646 h 93"/>
              <a:gd name="T2" fmla="*/ 2147483646 w 95"/>
              <a:gd name="T3" fmla="*/ 2147483646 h 93"/>
              <a:gd name="T4" fmla="*/ 2147483646 w 95"/>
              <a:gd name="T5" fmla="*/ 2147483646 h 93"/>
              <a:gd name="T6" fmla="*/ 2147483646 w 95"/>
              <a:gd name="T7" fmla="*/ 2147483646 h 93"/>
              <a:gd name="T8" fmla="*/ 2147483646 w 95"/>
              <a:gd name="T9" fmla="*/ 2147483646 h 93"/>
              <a:gd name="T10" fmla="*/ 2147483646 w 95"/>
              <a:gd name="T11" fmla="*/ 2147483646 h 93"/>
              <a:gd name="T12" fmla="*/ 2147483646 w 95"/>
              <a:gd name="T13" fmla="*/ 2147483646 h 93"/>
              <a:gd name="T14" fmla="*/ 2147483646 w 95"/>
              <a:gd name="T15" fmla="*/ 2147483646 h 93"/>
              <a:gd name="T16" fmla="*/ 2147483646 w 95"/>
              <a:gd name="T17" fmla="*/ 2147483646 h 93"/>
              <a:gd name="T18" fmla="*/ 2147483646 w 95"/>
              <a:gd name="T19" fmla="*/ 0 h 93"/>
              <a:gd name="T20" fmla="*/ 2147483646 w 95"/>
              <a:gd name="T21" fmla="*/ 0 h 93"/>
              <a:gd name="T22" fmla="*/ 2147483646 w 95"/>
              <a:gd name="T23" fmla="*/ 2147483646 h 93"/>
              <a:gd name="T24" fmla="*/ 2147483646 w 95"/>
              <a:gd name="T25" fmla="*/ 2147483646 h 93"/>
              <a:gd name="T26" fmla="*/ 2147483646 w 95"/>
              <a:gd name="T27" fmla="*/ 2147483646 h 93"/>
              <a:gd name="T28" fmla="*/ 2147483646 w 95"/>
              <a:gd name="T29" fmla="*/ 2147483646 h 93"/>
              <a:gd name="T30" fmla="*/ 2147483646 w 95"/>
              <a:gd name="T31" fmla="*/ 2147483646 h 93"/>
              <a:gd name="T32" fmla="*/ 2147483646 w 95"/>
              <a:gd name="T33" fmla="*/ 2147483646 h 93"/>
              <a:gd name="T34" fmla="*/ 0 w 95"/>
              <a:gd name="T35" fmla="*/ 2147483646 h 93"/>
              <a:gd name="T36" fmla="*/ 0 w 95"/>
              <a:gd name="T37" fmla="*/ 2147483646 h 93"/>
              <a:gd name="T38" fmla="*/ 2147483646 w 95"/>
              <a:gd name="T39" fmla="*/ 2147483646 h 93"/>
              <a:gd name="T40" fmla="*/ 2147483646 w 95"/>
              <a:gd name="T41" fmla="*/ 2147483646 h 93"/>
              <a:gd name="T42" fmla="*/ 2147483646 w 95"/>
              <a:gd name="T43" fmla="*/ 2147483646 h 93"/>
              <a:gd name="T44" fmla="*/ 2147483646 w 95"/>
              <a:gd name="T45" fmla="*/ 2147483646 h 93"/>
              <a:gd name="T46" fmla="*/ 2147483646 w 95"/>
              <a:gd name="T47" fmla="*/ 2147483646 h 93"/>
              <a:gd name="T48" fmla="*/ 2147483646 w 95"/>
              <a:gd name="T49" fmla="*/ 2147483646 h 93"/>
              <a:gd name="T50" fmla="*/ 2147483646 w 95"/>
              <a:gd name="T51" fmla="*/ 2147483646 h 93"/>
              <a:gd name="T52" fmla="*/ 2147483646 w 95"/>
              <a:gd name="T53" fmla="*/ 2147483646 h 93"/>
              <a:gd name="T54" fmla="*/ 2147483646 w 95"/>
              <a:gd name="T55" fmla="*/ 2147483646 h 93"/>
              <a:gd name="T56" fmla="*/ 2147483646 w 95"/>
              <a:gd name="T57" fmla="*/ 2147483646 h 93"/>
              <a:gd name="T58" fmla="*/ 2147483646 w 95"/>
              <a:gd name="T59" fmla="*/ 2147483646 h 93"/>
              <a:gd name="T60" fmla="*/ 2147483646 w 95"/>
              <a:gd name="T61" fmla="*/ 2147483646 h 93"/>
              <a:gd name="T62" fmla="*/ 2147483646 w 95"/>
              <a:gd name="T63" fmla="*/ 2147483646 h 93"/>
              <a:gd name="T64" fmla="*/ 2147483646 w 95"/>
              <a:gd name="T65" fmla="*/ 2147483646 h 93"/>
              <a:gd name="T66" fmla="*/ 2147483646 w 95"/>
              <a:gd name="T67" fmla="*/ 2147483646 h 93"/>
              <a:gd name="T68" fmla="*/ 2147483646 w 95"/>
              <a:gd name="T69" fmla="*/ 2147483646 h 93"/>
              <a:gd name="T70" fmla="*/ 2147483646 w 95"/>
              <a:gd name="T71" fmla="*/ 2147483646 h 93"/>
              <a:gd name="T72" fmla="*/ 2147483646 w 95"/>
              <a:gd name="T73" fmla="*/ 2147483646 h 93"/>
              <a:gd name="T74" fmla="*/ 2147483646 w 95"/>
              <a:gd name="T75" fmla="*/ 2147483646 h 93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95"/>
              <a:gd name="T115" fmla="*/ 0 h 93"/>
              <a:gd name="T116" fmla="*/ 95 w 95"/>
              <a:gd name="T117" fmla="*/ 93 h 93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95" h="93">
                <a:moveTo>
                  <a:pt x="82" y="57"/>
                </a:moveTo>
                <a:cubicBezTo>
                  <a:pt x="82" y="57"/>
                  <a:pt x="95" y="52"/>
                  <a:pt x="95" y="51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0"/>
                  <a:pt x="82" y="36"/>
                  <a:pt x="82" y="36"/>
                </a:cubicBezTo>
                <a:cubicBezTo>
                  <a:pt x="80" y="30"/>
                  <a:pt x="80" y="30"/>
                  <a:pt x="80" y="30"/>
                </a:cubicBezTo>
                <a:cubicBezTo>
                  <a:pt x="80" y="30"/>
                  <a:pt x="85" y="17"/>
                  <a:pt x="85" y="17"/>
                </a:cubicBezTo>
                <a:cubicBezTo>
                  <a:pt x="77" y="10"/>
                  <a:pt x="77" y="10"/>
                  <a:pt x="77" y="10"/>
                </a:cubicBezTo>
                <a:cubicBezTo>
                  <a:pt x="77" y="9"/>
                  <a:pt x="64" y="15"/>
                  <a:pt x="64" y="15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13"/>
                  <a:pt x="53" y="0"/>
                  <a:pt x="53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37" y="13"/>
                  <a:pt x="37" y="13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18" y="10"/>
                  <a:pt x="18" y="10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8"/>
                  <a:pt x="16" y="30"/>
                  <a:pt x="16" y="30"/>
                </a:cubicBezTo>
                <a:cubicBezTo>
                  <a:pt x="13" y="36"/>
                  <a:pt x="13" y="36"/>
                  <a:pt x="13" y="36"/>
                </a:cubicBezTo>
                <a:cubicBezTo>
                  <a:pt x="13" y="36"/>
                  <a:pt x="0" y="41"/>
                  <a:pt x="0" y="41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2"/>
                  <a:pt x="13" y="57"/>
                  <a:pt x="13" y="57"/>
                </a:cubicBezTo>
                <a:cubicBezTo>
                  <a:pt x="16" y="63"/>
                  <a:pt x="16" y="63"/>
                  <a:pt x="16" y="63"/>
                </a:cubicBezTo>
                <a:cubicBezTo>
                  <a:pt x="16" y="63"/>
                  <a:pt x="10" y="75"/>
                  <a:pt x="11" y="76"/>
                </a:cubicBezTo>
                <a:cubicBezTo>
                  <a:pt x="18" y="83"/>
                  <a:pt x="18" y="83"/>
                  <a:pt x="18" y="83"/>
                </a:cubicBezTo>
                <a:cubicBezTo>
                  <a:pt x="19" y="84"/>
                  <a:pt x="31" y="78"/>
                  <a:pt x="31" y="78"/>
                </a:cubicBezTo>
                <a:cubicBezTo>
                  <a:pt x="37" y="80"/>
                  <a:pt x="37" y="80"/>
                  <a:pt x="37" y="80"/>
                </a:cubicBezTo>
                <a:cubicBezTo>
                  <a:pt x="37" y="80"/>
                  <a:pt x="42" y="93"/>
                  <a:pt x="43" y="93"/>
                </a:cubicBezTo>
                <a:cubicBezTo>
                  <a:pt x="53" y="93"/>
                  <a:pt x="53" y="93"/>
                  <a:pt x="53" y="93"/>
                </a:cubicBezTo>
                <a:cubicBezTo>
                  <a:pt x="54" y="93"/>
                  <a:pt x="59" y="80"/>
                  <a:pt x="59" y="80"/>
                </a:cubicBezTo>
                <a:cubicBezTo>
                  <a:pt x="64" y="78"/>
                  <a:pt x="64" y="78"/>
                  <a:pt x="64" y="78"/>
                </a:cubicBezTo>
                <a:cubicBezTo>
                  <a:pt x="64" y="78"/>
                  <a:pt x="77" y="83"/>
                  <a:pt x="78" y="83"/>
                </a:cubicBezTo>
                <a:cubicBezTo>
                  <a:pt x="85" y="75"/>
                  <a:pt x="85" y="75"/>
                  <a:pt x="85" y="75"/>
                </a:cubicBezTo>
                <a:cubicBezTo>
                  <a:pt x="86" y="75"/>
                  <a:pt x="80" y="63"/>
                  <a:pt x="80" y="63"/>
                </a:cubicBezTo>
                <a:lnTo>
                  <a:pt x="82" y="57"/>
                </a:lnTo>
                <a:close/>
                <a:moveTo>
                  <a:pt x="48" y="61"/>
                </a:moveTo>
                <a:cubicBezTo>
                  <a:pt x="39" y="61"/>
                  <a:pt x="33" y="55"/>
                  <a:pt x="33" y="46"/>
                </a:cubicBezTo>
                <a:cubicBezTo>
                  <a:pt x="33" y="38"/>
                  <a:pt x="39" y="32"/>
                  <a:pt x="48" y="32"/>
                </a:cubicBezTo>
                <a:cubicBezTo>
                  <a:pt x="56" y="32"/>
                  <a:pt x="63" y="38"/>
                  <a:pt x="63" y="46"/>
                </a:cubicBezTo>
                <a:cubicBezTo>
                  <a:pt x="63" y="55"/>
                  <a:pt x="56" y="61"/>
                  <a:pt x="48" y="61"/>
                </a:cubicBez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MH_Other_15">
            <a:extLst>
              <a:ext uri="{FF2B5EF4-FFF2-40B4-BE49-F238E27FC236}">
                <a16:creationId xmlns:a16="http://schemas.microsoft.com/office/drawing/2014/main" id="{2002B23D-F578-4C41-991C-8DF0ECEBE8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70425" y="3502025"/>
            <a:ext cx="88900" cy="85725"/>
          </a:xfrm>
          <a:prstGeom prst="ellipse">
            <a:avLst/>
          </a:prstGeom>
          <a:solidFill>
            <a:srgbClr val="FEFFFF"/>
          </a:solidFill>
          <a:ln w="9525">
            <a:noFill/>
            <a:bevel/>
            <a:headEnd/>
            <a:tailEnd/>
          </a:ln>
        </p:spPr>
        <p:txBody>
          <a:bodyPr>
            <a:normAutofit fontScale="25000" lnSpcReduction="20000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1600" dirty="0">
              <a:latin typeface="+mn-lt"/>
              <a:ea typeface="宋体" panose="02010600030101010101" pitchFamily="2" charset="-122"/>
              <a:sym typeface="Calibri" pitchFamily="34" charset="0"/>
            </a:endParaRPr>
          </a:p>
        </p:txBody>
      </p:sp>
      <p:sp>
        <p:nvSpPr>
          <p:cNvPr id="29" name="MH_Other_16">
            <a:extLst>
              <a:ext uri="{FF2B5EF4-FFF2-40B4-BE49-F238E27FC236}">
                <a16:creationId xmlns:a16="http://schemas.microsoft.com/office/drawing/2014/main" id="{7DDB4872-0C63-4C56-9F37-EA06BE2225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56463" y="3294063"/>
            <a:ext cx="352425" cy="442912"/>
          </a:xfrm>
          <a:custGeom>
            <a:avLst/>
            <a:gdLst>
              <a:gd name="T0" fmla="*/ 7193 w 352425"/>
              <a:gd name="T1" fmla="*/ 298444 h 442913"/>
              <a:gd name="T2" fmla="*/ 176213 w 352425"/>
              <a:gd name="T3" fmla="*/ 352618 h 442913"/>
              <a:gd name="T4" fmla="*/ 345233 w 352425"/>
              <a:gd name="T5" fmla="*/ 298444 h 442913"/>
              <a:gd name="T6" fmla="*/ 352425 w 352425"/>
              <a:gd name="T7" fmla="*/ 312890 h 442913"/>
              <a:gd name="T8" fmla="*/ 352425 w 352425"/>
              <a:gd name="T9" fmla="*/ 367064 h 442913"/>
              <a:gd name="T10" fmla="*/ 176213 w 352425"/>
              <a:gd name="T11" fmla="*/ 442907 h 442913"/>
              <a:gd name="T12" fmla="*/ 0 w 352425"/>
              <a:gd name="T13" fmla="*/ 367064 h 442913"/>
              <a:gd name="T14" fmla="*/ 0 w 352425"/>
              <a:gd name="T15" fmla="*/ 312890 h 442913"/>
              <a:gd name="T16" fmla="*/ 7193 w 352425"/>
              <a:gd name="T17" fmla="*/ 298444 h 442913"/>
              <a:gd name="T18" fmla="*/ 7193 w 352425"/>
              <a:gd name="T19" fmla="*/ 184150 h 442913"/>
              <a:gd name="T20" fmla="*/ 176213 w 352425"/>
              <a:gd name="T21" fmla="*/ 243199 h 442913"/>
              <a:gd name="T22" fmla="*/ 345233 w 352425"/>
              <a:gd name="T23" fmla="*/ 184150 h 442913"/>
              <a:gd name="T24" fmla="*/ 352425 w 352425"/>
              <a:gd name="T25" fmla="*/ 202605 h 442913"/>
              <a:gd name="T26" fmla="*/ 352425 w 352425"/>
              <a:gd name="T27" fmla="*/ 257963 h 442913"/>
              <a:gd name="T28" fmla="*/ 176213 w 352425"/>
              <a:gd name="T29" fmla="*/ 331782 h 442913"/>
              <a:gd name="T30" fmla="*/ 0 w 352425"/>
              <a:gd name="T31" fmla="*/ 257963 h 442913"/>
              <a:gd name="T32" fmla="*/ 0 w 352425"/>
              <a:gd name="T33" fmla="*/ 202605 h 442913"/>
              <a:gd name="T34" fmla="*/ 7193 w 352425"/>
              <a:gd name="T35" fmla="*/ 184150 h 442913"/>
              <a:gd name="T36" fmla="*/ 7193 w 352425"/>
              <a:gd name="T37" fmla="*/ 76200 h 442913"/>
              <a:gd name="T38" fmla="*/ 176213 w 352425"/>
              <a:gd name="T39" fmla="*/ 130795 h 442913"/>
              <a:gd name="T40" fmla="*/ 345233 w 352425"/>
              <a:gd name="T41" fmla="*/ 76200 h 442913"/>
              <a:gd name="T42" fmla="*/ 352425 w 352425"/>
              <a:gd name="T43" fmla="*/ 94398 h 442913"/>
              <a:gd name="T44" fmla="*/ 352425 w 352425"/>
              <a:gd name="T45" fmla="*/ 148993 h 442913"/>
              <a:gd name="T46" fmla="*/ 176213 w 352425"/>
              <a:gd name="T47" fmla="*/ 225419 h 442913"/>
              <a:gd name="T48" fmla="*/ 0 w 352425"/>
              <a:gd name="T49" fmla="*/ 148993 h 442913"/>
              <a:gd name="T50" fmla="*/ 0 w 352425"/>
              <a:gd name="T51" fmla="*/ 94398 h 442913"/>
              <a:gd name="T52" fmla="*/ 7193 w 352425"/>
              <a:gd name="T53" fmla="*/ 76200 h 442913"/>
              <a:gd name="T54" fmla="*/ 177006 w 352425"/>
              <a:gd name="T55" fmla="*/ 0 h 442913"/>
              <a:gd name="T56" fmla="*/ 349250 w 352425"/>
              <a:gd name="T57" fmla="*/ 57944 h 442913"/>
              <a:gd name="T58" fmla="*/ 177006 w 352425"/>
              <a:gd name="T59" fmla="*/ 115888 h 442913"/>
              <a:gd name="T60" fmla="*/ 4762 w 352425"/>
              <a:gd name="T61" fmla="*/ 57944 h 442913"/>
              <a:gd name="T62" fmla="*/ 177006 w 352425"/>
              <a:gd name="T63" fmla="*/ 0 h 44291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352425" h="442913">
                <a:moveTo>
                  <a:pt x="7193" y="298450"/>
                </a:moveTo>
                <a:cubicBezTo>
                  <a:pt x="25173" y="330954"/>
                  <a:pt x="93501" y="352624"/>
                  <a:pt x="176213" y="352624"/>
                </a:cubicBezTo>
                <a:cubicBezTo>
                  <a:pt x="258925" y="352624"/>
                  <a:pt x="327252" y="330954"/>
                  <a:pt x="345233" y="298450"/>
                </a:cubicBezTo>
                <a:cubicBezTo>
                  <a:pt x="348829" y="302062"/>
                  <a:pt x="352425" y="309285"/>
                  <a:pt x="352425" y="312896"/>
                </a:cubicBezTo>
                <a:cubicBezTo>
                  <a:pt x="352425" y="312896"/>
                  <a:pt x="352425" y="312896"/>
                  <a:pt x="352425" y="367070"/>
                </a:cubicBezTo>
                <a:cubicBezTo>
                  <a:pt x="352425" y="410409"/>
                  <a:pt x="273309" y="442913"/>
                  <a:pt x="176213" y="442913"/>
                </a:cubicBezTo>
                <a:cubicBezTo>
                  <a:pt x="79116" y="442913"/>
                  <a:pt x="0" y="410409"/>
                  <a:pt x="0" y="367070"/>
                </a:cubicBezTo>
                <a:cubicBezTo>
                  <a:pt x="0" y="367070"/>
                  <a:pt x="0" y="367070"/>
                  <a:pt x="0" y="312896"/>
                </a:cubicBezTo>
                <a:cubicBezTo>
                  <a:pt x="0" y="309285"/>
                  <a:pt x="3596" y="302062"/>
                  <a:pt x="7193" y="298450"/>
                </a:cubicBezTo>
                <a:close/>
                <a:moveTo>
                  <a:pt x="7193" y="184150"/>
                </a:moveTo>
                <a:cubicBezTo>
                  <a:pt x="25173" y="217369"/>
                  <a:pt x="93501" y="243205"/>
                  <a:pt x="176213" y="243205"/>
                </a:cubicBezTo>
                <a:cubicBezTo>
                  <a:pt x="258925" y="243205"/>
                  <a:pt x="327252" y="217369"/>
                  <a:pt x="345233" y="184150"/>
                </a:cubicBezTo>
                <a:cubicBezTo>
                  <a:pt x="348829" y="191532"/>
                  <a:pt x="352425" y="195223"/>
                  <a:pt x="352425" y="202605"/>
                </a:cubicBezTo>
                <a:cubicBezTo>
                  <a:pt x="352425" y="202605"/>
                  <a:pt x="352425" y="202605"/>
                  <a:pt x="352425" y="257969"/>
                </a:cubicBezTo>
                <a:cubicBezTo>
                  <a:pt x="352425" y="298570"/>
                  <a:pt x="273309" y="331788"/>
                  <a:pt x="176213" y="331788"/>
                </a:cubicBezTo>
                <a:cubicBezTo>
                  <a:pt x="79116" y="331788"/>
                  <a:pt x="0" y="298570"/>
                  <a:pt x="0" y="257969"/>
                </a:cubicBezTo>
                <a:cubicBezTo>
                  <a:pt x="0" y="257969"/>
                  <a:pt x="0" y="257969"/>
                  <a:pt x="0" y="202605"/>
                </a:cubicBezTo>
                <a:cubicBezTo>
                  <a:pt x="0" y="195223"/>
                  <a:pt x="3596" y="191532"/>
                  <a:pt x="7193" y="184150"/>
                </a:cubicBezTo>
                <a:close/>
                <a:moveTo>
                  <a:pt x="7193" y="76200"/>
                </a:moveTo>
                <a:cubicBezTo>
                  <a:pt x="10789" y="108957"/>
                  <a:pt x="86308" y="130795"/>
                  <a:pt x="176213" y="130795"/>
                </a:cubicBezTo>
                <a:cubicBezTo>
                  <a:pt x="269713" y="130795"/>
                  <a:pt x="341637" y="108957"/>
                  <a:pt x="345233" y="76200"/>
                </a:cubicBezTo>
                <a:cubicBezTo>
                  <a:pt x="348829" y="83479"/>
                  <a:pt x="352425" y="87119"/>
                  <a:pt x="352425" y="94398"/>
                </a:cubicBezTo>
                <a:cubicBezTo>
                  <a:pt x="352425" y="94398"/>
                  <a:pt x="352425" y="94398"/>
                  <a:pt x="352425" y="148993"/>
                </a:cubicBezTo>
                <a:cubicBezTo>
                  <a:pt x="352425" y="189029"/>
                  <a:pt x="273309" y="225425"/>
                  <a:pt x="176213" y="225425"/>
                </a:cubicBezTo>
                <a:cubicBezTo>
                  <a:pt x="79116" y="225425"/>
                  <a:pt x="0" y="189029"/>
                  <a:pt x="0" y="148993"/>
                </a:cubicBezTo>
                <a:cubicBezTo>
                  <a:pt x="0" y="148993"/>
                  <a:pt x="0" y="148993"/>
                  <a:pt x="0" y="94398"/>
                </a:cubicBezTo>
                <a:cubicBezTo>
                  <a:pt x="0" y="87119"/>
                  <a:pt x="3596" y="83479"/>
                  <a:pt x="7193" y="76200"/>
                </a:cubicBezTo>
                <a:close/>
                <a:moveTo>
                  <a:pt x="177006" y="0"/>
                </a:moveTo>
                <a:cubicBezTo>
                  <a:pt x="272134" y="0"/>
                  <a:pt x="349250" y="25942"/>
                  <a:pt x="349250" y="57944"/>
                </a:cubicBezTo>
                <a:cubicBezTo>
                  <a:pt x="349250" y="89946"/>
                  <a:pt x="272134" y="115888"/>
                  <a:pt x="177006" y="115888"/>
                </a:cubicBezTo>
                <a:cubicBezTo>
                  <a:pt x="81878" y="115888"/>
                  <a:pt x="4762" y="89946"/>
                  <a:pt x="4762" y="57944"/>
                </a:cubicBezTo>
                <a:cubicBezTo>
                  <a:pt x="4762" y="25942"/>
                  <a:pt x="81878" y="0"/>
                  <a:pt x="177006" y="0"/>
                </a:cubicBez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" name="MH_Other_17">
            <a:extLst>
              <a:ext uri="{FF2B5EF4-FFF2-40B4-BE49-F238E27FC236}">
                <a16:creationId xmlns:a16="http://schemas.microsoft.com/office/drawing/2014/main" id="{3CB70EFD-B363-4E23-8061-D6D4424F9470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4868863" y="4332288"/>
            <a:ext cx="412750" cy="404812"/>
          </a:xfrm>
          <a:custGeom>
            <a:avLst/>
            <a:gdLst>
              <a:gd name="T0" fmla="*/ 2147483646 w 113"/>
              <a:gd name="T1" fmla="*/ 2147483646 h 112"/>
              <a:gd name="T2" fmla="*/ 2147483646 w 113"/>
              <a:gd name="T3" fmla="*/ 2147483646 h 112"/>
              <a:gd name="T4" fmla="*/ 2147483646 w 113"/>
              <a:gd name="T5" fmla="*/ 2147483646 h 112"/>
              <a:gd name="T6" fmla="*/ 2147483646 w 113"/>
              <a:gd name="T7" fmla="*/ 2147483646 h 112"/>
              <a:gd name="T8" fmla="*/ 2147483646 w 113"/>
              <a:gd name="T9" fmla="*/ 2147483646 h 112"/>
              <a:gd name="T10" fmla="*/ 2147483646 w 113"/>
              <a:gd name="T11" fmla="*/ 2147483646 h 112"/>
              <a:gd name="T12" fmla="*/ 2147483646 w 113"/>
              <a:gd name="T13" fmla="*/ 2147483646 h 112"/>
              <a:gd name="T14" fmla="*/ 2147483646 w 113"/>
              <a:gd name="T15" fmla="*/ 2147483646 h 112"/>
              <a:gd name="T16" fmla="*/ 2147483646 w 113"/>
              <a:gd name="T17" fmla="*/ 2147483646 h 112"/>
              <a:gd name="T18" fmla="*/ 2147483646 w 113"/>
              <a:gd name="T19" fmla="*/ 2147483646 h 112"/>
              <a:gd name="T20" fmla="*/ 2147483646 w 113"/>
              <a:gd name="T21" fmla="*/ 2147483646 h 112"/>
              <a:gd name="T22" fmla="*/ 2147483646 w 113"/>
              <a:gd name="T23" fmla="*/ 2147483646 h 112"/>
              <a:gd name="T24" fmla="*/ 2147483646 w 113"/>
              <a:gd name="T25" fmla="*/ 2147483646 h 112"/>
              <a:gd name="T26" fmla="*/ 2147483646 w 113"/>
              <a:gd name="T27" fmla="*/ 2147483646 h 112"/>
              <a:gd name="T28" fmla="*/ 2147483646 w 113"/>
              <a:gd name="T29" fmla="*/ 2147483646 h 112"/>
              <a:gd name="T30" fmla="*/ 2147483646 w 113"/>
              <a:gd name="T31" fmla="*/ 2147483646 h 112"/>
              <a:gd name="T32" fmla="*/ 2147483646 w 113"/>
              <a:gd name="T33" fmla="*/ 2147483646 h 112"/>
              <a:gd name="T34" fmla="*/ 2147483646 w 113"/>
              <a:gd name="T35" fmla="*/ 2147483646 h 11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13"/>
              <a:gd name="T55" fmla="*/ 0 h 112"/>
              <a:gd name="T56" fmla="*/ 113 w 113"/>
              <a:gd name="T57" fmla="*/ 112 h 11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13" h="112">
                <a:moveTo>
                  <a:pt x="14" y="13"/>
                </a:moveTo>
                <a:cubicBezTo>
                  <a:pt x="0" y="27"/>
                  <a:pt x="0" y="49"/>
                  <a:pt x="14" y="63"/>
                </a:cubicBezTo>
                <a:cubicBezTo>
                  <a:pt x="23" y="72"/>
                  <a:pt x="37" y="75"/>
                  <a:pt x="49" y="71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2"/>
                  <a:pt x="70" y="74"/>
                  <a:pt x="75" y="79"/>
                </a:cubicBezTo>
                <a:cubicBezTo>
                  <a:pt x="79" y="83"/>
                  <a:pt x="76" y="89"/>
                  <a:pt x="75" y="93"/>
                </a:cubicBezTo>
                <a:cubicBezTo>
                  <a:pt x="74" y="95"/>
                  <a:pt x="73" y="99"/>
                  <a:pt x="78" y="97"/>
                </a:cubicBezTo>
                <a:cubicBezTo>
                  <a:pt x="81" y="96"/>
                  <a:pt x="88" y="92"/>
                  <a:pt x="92" y="97"/>
                </a:cubicBezTo>
                <a:cubicBezTo>
                  <a:pt x="97" y="102"/>
                  <a:pt x="91" y="112"/>
                  <a:pt x="91" y="112"/>
                </a:cubicBezTo>
                <a:cubicBezTo>
                  <a:pt x="113" y="112"/>
                  <a:pt x="113" y="112"/>
                  <a:pt x="113" y="112"/>
                </a:cubicBezTo>
                <a:cubicBezTo>
                  <a:pt x="113" y="91"/>
                  <a:pt x="113" y="91"/>
                  <a:pt x="113" y="91"/>
                </a:cubicBezTo>
                <a:cubicBezTo>
                  <a:pt x="71" y="49"/>
                  <a:pt x="71" y="49"/>
                  <a:pt x="71" y="49"/>
                </a:cubicBezTo>
                <a:cubicBezTo>
                  <a:pt x="75" y="37"/>
                  <a:pt x="72" y="23"/>
                  <a:pt x="63" y="13"/>
                </a:cubicBezTo>
                <a:cubicBezTo>
                  <a:pt x="49" y="0"/>
                  <a:pt x="27" y="0"/>
                  <a:pt x="14" y="13"/>
                </a:cubicBezTo>
                <a:close/>
                <a:moveTo>
                  <a:pt x="17" y="53"/>
                </a:moveTo>
                <a:cubicBezTo>
                  <a:pt x="11" y="43"/>
                  <a:pt x="12" y="29"/>
                  <a:pt x="20" y="20"/>
                </a:cubicBezTo>
                <a:cubicBezTo>
                  <a:pt x="29" y="12"/>
                  <a:pt x="43" y="11"/>
                  <a:pt x="53" y="17"/>
                </a:cubicBezTo>
                <a:lnTo>
                  <a:pt x="17" y="53"/>
                </a:ln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" name="MH_Other_18">
            <a:extLst>
              <a:ext uri="{FF2B5EF4-FFF2-40B4-BE49-F238E27FC236}">
                <a16:creationId xmlns:a16="http://schemas.microsoft.com/office/drawing/2014/main" id="{3706D53B-F768-439D-8642-F5DD66105EBF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6883400" y="4308475"/>
            <a:ext cx="434975" cy="428625"/>
          </a:xfrm>
          <a:custGeom>
            <a:avLst/>
            <a:gdLst>
              <a:gd name="T0" fmla="*/ 2147483646 w 120"/>
              <a:gd name="T1" fmla="*/ 2147483646 h 118"/>
              <a:gd name="T2" fmla="*/ 2147483646 w 120"/>
              <a:gd name="T3" fmla="*/ 2147483646 h 118"/>
              <a:gd name="T4" fmla="*/ 2147483646 w 120"/>
              <a:gd name="T5" fmla="*/ 2147483646 h 118"/>
              <a:gd name="T6" fmla="*/ 2147483646 w 120"/>
              <a:gd name="T7" fmla="*/ 2147483646 h 118"/>
              <a:gd name="T8" fmla="*/ 2147483646 w 120"/>
              <a:gd name="T9" fmla="*/ 2147483646 h 118"/>
              <a:gd name="T10" fmla="*/ 2147483646 w 120"/>
              <a:gd name="T11" fmla="*/ 2147483646 h 118"/>
              <a:gd name="T12" fmla="*/ 2147483646 w 120"/>
              <a:gd name="T13" fmla="*/ 2147483646 h 118"/>
              <a:gd name="T14" fmla="*/ 2147483646 w 120"/>
              <a:gd name="T15" fmla="*/ 2147483646 h 118"/>
              <a:gd name="T16" fmla="*/ 2147483646 w 120"/>
              <a:gd name="T17" fmla="*/ 2147483646 h 118"/>
              <a:gd name="T18" fmla="*/ 2147483646 w 120"/>
              <a:gd name="T19" fmla="*/ 2147483646 h 118"/>
              <a:gd name="T20" fmla="*/ 2147483646 w 120"/>
              <a:gd name="T21" fmla="*/ 2147483646 h 118"/>
              <a:gd name="T22" fmla="*/ 2147483646 w 120"/>
              <a:gd name="T23" fmla="*/ 2147483646 h 118"/>
              <a:gd name="T24" fmla="*/ 2147483646 w 120"/>
              <a:gd name="T25" fmla="*/ 2147483646 h 118"/>
              <a:gd name="T26" fmla="*/ 2147483646 w 120"/>
              <a:gd name="T27" fmla="*/ 2147483646 h 118"/>
              <a:gd name="T28" fmla="*/ 2147483646 w 120"/>
              <a:gd name="T29" fmla="*/ 2147483646 h 118"/>
              <a:gd name="T30" fmla="*/ 2147483646 w 120"/>
              <a:gd name="T31" fmla="*/ 2147483646 h 118"/>
              <a:gd name="T32" fmla="*/ 2147483646 w 120"/>
              <a:gd name="T33" fmla="*/ 2147483646 h 118"/>
              <a:gd name="T34" fmla="*/ 2147483646 w 120"/>
              <a:gd name="T35" fmla="*/ 2147483646 h 118"/>
              <a:gd name="T36" fmla="*/ 2147483646 w 120"/>
              <a:gd name="T37" fmla="*/ 2147483646 h 118"/>
              <a:gd name="T38" fmla="*/ 2147483646 w 120"/>
              <a:gd name="T39" fmla="*/ 2147483646 h 11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20"/>
              <a:gd name="T61" fmla="*/ 0 h 118"/>
              <a:gd name="T62" fmla="*/ 120 w 120"/>
              <a:gd name="T63" fmla="*/ 118 h 118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20" h="118">
                <a:moveTo>
                  <a:pt x="53" y="35"/>
                </a:moveTo>
                <a:cubicBezTo>
                  <a:pt x="56" y="26"/>
                  <a:pt x="54" y="16"/>
                  <a:pt x="47" y="9"/>
                </a:cubicBezTo>
                <a:cubicBezTo>
                  <a:pt x="40" y="2"/>
                  <a:pt x="30" y="0"/>
                  <a:pt x="21" y="2"/>
                </a:cubicBezTo>
                <a:cubicBezTo>
                  <a:pt x="36" y="17"/>
                  <a:pt x="36" y="17"/>
                  <a:pt x="36" y="17"/>
                </a:cubicBezTo>
                <a:cubicBezTo>
                  <a:pt x="32" y="32"/>
                  <a:pt x="32" y="32"/>
                  <a:pt x="32" y="32"/>
                </a:cubicBezTo>
                <a:cubicBezTo>
                  <a:pt x="17" y="36"/>
                  <a:pt x="17" y="36"/>
                  <a:pt x="17" y="36"/>
                </a:cubicBezTo>
                <a:cubicBezTo>
                  <a:pt x="2" y="21"/>
                  <a:pt x="2" y="21"/>
                  <a:pt x="2" y="21"/>
                </a:cubicBezTo>
                <a:cubicBezTo>
                  <a:pt x="0" y="30"/>
                  <a:pt x="2" y="40"/>
                  <a:pt x="9" y="47"/>
                </a:cubicBezTo>
                <a:cubicBezTo>
                  <a:pt x="17" y="54"/>
                  <a:pt x="27" y="56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00" y="117"/>
                  <a:pt x="103" y="118"/>
                  <a:pt x="107" y="118"/>
                </a:cubicBezTo>
                <a:cubicBezTo>
                  <a:pt x="110" y="118"/>
                  <a:pt x="113" y="117"/>
                  <a:pt x="115" y="115"/>
                </a:cubicBezTo>
                <a:cubicBezTo>
                  <a:pt x="120" y="110"/>
                  <a:pt x="120" y="102"/>
                  <a:pt x="115" y="97"/>
                </a:cubicBezTo>
                <a:lnTo>
                  <a:pt x="53" y="35"/>
                </a:lnTo>
                <a:close/>
                <a:moveTo>
                  <a:pt x="108" y="113"/>
                </a:moveTo>
                <a:cubicBezTo>
                  <a:pt x="105" y="113"/>
                  <a:pt x="103" y="110"/>
                  <a:pt x="103" y="108"/>
                </a:cubicBezTo>
                <a:cubicBezTo>
                  <a:pt x="103" y="105"/>
                  <a:pt x="105" y="103"/>
                  <a:pt x="108" y="103"/>
                </a:cubicBezTo>
                <a:cubicBezTo>
                  <a:pt x="110" y="103"/>
                  <a:pt x="113" y="105"/>
                  <a:pt x="113" y="108"/>
                </a:cubicBezTo>
                <a:cubicBezTo>
                  <a:pt x="113" y="110"/>
                  <a:pt x="110" y="113"/>
                  <a:pt x="108" y="113"/>
                </a:cubicBez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" name="MH_Other_19">
            <a:extLst>
              <a:ext uri="{FF2B5EF4-FFF2-40B4-BE49-F238E27FC236}">
                <a16:creationId xmlns:a16="http://schemas.microsoft.com/office/drawing/2014/main" id="{5DC18D57-5EE6-492A-B609-9493A63EFBA7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6873875" y="2303463"/>
            <a:ext cx="201613" cy="368300"/>
          </a:xfrm>
          <a:custGeom>
            <a:avLst/>
            <a:gdLst>
              <a:gd name="T0" fmla="*/ 2147483646 w 50"/>
              <a:gd name="T1" fmla="*/ 2147483646 h 90"/>
              <a:gd name="T2" fmla="*/ 2147483646 w 50"/>
              <a:gd name="T3" fmla="*/ 2147483646 h 90"/>
              <a:gd name="T4" fmla="*/ 2147483646 w 50"/>
              <a:gd name="T5" fmla="*/ 0 h 90"/>
              <a:gd name="T6" fmla="*/ 2147483646 w 50"/>
              <a:gd name="T7" fmla="*/ 0 h 90"/>
              <a:gd name="T8" fmla="*/ 0 w 50"/>
              <a:gd name="T9" fmla="*/ 2147483646 h 90"/>
              <a:gd name="T10" fmla="*/ 0 w 50"/>
              <a:gd name="T11" fmla="*/ 2147483646 h 90"/>
              <a:gd name="T12" fmla="*/ 2147483646 w 50"/>
              <a:gd name="T13" fmla="*/ 2147483646 h 90"/>
              <a:gd name="T14" fmla="*/ 2147483646 w 50"/>
              <a:gd name="T15" fmla="*/ 2147483646 h 90"/>
              <a:gd name="T16" fmla="*/ 2147483646 w 50"/>
              <a:gd name="T17" fmla="*/ 2147483646 h 90"/>
              <a:gd name="T18" fmla="*/ 2147483646 w 50"/>
              <a:gd name="T19" fmla="*/ 2147483646 h 90"/>
              <a:gd name="T20" fmla="*/ 2147483646 w 50"/>
              <a:gd name="T21" fmla="*/ 2147483646 h 90"/>
              <a:gd name="T22" fmla="*/ 2147483646 w 50"/>
              <a:gd name="T23" fmla="*/ 2147483646 h 90"/>
              <a:gd name="T24" fmla="*/ 2147483646 w 50"/>
              <a:gd name="T25" fmla="*/ 2147483646 h 90"/>
              <a:gd name="T26" fmla="*/ 2147483646 w 50"/>
              <a:gd name="T27" fmla="*/ 2147483646 h 90"/>
              <a:gd name="T28" fmla="*/ 2147483646 w 50"/>
              <a:gd name="T29" fmla="*/ 2147483646 h 90"/>
              <a:gd name="T30" fmla="*/ 2147483646 w 50"/>
              <a:gd name="T31" fmla="*/ 2147483646 h 90"/>
              <a:gd name="T32" fmla="*/ 2147483646 w 50"/>
              <a:gd name="T33" fmla="*/ 2147483646 h 90"/>
              <a:gd name="T34" fmla="*/ 2147483646 w 50"/>
              <a:gd name="T35" fmla="*/ 2147483646 h 90"/>
              <a:gd name="T36" fmla="*/ 2147483646 w 50"/>
              <a:gd name="T37" fmla="*/ 2147483646 h 90"/>
              <a:gd name="T38" fmla="*/ 2147483646 w 50"/>
              <a:gd name="T39" fmla="*/ 2147483646 h 90"/>
              <a:gd name="T40" fmla="*/ 2147483646 w 50"/>
              <a:gd name="T41" fmla="*/ 2147483646 h 90"/>
              <a:gd name="T42" fmla="*/ 2147483646 w 50"/>
              <a:gd name="T43" fmla="*/ 2147483646 h 90"/>
              <a:gd name="T44" fmla="*/ 2147483646 w 50"/>
              <a:gd name="T45" fmla="*/ 2147483646 h 90"/>
              <a:gd name="T46" fmla="*/ 2147483646 w 50"/>
              <a:gd name="T47" fmla="*/ 2147483646 h 90"/>
              <a:gd name="T48" fmla="*/ 2147483646 w 50"/>
              <a:gd name="T49" fmla="*/ 2147483646 h 90"/>
              <a:gd name="T50" fmla="*/ 2147483646 w 50"/>
              <a:gd name="T51" fmla="*/ 2147483646 h 90"/>
              <a:gd name="T52" fmla="*/ 2147483646 w 50"/>
              <a:gd name="T53" fmla="*/ 2147483646 h 90"/>
              <a:gd name="T54" fmla="*/ 2147483646 w 50"/>
              <a:gd name="T55" fmla="*/ 2147483646 h 90"/>
              <a:gd name="T56" fmla="*/ 2147483646 w 50"/>
              <a:gd name="T57" fmla="*/ 2147483646 h 90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50"/>
              <a:gd name="T88" fmla="*/ 0 h 90"/>
              <a:gd name="T89" fmla="*/ 50 w 50"/>
              <a:gd name="T90" fmla="*/ 90 h 90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50" h="90">
                <a:moveTo>
                  <a:pt x="50" y="83"/>
                </a:moveTo>
                <a:cubicBezTo>
                  <a:pt x="50" y="7"/>
                  <a:pt x="50" y="7"/>
                  <a:pt x="50" y="7"/>
                </a:cubicBezTo>
                <a:cubicBezTo>
                  <a:pt x="50" y="3"/>
                  <a:pt x="47" y="0"/>
                  <a:pt x="44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7"/>
                  <a:pt x="3" y="90"/>
                  <a:pt x="6" y="90"/>
                </a:cubicBezTo>
                <a:cubicBezTo>
                  <a:pt x="44" y="90"/>
                  <a:pt x="44" y="90"/>
                  <a:pt x="44" y="90"/>
                </a:cubicBezTo>
                <a:cubicBezTo>
                  <a:pt x="47" y="90"/>
                  <a:pt x="50" y="87"/>
                  <a:pt x="50" y="83"/>
                </a:cubicBezTo>
                <a:close/>
                <a:moveTo>
                  <a:pt x="39" y="5"/>
                </a:moveTo>
                <a:cubicBezTo>
                  <a:pt x="40" y="5"/>
                  <a:pt x="41" y="5"/>
                  <a:pt x="41" y="6"/>
                </a:cubicBezTo>
                <a:cubicBezTo>
                  <a:pt x="41" y="7"/>
                  <a:pt x="40" y="8"/>
                  <a:pt x="39" y="8"/>
                </a:cubicBezTo>
                <a:cubicBezTo>
                  <a:pt x="38" y="8"/>
                  <a:pt x="38" y="7"/>
                  <a:pt x="38" y="6"/>
                </a:cubicBezTo>
                <a:cubicBezTo>
                  <a:pt x="38" y="5"/>
                  <a:pt x="38" y="5"/>
                  <a:pt x="39" y="5"/>
                </a:cubicBezTo>
                <a:close/>
                <a:moveTo>
                  <a:pt x="16" y="5"/>
                </a:moveTo>
                <a:cubicBezTo>
                  <a:pt x="34" y="5"/>
                  <a:pt x="34" y="5"/>
                  <a:pt x="34" y="5"/>
                </a:cubicBezTo>
                <a:cubicBezTo>
                  <a:pt x="34" y="7"/>
                  <a:pt x="34" y="7"/>
                  <a:pt x="34" y="7"/>
                </a:cubicBezTo>
                <a:cubicBezTo>
                  <a:pt x="16" y="7"/>
                  <a:pt x="16" y="7"/>
                  <a:pt x="16" y="7"/>
                </a:cubicBezTo>
                <a:lnTo>
                  <a:pt x="16" y="5"/>
                </a:lnTo>
                <a:close/>
                <a:moveTo>
                  <a:pt x="5" y="69"/>
                </a:moveTo>
                <a:cubicBezTo>
                  <a:pt x="5" y="11"/>
                  <a:pt x="5" y="11"/>
                  <a:pt x="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69"/>
                  <a:pt x="45" y="69"/>
                  <a:pt x="45" y="69"/>
                </a:cubicBezTo>
                <a:lnTo>
                  <a:pt x="5" y="69"/>
                </a:lnTo>
                <a:close/>
                <a:moveTo>
                  <a:pt x="25" y="83"/>
                </a:moveTo>
                <a:cubicBezTo>
                  <a:pt x="23" y="83"/>
                  <a:pt x="21" y="81"/>
                  <a:pt x="21" y="79"/>
                </a:cubicBezTo>
                <a:cubicBezTo>
                  <a:pt x="21" y="77"/>
                  <a:pt x="23" y="75"/>
                  <a:pt x="25" y="75"/>
                </a:cubicBezTo>
                <a:cubicBezTo>
                  <a:pt x="27" y="75"/>
                  <a:pt x="29" y="77"/>
                  <a:pt x="29" y="79"/>
                </a:cubicBezTo>
                <a:cubicBezTo>
                  <a:pt x="29" y="81"/>
                  <a:pt x="27" y="83"/>
                  <a:pt x="25" y="83"/>
                </a:cubicBez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" name="MH_Other_20">
            <a:extLst>
              <a:ext uri="{FF2B5EF4-FFF2-40B4-BE49-F238E27FC236}">
                <a16:creationId xmlns:a16="http://schemas.microsoft.com/office/drawing/2014/main" id="{3A18A52C-599D-4036-9F17-F8B7B814BD63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7110413" y="2441575"/>
            <a:ext cx="207962" cy="368300"/>
          </a:xfrm>
          <a:custGeom>
            <a:avLst/>
            <a:gdLst>
              <a:gd name="T0" fmla="*/ 2147483646 w 51"/>
              <a:gd name="T1" fmla="*/ 0 h 90"/>
              <a:gd name="T2" fmla="*/ 2147483646 w 51"/>
              <a:gd name="T3" fmla="*/ 0 h 90"/>
              <a:gd name="T4" fmla="*/ 0 w 51"/>
              <a:gd name="T5" fmla="*/ 2147483646 h 90"/>
              <a:gd name="T6" fmla="*/ 0 w 51"/>
              <a:gd name="T7" fmla="*/ 2147483646 h 90"/>
              <a:gd name="T8" fmla="*/ 2147483646 w 51"/>
              <a:gd name="T9" fmla="*/ 2147483646 h 90"/>
              <a:gd name="T10" fmla="*/ 2147483646 w 51"/>
              <a:gd name="T11" fmla="*/ 2147483646 h 90"/>
              <a:gd name="T12" fmla="*/ 2147483646 w 51"/>
              <a:gd name="T13" fmla="*/ 2147483646 h 90"/>
              <a:gd name="T14" fmla="*/ 2147483646 w 51"/>
              <a:gd name="T15" fmla="*/ 2147483646 h 90"/>
              <a:gd name="T16" fmla="*/ 2147483646 w 51"/>
              <a:gd name="T17" fmla="*/ 0 h 90"/>
              <a:gd name="T18" fmla="*/ 2147483646 w 51"/>
              <a:gd name="T19" fmla="*/ 2147483646 h 90"/>
              <a:gd name="T20" fmla="*/ 2147483646 w 51"/>
              <a:gd name="T21" fmla="*/ 2147483646 h 90"/>
              <a:gd name="T22" fmla="*/ 2147483646 w 51"/>
              <a:gd name="T23" fmla="*/ 2147483646 h 90"/>
              <a:gd name="T24" fmla="*/ 2147483646 w 51"/>
              <a:gd name="T25" fmla="*/ 2147483646 h 90"/>
              <a:gd name="T26" fmla="*/ 2147483646 w 51"/>
              <a:gd name="T27" fmla="*/ 2147483646 h 90"/>
              <a:gd name="T28" fmla="*/ 2147483646 w 51"/>
              <a:gd name="T29" fmla="*/ 2147483646 h 90"/>
              <a:gd name="T30" fmla="*/ 2147483646 w 51"/>
              <a:gd name="T31" fmla="*/ 2147483646 h 90"/>
              <a:gd name="T32" fmla="*/ 2147483646 w 51"/>
              <a:gd name="T33" fmla="*/ 2147483646 h 90"/>
              <a:gd name="T34" fmla="*/ 2147483646 w 51"/>
              <a:gd name="T35" fmla="*/ 2147483646 h 90"/>
              <a:gd name="T36" fmla="*/ 2147483646 w 51"/>
              <a:gd name="T37" fmla="*/ 2147483646 h 90"/>
              <a:gd name="T38" fmla="*/ 2147483646 w 51"/>
              <a:gd name="T39" fmla="*/ 2147483646 h 90"/>
              <a:gd name="T40" fmla="*/ 2147483646 w 51"/>
              <a:gd name="T41" fmla="*/ 2147483646 h 90"/>
              <a:gd name="T42" fmla="*/ 2147483646 w 51"/>
              <a:gd name="T43" fmla="*/ 2147483646 h 90"/>
              <a:gd name="T44" fmla="*/ 2147483646 w 51"/>
              <a:gd name="T45" fmla="*/ 2147483646 h 90"/>
              <a:gd name="T46" fmla="*/ 2147483646 w 51"/>
              <a:gd name="T47" fmla="*/ 2147483646 h 90"/>
              <a:gd name="T48" fmla="*/ 2147483646 w 51"/>
              <a:gd name="T49" fmla="*/ 2147483646 h 90"/>
              <a:gd name="T50" fmla="*/ 2147483646 w 51"/>
              <a:gd name="T51" fmla="*/ 2147483646 h 90"/>
              <a:gd name="T52" fmla="*/ 2147483646 w 51"/>
              <a:gd name="T53" fmla="*/ 2147483646 h 90"/>
              <a:gd name="T54" fmla="*/ 2147483646 w 51"/>
              <a:gd name="T55" fmla="*/ 2147483646 h 90"/>
              <a:gd name="T56" fmla="*/ 2147483646 w 51"/>
              <a:gd name="T57" fmla="*/ 2147483646 h 90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51"/>
              <a:gd name="T88" fmla="*/ 0 h 90"/>
              <a:gd name="T89" fmla="*/ 51 w 51"/>
              <a:gd name="T90" fmla="*/ 90 h 90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51" h="90">
                <a:moveTo>
                  <a:pt x="44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7"/>
                  <a:pt x="3" y="90"/>
                  <a:pt x="7" y="90"/>
                </a:cubicBezTo>
                <a:cubicBezTo>
                  <a:pt x="44" y="90"/>
                  <a:pt x="44" y="90"/>
                  <a:pt x="44" y="90"/>
                </a:cubicBezTo>
                <a:cubicBezTo>
                  <a:pt x="48" y="90"/>
                  <a:pt x="51" y="87"/>
                  <a:pt x="51" y="83"/>
                </a:cubicBezTo>
                <a:cubicBezTo>
                  <a:pt x="51" y="7"/>
                  <a:pt x="51" y="7"/>
                  <a:pt x="51" y="7"/>
                </a:cubicBezTo>
                <a:cubicBezTo>
                  <a:pt x="51" y="3"/>
                  <a:pt x="48" y="0"/>
                  <a:pt x="44" y="0"/>
                </a:cubicBezTo>
                <a:close/>
                <a:moveTo>
                  <a:pt x="40" y="5"/>
                </a:moveTo>
                <a:cubicBezTo>
                  <a:pt x="41" y="5"/>
                  <a:pt x="42" y="5"/>
                  <a:pt x="42" y="6"/>
                </a:cubicBezTo>
                <a:cubicBezTo>
                  <a:pt x="42" y="7"/>
                  <a:pt x="41" y="8"/>
                  <a:pt x="40" y="8"/>
                </a:cubicBezTo>
                <a:cubicBezTo>
                  <a:pt x="39" y="8"/>
                  <a:pt x="38" y="7"/>
                  <a:pt x="38" y="6"/>
                </a:cubicBezTo>
                <a:cubicBezTo>
                  <a:pt x="38" y="5"/>
                  <a:pt x="39" y="5"/>
                  <a:pt x="40" y="5"/>
                </a:cubicBezTo>
                <a:close/>
                <a:moveTo>
                  <a:pt x="17" y="5"/>
                </a:moveTo>
                <a:cubicBezTo>
                  <a:pt x="34" y="5"/>
                  <a:pt x="34" y="5"/>
                  <a:pt x="34" y="5"/>
                </a:cubicBezTo>
                <a:cubicBezTo>
                  <a:pt x="34" y="7"/>
                  <a:pt x="34" y="7"/>
                  <a:pt x="34" y="7"/>
                </a:cubicBezTo>
                <a:cubicBezTo>
                  <a:pt x="17" y="7"/>
                  <a:pt x="17" y="7"/>
                  <a:pt x="17" y="7"/>
                </a:cubicBezTo>
                <a:lnTo>
                  <a:pt x="17" y="5"/>
                </a:lnTo>
                <a:close/>
                <a:moveTo>
                  <a:pt x="26" y="83"/>
                </a:moveTo>
                <a:cubicBezTo>
                  <a:pt x="23" y="83"/>
                  <a:pt x="21" y="81"/>
                  <a:pt x="21" y="79"/>
                </a:cubicBezTo>
                <a:cubicBezTo>
                  <a:pt x="21" y="77"/>
                  <a:pt x="23" y="75"/>
                  <a:pt x="26" y="75"/>
                </a:cubicBezTo>
                <a:cubicBezTo>
                  <a:pt x="28" y="75"/>
                  <a:pt x="30" y="77"/>
                  <a:pt x="30" y="79"/>
                </a:cubicBezTo>
                <a:cubicBezTo>
                  <a:pt x="30" y="81"/>
                  <a:pt x="28" y="83"/>
                  <a:pt x="26" y="83"/>
                </a:cubicBezTo>
                <a:close/>
                <a:moveTo>
                  <a:pt x="46" y="69"/>
                </a:moveTo>
                <a:cubicBezTo>
                  <a:pt x="5" y="69"/>
                  <a:pt x="5" y="69"/>
                  <a:pt x="5" y="69"/>
                </a:cubicBezTo>
                <a:cubicBezTo>
                  <a:pt x="5" y="11"/>
                  <a:pt x="5" y="11"/>
                  <a:pt x="5" y="11"/>
                </a:cubicBezTo>
                <a:cubicBezTo>
                  <a:pt x="46" y="11"/>
                  <a:pt x="46" y="11"/>
                  <a:pt x="46" y="11"/>
                </a:cubicBezTo>
                <a:lnTo>
                  <a:pt x="46" y="69"/>
                </a:ln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" name="MH_Other_21">
            <a:extLst>
              <a:ext uri="{FF2B5EF4-FFF2-40B4-BE49-F238E27FC236}">
                <a16:creationId xmlns:a16="http://schemas.microsoft.com/office/drawing/2014/main" id="{98714075-8610-49B5-A0CA-B9DCA4A47D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4538" y="2325688"/>
            <a:ext cx="122237" cy="100012"/>
          </a:xfrm>
          <a:custGeom>
            <a:avLst/>
            <a:gdLst>
              <a:gd name="T0" fmla="*/ 79865 w 40"/>
              <a:gd name="T1" fmla="*/ 82362 h 33"/>
              <a:gd name="T2" fmla="*/ 99831 w 40"/>
              <a:gd name="T3" fmla="*/ 82362 h 33"/>
              <a:gd name="T4" fmla="*/ 99831 w 40"/>
              <a:gd name="T5" fmla="*/ 19967 h 33"/>
              <a:gd name="T6" fmla="*/ 99831 w 40"/>
              <a:gd name="T7" fmla="*/ 0 h 33"/>
              <a:gd name="T8" fmla="*/ 79865 w 40"/>
              <a:gd name="T9" fmla="*/ 0 h 33"/>
              <a:gd name="T10" fmla="*/ 0 w 40"/>
              <a:gd name="T11" fmla="*/ 0 h 33"/>
              <a:gd name="T12" fmla="*/ 0 w 40"/>
              <a:gd name="T13" fmla="*/ 19967 h 33"/>
              <a:gd name="T14" fmla="*/ 79865 w 40"/>
              <a:gd name="T15" fmla="*/ 19967 h 33"/>
              <a:gd name="T16" fmla="*/ 79865 w 40"/>
              <a:gd name="T17" fmla="*/ 82362 h 3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0"/>
              <a:gd name="T28" fmla="*/ 0 h 33"/>
              <a:gd name="T29" fmla="*/ 40 w 40"/>
              <a:gd name="T30" fmla="*/ 33 h 3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0" h="33">
                <a:moveTo>
                  <a:pt x="32" y="33"/>
                </a:moveTo>
                <a:lnTo>
                  <a:pt x="40" y="33"/>
                </a:lnTo>
                <a:lnTo>
                  <a:pt x="40" y="8"/>
                </a:lnTo>
                <a:lnTo>
                  <a:pt x="40" y="0"/>
                </a:lnTo>
                <a:lnTo>
                  <a:pt x="32" y="0"/>
                </a:lnTo>
                <a:lnTo>
                  <a:pt x="0" y="0"/>
                </a:lnTo>
                <a:lnTo>
                  <a:pt x="0" y="8"/>
                </a:lnTo>
                <a:lnTo>
                  <a:pt x="32" y="8"/>
                </a:lnTo>
                <a:lnTo>
                  <a:pt x="32" y="33"/>
                </a:lnTo>
                <a:close/>
              </a:path>
            </a:pathLst>
          </a:custGeom>
          <a:solidFill>
            <a:srgbClr val="FEFFFF"/>
          </a:solidFill>
          <a:ln w="9525" cmpd="sng">
            <a:noFill/>
            <a:bevel/>
            <a:headEnd/>
            <a:tailEnd/>
          </a:ln>
        </p:spPr>
        <p:txBody>
          <a:bodyPr>
            <a:normAutofit fontScale="25000" lnSpcReduction="20000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latin typeface="+mn-lt"/>
              <a:ea typeface="宋体" panose="02010600030101010101" pitchFamily="2" charset="-122"/>
            </a:endParaRPr>
          </a:p>
        </p:txBody>
      </p:sp>
      <p:sp>
        <p:nvSpPr>
          <p:cNvPr id="35" name="MH_Other_22">
            <a:extLst>
              <a:ext uri="{FF2B5EF4-FFF2-40B4-BE49-F238E27FC236}">
                <a16:creationId xmlns:a16="http://schemas.microsoft.com/office/drawing/2014/main" id="{37D66DDC-C411-4334-B931-911F5613D9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5000" y="2693988"/>
            <a:ext cx="100013" cy="100012"/>
          </a:xfrm>
          <a:custGeom>
            <a:avLst/>
            <a:gdLst>
              <a:gd name="T0" fmla="*/ 19967 w 33"/>
              <a:gd name="T1" fmla="*/ 0 h 33"/>
              <a:gd name="T2" fmla="*/ 0 w 33"/>
              <a:gd name="T3" fmla="*/ 0 h 33"/>
              <a:gd name="T4" fmla="*/ 0 w 33"/>
              <a:gd name="T5" fmla="*/ 62395 h 33"/>
              <a:gd name="T6" fmla="*/ 0 w 33"/>
              <a:gd name="T7" fmla="*/ 82362 h 33"/>
              <a:gd name="T8" fmla="*/ 19967 w 33"/>
              <a:gd name="T9" fmla="*/ 82362 h 33"/>
              <a:gd name="T10" fmla="*/ 82362 w 33"/>
              <a:gd name="T11" fmla="*/ 82362 h 33"/>
              <a:gd name="T12" fmla="*/ 82362 w 33"/>
              <a:gd name="T13" fmla="*/ 62395 h 33"/>
              <a:gd name="T14" fmla="*/ 19967 w 33"/>
              <a:gd name="T15" fmla="*/ 62395 h 33"/>
              <a:gd name="T16" fmla="*/ 19967 w 33"/>
              <a:gd name="T17" fmla="*/ 0 h 3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3"/>
              <a:gd name="T28" fmla="*/ 0 h 33"/>
              <a:gd name="T29" fmla="*/ 33 w 33"/>
              <a:gd name="T30" fmla="*/ 33 h 3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3" h="33">
                <a:moveTo>
                  <a:pt x="8" y="0"/>
                </a:moveTo>
                <a:lnTo>
                  <a:pt x="0" y="0"/>
                </a:lnTo>
                <a:lnTo>
                  <a:pt x="0" y="25"/>
                </a:lnTo>
                <a:lnTo>
                  <a:pt x="0" y="33"/>
                </a:lnTo>
                <a:lnTo>
                  <a:pt x="8" y="33"/>
                </a:lnTo>
                <a:lnTo>
                  <a:pt x="33" y="33"/>
                </a:lnTo>
                <a:lnTo>
                  <a:pt x="33" y="25"/>
                </a:lnTo>
                <a:lnTo>
                  <a:pt x="8" y="25"/>
                </a:lnTo>
                <a:lnTo>
                  <a:pt x="8" y="0"/>
                </a:lnTo>
                <a:close/>
              </a:path>
            </a:pathLst>
          </a:custGeom>
          <a:solidFill>
            <a:srgbClr val="FEFFFF"/>
          </a:solidFill>
          <a:ln w="9525" cmpd="sng">
            <a:noFill/>
            <a:bevel/>
            <a:headEnd/>
            <a:tailEnd/>
          </a:ln>
        </p:spPr>
        <p:txBody>
          <a:bodyPr>
            <a:normAutofit fontScale="25000" lnSpcReduction="20000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latin typeface="+mn-lt"/>
              <a:ea typeface="宋体" panose="02010600030101010101" pitchFamily="2" charset="-122"/>
            </a:endParaRPr>
          </a:p>
        </p:txBody>
      </p:sp>
      <p:sp>
        <p:nvSpPr>
          <p:cNvPr id="36" name="MH_SubTitle_1">
            <a:extLst>
              <a:ext uri="{FF2B5EF4-FFF2-40B4-BE49-F238E27FC236}">
                <a16:creationId xmlns:a16="http://schemas.microsoft.com/office/drawing/2014/main" id="{B1CCD374-6DDC-4D08-B427-9F1A093FD2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1763" y="2241550"/>
            <a:ext cx="30337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latin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</a:rPr>
              <a:t>极简主义设计，极致简约风潮流所向，通用设计，完美兼容。</a:t>
            </a:r>
            <a:endParaRPr lang="zh-CN" altLang="en-US" sz="1600"/>
          </a:p>
        </p:txBody>
      </p:sp>
      <p:sp>
        <p:nvSpPr>
          <p:cNvPr id="37" name="MH_SubTitle_2">
            <a:extLst>
              <a:ext uri="{FF2B5EF4-FFF2-40B4-BE49-F238E27FC236}">
                <a16:creationId xmlns:a16="http://schemas.microsoft.com/office/drawing/2014/main" id="{858BA5A1-DAE6-4D39-BDE7-29FBAAD969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4250" y="3201988"/>
            <a:ext cx="30670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latin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</a:rPr>
              <a:t>极简主义设计，极致简约风潮流所向，通用设计，完美兼容。</a:t>
            </a:r>
            <a:endParaRPr lang="zh-CN" altLang="en-US" sz="1600"/>
          </a:p>
        </p:txBody>
      </p:sp>
      <p:sp>
        <p:nvSpPr>
          <p:cNvPr id="38" name="MH_SubTitle_3">
            <a:extLst>
              <a:ext uri="{FF2B5EF4-FFF2-40B4-BE49-F238E27FC236}">
                <a16:creationId xmlns:a16="http://schemas.microsoft.com/office/drawing/2014/main" id="{C02A56FE-0A3B-4E15-A726-C6F21513BE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1763" y="4197350"/>
            <a:ext cx="303371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latin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</a:rPr>
              <a:t>极简主义设计，极致简约风潮流所向，通用设计，完美兼容。</a:t>
            </a:r>
            <a:endParaRPr lang="zh-CN" altLang="en-US" sz="1600"/>
          </a:p>
        </p:txBody>
      </p:sp>
      <p:sp>
        <p:nvSpPr>
          <p:cNvPr id="39" name="MH_SubTitle_4">
            <a:extLst>
              <a:ext uri="{FF2B5EF4-FFF2-40B4-BE49-F238E27FC236}">
                <a16:creationId xmlns:a16="http://schemas.microsoft.com/office/drawing/2014/main" id="{5C8EDC27-951E-4877-8232-9D40919950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70813" y="2241550"/>
            <a:ext cx="30527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latin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</a:rPr>
              <a:t>极简主义设计，极致简约风潮流所向，通用设计，完美兼容。</a:t>
            </a:r>
            <a:endParaRPr lang="zh-CN" altLang="en-US" sz="1600"/>
          </a:p>
        </p:txBody>
      </p:sp>
      <p:sp>
        <p:nvSpPr>
          <p:cNvPr id="40" name="MH_SubTitle_5">
            <a:extLst>
              <a:ext uri="{FF2B5EF4-FFF2-40B4-BE49-F238E27FC236}">
                <a16:creationId xmlns:a16="http://schemas.microsoft.com/office/drawing/2014/main" id="{E7F82A59-EFE6-496A-AA61-986F2799A0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10538" y="3201988"/>
            <a:ext cx="32099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latin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</a:rPr>
              <a:t>极简主义设计，极致简约风潮流所向，通用设计，完美兼容。</a:t>
            </a:r>
            <a:endParaRPr lang="zh-CN" altLang="en-US" sz="1600"/>
          </a:p>
        </p:txBody>
      </p:sp>
      <p:sp>
        <p:nvSpPr>
          <p:cNvPr id="41" name="MH_SubTitle_6">
            <a:extLst>
              <a:ext uri="{FF2B5EF4-FFF2-40B4-BE49-F238E27FC236}">
                <a16:creationId xmlns:a16="http://schemas.microsoft.com/office/drawing/2014/main" id="{30C9A013-3F65-468D-B978-6076D000A4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70813" y="4197350"/>
            <a:ext cx="305276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latin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</a:rPr>
              <a:t>极简主义设计，极致简约风潮流所向，通用设计，完美兼容。</a:t>
            </a:r>
            <a:endParaRPr lang="zh-CN" altLang="en-US" sz="1600"/>
          </a:p>
        </p:txBody>
      </p:sp>
    </p:spTree>
    <p:extLst>
      <p:ext uri="{BB962C8B-B14F-4D97-AF65-F5344CB8AC3E}">
        <p14:creationId xmlns:p14="http://schemas.microsoft.com/office/powerpoint/2010/main" val="1299621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8DB7DB8D-5BD6-4B36-B186-2E68147CA2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57437" y="6278265"/>
            <a:ext cx="535681" cy="29927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BBF7D86-0FA8-4CD4-962E-C208C459A3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5387" y="6427904"/>
            <a:ext cx="720926" cy="40277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6D96BB6E-D2DD-4528-800D-61F2FF2BEACE}"/>
              </a:ext>
            </a:extLst>
          </p:cNvPr>
          <p:cNvSpPr/>
          <p:nvPr/>
        </p:nvSpPr>
        <p:spPr>
          <a:xfrm>
            <a:off x="802734" y="267210"/>
            <a:ext cx="4476046" cy="595108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6D6F8A9-39A0-4DEA-8665-5A6148E06BB4}"/>
              </a:ext>
            </a:extLst>
          </p:cNvPr>
          <p:cNvSpPr/>
          <p:nvPr/>
        </p:nvSpPr>
        <p:spPr>
          <a:xfrm>
            <a:off x="1200686" y="314467"/>
            <a:ext cx="3775393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1D3951B3-891E-4DB6-90E1-7CE7C77F9788}"/>
              </a:ext>
            </a:extLst>
          </p:cNvPr>
          <p:cNvSpPr/>
          <p:nvPr/>
        </p:nvSpPr>
        <p:spPr>
          <a:xfrm>
            <a:off x="129620" y="113294"/>
            <a:ext cx="875885" cy="875885"/>
          </a:xfrm>
          <a:prstGeom prst="ellipse">
            <a:avLst/>
          </a:prstGeom>
          <a:solidFill>
            <a:schemeClr val="accent4"/>
          </a:solidFill>
          <a:ln w="57150">
            <a:solidFill>
              <a:srgbClr val="DA4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4ACF66B-3462-45FB-9302-AD1EC69EA171}"/>
              </a:ext>
            </a:extLst>
          </p:cNvPr>
          <p:cNvSpPr txBox="1"/>
          <p:nvPr/>
        </p:nvSpPr>
        <p:spPr>
          <a:xfrm>
            <a:off x="166597" y="103864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壹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F5374690-6106-477E-83D7-3E17D41D75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94"/>
          <a:stretch/>
        </p:blipFill>
        <p:spPr>
          <a:xfrm flipH="1">
            <a:off x="11114320" y="0"/>
            <a:ext cx="1077680" cy="237384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B01BADF-0336-4FD7-A961-1355CBD344E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83802"/>
          <a:stretch/>
        </p:blipFill>
        <p:spPr>
          <a:xfrm>
            <a:off x="-22662" y="6159028"/>
            <a:ext cx="12214662" cy="69897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3C6EF5-780B-4B9A-BDBE-C4B8FC6822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401" y="6431424"/>
            <a:ext cx="328305" cy="248691"/>
          </a:xfrm>
          <a:prstGeom prst="rect">
            <a:avLst/>
          </a:prstGeom>
        </p:spPr>
      </p:pic>
      <p:sp>
        <p:nvSpPr>
          <p:cNvPr id="14" name="Teardrop 7">
            <a:extLst>
              <a:ext uri="{FF2B5EF4-FFF2-40B4-BE49-F238E27FC236}">
                <a16:creationId xmlns:a16="http://schemas.microsoft.com/office/drawing/2014/main" id="{99D416A2-D499-446A-814B-309C1D41129B}"/>
              </a:ext>
            </a:extLst>
          </p:cNvPr>
          <p:cNvSpPr/>
          <p:nvPr/>
        </p:nvSpPr>
        <p:spPr>
          <a:xfrm rot="16200000">
            <a:off x="3271838" y="3381375"/>
            <a:ext cx="1587500" cy="1587500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36000" tIns="36000" rIns="108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 sz="3600" dirty="0">
              <a:latin typeface="宋体" panose="02010600030101010101" pitchFamily="2" charset="-122"/>
            </a:endParaRPr>
          </a:p>
        </p:txBody>
      </p:sp>
      <p:sp>
        <p:nvSpPr>
          <p:cNvPr id="15" name="Teardrop 10">
            <a:extLst>
              <a:ext uri="{FF2B5EF4-FFF2-40B4-BE49-F238E27FC236}">
                <a16:creationId xmlns:a16="http://schemas.microsoft.com/office/drawing/2014/main" id="{EC10E245-6E2E-45EC-8AED-900303274A08}"/>
              </a:ext>
            </a:extLst>
          </p:cNvPr>
          <p:cNvSpPr/>
          <p:nvPr/>
        </p:nvSpPr>
        <p:spPr>
          <a:xfrm rot="10800000">
            <a:off x="3271838" y="2197100"/>
            <a:ext cx="1130300" cy="1128713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tIns="36000" rIns="36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 sz="4000" dirty="0">
              <a:latin typeface="宋体" panose="02010600030101010101" pitchFamily="2" charset="-122"/>
            </a:endParaRPr>
          </a:p>
        </p:txBody>
      </p:sp>
      <p:sp>
        <p:nvSpPr>
          <p:cNvPr id="16" name="Teardrop 6">
            <a:extLst>
              <a:ext uri="{FF2B5EF4-FFF2-40B4-BE49-F238E27FC236}">
                <a16:creationId xmlns:a16="http://schemas.microsoft.com/office/drawing/2014/main" id="{E9A9426D-F87F-4EC1-B086-02882C6D66CC}"/>
              </a:ext>
            </a:extLst>
          </p:cNvPr>
          <p:cNvSpPr/>
          <p:nvPr/>
        </p:nvSpPr>
        <p:spPr>
          <a:xfrm>
            <a:off x="2087563" y="3381375"/>
            <a:ext cx="1128712" cy="1130300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rIns="108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 sz="3600" dirty="0">
              <a:latin typeface="宋体" panose="02010600030101010101" pitchFamily="2" charset="-122"/>
            </a:endParaRPr>
          </a:p>
        </p:txBody>
      </p:sp>
      <p:sp>
        <p:nvSpPr>
          <p:cNvPr id="17" name="Teardrop 8">
            <a:extLst>
              <a:ext uri="{FF2B5EF4-FFF2-40B4-BE49-F238E27FC236}">
                <a16:creationId xmlns:a16="http://schemas.microsoft.com/office/drawing/2014/main" id="{C8DD7568-60BB-4FDB-A1CE-C3B24E167179}"/>
              </a:ext>
            </a:extLst>
          </p:cNvPr>
          <p:cNvSpPr/>
          <p:nvPr/>
        </p:nvSpPr>
        <p:spPr>
          <a:xfrm rot="5400000">
            <a:off x="2081213" y="2208213"/>
            <a:ext cx="1128712" cy="1128712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108000" tIns="36000" r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 sz="3600" dirty="0">
              <a:latin typeface="宋体" panose="02010600030101010101" pitchFamily="2" charset="-122"/>
            </a:endParaRPr>
          </a:p>
        </p:txBody>
      </p:sp>
      <p:sp>
        <p:nvSpPr>
          <p:cNvPr id="18" name="Freeform 52">
            <a:extLst>
              <a:ext uri="{FF2B5EF4-FFF2-40B4-BE49-F238E27FC236}">
                <a16:creationId xmlns:a16="http://schemas.microsoft.com/office/drawing/2014/main" id="{87E8C784-3764-4FBD-8C06-CCF2963229E5}"/>
              </a:ext>
            </a:extLst>
          </p:cNvPr>
          <p:cNvSpPr>
            <a:spLocks noEditPoints="1"/>
          </p:cNvSpPr>
          <p:nvPr/>
        </p:nvSpPr>
        <p:spPr bwMode="auto">
          <a:xfrm>
            <a:off x="2419350" y="3667125"/>
            <a:ext cx="465138" cy="500063"/>
          </a:xfrm>
          <a:custGeom>
            <a:avLst/>
            <a:gdLst>
              <a:gd name="T0" fmla="*/ 2147483646 w 67"/>
              <a:gd name="T1" fmla="*/ 2147483646 h 72"/>
              <a:gd name="T2" fmla="*/ 2147483646 w 67"/>
              <a:gd name="T3" fmla="*/ 2147483646 h 72"/>
              <a:gd name="T4" fmla="*/ 2147483646 w 67"/>
              <a:gd name="T5" fmla="*/ 2147483646 h 72"/>
              <a:gd name="T6" fmla="*/ 0 w 67"/>
              <a:gd name="T7" fmla="*/ 2147483646 h 72"/>
              <a:gd name="T8" fmla="*/ 0 w 67"/>
              <a:gd name="T9" fmla="*/ 2147483646 h 72"/>
              <a:gd name="T10" fmla="*/ 2147483646 w 67"/>
              <a:gd name="T11" fmla="*/ 2147483646 h 72"/>
              <a:gd name="T12" fmla="*/ 2147483646 w 67"/>
              <a:gd name="T13" fmla="*/ 2147483646 h 72"/>
              <a:gd name="T14" fmla="*/ 2147483646 w 67"/>
              <a:gd name="T15" fmla="*/ 2147483646 h 72"/>
              <a:gd name="T16" fmla="*/ 2147483646 w 67"/>
              <a:gd name="T17" fmla="*/ 0 h 72"/>
              <a:gd name="T18" fmla="*/ 2147483646 w 67"/>
              <a:gd name="T19" fmla="*/ 0 h 72"/>
              <a:gd name="T20" fmla="*/ 2147483646 w 67"/>
              <a:gd name="T21" fmla="*/ 2147483646 h 72"/>
              <a:gd name="T22" fmla="*/ 2147483646 w 67"/>
              <a:gd name="T23" fmla="*/ 2147483646 h 72"/>
              <a:gd name="T24" fmla="*/ 2147483646 w 67"/>
              <a:gd name="T25" fmla="*/ 2147483646 h 72"/>
              <a:gd name="T26" fmla="*/ 2147483646 w 67"/>
              <a:gd name="T27" fmla="*/ 2147483646 h 72"/>
              <a:gd name="T28" fmla="*/ 2147483646 w 67"/>
              <a:gd name="T29" fmla="*/ 0 h 72"/>
              <a:gd name="T30" fmla="*/ 2147483646 w 67"/>
              <a:gd name="T31" fmla="*/ 0 h 72"/>
              <a:gd name="T32" fmla="*/ 2147483646 w 67"/>
              <a:gd name="T33" fmla="*/ 2147483646 h 72"/>
              <a:gd name="T34" fmla="*/ 2147483646 w 67"/>
              <a:gd name="T35" fmla="*/ 2147483646 h 72"/>
              <a:gd name="T36" fmla="*/ 2147483646 w 67"/>
              <a:gd name="T37" fmla="*/ 2147483646 h 72"/>
              <a:gd name="T38" fmla="*/ 2147483646 w 67"/>
              <a:gd name="T39" fmla="*/ 2147483646 h 72"/>
              <a:gd name="T40" fmla="*/ 2147483646 w 67"/>
              <a:gd name="T41" fmla="*/ 2147483646 h 72"/>
              <a:gd name="T42" fmla="*/ 2147483646 w 67"/>
              <a:gd name="T43" fmla="*/ 2147483646 h 72"/>
              <a:gd name="T44" fmla="*/ 2147483646 w 67"/>
              <a:gd name="T45" fmla="*/ 2147483646 h 72"/>
              <a:gd name="T46" fmla="*/ 2147483646 w 67"/>
              <a:gd name="T47" fmla="*/ 2147483646 h 72"/>
              <a:gd name="T48" fmla="*/ 2147483646 w 67"/>
              <a:gd name="T49" fmla="*/ 2147483646 h 72"/>
              <a:gd name="T50" fmla="*/ 2147483646 w 67"/>
              <a:gd name="T51" fmla="*/ 2147483646 h 72"/>
              <a:gd name="T52" fmla="*/ 2147483646 w 67"/>
              <a:gd name="T53" fmla="*/ 2147483646 h 72"/>
              <a:gd name="T54" fmla="*/ 2147483646 w 67"/>
              <a:gd name="T55" fmla="*/ 2147483646 h 72"/>
              <a:gd name="T56" fmla="*/ 2147483646 w 67"/>
              <a:gd name="T57" fmla="*/ 2147483646 h 72"/>
              <a:gd name="T58" fmla="*/ 2147483646 w 67"/>
              <a:gd name="T59" fmla="*/ 2147483646 h 72"/>
              <a:gd name="T60" fmla="*/ 2147483646 w 67"/>
              <a:gd name="T61" fmla="*/ 2147483646 h 72"/>
              <a:gd name="T62" fmla="*/ 2147483646 w 67"/>
              <a:gd name="T63" fmla="*/ 2147483646 h 72"/>
              <a:gd name="T64" fmla="*/ 2147483646 w 67"/>
              <a:gd name="T65" fmla="*/ 2147483646 h 72"/>
              <a:gd name="T66" fmla="*/ 2147483646 w 67"/>
              <a:gd name="T67" fmla="*/ 2147483646 h 72"/>
              <a:gd name="T68" fmla="*/ 2147483646 w 67"/>
              <a:gd name="T69" fmla="*/ 2147483646 h 72"/>
              <a:gd name="T70" fmla="*/ 2147483646 w 67"/>
              <a:gd name="T71" fmla="*/ 2147483646 h 72"/>
              <a:gd name="T72" fmla="*/ 2147483646 w 67"/>
              <a:gd name="T73" fmla="*/ 2147483646 h 72"/>
              <a:gd name="T74" fmla="*/ 2147483646 w 67"/>
              <a:gd name="T75" fmla="*/ 2147483646 h 72"/>
              <a:gd name="T76" fmla="*/ 2147483646 w 67"/>
              <a:gd name="T77" fmla="*/ 2147483646 h 72"/>
              <a:gd name="T78" fmla="*/ 2147483646 w 67"/>
              <a:gd name="T79" fmla="*/ 2147483646 h 72"/>
              <a:gd name="T80" fmla="*/ 2147483646 w 67"/>
              <a:gd name="T81" fmla="*/ 2147483646 h 72"/>
              <a:gd name="T82" fmla="*/ 2147483646 w 67"/>
              <a:gd name="T83" fmla="*/ 2147483646 h 72"/>
              <a:gd name="T84" fmla="*/ 2147483646 w 67"/>
              <a:gd name="T85" fmla="*/ 2147483646 h 72"/>
              <a:gd name="T86" fmla="*/ 2147483646 w 67"/>
              <a:gd name="T87" fmla="*/ 2147483646 h 7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42">
            <a:extLst>
              <a:ext uri="{FF2B5EF4-FFF2-40B4-BE49-F238E27FC236}">
                <a16:creationId xmlns:a16="http://schemas.microsoft.com/office/drawing/2014/main" id="{D3AE56E7-9801-4A7D-8401-27D35C714F2E}"/>
              </a:ext>
            </a:extLst>
          </p:cNvPr>
          <p:cNvSpPr>
            <a:spLocks noEditPoints="1"/>
          </p:cNvSpPr>
          <p:nvPr/>
        </p:nvSpPr>
        <p:spPr bwMode="auto">
          <a:xfrm>
            <a:off x="3813175" y="3917950"/>
            <a:ext cx="504825" cy="434975"/>
          </a:xfrm>
          <a:custGeom>
            <a:avLst/>
            <a:gdLst>
              <a:gd name="T0" fmla="*/ 2147483646 w 73"/>
              <a:gd name="T1" fmla="*/ 2147483646 h 63"/>
              <a:gd name="T2" fmla="*/ 2147483646 w 73"/>
              <a:gd name="T3" fmla="*/ 2147483646 h 63"/>
              <a:gd name="T4" fmla="*/ 2147483646 w 73"/>
              <a:gd name="T5" fmla="*/ 2147483646 h 63"/>
              <a:gd name="T6" fmla="*/ 2147483646 w 73"/>
              <a:gd name="T7" fmla="*/ 2147483646 h 63"/>
              <a:gd name="T8" fmla="*/ 2147483646 w 73"/>
              <a:gd name="T9" fmla="*/ 2147483646 h 63"/>
              <a:gd name="T10" fmla="*/ 2147483646 w 73"/>
              <a:gd name="T11" fmla="*/ 2147483646 h 63"/>
              <a:gd name="T12" fmla="*/ 2147483646 w 73"/>
              <a:gd name="T13" fmla="*/ 2147483646 h 63"/>
              <a:gd name="T14" fmla="*/ 2147483646 w 73"/>
              <a:gd name="T15" fmla="*/ 2147483646 h 63"/>
              <a:gd name="T16" fmla="*/ 2147483646 w 73"/>
              <a:gd name="T17" fmla="*/ 2147483646 h 63"/>
              <a:gd name="T18" fmla="*/ 0 w 73"/>
              <a:gd name="T19" fmla="*/ 2147483646 h 63"/>
              <a:gd name="T20" fmla="*/ 0 w 73"/>
              <a:gd name="T21" fmla="*/ 2147483646 h 63"/>
              <a:gd name="T22" fmla="*/ 2147483646 w 73"/>
              <a:gd name="T23" fmla="*/ 0 h 63"/>
              <a:gd name="T24" fmla="*/ 2147483646 w 73"/>
              <a:gd name="T25" fmla="*/ 0 h 63"/>
              <a:gd name="T26" fmla="*/ 2147483646 w 73"/>
              <a:gd name="T27" fmla="*/ 2147483646 h 63"/>
              <a:gd name="T28" fmla="*/ 2147483646 w 73"/>
              <a:gd name="T29" fmla="*/ 2147483646 h 63"/>
              <a:gd name="T30" fmla="*/ 2147483646 w 73"/>
              <a:gd name="T31" fmla="*/ 2147483646 h 63"/>
              <a:gd name="T32" fmla="*/ 2147483646 w 73"/>
              <a:gd name="T33" fmla="*/ 2147483646 h 63"/>
              <a:gd name="T34" fmla="*/ 2147483646 w 73"/>
              <a:gd name="T35" fmla="*/ 2147483646 h 63"/>
              <a:gd name="T36" fmla="*/ 2147483646 w 73"/>
              <a:gd name="T37" fmla="*/ 2147483646 h 63"/>
              <a:gd name="T38" fmla="*/ 2147483646 w 73"/>
              <a:gd name="T39" fmla="*/ 2147483646 h 63"/>
              <a:gd name="T40" fmla="*/ 2147483646 w 73"/>
              <a:gd name="T41" fmla="*/ 2147483646 h 63"/>
              <a:gd name="T42" fmla="*/ 2147483646 w 73"/>
              <a:gd name="T43" fmla="*/ 2147483646 h 63"/>
              <a:gd name="T44" fmla="*/ 2147483646 w 73"/>
              <a:gd name="T45" fmla="*/ 2147483646 h 63"/>
              <a:gd name="T46" fmla="*/ 2147483646 w 73"/>
              <a:gd name="T47" fmla="*/ 2147483646 h 6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178">
            <a:extLst>
              <a:ext uri="{FF2B5EF4-FFF2-40B4-BE49-F238E27FC236}">
                <a16:creationId xmlns:a16="http://schemas.microsoft.com/office/drawing/2014/main" id="{5B3972D3-3FED-47CA-BE58-C2AB9EC76EEF}"/>
              </a:ext>
            </a:extLst>
          </p:cNvPr>
          <p:cNvSpPr>
            <a:spLocks noEditPoints="1"/>
          </p:cNvSpPr>
          <p:nvPr/>
        </p:nvSpPr>
        <p:spPr bwMode="auto">
          <a:xfrm>
            <a:off x="3584575" y="2582863"/>
            <a:ext cx="504825" cy="381000"/>
          </a:xfrm>
          <a:custGeom>
            <a:avLst/>
            <a:gdLst>
              <a:gd name="T0" fmla="*/ 2147483646 w 158"/>
              <a:gd name="T1" fmla="*/ 2147483646 h 119"/>
              <a:gd name="T2" fmla="*/ 0 w 158"/>
              <a:gd name="T3" fmla="*/ 2147483646 h 119"/>
              <a:gd name="T4" fmla="*/ 0 w 158"/>
              <a:gd name="T5" fmla="*/ 0 h 119"/>
              <a:gd name="T6" fmla="*/ 2147483646 w 158"/>
              <a:gd name="T7" fmla="*/ 0 h 119"/>
              <a:gd name="T8" fmla="*/ 2147483646 w 158"/>
              <a:gd name="T9" fmla="*/ 2147483646 h 119"/>
              <a:gd name="T10" fmla="*/ 2147483646 w 158"/>
              <a:gd name="T11" fmla="*/ 2147483646 h 119"/>
              <a:gd name="T12" fmla="*/ 2147483646 w 158"/>
              <a:gd name="T13" fmla="*/ 2147483646 h 119"/>
              <a:gd name="T14" fmla="*/ 2147483646 w 158"/>
              <a:gd name="T15" fmla="*/ 2147483646 h 119"/>
              <a:gd name="T16" fmla="*/ 2147483646 w 158"/>
              <a:gd name="T17" fmla="*/ 2147483646 h 119"/>
              <a:gd name="T18" fmla="*/ 2147483646 w 158"/>
              <a:gd name="T19" fmla="*/ 2147483646 h 119"/>
              <a:gd name="T20" fmla="*/ 2147483646 w 158"/>
              <a:gd name="T21" fmla="*/ 2147483646 h 119"/>
              <a:gd name="T22" fmla="*/ 2147483646 w 158"/>
              <a:gd name="T23" fmla="*/ 2147483646 h 119"/>
              <a:gd name="T24" fmla="*/ 2147483646 w 158"/>
              <a:gd name="T25" fmla="*/ 2147483646 h 119"/>
              <a:gd name="T26" fmla="*/ 2147483646 w 158"/>
              <a:gd name="T27" fmla="*/ 2147483646 h 119"/>
              <a:gd name="T28" fmla="*/ 2147483646 w 158"/>
              <a:gd name="T29" fmla="*/ 2147483646 h 119"/>
              <a:gd name="T30" fmla="*/ 2147483646 w 158"/>
              <a:gd name="T31" fmla="*/ 2147483646 h 119"/>
              <a:gd name="T32" fmla="*/ 2147483646 w 158"/>
              <a:gd name="T33" fmla="*/ 2147483646 h 119"/>
              <a:gd name="T34" fmla="*/ 2147483646 w 158"/>
              <a:gd name="T35" fmla="*/ 2147483646 h 119"/>
              <a:gd name="T36" fmla="*/ 2147483646 w 158"/>
              <a:gd name="T37" fmla="*/ 2147483646 h 119"/>
              <a:gd name="T38" fmla="*/ 2147483646 w 158"/>
              <a:gd name="T39" fmla="*/ 2147483646 h 119"/>
              <a:gd name="T40" fmla="*/ 2147483646 w 158"/>
              <a:gd name="T41" fmla="*/ 2147483646 h 119"/>
              <a:gd name="T42" fmla="*/ 2147483646 w 158"/>
              <a:gd name="T43" fmla="*/ 2147483646 h 119"/>
              <a:gd name="T44" fmla="*/ 2147483646 w 158"/>
              <a:gd name="T45" fmla="*/ 2147483646 h 119"/>
              <a:gd name="T46" fmla="*/ 2147483646 w 158"/>
              <a:gd name="T47" fmla="*/ 2147483646 h 119"/>
              <a:gd name="T48" fmla="*/ 2147483646 w 158"/>
              <a:gd name="T49" fmla="*/ 2147483646 h 119"/>
              <a:gd name="T50" fmla="*/ 2147483646 w 158"/>
              <a:gd name="T51" fmla="*/ 2147483646 h 119"/>
              <a:gd name="T52" fmla="*/ 2147483646 w 158"/>
              <a:gd name="T53" fmla="*/ 2147483646 h 119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86">
            <a:extLst>
              <a:ext uri="{FF2B5EF4-FFF2-40B4-BE49-F238E27FC236}">
                <a16:creationId xmlns:a16="http://schemas.microsoft.com/office/drawing/2014/main" id="{73E021F5-7BB5-4EFE-B9A1-03C089DFA1EB}"/>
              </a:ext>
            </a:extLst>
          </p:cNvPr>
          <p:cNvSpPr>
            <a:spLocks noEditPoints="1"/>
          </p:cNvSpPr>
          <p:nvPr/>
        </p:nvSpPr>
        <p:spPr bwMode="auto">
          <a:xfrm>
            <a:off x="2479675" y="2505075"/>
            <a:ext cx="346075" cy="582613"/>
          </a:xfrm>
          <a:custGeom>
            <a:avLst/>
            <a:gdLst>
              <a:gd name="T0" fmla="*/ 2147483646 w 29"/>
              <a:gd name="T1" fmla="*/ 2147483646 h 49"/>
              <a:gd name="T2" fmla="*/ 2147483646 w 29"/>
              <a:gd name="T3" fmla="*/ 2147483646 h 49"/>
              <a:gd name="T4" fmla="*/ 2147483646 w 29"/>
              <a:gd name="T5" fmla="*/ 2147483646 h 49"/>
              <a:gd name="T6" fmla="*/ 0 w 29"/>
              <a:gd name="T7" fmla="*/ 2147483646 h 49"/>
              <a:gd name="T8" fmla="*/ 0 w 29"/>
              <a:gd name="T9" fmla="*/ 2147483646 h 49"/>
              <a:gd name="T10" fmla="*/ 2147483646 w 29"/>
              <a:gd name="T11" fmla="*/ 0 h 49"/>
              <a:gd name="T12" fmla="*/ 2147483646 w 29"/>
              <a:gd name="T13" fmla="*/ 0 h 49"/>
              <a:gd name="T14" fmla="*/ 2147483646 w 29"/>
              <a:gd name="T15" fmla="*/ 2147483646 h 49"/>
              <a:gd name="T16" fmla="*/ 2147483646 w 29"/>
              <a:gd name="T17" fmla="*/ 2147483646 h 49"/>
              <a:gd name="T18" fmla="*/ 2147483646 w 29"/>
              <a:gd name="T19" fmla="*/ 2147483646 h 49"/>
              <a:gd name="T20" fmla="*/ 2147483646 w 29"/>
              <a:gd name="T21" fmla="*/ 2147483646 h 49"/>
              <a:gd name="T22" fmla="*/ 2147483646 w 29"/>
              <a:gd name="T23" fmla="*/ 2147483646 h 49"/>
              <a:gd name="T24" fmla="*/ 2147483646 w 29"/>
              <a:gd name="T25" fmla="*/ 2147483646 h 49"/>
              <a:gd name="T26" fmla="*/ 2147483646 w 29"/>
              <a:gd name="T27" fmla="*/ 2147483646 h 49"/>
              <a:gd name="T28" fmla="*/ 2147483646 w 29"/>
              <a:gd name="T29" fmla="*/ 2147483646 h 49"/>
              <a:gd name="T30" fmla="*/ 2147483646 w 29"/>
              <a:gd name="T31" fmla="*/ 2147483646 h 49"/>
              <a:gd name="T32" fmla="*/ 2147483646 w 29"/>
              <a:gd name="T33" fmla="*/ 2147483646 h 49"/>
              <a:gd name="T34" fmla="*/ 2147483646 w 29"/>
              <a:gd name="T35" fmla="*/ 2147483646 h 49"/>
              <a:gd name="T36" fmla="*/ 2147483646 w 29"/>
              <a:gd name="T37" fmla="*/ 2147483646 h 49"/>
              <a:gd name="T38" fmla="*/ 2147483646 w 29"/>
              <a:gd name="T39" fmla="*/ 2147483646 h 49"/>
              <a:gd name="T40" fmla="*/ 2147483646 w 29"/>
              <a:gd name="T41" fmla="*/ 2147483646 h 49"/>
              <a:gd name="T42" fmla="*/ 2147483646 w 29"/>
              <a:gd name="T43" fmla="*/ 2147483646 h 49"/>
              <a:gd name="T44" fmla="*/ 2147483646 w 29"/>
              <a:gd name="T45" fmla="*/ 2147483646 h 49"/>
              <a:gd name="T46" fmla="*/ 2147483646 w 29"/>
              <a:gd name="T47" fmla="*/ 2147483646 h 49"/>
              <a:gd name="T48" fmla="*/ 2147483646 w 29"/>
              <a:gd name="T49" fmla="*/ 2147483646 h 49"/>
              <a:gd name="T50" fmla="*/ 2147483646 w 29"/>
              <a:gd name="T51" fmla="*/ 2147483646 h 49"/>
              <a:gd name="T52" fmla="*/ 2147483646 w 29"/>
              <a:gd name="T53" fmla="*/ 2147483646 h 49"/>
              <a:gd name="T54" fmla="*/ 2147483646 w 29"/>
              <a:gd name="T55" fmla="*/ 2147483646 h 49"/>
              <a:gd name="T56" fmla="*/ 2147483646 w 29"/>
              <a:gd name="T57" fmla="*/ 2147483646 h 49"/>
              <a:gd name="T58" fmla="*/ 2147483646 w 29"/>
              <a:gd name="T59" fmla="*/ 2147483646 h 4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Rounded Rectangle 72">
            <a:extLst>
              <a:ext uri="{FF2B5EF4-FFF2-40B4-BE49-F238E27FC236}">
                <a16:creationId xmlns:a16="http://schemas.microsoft.com/office/drawing/2014/main" id="{03AC0210-D271-4F4A-B788-4C990589697C}"/>
              </a:ext>
            </a:extLst>
          </p:cNvPr>
          <p:cNvSpPr/>
          <p:nvPr/>
        </p:nvSpPr>
        <p:spPr>
          <a:xfrm>
            <a:off x="5759450" y="1306513"/>
            <a:ext cx="1389063" cy="377825"/>
          </a:xfrm>
          <a:prstGeom prst="roundRect">
            <a:avLst>
              <a:gd name="adj" fmla="val 2111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C2FD0C9-7DA9-4F5A-AF1C-1B270DADD9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59450" y="1690688"/>
            <a:ext cx="2071688" cy="177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altLang="zh-CN" sz="1400">
                <a:solidFill>
                  <a:srgbClr val="4E4E4E"/>
                </a:solidFill>
                <a:latin typeface="宋体" panose="02010600030101010101" pitchFamily="2" charset="-122"/>
              </a:rPr>
              <a:t>zero</a:t>
            </a:r>
            <a:r>
              <a:rPr lang="zh-CN" altLang="en-US" sz="1400">
                <a:solidFill>
                  <a:srgbClr val="4E4E4E"/>
                </a:solidFill>
                <a:latin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en-US" altLang="zh-CN" sz="1400">
              <a:solidFill>
                <a:srgbClr val="4E4E4E"/>
              </a:solidFill>
              <a:latin typeface="宋体" panose="02010600030101010101" pitchFamily="2" charset="-122"/>
            </a:endParaRPr>
          </a:p>
        </p:txBody>
      </p:sp>
      <p:sp>
        <p:nvSpPr>
          <p:cNvPr id="24" name="Rounded Rectangle 72">
            <a:extLst>
              <a:ext uri="{FF2B5EF4-FFF2-40B4-BE49-F238E27FC236}">
                <a16:creationId xmlns:a16="http://schemas.microsoft.com/office/drawing/2014/main" id="{3E3FCEF8-7BB9-4CA0-BA45-3D2BF3A7BEA4}"/>
              </a:ext>
            </a:extLst>
          </p:cNvPr>
          <p:cNvSpPr/>
          <p:nvPr/>
        </p:nvSpPr>
        <p:spPr>
          <a:xfrm>
            <a:off x="7974013" y="1306513"/>
            <a:ext cx="1390650" cy="377825"/>
          </a:xfrm>
          <a:prstGeom prst="roundRect">
            <a:avLst>
              <a:gd name="adj" fmla="val 2111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276FACF-E0DE-4653-8797-B7E7906D93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20038" y="1690688"/>
            <a:ext cx="2078037" cy="177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altLang="zh-CN" sz="1400">
                <a:solidFill>
                  <a:srgbClr val="4E4E4E"/>
                </a:solidFill>
                <a:latin typeface="宋体" panose="02010600030101010101" pitchFamily="2" charset="-122"/>
              </a:rPr>
              <a:t>zero</a:t>
            </a:r>
            <a:r>
              <a:rPr lang="zh-CN" altLang="en-US" sz="1400">
                <a:solidFill>
                  <a:srgbClr val="4E4E4E"/>
                </a:solidFill>
                <a:latin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en-US" altLang="zh-CN" sz="1400">
              <a:solidFill>
                <a:srgbClr val="4E4E4E"/>
              </a:solidFill>
              <a:latin typeface="宋体" panose="02010600030101010101" pitchFamily="2" charset="-122"/>
            </a:endParaRPr>
          </a:p>
        </p:txBody>
      </p:sp>
      <p:sp>
        <p:nvSpPr>
          <p:cNvPr id="26" name="Rounded Rectangle 72">
            <a:extLst>
              <a:ext uri="{FF2B5EF4-FFF2-40B4-BE49-F238E27FC236}">
                <a16:creationId xmlns:a16="http://schemas.microsoft.com/office/drawing/2014/main" id="{FA23D11F-2456-4D77-B618-703CC0EBD4CF}"/>
              </a:ext>
            </a:extLst>
          </p:cNvPr>
          <p:cNvSpPr/>
          <p:nvPr/>
        </p:nvSpPr>
        <p:spPr>
          <a:xfrm>
            <a:off x="5759450" y="3770313"/>
            <a:ext cx="1389063" cy="377825"/>
          </a:xfrm>
          <a:prstGeom prst="roundRect">
            <a:avLst>
              <a:gd name="adj" fmla="val 2111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D8968D6E-75DE-4B3E-9BB6-022ACA4B3D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59450" y="4156075"/>
            <a:ext cx="2071688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altLang="zh-CN" sz="1400">
                <a:solidFill>
                  <a:srgbClr val="4E4E4E"/>
                </a:solidFill>
                <a:latin typeface="宋体" panose="02010600030101010101" pitchFamily="2" charset="-122"/>
              </a:rPr>
              <a:t>zero</a:t>
            </a:r>
            <a:r>
              <a:rPr lang="zh-CN" altLang="en-US" sz="1400">
                <a:solidFill>
                  <a:srgbClr val="4E4E4E"/>
                </a:solidFill>
                <a:latin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en-US" altLang="zh-CN" sz="1400">
              <a:solidFill>
                <a:srgbClr val="4E4E4E"/>
              </a:solidFill>
              <a:latin typeface="宋体" panose="02010600030101010101" pitchFamily="2" charset="-122"/>
            </a:endParaRPr>
          </a:p>
        </p:txBody>
      </p:sp>
      <p:sp>
        <p:nvSpPr>
          <p:cNvPr id="28" name="Rounded Rectangle 72">
            <a:extLst>
              <a:ext uri="{FF2B5EF4-FFF2-40B4-BE49-F238E27FC236}">
                <a16:creationId xmlns:a16="http://schemas.microsoft.com/office/drawing/2014/main" id="{01B7078E-BFA4-4720-ACDC-DB16D65EAC02}"/>
              </a:ext>
            </a:extLst>
          </p:cNvPr>
          <p:cNvSpPr/>
          <p:nvPr/>
        </p:nvSpPr>
        <p:spPr>
          <a:xfrm>
            <a:off x="7974013" y="3770313"/>
            <a:ext cx="1390650" cy="377825"/>
          </a:xfrm>
          <a:prstGeom prst="roundRect">
            <a:avLst>
              <a:gd name="adj" fmla="val 2111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29C869EF-672D-423C-A97C-4530E6F1B5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20038" y="4156075"/>
            <a:ext cx="2078037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altLang="zh-CN" sz="1400">
                <a:solidFill>
                  <a:srgbClr val="4E4E4E"/>
                </a:solidFill>
                <a:latin typeface="宋体" panose="02010600030101010101" pitchFamily="2" charset="-122"/>
              </a:rPr>
              <a:t>zero</a:t>
            </a:r>
            <a:r>
              <a:rPr lang="zh-CN" altLang="en-US" sz="1400">
                <a:solidFill>
                  <a:srgbClr val="4E4E4E"/>
                </a:solidFill>
                <a:latin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en-US" altLang="zh-CN" sz="1400">
              <a:solidFill>
                <a:srgbClr val="4E4E4E"/>
              </a:solidFill>
              <a:latin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0289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34" dur="200" fill="hold"/>
                                        <p:tgtEl>
                                          <p:spTgt spid="14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36" dur="200" fill="hold"/>
                                        <p:tgtEl>
                                          <p:spTgt spid="19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8DB7DB8D-5BD6-4B36-B186-2E68147CA2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57437" y="6278265"/>
            <a:ext cx="535681" cy="29927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BBF7D86-0FA8-4CD4-962E-C208C459A3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5387" y="6427904"/>
            <a:ext cx="720926" cy="40277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6D96BB6E-D2DD-4528-800D-61F2FF2BEACE}"/>
              </a:ext>
            </a:extLst>
          </p:cNvPr>
          <p:cNvSpPr/>
          <p:nvPr/>
        </p:nvSpPr>
        <p:spPr>
          <a:xfrm>
            <a:off x="802734" y="267210"/>
            <a:ext cx="4476046" cy="595108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6D6F8A9-39A0-4DEA-8665-5A6148E06BB4}"/>
              </a:ext>
            </a:extLst>
          </p:cNvPr>
          <p:cNvSpPr/>
          <p:nvPr/>
        </p:nvSpPr>
        <p:spPr>
          <a:xfrm>
            <a:off x="1200686" y="314467"/>
            <a:ext cx="3775393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1D3951B3-891E-4DB6-90E1-7CE7C77F9788}"/>
              </a:ext>
            </a:extLst>
          </p:cNvPr>
          <p:cNvSpPr/>
          <p:nvPr/>
        </p:nvSpPr>
        <p:spPr>
          <a:xfrm>
            <a:off x="129620" y="113294"/>
            <a:ext cx="875885" cy="875885"/>
          </a:xfrm>
          <a:prstGeom prst="ellipse">
            <a:avLst/>
          </a:prstGeom>
          <a:solidFill>
            <a:schemeClr val="accent4"/>
          </a:solidFill>
          <a:ln w="57150">
            <a:solidFill>
              <a:srgbClr val="DA4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4ACF66B-3462-45FB-9302-AD1EC69EA171}"/>
              </a:ext>
            </a:extLst>
          </p:cNvPr>
          <p:cNvSpPr txBox="1"/>
          <p:nvPr/>
        </p:nvSpPr>
        <p:spPr>
          <a:xfrm>
            <a:off x="166597" y="103864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壹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F5374690-6106-477E-83D7-3E17D41D75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94"/>
          <a:stretch/>
        </p:blipFill>
        <p:spPr>
          <a:xfrm flipH="1">
            <a:off x="11114320" y="0"/>
            <a:ext cx="1077680" cy="237384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B01BADF-0336-4FD7-A961-1355CBD344E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83802"/>
          <a:stretch/>
        </p:blipFill>
        <p:spPr>
          <a:xfrm>
            <a:off x="-22662" y="6159028"/>
            <a:ext cx="12214662" cy="69897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3C6EF5-780B-4B9A-BDBE-C4B8FC6822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401" y="6431424"/>
            <a:ext cx="328305" cy="248691"/>
          </a:xfrm>
          <a:prstGeom prst="rect">
            <a:avLst/>
          </a:prstGeom>
        </p:spPr>
      </p:pic>
      <p:sp>
        <p:nvSpPr>
          <p:cNvPr id="14" name="菱形 13">
            <a:extLst>
              <a:ext uri="{FF2B5EF4-FFF2-40B4-BE49-F238E27FC236}">
                <a16:creationId xmlns:a16="http://schemas.microsoft.com/office/drawing/2014/main" id="{1F99E7E8-3340-41BD-9F28-B55BDEBD77AD}"/>
              </a:ext>
            </a:extLst>
          </p:cNvPr>
          <p:cNvSpPr/>
          <p:nvPr/>
        </p:nvSpPr>
        <p:spPr>
          <a:xfrm>
            <a:off x="2060575" y="2008188"/>
            <a:ext cx="1366838" cy="1365250"/>
          </a:xfrm>
          <a:prstGeom prst="diamond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15" name="菱形 14">
            <a:extLst>
              <a:ext uri="{FF2B5EF4-FFF2-40B4-BE49-F238E27FC236}">
                <a16:creationId xmlns:a16="http://schemas.microsoft.com/office/drawing/2014/main" id="{94F15653-425E-4752-8A4F-4C5141146EF7}"/>
              </a:ext>
            </a:extLst>
          </p:cNvPr>
          <p:cNvSpPr/>
          <p:nvPr/>
        </p:nvSpPr>
        <p:spPr>
          <a:xfrm>
            <a:off x="3568700" y="2008188"/>
            <a:ext cx="1365250" cy="1365250"/>
          </a:xfrm>
          <a:prstGeom prst="diamond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16" name="菱形 15">
            <a:extLst>
              <a:ext uri="{FF2B5EF4-FFF2-40B4-BE49-F238E27FC236}">
                <a16:creationId xmlns:a16="http://schemas.microsoft.com/office/drawing/2014/main" id="{1AB055AC-9916-4DB0-A7DC-230D05B363E2}"/>
              </a:ext>
            </a:extLst>
          </p:cNvPr>
          <p:cNvSpPr/>
          <p:nvPr/>
        </p:nvSpPr>
        <p:spPr>
          <a:xfrm>
            <a:off x="5075238" y="1670050"/>
            <a:ext cx="2041525" cy="2041525"/>
          </a:xfrm>
          <a:prstGeom prst="diamond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17" name="菱形 16">
            <a:extLst>
              <a:ext uri="{FF2B5EF4-FFF2-40B4-BE49-F238E27FC236}">
                <a16:creationId xmlns:a16="http://schemas.microsoft.com/office/drawing/2014/main" id="{F147A52D-7081-4DCC-BA16-8D8876CEBE2E}"/>
              </a:ext>
            </a:extLst>
          </p:cNvPr>
          <p:cNvSpPr/>
          <p:nvPr/>
        </p:nvSpPr>
        <p:spPr>
          <a:xfrm>
            <a:off x="7258050" y="2008188"/>
            <a:ext cx="1365250" cy="1365250"/>
          </a:xfrm>
          <a:prstGeom prst="diamond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18" name="菱形 17">
            <a:extLst>
              <a:ext uri="{FF2B5EF4-FFF2-40B4-BE49-F238E27FC236}">
                <a16:creationId xmlns:a16="http://schemas.microsoft.com/office/drawing/2014/main" id="{629351AD-AD89-4B37-BDEF-9546200E7B84}"/>
              </a:ext>
            </a:extLst>
          </p:cNvPr>
          <p:cNvSpPr/>
          <p:nvPr/>
        </p:nvSpPr>
        <p:spPr>
          <a:xfrm>
            <a:off x="8764588" y="2008188"/>
            <a:ext cx="1366837" cy="1365250"/>
          </a:xfrm>
          <a:prstGeom prst="diamond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19" name="菱形 18">
            <a:extLst>
              <a:ext uri="{FF2B5EF4-FFF2-40B4-BE49-F238E27FC236}">
                <a16:creationId xmlns:a16="http://schemas.microsoft.com/office/drawing/2014/main" id="{55B7813E-1A4B-46E9-AFD4-A8123AEBDF63}"/>
              </a:ext>
            </a:extLst>
          </p:cNvPr>
          <p:cNvSpPr/>
          <p:nvPr/>
        </p:nvSpPr>
        <p:spPr>
          <a:xfrm>
            <a:off x="3236913" y="2854325"/>
            <a:ext cx="520700" cy="519113"/>
          </a:xfrm>
          <a:prstGeom prst="diamond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0" name="菱形 19">
            <a:extLst>
              <a:ext uri="{FF2B5EF4-FFF2-40B4-BE49-F238E27FC236}">
                <a16:creationId xmlns:a16="http://schemas.microsoft.com/office/drawing/2014/main" id="{E145F125-2334-4E2E-9A31-3CA5EED12F33}"/>
              </a:ext>
            </a:extLst>
          </p:cNvPr>
          <p:cNvSpPr/>
          <p:nvPr/>
        </p:nvSpPr>
        <p:spPr>
          <a:xfrm>
            <a:off x="4729163" y="2008188"/>
            <a:ext cx="520700" cy="520700"/>
          </a:xfrm>
          <a:prstGeom prst="diamond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1" name="菱形 20">
            <a:extLst>
              <a:ext uri="{FF2B5EF4-FFF2-40B4-BE49-F238E27FC236}">
                <a16:creationId xmlns:a16="http://schemas.microsoft.com/office/drawing/2014/main" id="{F62D7A48-5F55-459E-807D-16438DC0EB7B}"/>
              </a:ext>
            </a:extLst>
          </p:cNvPr>
          <p:cNvSpPr/>
          <p:nvPr/>
        </p:nvSpPr>
        <p:spPr>
          <a:xfrm>
            <a:off x="6931025" y="2851150"/>
            <a:ext cx="520700" cy="519113"/>
          </a:xfrm>
          <a:prstGeom prst="diamond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2" name="菱形 21">
            <a:extLst>
              <a:ext uri="{FF2B5EF4-FFF2-40B4-BE49-F238E27FC236}">
                <a16:creationId xmlns:a16="http://schemas.microsoft.com/office/drawing/2014/main" id="{BDECE22C-207B-46A7-85AB-45CD774F75CB}"/>
              </a:ext>
            </a:extLst>
          </p:cNvPr>
          <p:cNvSpPr/>
          <p:nvPr/>
        </p:nvSpPr>
        <p:spPr>
          <a:xfrm>
            <a:off x="8434388" y="2024063"/>
            <a:ext cx="520700" cy="520700"/>
          </a:xfrm>
          <a:prstGeom prst="diamond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3" name="文本框 85">
            <a:extLst>
              <a:ext uri="{FF2B5EF4-FFF2-40B4-BE49-F238E27FC236}">
                <a16:creationId xmlns:a16="http://schemas.microsoft.com/office/drawing/2014/main" id="{4A5A62FB-FF33-447A-9443-7A1E510A1BF2}"/>
              </a:ext>
            </a:extLst>
          </p:cNvPr>
          <p:cNvSpPr txBox="1"/>
          <p:nvPr/>
        </p:nvSpPr>
        <p:spPr>
          <a:xfrm>
            <a:off x="5287963" y="3838575"/>
            <a:ext cx="1616075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kern="0" dirty="0">
                <a:latin typeface="宋体" panose="02010600030101010101" pitchFamily="2" charset="-122"/>
                <a:ea typeface="宋体" panose="02010600030101010101" pitchFamily="2" charset="-122"/>
              </a:rPr>
              <a:t>点击添加标题</a:t>
            </a:r>
          </a:p>
        </p:txBody>
      </p:sp>
      <p:sp>
        <p:nvSpPr>
          <p:cNvPr id="24" name="文本框 86">
            <a:extLst>
              <a:ext uri="{FF2B5EF4-FFF2-40B4-BE49-F238E27FC236}">
                <a16:creationId xmlns:a16="http://schemas.microsoft.com/office/drawing/2014/main" id="{6625A836-8D70-4DEA-8383-9D4182EA8EDD}"/>
              </a:ext>
            </a:extLst>
          </p:cNvPr>
          <p:cNvSpPr txBox="1"/>
          <p:nvPr/>
        </p:nvSpPr>
        <p:spPr>
          <a:xfrm>
            <a:off x="3530600" y="3540125"/>
            <a:ext cx="1439863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>
                <a:latin typeface="宋体" panose="02010600030101010101" pitchFamily="2" charset="-122"/>
                <a:ea typeface="宋体" panose="02010600030101010101" pitchFamily="2" charset="-122"/>
              </a:rPr>
              <a:t>点击添加标题</a:t>
            </a:r>
          </a:p>
        </p:txBody>
      </p:sp>
      <p:sp>
        <p:nvSpPr>
          <p:cNvPr id="25" name="文本框 87">
            <a:extLst>
              <a:ext uri="{FF2B5EF4-FFF2-40B4-BE49-F238E27FC236}">
                <a16:creationId xmlns:a16="http://schemas.microsoft.com/office/drawing/2014/main" id="{B3FD8667-FBAA-4023-BB9C-694995F49FAE}"/>
              </a:ext>
            </a:extLst>
          </p:cNvPr>
          <p:cNvSpPr txBox="1"/>
          <p:nvPr/>
        </p:nvSpPr>
        <p:spPr>
          <a:xfrm>
            <a:off x="2017713" y="3540125"/>
            <a:ext cx="144145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>
                <a:latin typeface="宋体" panose="02010600030101010101" pitchFamily="2" charset="-122"/>
                <a:ea typeface="宋体" panose="02010600030101010101" pitchFamily="2" charset="-122"/>
              </a:rPr>
              <a:t>点击添加标题</a:t>
            </a:r>
          </a:p>
        </p:txBody>
      </p:sp>
      <p:sp>
        <p:nvSpPr>
          <p:cNvPr id="26" name="文本框 88">
            <a:extLst>
              <a:ext uri="{FF2B5EF4-FFF2-40B4-BE49-F238E27FC236}">
                <a16:creationId xmlns:a16="http://schemas.microsoft.com/office/drawing/2014/main" id="{4469974B-B03B-44D9-AF3F-4F3B1E8547FF}"/>
              </a:ext>
            </a:extLst>
          </p:cNvPr>
          <p:cNvSpPr txBox="1"/>
          <p:nvPr/>
        </p:nvSpPr>
        <p:spPr>
          <a:xfrm>
            <a:off x="8732838" y="3540125"/>
            <a:ext cx="144145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>
                <a:latin typeface="宋体" panose="02010600030101010101" pitchFamily="2" charset="-122"/>
                <a:ea typeface="宋体" panose="02010600030101010101" pitchFamily="2" charset="-122"/>
              </a:rPr>
              <a:t>点击添加标题</a:t>
            </a:r>
          </a:p>
        </p:txBody>
      </p:sp>
      <p:sp>
        <p:nvSpPr>
          <p:cNvPr id="27" name="文本框 89">
            <a:extLst>
              <a:ext uri="{FF2B5EF4-FFF2-40B4-BE49-F238E27FC236}">
                <a16:creationId xmlns:a16="http://schemas.microsoft.com/office/drawing/2014/main" id="{CB2C89BE-88FD-432C-A182-85A854A0CEEE}"/>
              </a:ext>
            </a:extLst>
          </p:cNvPr>
          <p:cNvSpPr txBox="1"/>
          <p:nvPr/>
        </p:nvSpPr>
        <p:spPr>
          <a:xfrm>
            <a:off x="7221538" y="3540125"/>
            <a:ext cx="1439862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>
                <a:latin typeface="宋体" panose="02010600030101010101" pitchFamily="2" charset="-122"/>
                <a:ea typeface="宋体" panose="02010600030101010101" pitchFamily="2" charset="-122"/>
              </a:rPr>
              <a:t>点击添加标题</a:t>
            </a:r>
          </a:p>
        </p:txBody>
      </p:sp>
      <p:sp>
        <p:nvSpPr>
          <p:cNvPr id="28" name="KSO_Shape">
            <a:extLst>
              <a:ext uri="{FF2B5EF4-FFF2-40B4-BE49-F238E27FC236}">
                <a16:creationId xmlns:a16="http://schemas.microsoft.com/office/drawing/2014/main" id="{400878C8-8FB6-4887-848A-99F967D0700C}"/>
              </a:ext>
            </a:extLst>
          </p:cNvPr>
          <p:cNvSpPr>
            <a:spLocks/>
          </p:cNvSpPr>
          <p:nvPr/>
        </p:nvSpPr>
        <p:spPr bwMode="auto">
          <a:xfrm>
            <a:off x="2490788" y="2392363"/>
            <a:ext cx="590550" cy="534987"/>
          </a:xfrm>
          <a:custGeom>
            <a:avLst/>
            <a:gdLst>
              <a:gd name="T0" fmla="*/ 726341 w 2395538"/>
              <a:gd name="T1" fmla="*/ 2170112 h 2170112"/>
              <a:gd name="T2" fmla="*/ 1441768 w 2395538"/>
              <a:gd name="T3" fmla="*/ 728510 h 2170112"/>
              <a:gd name="T4" fmla="*/ 1885633 w 2395538"/>
              <a:gd name="T5" fmla="*/ 1143658 h 2170112"/>
              <a:gd name="T6" fmla="*/ 1870393 w 2395538"/>
              <a:gd name="T7" fmla="*/ 1187775 h 2170112"/>
              <a:gd name="T8" fmla="*/ 1824038 w 2395538"/>
              <a:gd name="T9" fmla="*/ 1209358 h 2170112"/>
              <a:gd name="T10" fmla="*/ 1774825 w 2395538"/>
              <a:gd name="T11" fmla="*/ 1196345 h 2170112"/>
              <a:gd name="T12" fmla="*/ 87630 w 2395538"/>
              <a:gd name="T13" fmla="*/ 1207136 h 2170112"/>
              <a:gd name="T14" fmla="*/ 36195 w 2395538"/>
              <a:gd name="T15" fmla="*/ 1203010 h 2170112"/>
              <a:gd name="T16" fmla="*/ 2540 w 2395538"/>
              <a:gd name="T17" fmla="*/ 1166510 h 2170112"/>
              <a:gd name="T18" fmla="*/ 7937 w 2395538"/>
              <a:gd name="T19" fmla="*/ 1121123 h 2170112"/>
              <a:gd name="T20" fmla="*/ 1968140 w 2395538"/>
              <a:gd name="T21" fmla="*/ 219388 h 2170112"/>
              <a:gd name="T22" fmla="*/ 2114413 w 2395538"/>
              <a:gd name="T23" fmla="*/ 243789 h 2170112"/>
              <a:gd name="T24" fmla="*/ 2240697 w 2395538"/>
              <a:gd name="T25" fmla="*/ 284667 h 2170112"/>
              <a:gd name="T26" fmla="*/ 2388557 w 2395538"/>
              <a:gd name="T27" fmla="*/ 355016 h 2170112"/>
              <a:gd name="T28" fmla="*/ 2336521 w 2395538"/>
              <a:gd name="T29" fmla="*/ 373079 h 2170112"/>
              <a:gd name="T30" fmla="*/ 2250533 w 2395538"/>
              <a:gd name="T31" fmla="*/ 415225 h 2170112"/>
              <a:gd name="T32" fmla="*/ 2138845 w 2395538"/>
              <a:gd name="T33" fmla="*/ 508390 h 2170112"/>
              <a:gd name="T34" fmla="*/ 2044926 w 2395538"/>
              <a:gd name="T35" fmla="*/ 621519 h 2170112"/>
              <a:gd name="T36" fmla="*/ 1960525 w 2395538"/>
              <a:gd name="T37" fmla="*/ 747006 h 2170112"/>
              <a:gd name="T38" fmla="*/ 1902777 w 2395538"/>
              <a:gd name="T39" fmla="*/ 803412 h 2170112"/>
              <a:gd name="T40" fmla="*/ 1832020 w 2395538"/>
              <a:gd name="T41" fmla="*/ 843974 h 2170112"/>
              <a:gd name="T42" fmla="*/ 1753013 w 2395538"/>
              <a:gd name="T43" fmla="*/ 868374 h 2170112"/>
              <a:gd name="T44" fmla="*/ 1568664 w 2395538"/>
              <a:gd name="T45" fmla="*/ 707079 h 2170112"/>
              <a:gd name="T46" fmla="*/ 1657507 w 2395538"/>
              <a:gd name="T47" fmla="*/ 590147 h 2170112"/>
              <a:gd name="T48" fmla="*/ 1736514 w 2395538"/>
              <a:gd name="T49" fmla="*/ 513143 h 2170112"/>
              <a:gd name="T50" fmla="*/ 1825674 w 2395538"/>
              <a:gd name="T51" fmla="*/ 448498 h 2170112"/>
              <a:gd name="T52" fmla="*/ 1925622 w 2395538"/>
              <a:gd name="T53" fmla="*/ 399381 h 2170112"/>
              <a:gd name="T54" fmla="*/ 2033820 w 2395538"/>
              <a:gd name="T55" fmla="*/ 369910 h 2170112"/>
              <a:gd name="T56" fmla="*/ 2147095 w 2395538"/>
              <a:gd name="T57" fmla="*/ 361671 h 2170112"/>
              <a:gd name="T58" fmla="*/ 2032234 w 2395538"/>
              <a:gd name="T59" fmla="*/ 356601 h 2170112"/>
              <a:gd name="T60" fmla="*/ 1917373 w 2395538"/>
              <a:gd name="T61" fmla="*/ 373713 h 2170112"/>
              <a:gd name="T62" fmla="*/ 1806953 w 2395538"/>
              <a:gd name="T63" fmla="*/ 412690 h 2170112"/>
              <a:gd name="T64" fmla="*/ 1703832 w 2395538"/>
              <a:gd name="T65" fmla="*/ 469730 h 2170112"/>
              <a:gd name="T66" fmla="*/ 1610230 w 2395538"/>
              <a:gd name="T67" fmla="*/ 542297 h 2170112"/>
              <a:gd name="T68" fmla="*/ 1526146 w 2395538"/>
              <a:gd name="T69" fmla="*/ 625638 h 2170112"/>
              <a:gd name="T70" fmla="*/ 1409381 w 2395538"/>
              <a:gd name="T71" fmla="*/ 589196 h 2170112"/>
              <a:gd name="T72" fmla="*/ 1430322 w 2395538"/>
              <a:gd name="T73" fmla="*/ 523601 h 2170112"/>
              <a:gd name="T74" fmla="*/ 1476648 w 2395538"/>
              <a:gd name="T75" fmla="*/ 444696 h 2170112"/>
              <a:gd name="T76" fmla="*/ 1541376 w 2395538"/>
              <a:gd name="T77" fmla="*/ 367375 h 2170112"/>
              <a:gd name="T78" fmla="*/ 1611816 w 2395538"/>
              <a:gd name="T79" fmla="*/ 308117 h 2170112"/>
              <a:gd name="T80" fmla="*/ 1686381 w 2395538"/>
              <a:gd name="T81" fmla="*/ 265337 h 2170112"/>
              <a:gd name="T82" fmla="*/ 1763166 w 2395538"/>
              <a:gd name="T83" fmla="*/ 237134 h 2170112"/>
              <a:gd name="T84" fmla="*/ 1910075 w 2395538"/>
              <a:gd name="T85" fmla="*/ 217487 h 2170112"/>
              <a:gd name="T86" fmla="*/ 1198124 w 2395538"/>
              <a:gd name="T87" fmla="*/ 20298 h 2170112"/>
              <a:gd name="T88" fmla="*/ 1336237 w 2395538"/>
              <a:gd name="T89" fmla="*/ 78653 h 2170112"/>
              <a:gd name="T90" fmla="*/ 1406886 w 2395538"/>
              <a:gd name="T91" fmla="*/ 127177 h 2170112"/>
              <a:gd name="T92" fmla="*/ 1468305 w 2395538"/>
              <a:gd name="T93" fmla="*/ 191241 h 2170112"/>
              <a:gd name="T94" fmla="*/ 1512540 w 2395538"/>
              <a:gd name="T95" fmla="*/ 273066 h 2170112"/>
              <a:gd name="T96" fmla="*/ 1474351 w 2395538"/>
              <a:gd name="T97" fmla="*/ 374554 h 2170112"/>
              <a:gd name="T98" fmla="*/ 1420252 w 2395538"/>
              <a:gd name="T99" fmla="*/ 385654 h 2170112"/>
              <a:gd name="T100" fmla="*/ 1384927 w 2395538"/>
              <a:gd name="T101" fmla="*/ 273700 h 2170112"/>
              <a:gd name="T102" fmla="*/ 1348012 w 2395538"/>
              <a:gd name="T103" fmla="*/ 208050 h 2170112"/>
              <a:gd name="T104" fmla="*/ 1299640 w 2395538"/>
              <a:gd name="T105" fmla="*/ 150963 h 2170112"/>
              <a:gd name="T106" fmla="*/ 1242040 w 2395538"/>
              <a:gd name="T107" fmla="*/ 104659 h 2170112"/>
              <a:gd name="T108" fmla="*/ 1280546 w 2395538"/>
              <a:gd name="T109" fmla="*/ 143986 h 2170112"/>
              <a:gd name="T110" fmla="*/ 1323508 w 2395538"/>
              <a:gd name="T111" fmla="*/ 202024 h 2170112"/>
              <a:gd name="T112" fmla="*/ 1356923 w 2395538"/>
              <a:gd name="T113" fmla="*/ 274969 h 2170112"/>
              <a:gd name="T114" fmla="*/ 1381108 w 2395538"/>
              <a:gd name="T115" fmla="*/ 413880 h 2170112"/>
              <a:gd name="T116" fmla="*/ 1369652 w 2395538"/>
              <a:gd name="T117" fmla="*/ 554378 h 2170112"/>
              <a:gd name="T118" fmla="*/ 1166937 w 2395538"/>
              <a:gd name="T119" fmla="*/ 363136 h 2170112"/>
              <a:gd name="T120" fmla="*/ 1178711 w 2395538"/>
              <a:gd name="T121" fmla="*/ 227079 h 2170112"/>
              <a:gd name="T122" fmla="*/ 1172028 w 2395538"/>
              <a:gd name="T123" fmla="*/ 132568 h 2170112"/>
              <a:gd name="T124" fmla="*/ 1144342 w 2395538"/>
              <a:gd name="T125" fmla="*/ 45670 h 2170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95538" h="2170112">
                <a:moveTo>
                  <a:pt x="940433" y="595312"/>
                </a:moveTo>
                <a:lnTo>
                  <a:pt x="1643062" y="1217102"/>
                </a:lnTo>
                <a:lnTo>
                  <a:pt x="1643062" y="2170112"/>
                </a:lnTo>
                <a:lnTo>
                  <a:pt x="1433735" y="2170112"/>
                </a:lnTo>
                <a:lnTo>
                  <a:pt x="1159290" y="2170112"/>
                </a:lnTo>
                <a:lnTo>
                  <a:pt x="1159290" y="1557214"/>
                </a:lnTo>
                <a:lnTo>
                  <a:pt x="726341" y="1557214"/>
                </a:lnTo>
                <a:lnTo>
                  <a:pt x="726341" y="2170112"/>
                </a:lnTo>
                <a:lnTo>
                  <a:pt x="612307" y="2170112"/>
                </a:lnTo>
                <a:lnTo>
                  <a:pt x="242887" y="2170112"/>
                </a:lnTo>
                <a:lnTo>
                  <a:pt x="242887" y="1655658"/>
                </a:lnTo>
                <a:lnTo>
                  <a:pt x="242887" y="1217102"/>
                </a:lnTo>
                <a:lnTo>
                  <a:pt x="940433" y="595312"/>
                </a:lnTo>
                <a:close/>
                <a:moveTo>
                  <a:pt x="942657" y="284162"/>
                </a:moveTo>
                <a:lnTo>
                  <a:pt x="1252855" y="559975"/>
                </a:lnTo>
                <a:lnTo>
                  <a:pt x="1441768" y="728510"/>
                </a:lnTo>
                <a:lnTo>
                  <a:pt x="1865630" y="1106523"/>
                </a:lnTo>
                <a:lnTo>
                  <a:pt x="1870393" y="1110966"/>
                </a:lnTo>
                <a:lnTo>
                  <a:pt x="1874520" y="1115727"/>
                </a:lnTo>
                <a:lnTo>
                  <a:pt x="1878013" y="1121123"/>
                </a:lnTo>
                <a:lnTo>
                  <a:pt x="1880553" y="1126519"/>
                </a:lnTo>
                <a:lnTo>
                  <a:pt x="1882775" y="1132232"/>
                </a:lnTo>
                <a:lnTo>
                  <a:pt x="1884680" y="1137627"/>
                </a:lnTo>
                <a:lnTo>
                  <a:pt x="1885633" y="1143658"/>
                </a:lnTo>
                <a:lnTo>
                  <a:pt x="1885950" y="1149053"/>
                </a:lnTo>
                <a:lnTo>
                  <a:pt x="1885633" y="1155084"/>
                </a:lnTo>
                <a:lnTo>
                  <a:pt x="1884680" y="1160797"/>
                </a:lnTo>
                <a:lnTo>
                  <a:pt x="1882775" y="1166510"/>
                </a:lnTo>
                <a:lnTo>
                  <a:pt x="1880553" y="1171906"/>
                </a:lnTo>
                <a:lnTo>
                  <a:pt x="1878013" y="1177619"/>
                </a:lnTo>
                <a:lnTo>
                  <a:pt x="1874520" y="1182697"/>
                </a:lnTo>
                <a:lnTo>
                  <a:pt x="1870393" y="1187775"/>
                </a:lnTo>
                <a:lnTo>
                  <a:pt x="1865630" y="1192219"/>
                </a:lnTo>
                <a:lnTo>
                  <a:pt x="1860550" y="1196345"/>
                </a:lnTo>
                <a:lnTo>
                  <a:pt x="1855153" y="1200153"/>
                </a:lnTo>
                <a:lnTo>
                  <a:pt x="1849438" y="1203010"/>
                </a:lnTo>
                <a:lnTo>
                  <a:pt x="1843405" y="1205549"/>
                </a:lnTo>
                <a:lnTo>
                  <a:pt x="1836738" y="1207453"/>
                </a:lnTo>
                <a:lnTo>
                  <a:pt x="1830705" y="1208723"/>
                </a:lnTo>
                <a:lnTo>
                  <a:pt x="1824038" y="1209358"/>
                </a:lnTo>
                <a:lnTo>
                  <a:pt x="1817688" y="1209675"/>
                </a:lnTo>
                <a:lnTo>
                  <a:pt x="1811020" y="1209358"/>
                </a:lnTo>
                <a:lnTo>
                  <a:pt x="1804670" y="1208723"/>
                </a:lnTo>
                <a:lnTo>
                  <a:pt x="1798320" y="1207453"/>
                </a:lnTo>
                <a:lnTo>
                  <a:pt x="1792288" y="1205549"/>
                </a:lnTo>
                <a:lnTo>
                  <a:pt x="1785938" y="1203010"/>
                </a:lnTo>
                <a:lnTo>
                  <a:pt x="1780223" y="1200153"/>
                </a:lnTo>
                <a:lnTo>
                  <a:pt x="1774825" y="1196345"/>
                </a:lnTo>
                <a:lnTo>
                  <a:pt x="1769745" y="1192219"/>
                </a:lnTo>
                <a:lnTo>
                  <a:pt x="942657" y="455553"/>
                </a:lnTo>
                <a:lnTo>
                  <a:pt x="116205" y="1192219"/>
                </a:lnTo>
                <a:lnTo>
                  <a:pt x="111125" y="1196345"/>
                </a:lnTo>
                <a:lnTo>
                  <a:pt x="105410" y="1200153"/>
                </a:lnTo>
                <a:lnTo>
                  <a:pt x="99695" y="1203010"/>
                </a:lnTo>
                <a:lnTo>
                  <a:pt x="93662" y="1205549"/>
                </a:lnTo>
                <a:lnTo>
                  <a:pt x="87630" y="1207136"/>
                </a:lnTo>
                <a:lnTo>
                  <a:pt x="80962" y="1208723"/>
                </a:lnTo>
                <a:lnTo>
                  <a:pt x="74930" y="1209358"/>
                </a:lnTo>
                <a:lnTo>
                  <a:pt x="68262" y="1209675"/>
                </a:lnTo>
                <a:lnTo>
                  <a:pt x="61277" y="1209358"/>
                </a:lnTo>
                <a:lnTo>
                  <a:pt x="55245" y="1208723"/>
                </a:lnTo>
                <a:lnTo>
                  <a:pt x="48577" y="1207136"/>
                </a:lnTo>
                <a:lnTo>
                  <a:pt x="42545" y="1205549"/>
                </a:lnTo>
                <a:lnTo>
                  <a:pt x="36195" y="1203010"/>
                </a:lnTo>
                <a:lnTo>
                  <a:pt x="30797" y="1200153"/>
                </a:lnTo>
                <a:lnTo>
                  <a:pt x="25082" y="1196345"/>
                </a:lnTo>
                <a:lnTo>
                  <a:pt x="20002" y="1192219"/>
                </a:lnTo>
                <a:lnTo>
                  <a:pt x="15240" y="1187775"/>
                </a:lnTo>
                <a:lnTo>
                  <a:pt x="11112" y="1182697"/>
                </a:lnTo>
                <a:lnTo>
                  <a:pt x="7937" y="1177619"/>
                </a:lnTo>
                <a:lnTo>
                  <a:pt x="5080" y="1171906"/>
                </a:lnTo>
                <a:lnTo>
                  <a:pt x="2540" y="1166510"/>
                </a:lnTo>
                <a:lnTo>
                  <a:pt x="1270" y="1160797"/>
                </a:lnTo>
                <a:lnTo>
                  <a:pt x="317" y="1155084"/>
                </a:lnTo>
                <a:lnTo>
                  <a:pt x="0" y="1149053"/>
                </a:lnTo>
                <a:lnTo>
                  <a:pt x="317" y="1143658"/>
                </a:lnTo>
                <a:lnTo>
                  <a:pt x="1270" y="1137627"/>
                </a:lnTo>
                <a:lnTo>
                  <a:pt x="2540" y="1131914"/>
                </a:lnTo>
                <a:lnTo>
                  <a:pt x="5080" y="1126201"/>
                </a:lnTo>
                <a:lnTo>
                  <a:pt x="7937" y="1121123"/>
                </a:lnTo>
                <a:lnTo>
                  <a:pt x="11112" y="1115727"/>
                </a:lnTo>
                <a:lnTo>
                  <a:pt x="15240" y="1110966"/>
                </a:lnTo>
                <a:lnTo>
                  <a:pt x="20002" y="1106523"/>
                </a:lnTo>
                <a:lnTo>
                  <a:pt x="942657" y="284162"/>
                </a:lnTo>
                <a:close/>
                <a:moveTo>
                  <a:pt x="1910075" y="217487"/>
                </a:moveTo>
                <a:lnTo>
                  <a:pt x="1929430" y="217487"/>
                </a:lnTo>
                <a:lnTo>
                  <a:pt x="1948785" y="218121"/>
                </a:lnTo>
                <a:lnTo>
                  <a:pt x="1968140" y="219388"/>
                </a:lnTo>
                <a:lnTo>
                  <a:pt x="1986860" y="220973"/>
                </a:lnTo>
                <a:lnTo>
                  <a:pt x="2005898" y="222874"/>
                </a:lnTo>
                <a:lnTo>
                  <a:pt x="2024301" y="225726"/>
                </a:lnTo>
                <a:lnTo>
                  <a:pt x="2043022" y="228578"/>
                </a:lnTo>
                <a:lnTo>
                  <a:pt x="2061425" y="231747"/>
                </a:lnTo>
                <a:lnTo>
                  <a:pt x="2079193" y="235550"/>
                </a:lnTo>
                <a:lnTo>
                  <a:pt x="2097279" y="239669"/>
                </a:lnTo>
                <a:lnTo>
                  <a:pt x="2114413" y="243789"/>
                </a:lnTo>
                <a:lnTo>
                  <a:pt x="2131865" y="248542"/>
                </a:lnTo>
                <a:lnTo>
                  <a:pt x="2148364" y="252979"/>
                </a:lnTo>
                <a:lnTo>
                  <a:pt x="2164546" y="258049"/>
                </a:lnTo>
                <a:lnTo>
                  <a:pt x="2181046" y="263119"/>
                </a:lnTo>
                <a:lnTo>
                  <a:pt x="2196593" y="268189"/>
                </a:lnTo>
                <a:lnTo>
                  <a:pt x="2211506" y="273893"/>
                </a:lnTo>
                <a:lnTo>
                  <a:pt x="2226419" y="278963"/>
                </a:lnTo>
                <a:lnTo>
                  <a:pt x="2240697" y="284667"/>
                </a:lnTo>
                <a:lnTo>
                  <a:pt x="2267668" y="295758"/>
                </a:lnTo>
                <a:lnTo>
                  <a:pt x="2292734" y="306216"/>
                </a:lnTo>
                <a:lnTo>
                  <a:pt x="2315579" y="316673"/>
                </a:lnTo>
                <a:lnTo>
                  <a:pt x="2335886" y="326496"/>
                </a:lnTo>
                <a:lnTo>
                  <a:pt x="2353338" y="335686"/>
                </a:lnTo>
                <a:lnTo>
                  <a:pt x="2368251" y="343608"/>
                </a:lnTo>
                <a:lnTo>
                  <a:pt x="2379991" y="349946"/>
                </a:lnTo>
                <a:lnTo>
                  <a:pt x="2388557" y="355016"/>
                </a:lnTo>
                <a:lnTo>
                  <a:pt x="2395538" y="359136"/>
                </a:lnTo>
                <a:lnTo>
                  <a:pt x="2386971" y="360403"/>
                </a:lnTo>
                <a:lnTo>
                  <a:pt x="2378721" y="361988"/>
                </a:lnTo>
                <a:lnTo>
                  <a:pt x="2370154" y="363572"/>
                </a:lnTo>
                <a:lnTo>
                  <a:pt x="2361587" y="365791"/>
                </a:lnTo>
                <a:lnTo>
                  <a:pt x="2353020" y="368009"/>
                </a:lnTo>
                <a:lnTo>
                  <a:pt x="2345088" y="370544"/>
                </a:lnTo>
                <a:lnTo>
                  <a:pt x="2336521" y="373079"/>
                </a:lnTo>
                <a:lnTo>
                  <a:pt x="2328271" y="375614"/>
                </a:lnTo>
                <a:lnTo>
                  <a:pt x="2320656" y="379100"/>
                </a:lnTo>
                <a:lnTo>
                  <a:pt x="2312406" y="382269"/>
                </a:lnTo>
                <a:lnTo>
                  <a:pt x="2304157" y="385755"/>
                </a:lnTo>
                <a:lnTo>
                  <a:pt x="2296541" y="389557"/>
                </a:lnTo>
                <a:lnTo>
                  <a:pt x="2280677" y="397162"/>
                </a:lnTo>
                <a:lnTo>
                  <a:pt x="2265446" y="405718"/>
                </a:lnTo>
                <a:lnTo>
                  <a:pt x="2250533" y="415225"/>
                </a:lnTo>
                <a:lnTo>
                  <a:pt x="2235303" y="425049"/>
                </a:lnTo>
                <a:lnTo>
                  <a:pt x="2220708" y="435189"/>
                </a:lnTo>
                <a:lnTo>
                  <a:pt x="2206429" y="446280"/>
                </a:lnTo>
                <a:lnTo>
                  <a:pt x="2192468" y="457688"/>
                </a:lnTo>
                <a:lnTo>
                  <a:pt x="2178825" y="469730"/>
                </a:lnTo>
                <a:lnTo>
                  <a:pt x="2164863" y="482088"/>
                </a:lnTo>
                <a:lnTo>
                  <a:pt x="2151854" y="495081"/>
                </a:lnTo>
                <a:lnTo>
                  <a:pt x="2138845" y="508390"/>
                </a:lnTo>
                <a:lnTo>
                  <a:pt x="2126153" y="521699"/>
                </a:lnTo>
                <a:lnTo>
                  <a:pt x="2113779" y="535325"/>
                </a:lnTo>
                <a:lnTo>
                  <a:pt x="2101721" y="549268"/>
                </a:lnTo>
                <a:lnTo>
                  <a:pt x="2089664" y="563528"/>
                </a:lnTo>
                <a:lnTo>
                  <a:pt x="2078242" y="578105"/>
                </a:lnTo>
                <a:lnTo>
                  <a:pt x="2066819" y="592682"/>
                </a:lnTo>
                <a:lnTo>
                  <a:pt x="2055714" y="607259"/>
                </a:lnTo>
                <a:lnTo>
                  <a:pt x="2044926" y="621519"/>
                </a:lnTo>
                <a:lnTo>
                  <a:pt x="2034455" y="636413"/>
                </a:lnTo>
                <a:lnTo>
                  <a:pt x="2024301" y="650989"/>
                </a:lnTo>
                <a:lnTo>
                  <a:pt x="2014782" y="665566"/>
                </a:lnTo>
                <a:lnTo>
                  <a:pt x="1995745" y="694403"/>
                </a:lnTo>
                <a:lnTo>
                  <a:pt x="1977976" y="722289"/>
                </a:lnTo>
                <a:lnTo>
                  <a:pt x="1972582" y="730845"/>
                </a:lnTo>
                <a:lnTo>
                  <a:pt x="1966553" y="739084"/>
                </a:lnTo>
                <a:lnTo>
                  <a:pt x="1960525" y="747006"/>
                </a:lnTo>
                <a:lnTo>
                  <a:pt x="1954179" y="755245"/>
                </a:lnTo>
                <a:lnTo>
                  <a:pt x="1947833" y="762534"/>
                </a:lnTo>
                <a:lnTo>
                  <a:pt x="1940852" y="770139"/>
                </a:lnTo>
                <a:lnTo>
                  <a:pt x="1933872" y="777111"/>
                </a:lnTo>
                <a:lnTo>
                  <a:pt x="1926257" y="784082"/>
                </a:lnTo>
                <a:lnTo>
                  <a:pt x="1918642" y="790737"/>
                </a:lnTo>
                <a:lnTo>
                  <a:pt x="1911027" y="797075"/>
                </a:lnTo>
                <a:lnTo>
                  <a:pt x="1902777" y="803412"/>
                </a:lnTo>
                <a:lnTo>
                  <a:pt x="1894527" y="809116"/>
                </a:lnTo>
                <a:lnTo>
                  <a:pt x="1886277" y="815137"/>
                </a:lnTo>
                <a:lnTo>
                  <a:pt x="1877710" y="820524"/>
                </a:lnTo>
                <a:lnTo>
                  <a:pt x="1868826" y="825911"/>
                </a:lnTo>
                <a:lnTo>
                  <a:pt x="1859625" y="830665"/>
                </a:lnTo>
                <a:lnTo>
                  <a:pt x="1850740" y="835735"/>
                </a:lnTo>
                <a:lnTo>
                  <a:pt x="1841539" y="839854"/>
                </a:lnTo>
                <a:lnTo>
                  <a:pt x="1832020" y="843974"/>
                </a:lnTo>
                <a:lnTo>
                  <a:pt x="1822501" y="848410"/>
                </a:lnTo>
                <a:lnTo>
                  <a:pt x="1812665" y="851896"/>
                </a:lnTo>
                <a:lnTo>
                  <a:pt x="1803146" y="855065"/>
                </a:lnTo>
                <a:lnTo>
                  <a:pt x="1793310" y="858551"/>
                </a:lnTo>
                <a:lnTo>
                  <a:pt x="1783473" y="861403"/>
                </a:lnTo>
                <a:lnTo>
                  <a:pt x="1773320" y="863938"/>
                </a:lnTo>
                <a:lnTo>
                  <a:pt x="1763166" y="866156"/>
                </a:lnTo>
                <a:lnTo>
                  <a:pt x="1753013" y="868374"/>
                </a:lnTo>
                <a:lnTo>
                  <a:pt x="1742542" y="870276"/>
                </a:lnTo>
                <a:lnTo>
                  <a:pt x="1732706" y="871860"/>
                </a:lnTo>
                <a:lnTo>
                  <a:pt x="1722235" y="873128"/>
                </a:lnTo>
                <a:lnTo>
                  <a:pt x="1711764" y="874078"/>
                </a:lnTo>
                <a:lnTo>
                  <a:pt x="1701611" y="874712"/>
                </a:lnTo>
                <a:lnTo>
                  <a:pt x="1548674" y="738450"/>
                </a:lnTo>
                <a:lnTo>
                  <a:pt x="1558510" y="722923"/>
                </a:lnTo>
                <a:lnTo>
                  <a:pt x="1568664" y="707079"/>
                </a:lnTo>
                <a:lnTo>
                  <a:pt x="1578500" y="691234"/>
                </a:lnTo>
                <a:lnTo>
                  <a:pt x="1589288" y="676024"/>
                </a:lnTo>
                <a:lnTo>
                  <a:pt x="1605470" y="653841"/>
                </a:lnTo>
                <a:lnTo>
                  <a:pt x="1622287" y="631976"/>
                </a:lnTo>
                <a:lnTo>
                  <a:pt x="1630854" y="621202"/>
                </a:lnTo>
                <a:lnTo>
                  <a:pt x="1639738" y="610745"/>
                </a:lnTo>
                <a:lnTo>
                  <a:pt x="1648305" y="600604"/>
                </a:lnTo>
                <a:lnTo>
                  <a:pt x="1657507" y="590147"/>
                </a:lnTo>
                <a:lnTo>
                  <a:pt x="1667026" y="580007"/>
                </a:lnTo>
                <a:lnTo>
                  <a:pt x="1676545" y="569866"/>
                </a:lnTo>
                <a:lnTo>
                  <a:pt x="1686063" y="560043"/>
                </a:lnTo>
                <a:lnTo>
                  <a:pt x="1695582" y="550219"/>
                </a:lnTo>
                <a:lnTo>
                  <a:pt x="1705418" y="540396"/>
                </a:lnTo>
                <a:lnTo>
                  <a:pt x="1715572" y="531523"/>
                </a:lnTo>
                <a:lnTo>
                  <a:pt x="1726043" y="522016"/>
                </a:lnTo>
                <a:lnTo>
                  <a:pt x="1736514" y="513143"/>
                </a:lnTo>
                <a:lnTo>
                  <a:pt x="1746984" y="503954"/>
                </a:lnTo>
                <a:lnTo>
                  <a:pt x="1757772" y="495714"/>
                </a:lnTo>
                <a:lnTo>
                  <a:pt x="1768878" y="487158"/>
                </a:lnTo>
                <a:lnTo>
                  <a:pt x="1779983" y="478919"/>
                </a:lnTo>
                <a:lnTo>
                  <a:pt x="1791089" y="470680"/>
                </a:lnTo>
                <a:lnTo>
                  <a:pt x="1802194" y="463075"/>
                </a:lnTo>
                <a:lnTo>
                  <a:pt x="1813934" y="455470"/>
                </a:lnTo>
                <a:lnTo>
                  <a:pt x="1825674" y="448498"/>
                </a:lnTo>
                <a:lnTo>
                  <a:pt x="1838048" y="441210"/>
                </a:lnTo>
                <a:lnTo>
                  <a:pt x="1850106" y="434238"/>
                </a:lnTo>
                <a:lnTo>
                  <a:pt x="1862163" y="427901"/>
                </a:lnTo>
                <a:lnTo>
                  <a:pt x="1874537" y="421563"/>
                </a:lnTo>
                <a:lnTo>
                  <a:pt x="1887229" y="415859"/>
                </a:lnTo>
                <a:lnTo>
                  <a:pt x="1899921" y="409838"/>
                </a:lnTo>
                <a:lnTo>
                  <a:pt x="1912613" y="404451"/>
                </a:lnTo>
                <a:lnTo>
                  <a:pt x="1925622" y="399381"/>
                </a:lnTo>
                <a:lnTo>
                  <a:pt x="1938631" y="394627"/>
                </a:lnTo>
                <a:lnTo>
                  <a:pt x="1951958" y="390191"/>
                </a:lnTo>
                <a:lnTo>
                  <a:pt x="1965284" y="385755"/>
                </a:lnTo>
                <a:lnTo>
                  <a:pt x="1978928" y="382269"/>
                </a:lnTo>
                <a:lnTo>
                  <a:pt x="1992572" y="378783"/>
                </a:lnTo>
                <a:lnTo>
                  <a:pt x="2006215" y="375297"/>
                </a:lnTo>
                <a:lnTo>
                  <a:pt x="2019859" y="372445"/>
                </a:lnTo>
                <a:lnTo>
                  <a:pt x="2033820" y="369910"/>
                </a:lnTo>
                <a:lnTo>
                  <a:pt x="2047781" y="368009"/>
                </a:lnTo>
                <a:lnTo>
                  <a:pt x="2062059" y="366107"/>
                </a:lnTo>
                <a:lnTo>
                  <a:pt x="2076021" y="364206"/>
                </a:lnTo>
                <a:lnTo>
                  <a:pt x="2089981" y="362938"/>
                </a:lnTo>
                <a:lnTo>
                  <a:pt x="2104260" y="362305"/>
                </a:lnTo>
                <a:lnTo>
                  <a:pt x="2118538" y="361671"/>
                </a:lnTo>
                <a:lnTo>
                  <a:pt x="2132817" y="361354"/>
                </a:lnTo>
                <a:lnTo>
                  <a:pt x="2147095" y="361671"/>
                </a:lnTo>
                <a:lnTo>
                  <a:pt x="2133134" y="359770"/>
                </a:lnTo>
                <a:lnTo>
                  <a:pt x="2118538" y="358502"/>
                </a:lnTo>
                <a:lnTo>
                  <a:pt x="2104260" y="357235"/>
                </a:lnTo>
                <a:lnTo>
                  <a:pt x="2089981" y="356601"/>
                </a:lnTo>
                <a:lnTo>
                  <a:pt x="2075703" y="355967"/>
                </a:lnTo>
                <a:lnTo>
                  <a:pt x="2061425" y="355967"/>
                </a:lnTo>
                <a:lnTo>
                  <a:pt x="2046829" y="355967"/>
                </a:lnTo>
                <a:lnTo>
                  <a:pt x="2032234" y="356601"/>
                </a:lnTo>
                <a:lnTo>
                  <a:pt x="2017955" y="357552"/>
                </a:lnTo>
                <a:lnTo>
                  <a:pt x="2003677" y="358819"/>
                </a:lnTo>
                <a:lnTo>
                  <a:pt x="1989081" y="360403"/>
                </a:lnTo>
                <a:lnTo>
                  <a:pt x="1974803" y="362305"/>
                </a:lnTo>
                <a:lnTo>
                  <a:pt x="1960525" y="364523"/>
                </a:lnTo>
                <a:lnTo>
                  <a:pt x="1946246" y="367375"/>
                </a:lnTo>
                <a:lnTo>
                  <a:pt x="1931968" y="370227"/>
                </a:lnTo>
                <a:lnTo>
                  <a:pt x="1917373" y="373713"/>
                </a:lnTo>
                <a:lnTo>
                  <a:pt x="1903411" y="377515"/>
                </a:lnTo>
                <a:lnTo>
                  <a:pt x="1889450" y="381318"/>
                </a:lnTo>
                <a:lnTo>
                  <a:pt x="1875489" y="385755"/>
                </a:lnTo>
                <a:lnTo>
                  <a:pt x="1861528" y="390508"/>
                </a:lnTo>
                <a:lnTo>
                  <a:pt x="1847567" y="395578"/>
                </a:lnTo>
                <a:lnTo>
                  <a:pt x="1833924" y="400965"/>
                </a:lnTo>
                <a:lnTo>
                  <a:pt x="1820280" y="406669"/>
                </a:lnTo>
                <a:lnTo>
                  <a:pt x="1806953" y="412690"/>
                </a:lnTo>
                <a:lnTo>
                  <a:pt x="1793627" y="418711"/>
                </a:lnTo>
                <a:lnTo>
                  <a:pt x="1780618" y="425366"/>
                </a:lnTo>
                <a:lnTo>
                  <a:pt x="1766974" y="432020"/>
                </a:lnTo>
                <a:lnTo>
                  <a:pt x="1754282" y="438992"/>
                </a:lnTo>
                <a:lnTo>
                  <a:pt x="1741273" y="446280"/>
                </a:lnTo>
                <a:lnTo>
                  <a:pt x="1728898" y="453885"/>
                </a:lnTo>
                <a:lnTo>
                  <a:pt x="1716207" y="461808"/>
                </a:lnTo>
                <a:lnTo>
                  <a:pt x="1703832" y="469730"/>
                </a:lnTo>
                <a:lnTo>
                  <a:pt x="1691775" y="478286"/>
                </a:lnTo>
                <a:lnTo>
                  <a:pt x="1679717" y="486842"/>
                </a:lnTo>
                <a:lnTo>
                  <a:pt x="1667660" y="495398"/>
                </a:lnTo>
                <a:lnTo>
                  <a:pt x="1655920" y="504270"/>
                </a:lnTo>
                <a:lnTo>
                  <a:pt x="1644180" y="513460"/>
                </a:lnTo>
                <a:lnTo>
                  <a:pt x="1632758" y="522967"/>
                </a:lnTo>
                <a:lnTo>
                  <a:pt x="1621335" y="532473"/>
                </a:lnTo>
                <a:lnTo>
                  <a:pt x="1610230" y="542297"/>
                </a:lnTo>
                <a:lnTo>
                  <a:pt x="1599124" y="551804"/>
                </a:lnTo>
                <a:lnTo>
                  <a:pt x="1588336" y="561944"/>
                </a:lnTo>
                <a:lnTo>
                  <a:pt x="1577548" y="572084"/>
                </a:lnTo>
                <a:lnTo>
                  <a:pt x="1566760" y="582542"/>
                </a:lnTo>
                <a:lnTo>
                  <a:pt x="1556606" y="592999"/>
                </a:lnTo>
                <a:lnTo>
                  <a:pt x="1546136" y="603773"/>
                </a:lnTo>
                <a:lnTo>
                  <a:pt x="1535982" y="614547"/>
                </a:lnTo>
                <a:lnTo>
                  <a:pt x="1526146" y="625638"/>
                </a:lnTo>
                <a:lnTo>
                  <a:pt x="1514406" y="638631"/>
                </a:lnTo>
                <a:lnTo>
                  <a:pt x="1503301" y="651623"/>
                </a:lnTo>
                <a:lnTo>
                  <a:pt x="1492195" y="664932"/>
                </a:lnTo>
                <a:lnTo>
                  <a:pt x="1481407" y="678559"/>
                </a:lnTo>
                <a:lnTo>
                  <a:pt x="1406525" y="612012"/>
                </a:lnTo>
                <a:lnTo>
                  <a:pt x="1407160" y="604407"/>
                </a:lnTo>
                <a:lnTo>
                  <a:pt x="1408112" y="596802"/>
                </a:lnTo>
                <a:lnTo>
                  <a:pt x="1409381" y="589196"/>
                </a:lnTo>
                <a:lnTo>
                  <a:pt x="1410967" y="581274"/>
                </a:lnTo>
                <a:lnTo>
                  <a:pt x="1412554" y="573352"/>
                </a:lnTo>
                <a:lnTo>
                  <a:pt x="1415092" y="565430"/>
                </a:lnTo>
                <a:lnTo>
                  <a:pt x="1417313" y="557191"/>
                </a:lnTo>
                <a:lnTo>
                  <a:pt x="1420169" y="548952"/>
                </a:lnTo>
                <a:lnTo>
                  <a:pt x="1423025" y="540396"/>
                </a:lnTo>
                <a:lnTo>
                  <a:pt x="1426198" y="532157"/>
                </a:lnTo>
                <a:lnTo>
                  <a:pt x="1430322" y="523601"/>
                </a:lnTo>
                <a:lnTo>
                  <a:pt x="1434130" y="514728"/>
                </a:lnTo>
                <a:lnTo>
                  <a:pt x="1438572" y="505855"/>
                </a:lnTo>
                <a:lnTo>
                  <a:pt x="1443332" y="497299"/>
                </a:lnTo>
                <a:lnTo>
                  <a:pt x="1448408" y="488109"/>
                </a:lnTo>
                <a:lnTo>
                  <a:pt x="1453802" y="478919"/>
                </a:lnTo>
                <a:lnTo>
                  <a:pt x="1461100" y="467195"/>
                </a:lnTo>
                <a:lnTo>
                  <a:pt x="1469033" y="455787"/>
                </a:lnTo>
                <a:lnTo>
                  <a:pt x="1476648" y="444696"/>
                </a:lnTo>
                <a:lnTo>
                  <a:pt x="1484263" y="433921"/>
                </a:lnTo>
                <a:lnTo>
                  <a:pt x="1492195" y="423464"/>
                </a:lnTo>
                <a:lnTo>
                  <a:pt x="1500128" y="413641"/>
                </a:lnTo>
                <a:lnTo>
                  <a:pt x="1508060" y="403817"/>
                </a:lnTo>
                <a:lnTo>
                  <a:pt x="1516310" y="393994"/>
                </a:lnTo>
                <a:lnTo>
                  <a:pt x="1524877" y="384804"/>
                </a:lnTo>
                <a:lnTo>
                  <a:pt x="1533127" y="375614"/>
                </a:lnTo>
                <a:lnTo>
                  <a:pt x="1541376" y="367375"/>
                </a:lnTo>
                <a:lnTo>
                  <a:pt x="1549943" y="358819"/>
                </a:lnTo>
                <a:lnTo>
                  <a:pt x="1558828" y="350580"/>
                </a:lnTo>
                <a:lnTo>
                  <a:pt x="1567077" y="342975"/>
                </a:lnTo>
                <a:lnTo>
                  <a:pt x="1575962" y="335369"/>
                </a:lnTo>
                <a:lnTo>
                  <a:pt x="1584846" y="328081"/>
                </a:lnTo>
                <a:lnTo>
                  <a:pt x="1594047" y="321109"/>
                </a:lnTo>
                <a:lnTo>
                  <a:pt x="1602932" y="314455"/>
                </a:lnTo>
                <a:lnTo>
                  <a:pt x="1611816" y="308117"/>
                </a:lnTo>
                <a:lnTo>
                  <a:pt x="1621018" y="301779"/>
                </a:lnTo>
                <a:lnTo>
                  <a:pt x="1630219" y="296075"/>
                </a:lnTo>
                <a:lnTo>
                  <a:pt x="1639421" y="290054"/>
                </a:lnTo>
                <a:lnTo>
                  <a:pt x="1648622" y="284667"/>
                </a:lnTo>
                <a:lnTo>
                  <a:pt x="1657824" y="279280"/>
                </a:lnTo>
                <a:lnTo>
                  <a:pt x="1667343" y="274527"/>
                </a:lnTo>
                <a:lnTo>
                  <a:pt x="1676862" y="269457"/>
                </a:lnTo>
                <a:lnTo>
                  <a:pt x="1686381" y="265337"/>
                </a:lnTo>
                <a:lnTo>
                  <a:pt x="1695582" y="261218"/>
                </a:lnTo>
                <a:lnTo>
                  <a:pt x="1705101" y="256781"/>
                </a:lnTo>
                <a:lnTo>
                  <a:pt x="1714937" y="252979"/>
                </a:lnTo>
                <a:lnTo>
                  <a:pt x="1724456" y="249493"/>
                </a:lnTo>
                <a:lnTo>
                  <a:pt x="1734292" y="246007"/>
                </a:lnTo>
                <a:lnTo>
                  <a:pt x="1743494" y="242838"/>
                </a:lnTo>
                <a:lnTo>
                  <a:pt x="1753330" y="239986"/>
                </a:lnTo>
                <a:lnTo>
                  <a:pt x="1763166" y="237134"/>
                </a:lnTo>
                <a:lnTo>
                  <a:pt x="1773003" y="234599"/>
                </a:lnTo>
                <a:lnTo>
                  <a:pt x="1792675" y="230163"/>
                </a:lnTo>
                <a:lnTo>
                  <a:pt x="1812030" y="226360"/>
                </a:lnTo>
                <a:lnTo>
                  <a:pt x="1831702" y="222874"/>
                </a:lnTo>
                <a:lnTo>
                  <a:pt x="1851375" y="220656"/>
                </a:lnTo>
                <a:lnTo>
                  <a:pt x="1870730" y="219072"/>
                </a:lnTo>
                <a:lnTo>
                  <a:pt x="1890402" y="217804"/>
                </a:lnTo>
                <a:lnTo>
                  <a:pt x="1910075" y="217487"/>
                </a:lnTo>
                <a:close/>
                <a:moveTo>
                  <a:pt x="1112837" y="0"/>
                </a:moveTo>
                <a:lnTo>
                  <a:pt x="1116656" y="634"/>
                </a:lnTo>
                <a:lnTo>
                  <a:pt x="1128112" y="2854"/>
                </a:lnTo>
                <a:lnTo>
                  <a:pt x="1146570" y="6660"/>
                </a:lnTo>
                <a:lnTo>
                  <a:pt x="1157708" y="9197"/>
                </a:lnTo>
                <a:lnTo>
                  <a:pt x="1170119" y="12369"/>
                </a:lnTo>
                <a:lnTo>
                  <a:pt x="1183485" y="16175"/>
                </a:lnTo>
                <a:lnTo>
                  <a:pt x="1198124" y="20298"/>
                </a:lnTo>
                <a:lnTo>
                  <a:pt x="1213399" y="25372"/>
                </a:lnTo>
                <a:lnTo>
                  <a:pt x="1229629" y="30763"/>
                </a:lnTo>
                <a:lnTo>
                  <a:pt x="1246495" y="37106"/>
                </a:lnTo>
                <a:lnTo>
                  <a:pt x="1263998" y="43767"/>
                </a:lnTo>
                <a:lnTo>
                  <a:pt x="1281501" y="51378"/>
                </a:lnTo>
                <a:lnTo>
                  <a:pt x="1299640" y="59307"/>
                </a:lnTo>
                <a:lnTo>
                  <a:pt x="1317780" y="68504"/>
                </a:lnTo>
                <a:lnTo>
                  <a:pt x="1336237" y="78653"/>
                </a:lnTo>
                <a:lnTo>
                  <a:pt x="1345148" y="84045"/>
                </a:lnTo>
                <a:lnTo>
                  <a:pt x="1354058" y="89436"/>
                </a:lnTo>
                <a:lnTo>
                  <a:pt x="1363287" y="95462"/>
                </a:lnTo>
                <a:lnTo>
                  <a:pt x="1372198" y="101171"/>
                </a:lnTo>
                <a:lnTo>
                  <a:pt x="1381108" y="107514"/>
                </a:lnTo>
                <a:lnTo>
                  <a:pt x="1389701" y="113540"/>
                </a:lnTo>
                <a:lnTo>
                  <a:pt x="1398293" y="120517"/>
                </a:lnTo>
                <a:lnTo>
                  <a:pt x="1406886" y="127177"/>
                </a:lnTo>
                <a:lnTo>
                  <a:pt x="1415160" y="134471"/>
                </a:lnTo>
                <a:lnTo>
                  <a:pt x="1423116" y="141449"/>
                </a:lnTo>
                <a:lnTo>
                  <a:pt x="1431390" y="149377"/>
                </a:lnTo>
                <a:lnTo>
                  <a:pt x="1439346" y="157306"/>
                </a:lnTo>
                <a:lnTo>
                  <a:pt x="1446665" y="165552"/>
                </a:lnTo>
                <a:lnTo>
                  <a:pt x="1454303" y="173798"/>
                </a:lnTo>
                <a:lnTo>
                  <a:pt x="1461304" y="182361"/>
                </a:lnTo>
                <a:lnTo>
                  <a:pt x="1468305" y="191241"/>
                </a:lnTo>
                <a:lnTo>
                  <a:pt x="1474988" y="200756"/>
                </a:lnTo>
                <a:lnTo>
                  <a:pt x="1481034" y="209953"/>
                </a:lnTo>
                <a:lnTo>
                  <a:pt x="1487399" y="219785"/>
                </a:lnTo>
                <a:lnTo>
                  <a:pt x="1492809" y="229616"/>
                </a:lnTo>
                <a:lnTo>
                  <a:pt x="1498537" y="240082"/>
                </a:lnTo>
                <a:lnTo>
                  <a:pt x="1503311" y="250865"/>
                </a:lnTo>
                <a:lnTo>
                  <a:pt x="1508084" y="261648"/>
                </a:lnTo>
                <a:lnTo>
                  <a:pt x="1512540" y="273066"/>
                </a:lnTo>
                <a:lnTo>
                  <a:pt x="1516358" y="284483"/>
                </a:lnTo>
                <a:lnTo>
                  <a:pt x="1519859" y="296218"/>
                </a:lnTo>
                <a:lnTo>
                  <a:pt x="1523041" y="308269"/>
                </a:lnTo>
                <a:lnTo>
                  <a:pt x="1525587" y="320955"/>
                </a:lnTo>
                <a:lnTo>
                  <a:pt x="1512540" y="333641"/>
                </a:lnTo>
                <a:lnTo>
                  <a:pt x="1499492" y="346645"/>
                </a:lnTo>
                <a:lnTo>
                  <a:pt x="1486763" y="360599"/>
                </a:lnTo>
                <a:lnTo>
                  <a:pt x="1474351" y="374554"/>
                </a:lnTo>
                <a:lnTo>
                  <a:pt x="1462259" y="389777"/>
                </a:lnTo>
                <a:lnTo>
                  <a:pt x="1450484" y="405000"/>
                </a:lnTo>
                <a:lnTo>
                  <a:pt x="1439027" y="420540"/>
                </a:lnTo>
                <a:lnTo>
                  <a:pt x="1427889" y="437032"/>
                </a:lnTo>
                <a:lnTo>
                  <a:pt x="1426616" y="424346"/>
                </a:lnTo>
                <a:lnTo>
                  <a:pt x="1424389" y="411343"/>
                </a:lnTo>
                <a:lnTo>
                  <a:pt x="1422479" y="398340"/>
                </a:lnTo>
                <a:lnTo>
                  <a:pt x="1420252" y="385654"/>
                </a:lnTo>
                <a:lnTo>
                  <a:pt x="1417706" y="373285"/>
                </a:lnTo>
                <a:lnTo>
                  <a:pt x="1414842" y="360599"/>
                </a:lnTo>
                <a:lnTo>
                  <a:pt x="1411341" y="348230"/>
                </a:lnTo>
                <a:lnTo>
                  <a:pt x="1408159" y="335544"/>
                </a:lnTo>
                <a:lnTo>
                  <a:pt x="1402112" y="317467"/>
                </a:lnTo>
                <a:lnTo>
                  <a:pt x="1396065" y="299706"/>
                </a:lnTo>
                <a:lnTo>
                  <a:pt x="1388746" y="281946"/>
                </a:lnTo>
                <a:lnTo>
                  <a:pt x="1384927" y="273700"/>
                </a:lnTo>
                <a:lnTo>
                  <a:pt x="1381108" y="265137"/>
                </a:lnTo>
                <a:lnTo>
                  <a:pt x="1376653" y="256574"/>
                </a:lnTo>
                <a:lnTo>
                  <a:pt x="1372516" y="248328"/>
                </a:lnTo>
                <a:lnTo>
                  <a:pt x="1368061" y="240082"/>
                </a:lnTo>
                <a:lnTo>
                  <a:pt x="1363287" y="231836"/>
                </a:lnTo>
                <a:lnTo>
                  <a:pt x="1358514" y="223591"/>
                </a:lnTo>
                <a:lnTo>
                  <a:pt x="1353104" y="215979"/>
                </a:lnTo>
                <a:lnTo>
                  <a:pt x="1348012" y="208050"/>
                </a:lnTo>
                <a:lnTo>
                  <a:pt x="1342284" y="200121"/>
                </a:lnTo>
                <a:lnTo>
                  <a:pt x="1336874" y="192827"/>
                </a:lnTo>
                <a:lnTo>
                  <a:pt x="1330827" y="185215"/>
                </a:lnTo>
                <a:lnTo>
                  <a:pt x="1325099" y="178238"/>
                </a:lnTo>
                <a:lnTo>
                  <a:pt x="1319053" y="171261"/>
                </a:lnTo>
                <a:lnTo>
                  <a:pt x="1312688" y="164284"/>
                </a:lnTo>
                <a:lnTo>
                  <a:pt x="1306323" y="157623"/>
                </a:lnTo>
                <a:lnTo>
                  <a:pt x="1299640" y="150963"/>
                </a:lnTo>
                <a:lnTo>
                  <a:pt x="1292957" y="144620"/>
                </a:lnTo>
                <a:lnTo>
                  <a:pt x="1286274" y="138277"/>
                </a:lnTo>
                <a:lnTo>
                  <a:pt x="1278955" y="132251"/>
                </a:lnTo>
                <a:lnTo>
                  <a:pt x="1271636" y="126225"/>
                </a:lnTo>
                <a:lnTo>
                  <a:pt x="1264635" y="120834"/>
                </a:lnTo>
                <a:lnTo>
                  <a:pt x="1257315" y="115125"/>
                </a:lnTo>
                <a:lnTo>
                  <a:pt x="1249996" y="110051"/>
                </a:lnTo>
                <a:lnTo>
                  <a:pt x="1242040" y="104659"/>
                </a:lnTo>
                <a:lnTo>
                  <a:pt x="1234402" y="99902"/>
                </a:lnTo>
                <a:lnTo>
                  <a:pt x="1241403" y="105611"/>
                </a:lnTo>
                <a:lnTo>
                  <a:pt x="1248086" y="111637"/>
                </a:lnTo>
                <a:lnTo>
                  <a:pt x="1255088" y="117663"/>
                </a:lnTo>
                <a:lnTo>
                  <a:pt x="1262089" y="124006"/>
                </a:lnTo>
                <a:lnTo>
                  <a:pt x="1268135" y="130666"/>
                </a:lnTo>
                <a:lnTo>
                  <a:pt x="1274818" y="137009"/>
                </a:lnTo>
                <a:lnTo>
                  <a:pt x="1280546" y="143986"/>
                </a:lnTo>
                <a:lnTo>
                  <a:pt x="1286911" y="150646"/>
                </a:lnTo>
                <a:lnTo>
                  <a:pt x="1292321" y="157623"/>
                </a:lnTo>
                <a:lnTo>
                  <a:pt x="1298367" y="164601"/>
                </a:lnTo>
                <a:lnTo>
                  <a:pt x="1303459" y="171895"/>
                </a:lnTo>
                <a:lnTo>
                  <a:pt x="1308869" y="179190"/>
                </a:lnTo>
                <a:lnTo>
                  <a:pt x="1313961" y="186484"/>
                </a:lnTo>
                <a:lnTo>
                  <a:pt x="1318734" y="194095"/>
                </a:lnTo>
                <a:lnTo>
                  <a:pt x="1323508" y="202024"/>
                </a:lnTo>
                <a:lnTo>
                  <a:pt x="1327963" y="209636"/>
                </a:lnTo>
                <a:lnTo>
                  <a:pt x="1332418" y="217565"/>
                </a:lnTo>
                <a:lnTo>
                  <a:pt x="1336237" y="225493"/>
                </a:lnTo>
                <a:lnTo>
                  <a:pt x="1340056" y="233422"/>
                </a:lnTo>
                <a:lnTo>
                  <a:pt x="1344193" y="241668"/>
                </a:lnTo>
                <a:lnTo>
                  <a:pt x="1347376" y="249914"/>
                </a:lnTo>
                <a:lnTo>
                  <a:pt x="1350558" y="257843"/>
                </a:lnTo>
                <a:lnTo>
                  <a:pt x="1356923" y="274969"/>
                </a:lnTo>
                <a:lnTo>
                  <a:pt x="1362333" y="291778"/>
                </a:lnTo>
                <a:lnTo>
                  <a:pt x="1366788" y="308904"/>
                </a:lnTo>
                <a:lnTo>
                  <a:pt x="1370925" y="326030"/>
                </a:lnTo>
                <a:lnTo>
                  <a:pt x="1374107" y="343790"/>
                </a:lnTo>
                <a:lnTo>
                  <a:pt x="1376653" y="360916"/>
                </a:lnTo>
                <a:lnTo>
                  <a:pt x="1378562" y="378677"/>
                </a:lnTo>
                <a:lnTo>
                  <a:pt x="1380472" y="396120"/>
                </a:lnTo>
                <a:lnTo>
                  <a:pt x="1381108" y="413880"/>
                </a:lnTo>
                <a:lnTo>
                  <a:pt x="1381427" y="431641"/>
                </a:lnTo>
                <a:lnTo>
                  <a:pt x="1381108" y="449401"/>
                </a:lnTo>
                <a:lnTo>
                  <a:pt x="1380472" y="466844"/>
                </a:lnTo>
                <a:lnTo>
                  <a:pt x="1378881" y="484605"/>
                </a:lnTo>
                <a:lnTo>
                  <a:pt x="1377290" y="502048"/>
                </a:lnTo>
                <a:lnTo>
                  <a:pt x="1375380" y="519491"/>
                </a:lnTo>
                <a:lnTo>
                  <a:pt x="1372516" y="536934"/>
                </a:lnTo>
                <a:lnTo>
                  <a:pt x="1369652" y="554378"/>
                </a:lnTo>
                <a:lnTo>
                  <a:pt x="1367106" y="564843"/>
                </a:lnTo>
                <a:lnTo>
                  <a:pt x="1364878" y="574675"/>
                </a:lnTo>
                <a:lnTo>
                  <a:pt x="1334646" y="547717"/>
                </a:lnTo>
                <a:lnTo>
                  <a:pt x="1168210" y="399609"/>
                </a:lnTo>
                <a:lnTo>
                  <a:pt x="1166618" y="387557"/>
                </a:lnTo>
                <a:lnTo>
                  <a:pt x="1166300" y="375188"/>
                </a:lnTo>
                <a:lnTo>
                  <a:pt x="1166618" y="369479"/>
                </a:lnTo>
                <a:lnTo>
                  <a:pt x="1166937" y="363136"/>
                </a:lnTo>
                <a:lnTo>
                  <a:pt x="1167573" y="357110"/>
                </a:lnTo>
                <a:lnTo>
                  <a:pt x="1168528" y="350767"/>
                </a:lnTo>
                <a:lnTo>
                  <a:pt x="1171074" y="330153"/>
                </a:lnTo>
                <a:lnTo>
                  <a:pt x="1173620" y="308269"/>
                </a:lnTo>
                <a:lnTo>
                  <a:pt x="1175847" y="285435"/>
                </a:lnTo>
                <a:lnTo>
                  <a:pt x="1177438" y="262283"/>
                </a:lnTo>
                <a:lnTo>
                  <a:pt x="1178393" y="238814"/>
                </a:lnTo>
                <a:lnTo>
                  <a:pt x="1178711" y="227079"/>
                </a:lnTo>
                <a:lnTo>
                  <a:pt x="1178711" y="215027"/>
                </a:lnTo>
                <a:lnTo>
                  <a:pt x="1178393" y="203293"/>
                </a:lnTo>
                <a:lnTo>
                  <a:pt x="1178075" y="191241"/>
                </a:lnTo>
                <a:lnTo>
                  <a:pt x="1177438" y="179507"/>
                </a:lnTo>
                <a:lnTo>
                  <a:pt x="1176484" y="167772"/>
                </a:lnTo>
                <a:lnTo>
                  <a:pt x="1175211" y="155720"/>
                </a:lnTo>
                <a:lnTo>
                  <a:pt x="1173938" y="144303"/>
                </a:lnTo>
                <a:lnTo>
                  <a:pt x="1172028" y="132568"/>
                </a:lnTo>
                <a:lnTo>
                  <a:pt x="1169801" y="121151"/>
                </a:lnTo>
                <a:lnTo>
                  <a:pt x="1167573" y="109734"/>
                </a:lnTo>
                <a:lnTo>
                  <a:pt x="1164391" y="98633"/>
                </a:lnTo>
                <a:lnTo>
                  <a:pt x="1161208" y="87533"/>
                </a:lnTo>
                <a:lnTo>
                  <a:pt x="1157708" y="76750"/>
                </a:lnTo>
                <a:lnTo>
                  <a:pt x="1153571" y="66284"/>
                </a:lnTo>
                <a:lnTo>
                  <a:pt x="1149115" y="55818"/>
                </a:lnTo>
                <a:lnTo>
                  <a:pt x="1144342" y="45670"/>
                </a:lnTo>
                <a:lnTo>
                  <a:pt x="1138932" y="35838"/>
                </a:lnTo>
                <a:lnTo>
                  <a:pt x="1133204" y="26641"/>
                </a:lnTo>
                <a:lnTo>
                  <a:pt x="1126839" y="17443"/>
                </a:lnTo>
                <a:lnTo>
                  <a:pt x="1119838" y="8563"/>
                </a:lnTo>
                <a:lnTo>
                  <a:pt x="111283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" name="KSO_Shape">
            <a:extLst>
              <a:ext uri="{FF2B5EF4-FFF2-40B4-BE49-F238E27FC236}">
                <a16:creationId xmlns:a16="http://schemas.microsoft.com/office/drawing/2014/main" id="{98207991-F6A2-4DC9-B4FD-5D3EF9258A5B}"/>
              </a:ext>
            </a:extLst>
          </p:cNvPr>
          <p:cNvSpPr>
            <a:spLocks/>
          </p:cNvSpPr>
          <p:nvPr/>
        </p:nvSpPr>
        <p:spPr bwMode="auto">
          <a:xfrm>
            <a:off x="4059238" y="2428875"/>
            <a:ext cx="384175" cy="523875"/>
          </a:xfrm>
          <a:custGeom>
            <a:avLst/>
            <a:gdLst>
              <a:gd name="T0" fmla="*/ 821150 w 1122363"/>
              <a:gd name="T1" fmla="*/ 1319439 h 1531938"/>
              <a:gd name="T2" fmla="*/ 818610 w 1122363"/>
              <a:gd name="T3" fmla="*/ 1374324 h 1531938"/>
              <a:gd name="T4" fmla="*/ 763001 w 1122363"/>
              <a:gd name="T5" fmla="*/ 1407818 h 1531938"/>
              <a:gd name="T6" fmla="*/ 617712 w 1122363"/>
              <a:gd name="T7" fmla="*/ 1069756 h 1531938"/>
              <a:gd name="T8" fmla="*/ 595045 w 1122363"/>
              <a:gd name="T9" fmla="*/ 1020228 h 1531938"/>
              <a:gd name="T10" fmla="*/ 616862 w 1122363"/>
              <a:gd name="T11" fmla="*/ 985788 h 1531938"/>
              <a:gd name="T12" fmla="*/ 638822 w 1122363"/>
              <a:gd name="T13" fmla="*/ 861065 h 1531938"/>
              <a:gd name="T14" fmla="*/ 533011 w 1122363"/>
              <a:gd name="T15" fmla="*/ 900272 h 1531938"/>
              <a:gd name="T16" fmla="*/ 472344 w 1122363"/>
              <a:gd name="T17" fmla="*/ 959225 h 1531938"/>
              <a:gd name="T18" fmla="*/ 447514 w 1122363"/>
              <a:gd name="T19" fmla="*/ 1068950 h 1531938"/>
              <a:gd name="T20" fmla="*/ 483631 w 1122363"/>
              <a:gd name="T21" fmla="*/ 1155544 h 1531938"/>
              <a:gd name="T22" fmla="*/ 563202 w 1122363"/>
              <a:gd name="T23" fmla="*/ 1213369 h 1531938"/>
              <a:gd name="T24" fmla="*/ 641644 w 1122363"/>
              <a:gd name="T25" fmla="*/ 1407149 h 1531938"/>
              <a:gd name="T26" fmla="*/ 522288 w 1122363"/>
              <a:gd name="T27" fmla="*/ 1360326 h 1531938"/>
              <a:gd name="T28" fmla="*/ 562920 w 1122363"/>
              <a:gd name="T29" fmla="*/ 1503052 h 1531938"/>
              <a:gd name="T30" fmla="*/ 767489 w 1122363"/>
              <a:gd name="T31" fmla="*/ 1526182 h 1531938"/>
              <a:gd name="T32" fmla="*/ 873019 w 1122363"/>
              <a:gd name="T33" fmla="*/ 1493462 h 1531938"/>
              <a:gd name="T34" fmla="*/ 940739 w 1122363"/>
              <a:gd name="T35" fmla="*/ 1437049 h 1531938"/>
              <a:gd name="T36" fmla="*/ 975445 w 1122363"/>
              <a:gd name="T37" fmla="*/ 1352710 h 1531938"/>
              <a:gd name="T38" fmla="*/ 957387 w 1122363"/>
              <a:gd name="T39" fmla="*/ 1244960 h 1531938"/>
              <a:gd name="T40" fmla="*/ 862579 w 1122363"/>
              <a:gd name="T41" fmla="*/ 1159211 h 1531938"/>
              <a:gd name="T42" fmla="*/ 777366 w 1122363"/>
              <a:gd name="T43" fmla="*/ 984893 h 1531938"/>
              <a:gd name="T44" fmla="*/ 941021 w 1122363"/>
              <a:gd name="T45" fmla="*/ 1068103 h 1531938"/>
              <a:gd name="T46" fmla="*/ 812918 w 1122363"/>
              <a:gd name="T47" fmla="*/ 868963 h 1531938"/>
              <a:gd name="T48" fmla="*/ 768618 w 1122363"/>
              <a:gd name="T49" fmla="*/ 464758 h 1531938"/>
              <a:gd name="T50" fmla="*/ 956258 w 1122363"/>
              <a:gd name="T51" fmla="*/ 515531 h 1531938"/>
              <a:gd name="T52" fmla="*/ 1106652 w 1122363"/>
              <a:gd name="T53" fmla="*/ 632589 h 1531938"/>
              <a:gd name="T54" fmla="*/ 1227702 w 1122363"/>
              <a:gd name="T55" fmla="*/ 820164 h 1531938"/>
              <a:gd name="T56" fmla="*/ 1327023 w 1122363"/>
              <a:gd name="T57" fmla="*/ 1081925 h 1531938"/>
              <a:gd name="T58" fmla="*/ 1396717 w 1122363"/>
              <a:gd name="T59" fmla="*/ 1393892 h 1531938"/>
              <a:gd name="T60" fmla="*/ 1355239 w 1122363"/>
              <a:gd name="T61" fmla="*/ 1597827 h 1531938"/>
              <a:gd name="T62" fmla="*/ 1228829 w 1122363"/>
              <a:gd name="T63" fmla="*/ 1750144 h 1531938"/>
              <a:gd name="T64" fmla="*/ 1040908 w 1122363"/>
              <a:gd name="T65" fmla="*/ 1850561 h 1531938"/>
              <a:gd name="T66" fmla="*/ 813764 w 1122363"/>
              <a:gd name="T67" fmla="*/ 1899358 h 1531938"/>
              <a:gd name="T68" fmla="*/ 571385 w 1122363"/>
              <a:gd name="T69" fmla="*/ 1896538 h 1531938"/>
              <a:gd name="T70" fmla="*/ 341985 w 1122363"/>
              <a:gd name="T71" fmla="*/ 1837867 h 1531938"/>
              <a:gd name="T72" fmla="*/ 152933 w 1122363"/>
              <a:gd name="T73" fmla="*/ 1725604 h 1531938"/>
              <a:gd name="T74" fmla="*/ 31320 w 1122363"/>
              <a:gd name="T75" fmla="*/ 1563133 h 1531938"/>
              <a:gd name="T76" fmla="*/ 3668 w 1122363"/>
              <a:gd name="T77" fmla="*/ 1352710 h 1531938"/>
              <a:gd name="T78" fmla="*/ 126691 w 1122363"/>
              <a:gd name="T79" fmla="*/ 958096 h 1531938"/>
              <a:gd name="T80" fmla="*/ 230811 w 1122363"/>
              <a:gd name="T81" fmla="*/ 743160 h 1531938"/>
              <a:gd name="T82" fmla="*/ 362301 w 1122363"/>
              <a:gd name="T83" fmla="*/ 582099 h 1531938"/>
              <a:gd name="T84" fmla="*/ 534421 w 1122363"/>
              <a:gd name="T85" fmla="*/ 485632 h 1531938"/>
              <a:gd name="T86" fmla="*/ 596426 w 1122363"/>
              <a:gd name="T87" fmla="*/ 1978 h 1531938"/>
              <a:gd name="T88" fmla="*/ 686940 w 1122363"/>
              <a:gd name="T89" fmla="*/ 37299 h 1531938"/>
              <a:gd name="T90" fmla="*/ 778299 w 1122363"/>
              <a:gd name="T91" fmla="*/ 32213 h 1531938"/>
              <a:gd name="T92" fmla="*/ 882912 w 1122363"/>
              <a:gd name="T93" fmla="*/ 282 h 1531938"/>
              <a:gd name="T94" fmla="*/ 944383 w 1122363"/>
              <a:gd name="T95" fmla="*/ 34192 h 1531938"/>
              <a:gd name="T96" fmla="*/ 991755 w 1122363"/>
              <a:gd name="T97" fmla="*/ 157394 h 1531938"/>
              <a:gd name="T98" fmla="*/ 1048714 w 1122363"/>
              <a:gd name="T99" fmla="*/ 165023 h 1531938"/>
              <a:gd name="T100" fmla="*/ 1092702 w 1122363"/>
              <a:gd name="T101" fmla="*/ 159655 h 1531938"/>
              <a:gd name="T102" fmla="*/ 1063377 w 1122363"/>
              <a:gd name="T103" fmla="*/ 261663 h 1531938"/>
              <a:gd name="T104" fmla="*/ 978784 w 1122363"/>
              <a:gd name="T105" fmla="*/ 348130 h 1531938"/>
              <a:gd name="T106" fmla="*/ 836387 w 1122363"/>
              <a:gd name="T107" fmla="*/ 422166 h 1531938"/>
              <a:gd name="T108" fmla="*/ 657614 w 1122363"/>
              <a:gd name="T109" fmla="*/ 404646 h 1531938"/>
              <a:gd name="T110" fmla="*/ 554694 w 1122363"/>
              <a:gd name="T111" fmla="*/ 419340 h 1531938"/>
              <a:gd name="T112" fmla="*/ 313322 w 1122363"/>
              <a:gd name="T113" fmla="*/ 219560 h 1531938"/>
              <a:gd name="T114" fmla="*/ 410321 w 1122363"/>
              <a:gd name="T115" fmla="*/ 170392 h 1531938"/>
              <a:gd name="T116" fmla="*/ 485327 w 1122363"/>
              <a:gd name="T117" fmla="*/ 159089 h 1531938"/>
              <a:gd name="T118" fmla="*/ 519164 w 1122363"/>
              <a:gd name="T119" fmla="*/ 54537 h 15319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122363" h="1531938">
                <a:moveTo>
                  <a:pt x="600075" y="1019175"/>
                </a:moveTo>
                <a:lnTo>
                  <a:pt x="608240" y="1022344"/>
                </a:lnTo>
                <a:lnTo>
                  <a:pt x="615950" y="1025965"/>
                </a:lnTo>
                <a:lnTo>
                  <a:pt x="622981" y="1029134"/>
                </a:lnTo>
                <a:lnTo>
                  <a:pt x="629331" y="1032303"/>
                </a:lnTo>
                <a:lnTo>
                  <a:pt x="635227" y="1035925"/>
                </a:lnTo>
                <a:lnTo>
                  <a:pt x="640443" y="1039093"/>
                </a:lnTo>
                <a:lnTo>
                  <a:pt x="644979" y="1042488"/>
                </a:lnTo>
                <a:lnTo>
                  <a:pt x="649061" y="1045884"/>
                </a:lnTo>
                <a:lnTo>
                  <a:pt x="652236" y="1049505"/>
                </a:lnTo>
                <a:lnTo>
                  <a:pt x="655411" y="1053127"/>
                </a:lnTo>
                <a:lnTo>
                  <a:pt x="657906" y="1056974"/>
                </a:lnTo>
                <a:lnTo>
                  <a:pt x="659720" y="1061049"/>
                </a:lnTo>
                <a:lnTo>
                  <a:pt x="661534" y="1065576"/>
                </a:lnTo>
                <a:lnTo>
                  <a:pt x="662668" y="1070329"/>
                </a:lnTo>
                <a:lnTo>
                  <a:pt x="663348" y="1074856"/>
                </a:lnTo>
                <a:lnTo>
                  <a:pt x="663575" y="1080062"/>
                </a:lnTo>
                <a:lnTo>
                  <a:pt x="663575" y="1083230"/>
                </a:lnTo>
                <a:lnTo>
                  <a:pt x="663348" y="1086626"/>
                </a:lnTo>
                <a:lnTo>
                  <a:pt x="662895" y="1089568"/>
                </a:lnTo>
                <a:lnTo>
                  <a:pt x="662441" y="1092510"/>
                </a:lnTo>
                <a:lnTo>
                  <a:pt x="661761" y="1095227"/>
                </a:lnTo>
                <a:lnTo>
                  <a:pt x="660854" y="1097716"/>
                </a:lnTo>
                <a:lnTo>
                  <a:pt x="659947" y="1100432"/>
                </a:lnTo>
                <a:lnTo>
                  <a:pt x="659040" y="1102922"/>
                </a:lnTo>
                <a:lnTo>
                  <a:pt x="657679" y="1105186"/>
                </a:lnTo>
                <a:lnTo>
                  <a:pt x="656545" y="1107449"/>
                </a:lnTo>
                <a:lnTo>
                  <a:pt x="654957" y="1109486"/>
                </a:lnTo>
                <a:lnTo>
                  <a:pt x="653143" y="1111523"/>
                </a:lnTo>
                <a:lnTo>
                  <a:pt x="651556" y="1113334"/>
                </a:lnTo>
                <a:lnTo>
                  <a:pt x="649515" y="1115145"/>
                </a:lnTo>
                <a:lnTo>
                  <a:pt x="647473" y="1116729"/>
                </a:lnTo>
                <a:lnTo>
                  <a:pt x="645206" y="1118087"/>
                </a:lnTo>
                <a:lnTo>
                  <a:pt x="640670" y="1120803"/>
                </a:lnTo>
                <a:lnTo>
                  <a:pt x="635681" y="1123520"/>
                </a:lnTo>
                <a:lnTo>
                  <a:pt x="630238" y="1126009"/>
                </a:lnTo>
                <a:lnTo>
                  <a:pt x="625022" y="1128046"/>
                </a:lnTo>
                <a:lnTo>
                  <a:pt x="619125" y="1130310"/>
                </a:lnTo>
                <a:lnTo>
                  <a:pt x="613002" y="1132121"/>
                </a:lnTo>
                <a:lnTo>
                  <a:pt x="606652" y="1133705"/>
                </a:lnTo>
                <a:lnTo>
                  <a:pt x="600075" y="1135063"/>
                </a:lnTo>
                <a:lnTo>
                  <a:pt x="600075" y="1019175"/>
                </a:lnTo>
                <a:close/>
                <a:moveTo>
                  <a:pt x="538162" y="779462"/>
                </a:moveTo>
                <a:lnTo>
                  <a:pt x="538162" y="877887"/>
                </a:lnTo>
                <a:lnTo>
                  <a:pt x="529967" y="875827"/>
                </a:lnTo>
                <a:lnTo>
                  <a:pt x="522227" y="873538"/>
                </a:lnTo>
                <a:lnTo>
                  <a:pt x="515398" y="870791"/>
                </a:lnTo>
                <a:lnTo>
                  <a:pt x="509024" y="868273"/>
                </a:lnTo>
                <a:lnTo>
                  <a:pt x="503333" y="865298"/>
                </a:lnTo>
                <a:lnTo>
                  <a:pt x="500829" y="863467"/>
                </a:lnTo>
                <a:lnTo>
                  <a:pt x="498553" y="861864"/>
                </a:lnTo>
                <a:lnTo>
                  <a:pt x="496276" y="860262"/>
                </a:lnTo>
                <a:lnTo>
                  <a:pt x="494227" y="858431"/>
                </a:lnTo>
                <a:lnTo>
                  <a:pt x="492406" y="856600"/>
                </a:lnTo>
                <a:lnTo>
                  <a:pt x="490813" y="854540"/>
                </a:lnTo>
                <a:lnTo>
                  <a:pt x="487626" y="850877"/>
                </a:lnTo>
                <a:lnTo>
                  <a:pt x="485122" y="846986"/>
                </a:lnTo>
                <a:lnTo>
                  <a:pt x="482618" y="843324"/>
                </a:lnTo>
                <a:lnTo>
                  <a:pt x="481024" y="839662"/>
                </a:lnTo>
                <a:lnTo>
                  <a:pt x="479658" y="835999"/>
                </a:lnTo>
                <a:lnTo>
                  <a:pt x="478520" y="832337"/>
                </a:lnTo>
                <a:lnTo>
                  <a:pt x="478065" y="828903"/>
                </a:lnTo>
                <a:lnTo>
                  <a:pt x="477837" y="825241"/>
                </a:lnTo>
                <a:lnTo>
                  <a:pt x="477837" y="822952"/>
                </a:lnTo>
                <a:lnTo>
                  <a:pt x="478065" y="820434"/>
                </a:lnTo>
                <a:lnTo>
                  <a:pt x="478520" y="817916"/>
                </a:lnTo>
                <a:lnTo>
                  <a:pt x="478975" y="815627"/>
                </a:lnTo>
                <a:lnTo>
                  <a:pt x="479431" y="813339"/>
                </a:lnTo>
                <a:lnTo>
                  <a:pt x="480341" y="810821"/>
                </a:lnTo>
                <a:lnTo>
                  <a:pt x="481252" y="808761"/>
                </a:lnTo>
                <a:lnTo>
                  <a:pt x="482162" y="806701"/>
                </a:lnTo>
                <a:lnTo>
                  <a:pt x="483528" y="804869"/>
                </a:lnTo>
                <a:lnTo>
                  <a:pt x="484894" y="802809"/>
                </a:lnTo>
                <a:lnTo>
                  <a:pt x="486260" y="800978"/>
                </a:lnTo>
                <a:lnTo>
                  <a:pt x="487853" y="799147"/>
                </a:lnTo>
                <a:lnTo>
                  <a:pt x="489447" y="797545"/>
                </a:lnTo>
                <a:lnTo>
                  <a:pt x="491496" y="795714"/>
                </a:lnTo>
                <a:lnTo>
                  <a:pt x="495593" y="792738"/>
                </a:lnTo>
                <a:lnTo>
                  <a:pt x="500146" y="789991"/>
                </a:lnTo>
                <a:lnTo>
                  <a:pt x="504699" y="787244"/>
                </a:lnTo>
                <a:lnTo>
                  <a:pt x="509935" y="785184"/>
                </a:lnTo>
                <a:lnTo>
                  <a:pt x="515170" y="783582"/>
                </a:lnTo>
                <a:lnTo>
                  <a:pt x="520634" y="781980"/>
                </a:lnTo>
                <a:lnTo>
                  <a:pt x="526097" y="780835"/>
                </a:lnTo>
                <a:lnTo>
                  <a:pt x="532016" y="779920"/>
                </a:lnTo>
                <a:lnTo>
                  <a:pt x="538162" y="779462"/>
                </a:lnTo>
                <a:close/>
                <a:moveTo>
                  <a:pt x="538626" y="654332"/>
                </a:moveTo>
                <a:lnTo>
                  <a:pt x="538626" y="688810"/>
                </a:lnTo>
                <a:lnTo>
                  <a:pt x="530011" y="689945"/>
                </a:lnTo>
                <a:lnTo>
                  <a:pt x="521624" y="691079"/>
                </a:lnTo>
                <a:lnTo>
                  <a:pt x="513236" y="692440"/>
                </a:lnTo>
                <a:lnTo>
                  <a:pt x="505302" y="694028"/>
                </a:lnTo>
                <a:lnTo>
                  <a:pt x="497594" y="695842"/>
                </a:lnTo>
                <a:lnTo>
                  <a:pt x="490113" y="697657"/>
                </a:lnTo>
                <a:lnTo>
                  <a:pt x="482859" y="699471"/>
                </a:lnTo>
                <a:lnTo>
                  <a:pt x="475831" y="701740"/>
                </a:lnTo>
                <a:lnTo>
                  <a:pt x="469257" y="704008"/>
                </a:lnTo>
                <a:lnTo>
                  <a:pt x="462683" y="706276"/>
                </a:lnTo>
                <a:lnTo>
                  <a:pt x="456336" y="708998"/>
                </a:lnTo>
                <a:lnTo>
                  <a:pt x="450215" y="711720"/>
                </a:lnTo>
                <a:lnTo>
                  <a:pt x="444321" y="714442"/>
                </a:lnTo>
                <a:lnTo>
                  <a:pt x="438654" y="717618"/>
                </a:lnTo>
                <a:lnTo>
                  <a:pt x="433440" y="720567"/>
                </a:lnTo>
                <a:lnTo>
                  <a:pt x="428226" y="723969"/>
                </a:lnTo>
                <a:lnTo>
                  <a:pt x="423238" y="727372"/>
                </a:lnTo>
                <a:lnTo>
                  <a:pt x="418478" y="731001"/>
                </a:lnTo>
                <a:lnTo>
                  <a:pt x="413944" y="734403"/>
                </a:lnTo>
                <a:lnTo>
                  <a:pt x="409410" y="738033"/>
                </a:lnTo>
                <a:lnTo>
                  <a:pt x="405556" y="741435"/>
                </a:lnTo>
                <a:lnTo>
                  <a:pt x="401476" y="744837"/>
                </a:lnTo>
                <a:lnTo>
                  <a:pt x="397849" y="748694"/>
                </a:lnTo>
                <a:lnTo>
                  <a:pt x="394221" y="752323"/>
                </a:lnTo>
                <a:lnTo>
                  <a:pt x="391048" y="755952"/>
                </a:lnTo>
                <a:lnTo>
                  <a:pt x="387874" y="760035"/>
                </a:lnTo>
                <a:lnTo>
                  <a:pt x="384927" y="763664"/>
                </a:lnTo>
                <a:lnTo>
                  <a:pt x="382207" y="767520"/>
                </a:lnTo>
                <a:lnTo>
                  <a:pt x="379486" y="771377"/>
                </a:lnTo>
                <a:lnTo>
                  <a:pt x="377219" y="775460"/>
                </a:lnTo>
                <a:lnTo>
                  <a:pt x="375179" y="779316"/>
                </a:lnTo>
                <a:lnTo>
                  <a:pt x="373366" y="783399"/>
                </a:lnTo>
                <a:lnTo>
                  <a:pt x="369738" y="791338"/>
                </a:lnTo>
                <a:lnTo>
                  <a:pt x="367018" y="799277"/>
                </a:lnTo>
                <a:lnTo>
                  <a:pt x="364298" y="806989"/>
                </a:lnTo>
                <a:lnTo>
                  <a:pt x="362258" y="814701"/>
                </a:lnTo>
                <a:lnTo>
                  <a:pt x="360671" y="822187"/>
                </a:lnTo>
                <a:lnTo>
                  <a:pt x="359537" y="829672"/>
                </a:lnTo>
                <a:lnTo>
                  <a:pt x="358857" y="836931"/>
                </a:lnTo>
                <a:lnTo>
                  <a:pt x="358630" y="844189"/>
                </a:lnTo>
                <a:lnTo>
                  <a:pt x="358857" y="851901"/>
                </a:lnTo>
                <a:lnTo>
                  <a:pt x="359537" y="859614"/>
                </a:lnTo>
                <a:lnTo>
                  <a:pt x="360444" y="867326"/>
                </a:lnTo>
                <a:lnTo>
                  <a:pt x="362031" y="874811"/>
                </a:lnTo>
                <a:lnTo>
                  <a:pt x="363844" y="882297"/>
                </a:lnTo>
                <a:lnTo>
                  <a:pt x="366111" y="889782"/>
                </a:lnTo>
                <a:lnTo>
                  <a:pt x="368832" y="897267"/>
                </a:lnTo>
                <a:lnTo>
                  <a:pt x="371779" y="904526"/>
                </a:lnTo>
                <a:lnTo>
                  <a:pt x="373592" y="907928"/>
                </a:lnTo>
                <a:lnTo>
                  <a:pt x="375633" y="911558"/>
                </a:lnTo>
                <a:lnTo>
                  <a:pt x="377673" y="915187"/>
                </a:lnTo>
                <a:lnTo>
                  <a:pt x="379940" y="918816"/>
                </a:lnTo>
                <a:lnTo>
                  <a:pt x="382660" y="922219"/>
                </a:lnTo>
                <a:lnTo>
                  <a:pt x="385380" y="925848"/>
                </a:lnTo>
                <a:lnTo>
                  <a:pt x="388554" y="929250"/>
                </a:lnTo>
                <a:lnTo>
                  <a:pt x="391501" y="932880"/>
                </a:lnTo>
                <a:lnTo>
                  <a:pt x="395128" y="936282"/>
                </a:lnTo>
                <a:lnTo>
                  <a:pt x="398529" y="939685"/>
                </a:lnTo>
                <a:lnTo>
                  <a:pt x="402609" y="943087"/>
                </a:lnTo>
                <a:lnTo>
                  <a:pt x="406463" y="946489"/>
                </a:lnTo>
                <a:lnTo>
                  <a:pt x="410770" y="949892"/>
                </a:lnTo>
                <a:lnTo>
                  <a:pt x="415077" y="953294"/>
                </a:lnTo>
                <a:lnTo>
                  <a:pt x="424372" y="959646"/>
                </a:lnTo>
                <a:lnTo>
                  <a:pt x="429586" y="963048"/>
                </a:lnTo>
                <a:lnTo>
                  <a:pt x="434800" y="966224"/>
                </a:lnTo>
                <a:lnTo>
                  <a:pt x="440467" y="969626"/>
                </a:lnTo>
                <a:lnTo>
                  <a:pt x="446361" y="972575"/>
                </a:lnTo>
                <a:lnTo>
                  <a:pt x="452482" y="975751"/>
                </a:lnTo>
                <a:lnTo>
                  <a:pt x="459056" y="978473"/>
                </a:lnTo>
                <a:lnTo>
                  <a:pt x="465630" y="981421"/>
                </a:lnTo>
                <a:lnTo>
                  <a:pt x="472658" y="984370"/>
                </a:lnTo>
                <a:lnTo>
                  <a:pt x="479912" y="987092"/>
                </a:lnTo>
                <a:lnTo>
                  <a:pt x="487619" y="989814"/>
                </a:lnTo>
                <a:lnTo>
                  <a:pt x="495327" y="992309"/>
                </a:lnTo>
                <a:lnTo>
                  <a:pt x="503488" y="994804"/>
                </a:lnTo>
                <a:lnTo>
                  <a:pt x="520490" y="1000021"/>
                </a:lnTo>
                <a:lnTo>
                  <a:pt x="538626" y="1004785"/>
                </a:lnTo>
                <a:lnTo>
                  <a:pt x="538626" y="1135439"/>
                </a:lnTo>
                <a:lnTo>
                  <a:pt x="530918" y="1134305"/>
                </a:lnTo>
                <a:lnTo>
                  <a:pt x="523210" y="1133171"/>
                </a:lnTo>
                <a:lnTo>
                  <a:pt x="515503" y="1131583"/>
                </a:lnTo>
                <a:lnTo>
                  <a:pt x="507795" y="1129768"/>
                </a:lnTo>
                <a:lnTo>
                  <a:pt x="500088" y="1127727"/>
                </a:lnTo>
                <a:lnTo>
                  <a:pt x="492607" y="1125685"/>
                </a:lnTo>
                <a:lnTo>
                  <a:pt x="485126" y="1123417"/>
                </a:lnTo>
                <a:lnTo>
                  <a:pt x="477645" y="1120695"/>
                </a:lnTo>
                <a:lnTo>
                  <a:pt x="470164" y="1117973"/>
                </a:lnTo>
                <a:lnTo>
                  <a:pt x="462683" y="1115024"/>
                </a:lnTo>
                <a:lnTo>
                  <a:pt x="455429" y="1111849"/>
                </a:lnTo>
                <a:lnTo>
                  <a:pt x="448175" y="1108673"/>
                </a:lnTo>
                <a:lnTo>
                  <a:pt x="440920" y="1105044"/>
                </a:lnTo>
                <a:lnTo>
                  <a:pt x="433893" y="1101641"/>
                </a:lnTo>
                <a:lnTo>
                  <a:pt x="426639" y="1097785"/>
                </a:lnTo>
                <a:lnTo>
                  <a:pt x="419611" y="1093929"/>
                </a:lnTo>
                <a:lnTo>
                  <a:pt x="405783" y="1085310"/>
                </a:lnTo>
                <a:lnTo>
                  <a:pt x="392181" y="1076690"/>
                </a:lnTo>
                <a:lnTo>
                  <a:pt x="379033" y="1067617"/>
                </a:lnTo>
                <a:lnTo>
                  <a:pt x="366338" y="1058317"/>
                </a:lnTo>
                <a:lnTo>
                  <a:pt x="366338" y="1169917"/>
                </a:lnTo>
                <a:lnTo>
                  <a:pt x="376313" y="1175588"/>
                </a:lnTo>
                <a:lnTo>
                  <a:pt x="386287" y="1181032"/>
                </a:lnTo>
                <a:lnTo>
                  <a:pt x="396715" y="1186249"/>
                </a:lnTo>
                <a:lnTo>
                  <a:pt x="407370" y="1191466"/>
                </a:lnTo>
                <a:lnTo>
                  <a:pt x="418251" y="1196003"/>
                </a:lnTo>
                <a:lnTo>
                  <a:pt x="429359" y="1200539"/>
                </a:lnTo>
                <a:lnTo>
                  <a:pt x="440694" y="1204849"/>
                </a:lnTo>
                <a:lnTo>
                  <a:pt x="452255" y="1208705"/>
                </a:lnTo>
                <a:lnTo>
                  <a:pt x="464043" y="1212561"/>
                </a:lnTo>
                <a:lnTo>
                  <a:pt x="475151" y="1215964"/>
                </a:lnTo>
                <a:lnTo>
                  <a:pt x="486486" y="1218686"/>
                </a:lnTo>
                <a:lnTo>
                  <a:pt x="497367" y="1221634"/>
                </a:lnTo>
                <a:lnTo>
                  <a:pt x="508022" y="1223903"/>
                </a:lnTo>
                <a:lnTo>
                  <a:pt x="518450" y="1225944"/>
                </a:lnTo>
                <a:lnTo>
                  <a:pt x="528878" y="1227759"/>
                </a:lnTo>
                <a:lnTo>
                  <a:pt x="538626" y="1229120"/>
                </a:lnTo>
                <a:lnTo>
                  <a:pt x="538626" y="1297396"/>
                </a:lnTo>
                <a:lnTo>
                  <a:pt x="600740" y="1297396"/>
                </a:lnTo>
                <a:lnTo>
                  <a:pt x="600740" y="1229120"/>
                </a:lnTo>
                <a:lnTo>
                  <a:pt x="608674" y="1228213"/>
                </a:lnTo>
                <a:lnTo>
                  <a:pt x="616608" y="1227305"/>
                </a:lnTo>
                <a:lnTo>
                  <a:pt x="624089" y="1225944"/>
                </a:lnTo>
                <a:lnTo>
                  <a:pt x="631570" y="1224810"/>
                </a:lnTo>
                <a:lnTo>
                  <a:pt x="638824" y="1223449"/>
                </a:lnTo>
                <a:lnTo>
                  <a:pt x="645852" y="1221861"/>
                </a:lnTo>
                <a:lnTo>
                  <a:pt x="652880" y="1220273"/>
                </a:lnTo>
                <a:lnTo>
                  <a:pt x="659454" y="1218232"/>
                </a:lnTo>
                <a:lnTo>
                  <a:pt x="666028" y="1216191"/>
                </a:lnTo>
                <a:lnTo>
                  <a:pt x="672375" y="1214149"/>
                </a:lnTo>
                <a:lnTo>
                  <a:pt x="678723" y="1211881"/>
                </a:lnTo>
                <a:lnTo>
                  <a:pt x="684617" y="1209386"/>
                </a:lnTo>
                <a:lnTo>
                  <a:pt x="690284" y="1206890"/>
                </a:lnTo>
                <a:lnTo>
                  <a:pt x="695951" y="1203942"/>
                </a:lnTo>
                <a:lnTo>
                  <a:pt x="701392" y="1200993"/>
                </a:lnTo>
                <a:lnTo>
                  <a:pt x="706833" y="1198044"/>
                </a:lnTo>
                <a:lnTo>
                  <a:pt x="711593" y="1194868"/>
                </a:lnTo>
                <a:lnTo>
                  <a:pt x="716581" y="1191693"/>
                </a:lnTo>
                <a:lnTo>
                  <a:pt x="721341" y="1188290"/>
                </a:lnTo>
                <a:lnTo>
                  <a:pt x="725875" y="1184888"/>
                </a:lnTo>
                <a:lnTo>
                  <a:pt x="730182" y="1181486"/>
                </a:lnTo>
                <a:lnTo>
                  <a:pt x="734263" y="1178083"/>
                </a:lnTo>
                <a:lnTo>
                  <a:pt x="738343" y="1174227"/>
                </a:lnTo>
                <a:lnTo>
                  <a:pt x="742197" y="1170825"/>
                </a:lnTo>
                <a:lnTo>
                  <a:pt x="745824" y="1166968"/>
                </a:lnTo>
                <a:lnTo>
                  <a:pt x="749225" y="1163339"/>
                </a:lnTo>
                <a:lnTo>
                  <a:pt x="752625" y="1159256"/>
                </a:lnTo>
                <a:lnTo>
                  <a:pt x="755799" y="1155627"/>
                </a:lnTo>
                <a:lnTo>
                  <a:pt x="758746" y="1151544"/>
                </a:lnTo>
                <a:lnTo>
                  <a:pt x="761466" y="1147461"/>
                </a:lnTo>
                <a:lnTo>
                  <a:pt x="763960" y="1143378"/>
                </a:lnTo>
                <a:lnTo>
                  <a:pt x="766453" y="1139295"/>
                </a:lnTo>
                <a:lnTo>
                  <a:pt x="770760" y="1130676"/>
                </a:lnTo>
                <a:lnTo>
                  <a:pt x="774614" y="1122056"/>
                </a:lnTo>
                <a:lnTo>
                  <a:pt x="777561" y="1113436"/>
                </a:lnTo>
                <a:lnTo>
                  <a:pt x="778921" y="1109354"/>
                </a:lnTo>
                <a:lnTo>
                  <a:pt x="780055" y="1105044"/>
                </a:lnTo>
                <a:lnTo>
                  <a:pt x="781415" y="1100507"/>
                </a:lnTo>
                <a:lnTo>
                  <a:pt x="782322" y="1096424"/>
                </a:lnTo>
                <a:lnTo>
                  <a:pt x="783002" y="1092114"/>
                </a:lnTo>
                <a:lnTo>
                  <a:pt x="783682" y="1087805"/>
                </a:lnTo>
                <a:lnTo>
                  <a:pt x="784135" y="1083495"/>
                </a:lnTo>
                <a:lnTo>
                  <a:pt x="784589" y="1079185"/>
                </a:lnTo>
                <a:lnTo>
                  <a:pt x="784816" y="1074875"/>
                </a:lnTo>
                <a:lnTo>
                  <a:pt x="784816" y="1070339"/>
                </a:lnTo>
                <a:lnTo>
                  <a:pt x="784589" y="1061719"/>
                </a:lnTo>
                <a:lnTo>
                  <a:pt x="784135" y="1053326"/>
                </a:lnTo>
                <a:lnTo>
                  <a:pt x="783229" y="1045161"/>
                </a:lnTo>
                <a:lnTo>
                  <a:pt x="781869" y="1037222"/>
                </a:lnTo>
                <a:lnTo>
                  <a:pt x="779828" y="1029509"/>
                </a:lnTo>
                <a:lnTo>
                  <a:pt x="777788" y="1022251"/>
                </a:lnTo>
                <a:lnTo>
                  <a:pt x="775294" y="1014992"/>
                </a:lnTo>
                <a:lnTo>
                  <a:pt x="772347" y="1007960"/>
                </a:lnTo>
                <a:lnTo>
                  <a:pt x="769174" y="1001156"/>
                </a:lnTo>
                <a:lnTo>
                  <a:pt x="765320" y="994577"/>
                </a:lnTo>
                <a:lnTo>
                  <a:pt x="761466" y="988226"/>
                </a:lnTo>
                <a:lnTo>
                  <a:pt x="756705" y="982329"/>
                </a:lnTo>
                <a:lnTo>
                  <a:pt x="752172" y="976431"/>
                </a:lnTo>
                <a:lnTo>
                  <a:pt x="746731" y="970987"/>
                </a:lnTo>
                <a:lnTo>
                  <a:pt x="741064" y="965543"/>
                </a:lnTo>
                <a:lnTo>
                  <a:pt x="734943" y="960553"/>
                </a:lnTo>
                <a:lnTo>
                  <a:pt x="728822" y="955563"/>
                </a:lnTo>
                <a:lnTo>
                  <a:pt x="722248" y="950572"/>
                </a:lnTo>
                <a:lnTo>
                  <a:pt x="715220" y="946036"/>
                </a:lnTo>
                <a:lnTo>
                  <a:pt x="708193" y="941272"/>
                </a:lnTo>
                <a:lnTo>
                  <a:pt x="700712" y="936509"/>
                </a:lnTo>
                <a:lnTo>
                  <a:pt x="693004" y="932199"/>
                </a:lnTo>
                <a:lnTo>
                  <a:pt x="685070" y="927889"/>
                </a:lnTo>
                <a:lnTo>
                  <a:pt x="676456" y="923806"/>
                </a:lnTo>
                <a:lnTo>
                  <a:pt x="668068" y="919497"/>
                </a:lnTo>
                <a:lnTo>
                  <a:pt x="659227" y="915641"/>
                </a:lnTo>
                <a:lnTo>
                  <a:pt x="650159" y="911558"/>
                </a:lnTo>
                <a:lnTo>
                  <a:pt x="641091" y="907475"/>
                </a:lnTo>
                <a:lnTo>
                  <a:pt x="631117" y="903845"/>
                </a:lnTo>
                <a:lnTo>
                  <a:pt x="621369" y="899989"/>
                </a:lnTo>
                <a:lnTo>
                  <a:pt x="611394" y="896587"/>
                </a:lnTo>
                <a:lnTo>
                  <a:pt x="600740" y="892958"/>
                </a:lnTo>
                <a:lnTo>
                  <a:pt x="600740" y="785894"/>
                </a:lnTo>
                <a:lnTo>
                  <a:pt x="612755" y="788616"/>
                </a:lnTo>
                <a:lnTo>
                  <a:pt x="624543" y="792018"/>
                </a:lnTo>
                <a:lnTo>
                  <a:pt x="636331" y="795421"/>
                </a:lnTo>
                <a:lnTo>
                  <a:pt x="647892" y="799504"/>
                </a:lnTo>
                <a:lnTo>
                  <a:pt x="659227" y="803813"/>
                </a:lnTo>
                <a:lnTo>
                  <a:pt x="670562" y="808577"/>
                </a:lnTo>
                <a:lnTo>
                  <a:pt x="681443" y="813794"/>
                </a:lnTo>
                <a:lnTo>
                  <a:pt x="692324" y="819465"/>
                </a:lnTo>
                <a:lnTo>
                  <a:pt x="702752" y="824909"/>
                </a:lnTo>
                <a:lnTo>
                  <a:pt x="712727" y="830806"/>
                </a:lnTo>
                <a:lnTo>
                  <a:pt x="722475" y="836477"/>
                </a:lnTo>
                <a:lnTo>
                  <a:pt x="731542" y="842148"/>
                </a:lnTo>
                <a:lnTo>
                  <a:pt x="740157" y="847592"/>
                </a:lnTo>
                <a:lnTo>
                  <a:pt x="748318" y="853262"/>
                </a:lnTo>
                <a:lnTo>
                  <a:pt x="756025" y="858933"/>
                </a:lnTo>
                <a:lnTo>
                  <a:pt x="763280" y="864604"/>
                </a:lnTo>
                <a:lnTo>
                  <a:pt x="763280" y="748240"/>
                </a:lnTo>
                <a:lnTo>
                  <a:pt x="752625" y="741889"/>
                </a:lnTo>
                <a:lnTo>
                  <a:pt x="741744" y="735764"/>
                </a:lnTo>
                <a:lnTo>
                  <a:pt x="731316" y="730547"/>
                </a:lnTo>
                <a:lnTo>
                  <a:pt x="720888" y="725103"/>
                </a:lnTo>
                <a:lnTo>
                  <a:pt x="710913" y="720340"/>
                </a:lnTo>
                <a:lnTo>
                  <a:pt x="701165" y="716030"/>
                </a:lnTo>
                <a:lnTo>
                  <a:pt x="691644" y="711720"/>
                </a:lnTo>
                <a:lnTo>
                  <a:pt x="682123" y="708318"/>
                </a:lnTo>
                <a:lnTo>
                  <a:pt x="672602" y="704689"/>
                </a:lnTo>
                <a:lnTo>
                  <a:pt x="663081" y="701740"/>
                </a:lnTo>
                <a:lnTo>
                  <a:pt x="653106" y="698791"/>
                </a:lnTo>
                <a:lnTo>
                  <a:pt x="643132" y="696296"/>
                </a:lnTo>
                <a:lnTo>
                  <a:pt x="632930" y="694254"/>
                </a:lnTo>
                <a:lnTo>
                  <a:pt x="622276" y="691986"/>
                </a:lnTo>
                <a:lnTo>
                  <a:pt x="611848" y="690171"/>
                </a:lnTo>
                <a:lnTo>
                  <a:pt x="600740" y="688810"/>
                </a:lnTo>
                <a:lnTo>
                  <a:pt x="600740" y="654332"/>
                </a:lnTo>
                <a:lnTo>
                  <a:pt x="538626" y="654332"/>
                </a:lnTo>
                <a:close/>
                <a:moveTo>
                  <a:pt x="549280" y="371475"/>
                </a:moveTo>
                <a:lnTo>
                  <a:pt x="564015" y="371475"/>
                </a:lnTo>
                <a:lnTo>
                  <a:pt x="577844" y="371475"/>
                </a:lnTo>
                <a:lnTo>
                  <a:pt x="591219" y="371929"/>
                </a:lnTo>
                <a:lnTo>
                  <a:pt x="604594" y="372609"/>
                </a:lnTo>
                <a:lnTo>
                  <a:pt x="617515" y="373743"/>
                </a:lnTo>
                <a:lnTo>
                  <a:pt x="630210" y="375104"/>
                </a:lnTo>
                <a:lnTo>
                  <a:pt x="642905" y="376692"/>
                </a:lnTo>
                <a:lnTo>
                  <a:pt x="655373" y="378507"/>
                </a:lnTo>
                <a:lnTo>
                  <a:pt x="667388" y="380775"/>
                </a:lnTo>
                <a:lnTo>
                  <a:pt x="679403" y="383497"/>
                </a:lnTo>
                <a:lnTo>
                  <a:pt x="691191" y="386219"/>
                </a:lnTo>
                <a:lnTo>
                  <a:pt x="702752" y="389168"/>
                </a:lnTo>
                <a:lnTo>
                  <a:pt x="714314" y="392797"/>
                </a:lnTo>
                <a:lnTo>
                  <a:pt x="725422" y="396426"/>
                </a:lnTo>
                <a:lnTo>
                  <a:pt x="736530" y="400509"/>
                </a:lnTo>
                <a:lnTo>
                  <a:pt x="747184" y="405046"/>
                </a:lnTo>
                <a:lnTo>
                  <a:pt x="757839" y="409582"/>
                </a:lnTo>
                <a:lnTo>
                  <a:pt x="768267" y="414573"/>
                </a:lnTo>
                <a:lnTo>
                  <a:pt x="778468" y="420017"/>
                </a:lnTo>
                <a:lnTo>
                  <a:pt x="788669" y="425461"/>
                </a:lnTo>
                <a:lnTo>
                  <a:pt x="798644" y="431358"/>
                </a:lnTo>
                <a:lnTo>
                  <a:pt x="808392" y="437709"/>
                </a:lnTo>
                <a:lnTo>
                  <a:pt x="818140" y="444288"/>
                </a:lnTo>
                <a:lnTo>
                  <a:pt x="827434" y="451092"/>
                </a:lnTo>
                <a:lnTo>
                  <a:pt x="836729" y="458351"/>
                </a:lnTo>
                <a:lnTo>
                  <a:pt x="845796" y="466063"/>
                </a:lnTo>
                <a:lnTo>
                  <a:pt x="854864" y="473775"/>
                </a:lnTo>
                <a:lnTo>
                  <a:pt x="863705" y="481941"/>
                </a:lnTo>
                <a:lnTo>
                  <a:pt x="872319" y="490561"/>
                </a:lnTo>
                <a:lnTo>
                  <a:pt x="880934" y="499407"/>
                </a:lnTo>
                <a:lnTo>
                  <a:pt x="889095" y="508707"/>
                </a:lnTo>
                <a:lnTo>
                  <a:pt x="897483" y="518234"/>
                </a:lnTo>
                <a:lnTo>
                  <a:pt x="905417" y="527988"/>
                </a:lnTo>
                <a:lnTo>
                  <a:pt x="913351" y="538422"/>
                </a:lnTo>
                <a:lnTo>
                  <a:pt x="921512" y="548856"/>
                </a:lnTo>
                <a:lnTo>
                  <a:pt x="929220" y="559744"/>
                </a:lnTo>
                <a:lnTo>
                  <a:pt x="936701" y="571086"/>
                </a:lnTo>
                <a:lnTo>
                  <a:pt x="944182" y="582654"/>
                </a:lnTo>
                <a:lnTo>
                  <a:pt x="951436" y="594449"/>
                </a:lnTo>
                <a:lnTo>
                  <a:pt x="958690" y="606925"/>
                </a:lnTo>
                <a:lnTo>
                  <a:pt x="965944" y="619627"/>
                </a:lnTo>
                <a:lnTo>
                  <a:pt x="972745" y="632330"/>
                </a:lnTo>
                <a:lnTo>
                  <a:pt x="979546" y="645713"/>
                </a:lnTo>
                <a:lnTo>
                  <a:pt x="986347" y="659549"/>
                </a:lnTo>
                <a:lnTo>
                  <a:pt x="993148" y="673613"/>
                </a:lnTo>
                <a:lnTo>
                  <a:pt x="999722" y="687903"/>
                </a:lnTo>
                <a:lnTo>
                  <a:pt x="1006069" y="702647"/>
                </a:lnTo>
                <a:lnTo>
                  <a:pt x="1012643" y="717845"/>
                </a:lnTo>
                <a:lnTo>
                  <a:pt x="1018991" y="733269"/>
                </a:lnTo>
                <a:lnTo>
                  <a:pt x="1025111" y="748920"/>
                </a:lnTo>
                <a:lnTo>
                  <a:pt x="1031005" y="765252"/>
                </a:lnTo>
                <a:lnTo>
                  <a:pt x="1037126" y="781584"/>
                </a:lnTo>
                <a:lnTo>
                  <a:pt x="1043247" y="798823"/>
                </a:lnTo>
                <a:lnTo>
                  <a:pt x="1049141" y="816062"/>
                </a:lnTo>
                <a:lnTo>
                  <a:pt x="1054808" y="833528"/>
                </a:lnTo>
                <a:lnTo>
                  <a:pt x="1060476" y="851674"/>
                </a:lnTo>
                <a:lnTo>
                  <a:pt x="1066143" y="870048"/>
                </a:lnTo>
                <a:lnTo>
                  <a:pt x="1071810" y="888875"/>
                </a:lnTo>
                <a:lnTo>
                  <a:pt x="1077478" y="907928"/>
                </a:lnTo>
                <a:lnTo>
                  <a:pt x="1082692" y="927436"/>
                </a:lnTo>
                <a:lnTo>
                  <a:pt x="1088132" y="947624"/>
                </a:lnTo>
                <a:lnTo>
                  <a:pt x="1093573" y="967812"/>
                </a:lnTo>
                <a:lnTo>
                  <a:pt x="1098787" y="988453"/>
                </a:lnTo>
                <a:lnTo>
                  <a:pt x="1109215" y="1030870"/>
                </a:lnTo>
                <a:lnTo>
                  <a:pt x="1112615" y="1046522"/>
                </a:lnTo>
                <a:lnTo>
                  <a:pt x="1115789" y="1061946"/>
                </a:lnTo>
                <a:lnTo>
                  <a:pt x="1118056" y="1076917"/>
                </a:lnTo>
                <a:lnTo>
                  <a:pt x="1119870" y="1091888"/>
                </a:lnTo>
                <a:lnTo>
                  <a:pt x="1121456" y="1106405"/>
                </a:lnTo>
                <a:lnTo>
                  <a:pt x="1122136" y="1120922"/>
                </a:lnTo>
                <a:lnTo>
                  <a:pt x="1122363" y="1134985"/>
                </a:lnTo>
                <a:lnTo>
                  <a:pt x="1122136" y="1148822"/>
                </a:lnTo>
                <a:lnTo>
                  <a:pt x="1121456" y="1162659"/>
                </a:lnTo>
                <a:lnTo>
                  <a:pt x="1120096" y="1176042"/>
                </a:lnTo>
                <a:lnTo>
                  <a:pt x="1118509" y="1188971"/>
                </a:lnTo>
                <a:lnTo>
                  <a:pt x="1116469" y="1201900"/>
                </a:lnTo>
                <a:lnTo>
                  <a:pt x="1113749" y="1214603"/>
                </a:lnTo>
                <a:lnTo>
                  <a:pt x="1110575" y="1227078"/>
                </a:lnTo>
                <a:lnTo>
                  <a:pt x="1107175" y="1239100"/>
                </a:lnTo>
                <a:lnTo>
                  <a:pt x="1103321" y="1250896"/>
                </a:lnTo>
                <a:lnTo>
                  <a:pt x="1098787" y="1262464"/>
                </a:lnTo>
                <a:lnTo>
                  <a:pt x="1094026" y="1274032"/>
                </a:lnTo>
                <a:lnTo>
                  <a:pt x="1088812" y="1284920"/>
                </a:lnTo>
                <a:lnTo>
                  <a:pt x="1083145" y="1296035"/>
                </a:lnTo>
                <a:lnTo>
                  <a:pt x="1077251" y="1306469"/>
                </a:lnTo>
                <a:lnTo>
                  <a:pt x="1070904" y="1317130"/>
                </a:lnTo>
                <a:lnTo>
                  <a:pt x="1064103" y="1327110"/>
                </a:lnTo>
                <a:lnTo>
                  <a:pt x="1056849" y="1336864"/>
                </a:lnTo>
                <a:lnTo>
                  <a:pt x="1049368" y="1346845"/>
                </a:lnTo>
                <a:lnTo>
                  <a:pt x="1041660" y="1356145"/>
                </a:lnTo>
                <a:lnTo>
                  <a:pt x="1033499" y="1365218"/>
                </a:lnTo>
                <a:lnTo>
                  <a:pt x="1024658" y="1374064"/>
                </a:lnTo>
                <a:lnTo>
                  <a:pt x="1015817" y="1382911"/>
                </a:lnTo>
                <a:lnTo>
                  <a:pt x="1006749" y="1391303"/>
                </a:lnTo>
                <a:lnTo>
                  <a:pt x="997228" y="1399469"/>
                </a:lnTo>
                <a:lnTo>
                  <a:pt x="987253" y="1407408"/>
                </a:lnTo>
                <a:lnTo>
                  <a:pt x="977279" y="1415121"/>
                </a:lnTo>
                <a:lnTo>
                  <a:pt x="967078" y="1422606"/>
                </a:lnTo>
                <a:lnTo>
                  <a:pt x="956196" y="1429638"/>
                </a:lnTo>
                <a:lnTo>
                  <a:pt x="945315" y="1436669"/>
                </a:lnTo>
                <a:lnTo>
                  <a:pt x="934207" y="1443474"/>
                </a:lnTo>
                <a:lnTo>
                  <a:pt x="922872" y="1449826"/>
                </a:lnTo>
                <a:lnTo>
                  <a:pt x="911084" y="1455950"/>
                </a:lnTo>
                <a:lnTo>
                  <a:pt x="899296" y="1461848"/>
                </a:lnTo>
                <a:lnTo>
                  <a:pt x="887055" y="1467745"/>
                </a:lnTo>
                <a:lnTo>
                  <a:pt x="874586" y="1473189"/>
                </a:lnTo>
                <a:lnTo>
                  <a:pt x="862118" y="1478179"/>
                </a:lnTo>
                <a:lnTo>
                  <a:pt x="849197" y="1483396"/>
                </a:lnTo>
                <a:lnTo>
                  <a:pt x="836275" y="1488160"/>
                </a:lnTo>
                <a:lnTo>
                  <a:pt x="823127" y="1492470"/>
                </a:lnTo>
                <a:lnTo>
                  <a:pt x="809752" y="1496779"/>
                </a:lnTo>
                <a:lnTo>
                  <a:pt x="796377" y="1500862"/>
                </a:lnTo>
                <a:lnTo>
                  <a:pt x="782549" y="1504492"/>
                </a:lnTo>
                <a:lnTo>
                  <a:pt x="768720" y="1508348"/>
                </a:lnTo>
                <a:lnTo>
                  <a:pt x="754892" y="1511523"/>
                </a:lnTo>
                <a:lnTo>
                  <a:pt x="740610" y="1514472"/>
                </a:lnTo>
                <a:lnTo>
                  <a:pt x="726555" y="1517194"/>
                </a:lnTo>
                <a:lnTo>
                  <a:pt x="712047" y="1519689"/>
                </a:lnTo>
                <a:lnTo>
                  <a:pt x="697538" y="1521958"/>
                </a:lnTo>
                <a:lnTo>
                  <a:pt x="683030" y="1524226"/>
                </a:lnTo>
                <a:lnTo>
                  <a:pt x="668521" y="1526040"/>
                </a:lnTo>
                <a:lnTo>
                  <a:pt x="653786" y="1527401"/>
                </a:lnTo>
                <a:lnTo>
                  <a:pt x="638824" y="1528762"/>
                </a:lnTo>
                <a:lnTo>
                  <a:pt x="624089" y="1529897"/>
                </a:lnTo>
                <a:lnTo>
                  <a:pt x="609128" y="1530804"/>
                </a:lnTo>
                <a:lnTo>
                  <a:pt x="594166" y="1531484"/>
                </a:lnTo>
                <a:lnTo>
                  <a:pt x="579204" y="1531938"/>
                </a:lnTo>
                <a:lnTo>
                  <a:pt x="564015" y="1531938"/>
                </a:lnTo>
                <a:lnTo>
                  <a:pt x="549054" y="1531938"/>
                </a:lnTo>
                <a:lnTo>
                  <a:pt x="533865" y="1531484"/>
                </a:lnTo>
                <a:lnTo>
                  <a:pt x="518903" y="1530804"/>
                </a:lnTo>
                <a:lnTo>
                  <a:pt x="503941" y="1529670"/>
                </a:lnTo>
                <a:lnTo>
                  <a:pt x="488980" y="1528309"/>
                </a:lnTo>
                <a:lnTo>
                  <a:pt x="474018" y="1526948"/>
                </a:lnTo>
                <a:lnTo>
                  <a:pt x="459056" y="1525133"/>
                </a:lnTo>
                <a:lnTo>
                  <a:pt x="444321" y="1523319"/>
                </a:lnTo>
                <a:lnTo>
                  <a:pt x="429359" y="1520823"/>
                </a:lnTo>
                <a:lnTo>
                  <a:pt x="414851" y="1518328"/>
                </a:lnTo>
                <a:lnTo>
                  <a:pt x="400115" y="1515606"/>
                </a:lnTo>
                <a:lnTo>
                  <a:pt x="385607" y="1512204"/>
                </a:lnTo>
                <a:lnTo>
                  <a:pt x="371325" y="1509028"/>
                </a:lnTo>
                <a:lnTo>
                  <a:pt x="357044" y="1505172"/>
                </a:lnTo>
                <a:lnTo>
                  <a:pt x="342989" y="1501543"/>
                </a:lnTo>
                <a:lnTo>
                  <a:pt x="329160" y="1497233"/>
                </a:lnTo>
                <a:lnTo>
                  <a:pt x="315332" y="1492696"/>
                </a:lnTo>
                <a:lnTo>
                  <a:pt x="301730" y="1488160"/>
                </a:lnTo>
                <a:lnTo>
                  <a:pt x="288129" y="1483170"/>
                </a:lnTo>
                <a:lnTo>
                  <a:pt x="274754" y="1477952"/>
                </a:lnTo>
                <a:lnTo>
                  <a:pt x="261832" y="1472735"/>
                </a:lnTo>
                <a:lnTo>
                  <a:pt x="248910" y="1466838"/>
                </a:lnTo>
                <a:lnTo>
                  <a:pt x="235988" y="1460940"/>
                </a:lnTo>
                <a:lnTo>
                  <a:pt x="223520" y="1454816"/>
                </a:lnTo>
                <a:lnTo>
                  <a:pt x="211505" y="1448238"/>
                </a:lnTo>
                <a:lnTo>
                  <a:pt x="199264" y="1441660"/>
                </a:lnTo>
                <a:lnTo>
                  <a:pt x="187703" y="1434855"/>
                </a:lnTo>
                <a:lnTo>
                  <a:pt x="176141" y="1427596"/>
                </a:lnTo>
                <a:lnTo>
                  <a:pt x="164806" y="1420111"/>
                </a:lnTo>
                <a:lnTo>
                  <a:pt x="153925" y="1412399"/>
                </a:lnTo>
                <a:lnTo>
                  <a:pt x="143497" y="1404233"/>
                </a:lnTo>
                <a:lnTo>
                  <a:pt x="132843" y="1396067"/>
                </a:lnTo>
                <a:lnTo>
                  <a:pt x="122868" y="1387674"/>
                </a:lnTo>
                <a:lnTo>
                  <a:pt x="113120" y="1379055"/>
                </a:lnTo>
                <a:lnTo>
                  <a:pt x="103826" y="1370208"/>
                </a:lnTo>
                <a:lnTo>
                  <a:pt x="94758" y="1361135"/>
                </a:lnTo>
                <a:lnTo>
                  <a:pt x="86144" y="1351608"/>
                </a:lnTo>
                <a:lnTo>
                  <a:pt x="77756" y="1342081"/>
                </a:lnTo>
                <a:lnTo>
                  <a:pt x="69822" y="1332328"/>
                </a:lnTo>
                <a:lnTo>
                  <a:pt x="62341" y="1322120"/>
                </a:lnTo>
                <a:lnTo>
                  <a:pt x="55086" y="1311913"/>
                </a:lnTo>
                <a:lnTo>
                  <a:pt x="48286" y="1301479"/>
                </a:lnTo>
                <a:lnTo>
                  <a:pt x="41711" y="1290591"/>
                </a:lnTo>
                <a:lnTo>
                  <a:pt x="35817" y="1279703"/>
                </a:lnTo>
                <a:lnTo>
                  <a:pt x="30150" y="1268361"/>
                </a:lnTo>
                <a:lnTo>
                  <a:pt x="25163" y="1257020"/>
                </a:lnTo>
                <a:lnTo>
                  <a:pt x="20402" y="1245225"/>
                </a:lnTo>
                <a:lnTo>
                  <a:pt x="16095" y="1233203"/>
                </a:lnTo>
                <a:lnTo>
                  <a:pt x="12468" y="1221181"/>
                </a:lnTo>
                <a:lnTo>
                  <a:pt x="9068" y="1208932"/>
                </a:lnTo>
                <a:lnTo>
                  <a:pt x="6347" y="1196229"/>
                </a:lnTo>
                <a:lnTo>
                  <a:pt x="4080" y="1183527"/>
                </a:lnTo>
                <a:lnTo>
                  <a:pt x="2493" y="1170371"/>
                </a:lnTo>
                <a:lnTo>
                  <a:pt x="907" y="1157215"/>
                </a:lnTo>
                <a:lnTo>
                  <a:pt x="226" y="1143605"/>
                </a:lnTo>
                <a:lnTo>
                  <a:pt x="0" y="1129995"/>
                </a:lnTo>
                <a:lnTo>
                  <a:pt x="453" y="1116158"/>
                </a:lnTo>
                <a:lnTo>
                  <a:pt x="1133" y="1102095"/>
                </a:lnTo>
                <a:lnTo>
                  <a:pt x="2947" y="1087805"/>
                </a:lnTo>
                <a:lnTo>
                  <a:pt x="4760" y="1073288"/>
                </a:lnTo>
                <a:lnTo>
                  <a:pt x="7481" y="1058544"/>
                </a:lnTo>
                <a:lnTo>
                  <a:pt x="10654" y="1043573"/>
                </a:lnTo>
                <a:lnTo>
                  <a:pt x="14508" y="1028375"/>
                </a:lnTo>
                <a:lnTo>
                  <a:pt x="19042" y="1012951"/>
                </a:lnTo>
                <a:lnTo>
                  <a:pt x="29697" y="978473"/>
                </a:lnTo>
                <a:lnTo>
                  <a:pt x="40578" y="944448"/>
                </a:lnTo>
                <a:lnTo>
                  <a:pt x="51233" y="911104"/>
                </a:lnTo>
                <a:lnTo>
                  <a:pt x="62114" y="878667"/>
                </a:lnTo>
                <a:lnTo>
                  <a:pt x="73222" y="846684"/>
                </a:lnTo>
                <a:lnTo>
                  <a:pt x="84557" y="815608"/>
                </a:lnTo>
                <a:lnTo>
                  <a:pt x="95891" y="785213"/>
                </a:lnTo>
                <a:lnTo>
                  <a:pt x="101785" y="770469"/>
                </a:lnTo>
                <a:lnTo>
                  <a:pt x="107679" y="755725"/>
                </a:lnTo>
                <a:lnTo>
                  <a:pt x="113574" y="741435"/>
                </a:lnTo>
                <a:lnTo>
                  <a:pt x="119468" y="727145"/>
                </a:lnTo>
                <a:lnTo>
                  <a:pt x="125588" y="713081"/>
                </a:lnTo>
                <a:lnTo>
                  <a:pt x="131936" y="699245"/>
                </a:lnTo>
                <a:lnTo>
                  <a:pt x="138283" y="685635"/>
                </a:lnTo>
                <a:lnTo>
                  <a:pt x="144631" y="672479"/>
                </a:lnTo>
                <a:lnTo>
                  <a:pt x="151205" y="659322"/>
                </a:lnTo>
                <a:lnTo>
                  <a:pt x="157552" y="646393"/>
                </a:lnTo>
                <a:lnTo>
                  <a:pt x="164353" y="633691"/>
                </a:lnTo>
                <a:lnTo>
                  <a:pt x="171381" y="621669"/>
                </a:lnTo>
                <a:lnTo>
                  <a:pt x="178181" y="609420"/>
                </a:lnTo>
                <a:lnTo>
                  <a:pt x="185436" y="597625"/>
                </a:lnTo>
                <a:lnTo>
                  <a:pt x="192463" y="585830"/>
                </a:lnTo>
                <a:lnTo>
                  <a:pt x="199944" y="574488"/>
                </a:lnTo>
                <a:lnTo>
                  <a:pt x="207425" y="563600"/>
                </a:lnTo>
                <a:lnTo>
                  <a:pt x="215133" y="552712"/>
                </a:lnTo>
                <a:lnTo>
                  <a:pt x="222840" y="542051"/>
                </a:lnTo>
                <a:lnTo>
                  <a:pt x="230774" y="531844"/>
                </a:lnTo>
                <a:lnTo>
                  <a:pt x="238935" y="521863"/>
                </a:lnTo>
                <a:lnTo>
                  <a:pt x="247324" y="512110"/>
                </a:lnTo>
                <a:lnTo>
                  <a:pt x="255711" y="502810"/>
                </a:lnTo>
                <a:lnTo>
                  <a:pt x="264326" y="493736"/>
                </a:lnTo>
                <a:lnTo>
                  <a:pt x="272940" y="484663"/>
                </a:lnTo>
                <a:lnTo>
                  <a:pt x="282008" y="476271"/>
                </a:lnTo>
                <a:lnTo>
                  <a:pt x="291076" y="468105"/>
                </a:lnTo>
                <a:lnTo>
                  <a:pt x="300597" y="460166"/>
                </a:lnTo>
                <a:lnTo>
                  <a:pt x="310118" y="452453"/>
                </a:lnTo>
                <a:lnTo>
                  <a:pt x="319639" y="445195"/>
                </a:lnTo>
                <a:lnTo>
                  <a:pt x="329840" y="438163"/>
                </a:lnTo>
                <a:lnTo>
                  <a:pt x="339815" y="431585"/>
                </a:lnTo>
                <a:lnTo>
                  <a:pt x="350243" y="425234"/>
                </a:lnTo>
                <a:lnTo>
                  <a:pt x="360897" y="419336"/>
                </a:lnTo>
                <a:lnTo>
                  <a:pt x="371552" y="413665"/>
                </a:lnTo>
                <a:lnTo>
                  <a:pt x="382660" y="408222"/>
                </a:lnTo>
                <a:lnTo>
                  <a:pt x="393995" y="403231"/>
                </a:lnTo>
                <a:lnTo>
                  <a:pt x="405556" y="398695"/>
                </a:lnTo>
                <a:lnTo>
                  <a:pt x="417344" y="394385"/>
                </a:lnTo>
                <a:lnTo>
                  <a:pt x="429359" y="390529"/>
                </a:lnTo>
                <a:lnTo>
                  <a:pt x="441601" y="386899"/>
                </a:lnTo>
                <a:lnTo>
                  <a:pt x="454069" y="383724"/>
                </a:lnTo>
                <a:lnTo>
                  <a:pt x="466764" y="380775"/>
                </a:lnTo>
                <a:lnTo>
                  <a:pt x="479912" y="378280"/>
                </a:lnTo>
                <a:lnTo>
                  <a:pt x="493287" y="376238"/>
                </a:lnTo>
                <a:lnTo>
                  <a:pt x="506888" y="374424"/>
                </a:lnTo>
                <a:lnTo>
                  <a:pt x="520717" y="373063"/>
                </a:lnTo>
                <a:lnTo>
                  <a:pt x="534772" y="372156"/>
                </a:lnTo>
                <a:lnTo>
                  <a:pt x="549280" y="371475"/>
                </a:lnTo>
                <a:close/>
                <a:moveTo>
                  <a:pt x="455387" y="0"/>
                </a:moveTo>
                <a:lnTo>
                  <a:pt x="463542" y="227"/>
                </a:lnTo>
                <a:lnTo>
                  <a:pt x="471471" y="682"/>
                </a:lnTo>
                <a:lnTo>
                  <a:pt x="479174" y="1591"/>
                </a:lnTo>
                <a:lnTo>
                  <a:pt x="486423" y="2500"/>
                </a:lnTo>
                <a:lnTo>
                  <a:pt x="493446" y="3863"/>
                </a:lnTo>
                <a:lnTo>
                  <a:pt x="500242" y="5681"/>
                </a:lnTo>
                <a:lnTo>
                  <a:pt x="506812" y="7499"/>
                </a:lnTo>
                <a:lnTo>
                  <a:pt x="512702" y="9317"/>
                </a:lnTo>
                <a:lnTo>
                  <a:pt x="518592" y="11362"/>
                </a:lnTo>
                <a:lnTo>
                  <a:pt x="524256" y="13861"/>
                </a:lnTo>
                <a:lnTo>
                  <a:pt x="529466" y="16361"/>
                </a:lnTo>
                <a:lnTo>
                  <a:pt x="534450" y="18861"/>
                </a:lnTo>
                <a:lnTo>
                  <a:pt x="539207" y="21587"/>
                </a:lnTo>
                <a:lnTo>
                  <a:pt x="543738" y="24314"/>
                </a:lnTo>
                <a:lnTo>
                  <a:pt x="547816" y="27268"/>
                </a:lnTo>
                <a:lnTo>
                  <a:pt x="551894" y="29995"/>
                </a:lnTo>
                <a:lnTo>
                  <a:pt x="555292" y="32722"/>
                </a:lnTo>
                <a:lnTo>
                  <a:pt x="558916" y="35676"/>
                </a:lnTo>
                <a:lnTo>
                  <a:pt x="564807" y="40903"/>
                </a:lnTo>
                <a:lnTo>
                  <a:pt x="569790" y="45902"/>
                </a:lnTo>
                <a:lnTo>
                  <a:pt x="574095" y="50674"/>
                </a:lnTo>
                <a:lnTo>
                  <a:pt x="577040" y="54310"/>
                </a:lnTo>
                <a:lnTo>
                  <a:pt x="579079" y="57491"/>
                </a:lnTo>
                <a:lnTo>
                  <a:pt x="581118" y="59990"/>
                </a:lnTo>
                <a:lnTo>
                  <a:pt x="590406" y="51810"/>
                </a:lnTo>
                <a:lnTo>
                  <a:pt x="599467" y="44311"/>
                </a:lnTo>
                <a:lnTo>
                  <a:pt x="608076" y="37494"/>
                </a:lnTo>
                <a:lnTo>
                  <a:pt x="616685" y="31359"/>
                </a:lnTo>
                <a:lnTo>
                  <a:pt x="625293" y="25905"/>
                </a:lnTo>
                <a:lnTo>
                  <a:pt x="633449" y="21360"/>
                </a:lnTo>
                <a:lnTo>
                  <a:pt x="641151" y="17043"/>
                </a:lnTo>
                <a:lnTo>
                  <a:pt x="648854" y="13407"/>
                </a:lnTo>
                <a:lnTo>
                  <a:pt x="656103" y="10226"/>
                </a:lnTo>
                <a:lnTo>
                  <a:pt x="663126" y="7499"/>
                </a:lnTo>
                <a:lnTo>
                  <a:pt x="669922" y="5454"/>
                </a:lnTo>
                <a:lnTo>
                  <a:pt x="676492" y="3409"/>
                </a:lnTo>
                <a:lnTo>
                  <a:pt x="682608" y="2272"/>
                </a:lnTo>
                <a:lnTo>
                  <a:pt x="688498" y="1136"/>
                </a:lnTo>
                <a:lnTo>
                  <a:pt x="694162" y="454"/>
                </a:lnTo>
                <a:lnTo>
                  <a:pt x="699599" y="227"/>
                </a:lnTo>
                <a:lnTo>
                  <a:pt x="704583" y="0"/>
                </a:lnTo>
                <a:lnTo>
                  <a:pt x="709340" y="227"/>
                </a:lnTo>
                <a:lnTo>
                  <a:pt x="713871" y="454"/>
                </a:lnTo>
                <a:lnTo>
                  <a:pt x="717949" y="909"/>
                </a:lnTo>
                <a:lnTo>
                  <a:pt x="721800" y="1591"/>
                </a:lnTo>
                <a:lnTo>
                  <a:pt x="725198" y="2272"/>
                </a:lnTo>
                <a:lnTo>
                  <a:pt x="728596" y="3181"/>
                </a:lnTo>
                <a:lnTo>
                  <a:pt x="731315" y="3863"/>
                </a:lnTo>
                <a:lnTo>
                  <a:pt x="736299" y="5908"/>
                </a:lnTo>
                <a:lnTo>
                  <a:pt x="739697" y="7499"/>
                </a:lnTo>
                <a:lnTo>
                  <a:pt x="742415" y="8862"/>
                </a:lnTo>
                <a:lnTo>
                  <a:pt x="746720" y="13180"/>
                </a:lnTo>
                <a:lnTo>
                  <a:pt x="751024" y="17497"/>
                </a:lnTo>
                <a:lnTo>
                  <a:pt x="754875" y="22269"/>
                </a:lnTo>
                <a:lnTo>
                  <a:pt x="758726" y="27496"/>
                </a:lnTo>
                <a:lnTo>
                  <a:pt x="762124" y="32495"/>
                </a:lnTo>
                <a:lnTo>
                  <a:pt x="765523" y="37949"/>
                </a:lnTo>
                <a:lnTo>
                  <a:pt x="768694" y="43629"/>
                </a:lnTo>
                <a:lnTo>
                  <a:pt x="771639" y="49310"/>
                </a:lnTo>
                <a:lnTo>
                  <a:pt x="774584" y="54764"/>
                </a:lnTo>
                <a:lnTo>
                  <a:pt x="777076" y="60672"/>
                </a:lnTo>
                <a:lnTo>
                  <a:pt x="779342" y="66808"/>
                </a:lnTo>
                <a:lnTo>
                  <a:pt x="781834" y="72716"/>
                </a:lnTo>
                <a:lnTo>
                  <a:pt x="785911" y="84305"/>
                </a:lnTo>
                <a:lnTo>
                  <a:pt x="789536" y="95894"/>
                </a:lnTo>
                <a:lnTo>
                  <a:pt x="792481" y="106801"/>
                </a:lnTo>
                <a:lnTo>
                  <a:pt x="794973" y="117254"/>
                </a:lnTo>
                <a:lnTo>
                  <a:pt x="796785" y="126571"/>
                </a:lnTo>
                <a:lnTo>
                  <a:pt x="798371" y="134524"/>
                </a:lnTo>
                <a:lnTo>
                  <a:pt x="800183" y="146568"/>
                </a:lnTo>
                <a:lnTo>
                  <a:pt x="800636" y="150658"/>
                </a:lnTo>
                <a:lnTo>
                  <a:pt x="805847" y="149294"/>
                </a:lnTo>
                <a:lnTo>
                  <a:pt x="810831" y="147931"/>
                </a:lnTo>
                <a:lnTo>
                  <a:pt x="815362" y="146340"/>
                </a:lnTo>
                <a:lnTo>
                  <a:pt x="820119" y="144522"/>
                </a:lnTo>
                <a:lnTo>
                  <a:pt x="824197" y="142705"/>
                </a:lnTo>
                <a:lnTo>
                  <a:pt x="828275" y="140887"/>
                </a:lnTo>
                <a:lnTo>
                  <a:pt x="832352" y="139069"/>
                </a:lnTo>
                <a:lnTo>
                  <a:pt x="835750" y="136796"/>
                </a:lnTo>
                <a:lnTo>
                  <a:pt x="839375" y="134751"/>
                </a:lnTo>
                <a:lnTo>
                  <a:pt x="842547" y="132706"/>
                </a:lnTo>
                <a:lnTo>
                  <a:pt x="848663" y="128389"/>
                </a:lnTo>
                <a:lnTo>
                  <a:pt x="853647" y="124071"/>
                </a:lnTo>
                <a:lnTo>
                  <a:pt x="858405" y="119754"/>
                </a:lnTo>
                <a:lnTo>
                  <a:pt x="862482" y="115663"/>
                </a:lnTo>
                <a:lnTo>
                  <a:pt x="865654" y="111800"/>
                </a:lnTo>
                <a:lnTo>
                  <a:pt x="868372" y="108392"/>
                </a:lnTo>
                <a:lnTo>
                  <a:pt x="870638" y="105211"/>
                </a:lnTo>
                <a:lnTo>
                  <a:pt x="873130" y="100439"/>
                </a:lnTo>
                <a:lnTo>
                  <a:pt x="874036" y="98848"/>
                </a:lnTo>
                <a:lnTo>
                  <a:pt x="875395" y="106347"/>
                </a:lnTo>
                <a:lnTo>
                  <a:pt x="876755" y="113846"/>
                </a:lnTo>
                <a:lnTo>
                  <a:pt x="877434" y="121117"/>
                </a:lnTo>
                <a:lnTo>
                  <a:pt x="877887" y="128389"/>
                </a:lnTo>
                <a:lnTo>
                  <a:pt x="877887" y="135433"/>
                </a:lnTo>
                <a:lnTo>
                  <a:pt x="877434" y="142250"/>
                </a:lnTo>
                <a:lnTo>
                  <a:pt x="876755" y="149067"/>
                </a:lnTo>
                <a:lnTo>
                  <a:pt x="875622" y="155884"/>
                </a:lnTo>
                <a:lnTo>
                  <a:pt x="874263" y="162474"/>
                </a:lnTo>
                <a:lnTo>
                  <a:pt x="872903" y="168837"/>
                </a:lnTo>
                <a:lnTo>
                  <a:pt x="870864" y="175199"/>
                </a:lnTo>
                <a:lnTo>
                  <a:pt x="868599" y="181335"/>
                </a:lnTo>
                <a:lnTo>
                  <a:pt x="866334" y="187243"/>
                </a:lnTo>
                <a:lnTo>
                  <a:pt x="863615" y="193378"/>
                </a:lnTo>
                <a:lnTo>
                  <a:pt x="860670" y="199287"/>
                </a:lnTo>
                <a:lnTo>
                  <a:pt x="857725" y="204967"/>
                </a:lnTo>
                <a:lnTo>
                  <a:pt x="854327" y="210421"/>
                </a:lnTo>
                <a:lnTo>
                  <a:pt x="850702" y="215875"/>
                </a:lnTo>
                <a:lnTo>
                  <a:pt x="847078" y="221328"/>
                </a:lnTo>
                <a:lnTo>
                  <a:pt x="843000" y="226328"/>
                </a:lnTo>
                <a:lnTo>
                  <a:pt x="838922" y="231554"/>
                </a:lnTo>
                <a:lnTo>
                  <a:pt x="834844" y="236553"/>
                </a:lnTo>
                <a:lnTo>
                  <a:pt x="830313" y="241325"/>
                </a:lnTo>
                <a:lnTo>
                  <a:pt x="826009" y="246097"/>
                </a:lnTo>
                <a:lnTo>
                  <a:pt x="821252" y="250869"/>
                </a:lnTo>
                <a:lnTo>
                  <a:pt x="816494" y="255187"/>
                </a:lnTo>
                <a:lnTo>
                  <a:pt x="811737" y="259731"/>
                </a:lnTo>
                <a:lnTo>
                  <a:pt x="806753" y="264049"/>
                </a:lnTo>
                <a:lnTo>
                  <a:pt x="796785" y="272229"/>
                </a:lnTo>
                <a:lnTo>
                  <a:pt x="786364" y="279955"/>
                </a:lnTo>
                <a:lnTo>
                  <a:pt x="776170" y="287227"/>
                </a:lnTo>
                <a:lnTo>
                  <a:pt x="765749" y="294044"/>
                </a:lnTo>
                <a:lnTo>
                  <a:pt x="755328" y="300180"/>
                </a:lnTo>
                <a:lnTo>
                  <a:pt x="745360" y="305860"/>
                </a:lnTo>
                <a:lnTo>
                  <a:pt x="735619" y="311314"/>
                </a:lnTo>
                <a:lnTo>
                  <a:pt x="725878" y="316313"/>
                </a:lnTo>
                <a:lnTo>
                  <a:pt x="717043" y="320631"/>
                </a:lnTo>
                <a:lnTo>
                  <a:pt x="708661" y="324721"/>
                </a:lnTo>
                <a:lnTo>
                  <a:pt x="700732" y="327902"/>
                </a:lnTo>
                <a:lnTo>
                  <a:pt x="693709" y="331084"/>
                </a:lnTo>
                <a:lnTo>
                  <a:pt x="681929" y="335628"/>
                </a:lnTo>
                <a:lnTo>
                  <a:pt x="674453" y="338583"/>
                </a:lnTo>
                <a:lnTo>
                  <a:pt x="671961" y="339492"/>
                </a:lnTo>
                <a:lnTo>
                  <a:pt x="658142" y="336083"/>
                </a:lnTo>
                <a:lnTo>
                  <a:pt x="644776" y="333583"/>
                </a:lnTo>
                <a:lnTo>
                  <a:pt x="632089" y="331311"/>
                </a:lnTo>
                <a:lnTo>
                  <a:pt x="619630" y="329266"/>
                </a:lnTo>
                <a:lnTo>
                  <a:pt x="607623" y="327675"/>
                </a:lnTo>
                <a:lnTo>
                  <a:pt x="596069" y="326539"/>
                </a:lnTo>
                <a:lnTo>
                  <a:pt x="584969" y="325630"/>
                </a:lnTo>
                <a:lnTo>
                  <a:pt x="574548" y="324948"/>
                </a:lnTo>
                <a:lnTo>
                  <a:pt x="564127" y="324494"/>
                </a:lnTo>
                <a:lnTo>
                  <a:pt x="554612" y="324494"/>
                </a:lnTo>
                <a:lnTo>
                  <a:pt x="545324" y="324494"/>
                </a:lnTo>
                <a:lnTo>
                  <a:pt x="536715" y="324948"/>
                </a:lnTo>
                <a:lnTo>
                  <a:pt x="528333" y="325403"/>
                </a:lnTo>
                <a:lnTo>
                  <a:pt x="520178" y="326085"/>
                </a:lnTo>
                <a:lnTo>
                  <a:pt x="512702" y="326766"/>
                </a:lnTo>
                <a:lnTo>
                  <a:pt x="505679" y="327675"/>
                </a:lnTo>
                <a:lnTo>
                  <a:pt x="499109" y="328811"/>
                </a:lnTo>
                <a:lnTo>
                  <a:pt x="492993" y="329948"/>
                </a:lnTo>
                <a:lnTo>
                  <a:pt x="487329" y="331311"/>
                </a:lnTo>
                <a:lnTo>
                  <a:pt x="481892" y="332447"/>
                </a:lnTo>
                <a:lnTo>
                  <a:pt x="472604" y="334947"/>
                </a:lnTo>
                <a:lnTo>
                  <a:pt x="465128" y="337219"/>
                </a:lnTo>
                <a:lnTo>
                  <a:pt x="459012" y="339719"/>
                </a:lnTo>
                <a:lnTo>
                  <a:pt x="454934" y="341309"/>
                </a:lnTo>
                <a:lnTo>
                  <a:pt x="451536" y="342900"/>
                </a:lnTo>
                <a:lnTo>
                  <a:pt x="445646" y="337219"/>
                </a:lnTo>
                <a:lnTo>
                  <a:pt x="439529" y="331311"/>
                </a:lnTo>
                <a:lnTo>
                  <a:pt x="425710" y="318813"/>
                </a:lnTo>
                <a:lnTo>
                  <a:pt x="410532" y="305860"/>
                </a:lnTo>
                <a:lnTo>
                  <a:pt x="394221" y="292454"/>
                </a:lnTo>
                <a:lnTo>
                  <a:pt x="377456" y="279274"/>
                </a:lnTo>
                <a:lnTo>
                  <a:pt x="360239" y="266094"/>
                </a:lnTo>
                <a:lnTo>
                  <a:pt x="343249" y="252914"/>
                </a:lnTo>
                <a:lnTo>
                  <a:pt x="326258" y="240416"/>
                </a:lnTo>
                <a:lnTo>
                  <a:pt x="295222" y="217693"/>
                </a:lnTo>
                <a:lnTo>
                  <a:pt x="269849" y="199514"/>
                </a:lnTo>
                <a:lnTo>
                  <a:pt x="252405" y="187243"/>
                </a:lnTo>
                <a:lnTo>
                  <a:pt x="246062" y="183153"/>
                </a:lnTo>
                <a:lnTo>
                  <a:pt x="251726" y="176563"/>
                </a:lnTo>
                <a:lnTo>
                  <a:pt x="257616" y="170655"/>
                </a:lnTo>
                <a:lnTo>
                  <a:pt x="263506" y="165428"/>
                </a:lnTo>
                <a:lnTo>
                  <a:pt x="269623" y="160656"/>
                </a:lnTo>
                <a:lnTo>
                  <a:pt x="275286" y="156339"/>
                </a:lnTo>
                <a:lnTo>
                  <a:pt x="281629" y="152476"/>
                </a:lnTo>
                <a:lnTo>
                  <a:pt x="287746" y="149294"/>
                </a:lnTo>
                <a:lnTo>
                  <a:pt x="293863" y="146568"/>
                </a:lnTo>
                <a:lnTo>
                  <a:pt x="299979" y="144068"/>
                </a:lnTo>
                <a:lnTo>
                  <a:pt x="306096" y="142023"/>
                </a:lnTo>
                <a:lnTo>
                  <a:pt x="311986" y="140432"/>
                </a:lnTo>
                <a:lnTo>
                  <a:pt x="317876" y="139069"/>
                </a:lnTo>
                <a:lnTo>
                  <a:pt x="323766" y="138160"/>
                </a:lnTo>
                <a:lnTo>
                  <a:pt x="329656" y="137024"/>
                </a:lnTo>
                <a:lnTo>
                  <a:pt x="335093" y="136569"/>
                </a:lnTo>
                <a:lnTo>
                  <a:pt x="340530" y="136342"/>
                </a:lnTo>
                <a:lnTo>
                  <a:pt x="345967" y="136342"/>
                </a:lnTo>
                <a:lnTo>
                  <a:pt x="350951" y="136569"/>
                </a:lnTo>
                <a:lnTo>
                  <a:pt x="355708" y="136796"/>
                </a:lnTo>
                <a:lnTo>
                  <a:pt x="360466" y="137251"/>
                </a:lnTo>
                <a:lnTo>
                  <a:pt x="368848" y="138614"/>
                </a:lnTo>
                <a:lnTo>
                  <a:pt x="376097" y="139978"/>
                </a:lnTo>
                <a:lnTo>
                  <a:pt x="382214" y="141341"/>
                </a:lnTo>
                <a:lnTo>
                  <a:pt x="386518" y="142705"/>
                </a:lnTo>
                <a:lnTo>
                  <a:pt x="390369" y="143841"/>
                </a:lnTo>
                <a:lnTo>
                  <a:pt x="389916" y="135888"/>
                </a:lnTo>
                <a:lnTo>
                  <a:pt x="389916" y="127934"/>
                </a:lnTo>
                <a:lnTo>
                  <a:pt x="390369" y="120208"/>
                </a:lnTo>
                <a:lnTo>
                  <a:pt x="391049" y="112482"/>
                </a:lnTo>
                <a:lnTo>
                  <a:pt x="392182" y="105211"/>
                </a:lnTo>
                <a:lnTo>
                  <a:pt x="393767" y="98166"/>
                </a:lnTo>
                <a:lnTo>
                  <a:pt x="395580" y="91122"/>
                </a:lnTo>
                <a:lnTo>
                  <a:pt x="397619" y="84305"/>
                </a:lnTo>
                <a:lnTo>
                  <a:pt x="399884" y="77942"/>
                </a:lnTo>
                <a:lnTo>
                  <a:pt x="402376" y="71807"/>
                </a:lnTo>
                <a:lnTo>
                  <a:pt x="405095" y="65671"/>
                </a:lnTo>
                <a:lnTo>
                  <a:pt x="407813" y="59763"/>
                </a:lnTo>
                <a:lnTo>
                  <a:pt x="410985" y="54310"/>
                </a:lnTo>
                <a:lnTo>
                  <a:pt x="413930" y="49083"/>
                </a:lnTo>
                <a:lnTo>
                  <a:pt x="417101" y="43857"/>
                </a:lnTo>
                <a:lnTo>
                  <a:pt x="420273" y="39085"/>
                </a:lnTo>
                <a:lnTo>
                  <a:pt x="423444" y="34540"/>
                </a:lnTo>
                <a:lnTo>
                  <a:pt x="426616" y="30222"/>
                </a:lnTo>
                <a:lnTo>
                  <a:pt x="432959" y="22496"/>
                </a:lnTo>
                <a:lnTo>
                  <a:pt x="438849" y="15679"/>
                </a:lnTo>
                <a:lnTo>
                  <a:pt x="444060" y="10226"/>
                </a:lnTo>
                <a:lnTo>
                  <a:pt x="448817" y="5908"/>
                </a:lnTo>
                <a:lnTo>
                  <a:pt x="452215" y="2500"/>
                </a:lnTo>
                <a:lnTo>
                  <a:pt x="45538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" name="KSO_Shape">
            <a:extLst>
              <a:ext uri="{FF2B5EF4-FFF2-40B4-BE49-F238E27FC236}">
                <a16:creationId xmlns:a16="http://schemas.microsoft.com/office/drawing/2014/main" id="{11B4BC65-FF62-43B2-B7EE-DF188BA011AD}"/>
              </a:ext>
            </a:extLst>
          </p:cNvPr>
          <p:cNvSpPr>
            <a:spLocks/>
          </p:cNvSpPr>
          <p:nvPr/>
        </p:nvSpPr>
        <p:spPr bwMode="auto">
          <a:xfrm>
            <a:off x="5789613" y="2384425"/>
            <a:ext cx="612775" cy="612775"/>
          </a:xfrm>
          <a:custGeom>
            <a:avLst/>
            <a:gdLst>
              <a:gd name="T0" fmla="*/ 883582 w 2298700"/>
              <a:gd name="T1" fmla="*/ 1295872 h 2298700"/>
              <a:gd name="T2" fmla="*/ 899660 w 2298700"/>
              <a:gd name="T3" fmla="*/ 1824434 h 2298700"/>
              <a:gd name="T4" fmla="*/ 870674 w 2298700"/>
              <a:gd name="T5" fmla="*/ 1867800 h 2298700"/>
              <a:gd name="T6" fmla="*/ 472571 w 2298700"/>
              <a:gd name="T7" fmla="*/ 1870524 h 2298700"/>
              <a:gd name="T8" fmla="*/ 439282 w 2298700"/>
              <a:gd name="T9" fmla="*/ 1829883 h 2298700"/>
              <a:gd name="T10" fmla="*/ 450831 w 2298700"/>
              <a:gd name="T11" fmla="*/ 1299959 h 2298700"/>
              <a:gd name="T12" fmla="*/ 1168971 w 2298700"/>
              <a:gd name="T13" fmla="*/ 903287 h 2298700"/>
              <a:gd name="T14" fmla="*/ 1561900 w 2298700"/>
              <a:gd name="T15" fmla="*/ 923717 h 2298700"/>
              <a:gd name="T16" fmla="*/ 1573443 w 2298700"/>
              <a:gd name="T17" fmla="*/ 1829892 h 2298700"/>
              <a:gd name="T18" fmla="*/ 1540624 w 2298700"/>
              <a:gd name="T19" fmla="*/ 1870524 h 2298700"/>
              <a:gd name="T20" fmla="*/ 1142262 w 2298700"/>
              <a:gd name="T21" fmla="*/ 1867800 h 2298700"/>
              <a:gd name="T22" fmla="*/ 1113291 w 2298700"/>
              <a:gd name="T23" fmla="*/ 1824444 h 2298700"/>
              <a:gd name="T24" fmla="*/ 1129361 w 2298700"/>
              <a:gd name="T25" fmla="*/ 919404 h 2298700"/>
              <a:gd name="T26" fmla="*/ 2191940 w 2298700"/>
              <a:gd name="T27" fmla="*/ 450850 h 2298700"/>
              <a:gd name="T28" fmla="*/ 2238385 w 2298700"/>
              <a:gd name="T29" fmla="*/ 475582 h 2298700"/>
              <a:gd name="T30" fmla="*/ 2245636 w 2298700"/>
              <a:gd name="T31" fmla="*/ 1835358 h 2298700"/>
              <a:gd name="T32" fmla="*/ 2208706 w 2298700"/>
              <a:gd name="T33" fmla="*/ 1872115 h 2298700"/>
              <a:gd name="T34" fmla="*/ 1810633 w 2298700"/>
              <a:gd name="T35" fmla="*/ 1865309 h 2298700"/>
              <a:gd name="T36" fmla="*/ 1785938 w 2298700"/>
              <a:gd name="T37" fmla="*/ 1818568 h 2298700"/>
              <a:gd name="T38" fmla="*/ 1806329 w 2298700"/>
              <a:gd name="T39" fmla="*/ 463556 h 2298700"/>
              <a:gd name="T40" fmla="*/ 1464870 w 2298700"/>
              <a:gd name="T41" fmla="*/ 38100 h 2298700"/>
              <a:gd name="T42" fmla="*/ 1493876 w 2298700"/>
              <a:gd name="T43" fmla="*/ 48317 h 2298700"/>
              <a:gd name="T44" fmla="*/ 1512005 w 2298700"/>
              <a:gd name="T45" fmla="*/ 72609 h 2298700"/>
              <a:gd name="T46" fmla="*/ 1540105 w 2298700"/>
              <a:gd name="T47" fmla="*/ 509198 h 2298700"/>
              <a:gd name="T48" fmla="*/ 1503847 w 2298700"/>
              <a:gd name="T49" fmla="*/ 543253 h 2298700"/>
              <a:gd name="T50" fmla="*/ 1459205 w 2298700"/>
              <a:gd name="T51" fmla="*/ 535761 h 2298700"/>
              <a:gd name="T52" fmla="*/ 1437677 w 2298700"/>
              <a:gd name="T53" fmla="*/ 503749 h 2298700"/>
              <a:gd name="T54" fmla="*/ 1348845 w 2298700"/>
              <a:gd name="T55" fmla="*/ 357311 h 2298700"/>
              <a:gd name="T56" fmla="*/ 1214465 w 2298700"/>
              <a:gd name="T57" fmla="*/ 507608 h 2298700"/>
              <a:gd name="T58" fmla="*/ 1010062 w 2298700"/>
              <a:gd name="T59" fmla="*/ 669711 h 2298700"/>
              <a:gd name="T60" fmla="*/ 834212 w 2298700"/>
              <a:gd name="T61" fmla="*/ 763477 h 2298700"/>
              <a:gd name="T62" fmla="*/ 682609 w 2298700"/>
              <a:gd name="T63" fmla="*/ 817965 h 2298700"/>
              <a:gd name="T64" fmla="*/ 523528 w 2298700"/>
              <a:gd name="T65" fmla="*/ 852928 h 2298700"/>
              <a:gd name="T66" fmla="*/ 404104 w 2298700"/>
              <a:gd name="T67" fmla="*/ 862464 h 2298700"/>
              <a:gd name="T68" fmla="*/ 374191 w 2298700"/>
              <a:gd name="T69" fmla="*/ 838852 h 2298700"/>
              <a:gd name="T70" fmla="*/ 369206 w 2298700"/>
              <a:gd name="T71" fmla="*/ 795034 h 2298700"/>
              <a:gd name="T72" fmla="*/ 405237 w 2298700"/>
              <a:gd name="T73" fmla="*/ 760071 h 2298700"/>
              <a:gd name="T74" fmla="*/ 535765 w 2298700"/>
              <a:gd name="T75" fmla="*/ 742589 h 2298700"/>
              <a:gd name="T76" fmla="*/ 679890 w 2298700"/>
              <a:gd name="T77" fmla="*/ 706945 h 2298700"/>
              <a:gd name="T78" fmla="*/ 816536 w 2298700"/>
              <a:gd name="T79" fmla="*/ 654273 h 2298700"/>
              <a:gd name="T80" fmla="*/ 989667 w 2298700"/>
              <a:gd name="T81" fmla="*/ 554832 h 2298700"/>
              <a:gd name="T82" fmla="*/ 1171862 w 2298700"/>
              <a:gd name="T83" fmla="*/ 398859 h 2298700"/>
              <a:gd name="T84" fmla="*/ 1282675 w 2298700"/>
              <a:gd name="T85" fmla="*/ 267178 h 2298700"/>
              <a:gd name="T86" fmla="*/ 1087110 w 2298700"/>
              <a:gd name="T87" fmla="*/ 283979 h 2298700"/>
              <a:gd name="T88" fmla="*/ 1044054 w 2298700"/>
              <a:gd name="T89" fmla="*/ 259005 h 2298700"/>
              <a:gd name="T90" fmla="*/ 1040654 w 2298700"/>
              <a:gd name="T91" fmla="*/ 208376 h 2298700"/>
              <a:gd name="T92" fmla="*/ 1446288 w 2298700"/>
              <a:gd name="T93" fmla="*/ 40370 h 2298700"/>
              <a:gd name="T94" fmla="*/ 128386 w 2298700"/>
              <a:gd name="T95" fmla="*/ 3403 h 2298700"/>
              <a:gd name="T96" fmla="*/ 171711 w 2298700"/>
              <a:gd name="T97" fmla="*/ 26993 h 2298700"/>
              <a:gd name="T98" fmla="*/ 199157 w 2298700"/>
              <a:gd name="T99" fmla="*/ 67596 h 2298700"/>
              <a:gd name="T100" fmla="*/ 2201163 w 2298700"/>
              <a:gd name="T101" fmla="*/ 2093192 h 2298700"/>
              <a:gd name="T102" fmla="*/ 2249251 w 2298700"/>
              <a:gd name="T103" fmla="*/ 2107936 h 2298700"/>
              <a:gd name="T104" fmla="*/ 2283729 w 2298700"/>
              <a:gd name="T105" fmla="*/ 2142414 h 2298700"/>
              <a:gd name="T106" fmla="*/ 2298473 w 2298700"/>
              <a:gd name="T107" fmla="*/ 2190729 h 2298700"/>
              <a:gd name="T108" fmla="*/ 2288720 w 2298700"/>
              <a:gd name="T109" fmla="*/ 2240405 h 2298700"/>
              <a:gd name="T110" fmla="*/ 2257417 w 2298700"/>
              <a:gd name="T111" fmla="*/ 2278059 h 2298700"/>
              <a:gd name="T112" fmla="*/ 2211597 w 2298700"/>
              <a:gd name="T113" fmla="*/ 2297566 h 2298700"/>
              <a:gd name="T114" fmla="*/ 72132 w 2298700"/>
              <a:gd name="T115" fmla="*/ 2294164 h 2298700"/>
              <a:gd name="T116" fmla="*/ 29715 w 2298700"/>
              <a:gd name="T117" fmla="*/ 2268532 h 2298700"/>
              <a:gd name="T118" fmla="*/ 4537 w 2298700"/>
              <a:gd name="T119" fmla="*/ 2226568 h 2298700"/>
              <a:gd name="T120" fmla="*/ 907 w 2298700"/>
              <a:gd name="T121" fmla="*/ 87330 h 2298700"/>
              <a:gd name="T122" fmla="*/ 20188 w 2298700"/>
              <a:gd name="T123" fmla="*/ 41510 h 2298700"/>
              <a:gd name="T124" fmla="*/ 57842 w 2298700"/>
              <a:gd name="T125" fmla="*/ 10434 h 2298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98700" h="2298700">
                <a:moveTo>
                  <a:pt x="494084" y="1279525"/>
                </a:moveTo>
                <a:lnTo>
                  <a:pt x="844179" y="1279525"/>
                </a:lnTo>
                <a:lnTo>
                  <a:pt x="849841" y="1279752"/>
                </a:lnTo>
                <a:lnTo>
                  <a:pt x="855502" y="1280660"/>
                </a:lnTo>
                <a:lnTo>
                  <a:pt x="860710" y="1282023"/>
                </a:lnTo>
                <a:lnTo>
                  <a:pt x="865692" y="1283839"/>
                </a:lnTo>
                <a:lnTo>
                  <a:pt x="870674" y="1286109"/>
                </a:lnTo>
                <a:lnTo>
                  <a:pt x="875203" y="1289061"/>
                </a:lnTo>
                <a:lnTo>
                  <a:pt x="879732" y="1292467"/>
                </a:lnTo>
                <a:lnTo>
                  <a:pt x="883582" y="1295872"/>
                </a:lnTo>
                <a:lnTo>
                  <a:pt x="887205" y="1299959"/>
                </a:lnTo>
                <a:lnTo>
                  <a:pt x="890602" y="1304273"/>
                </a:lnTo>
                <a:lnTo>
                  <a:pt x="893320" y="1308814"/>
                </a:lnTo>
                <a:lnTo>
                  <a:pt x="895584" y="1313809"/>
                </a:lnTo>
                <a:lnTo>
                  <a:pt x="897396" y="1319031"/>
                </a:lnTo>
                <a:lnTo>
                  <a:pt x="898981" y="1324480"/>
                </a:lnTo>
                <a:lnTo>
                  <a:pt x="899660" y="1329702"/>
                </a:lnTo>
                <a:lnTo>
                  <a:pt x="900113" y="1335378"/>
                </a:lnTo>
                <a:lnTo>
                  <a:pt x="900113" y="1818531"/>
                </a:lnTo>
                <a:lnTo>
                  <a:pt x="899660" y="1824434"/>
                </a:lnTo>
                <a:lnTo>
                  <a:pt x="898981" y="1829883"/>
                </a:lnTo>
                <a:lnTo>
                  <a:pt x="897396" y="1835332"/>
                </a:lnTo>
                <a:lnTo>
                  <a:pt x="895584" y="1840554"/>
                </a:lnTo>
                <a:lnTo>
                  <a:pt x="893320" y="1845322"/>
                </a:lnTo>
                <a:lnTo>
                  <a:pt x="890602" y="1850090"/>
                </a:lnTo>
                <a:lnTo>
                  <a:pt x="887205" y="1854404"/>
                </a:lnTo>
                <a:lnTo>
                  <a:pt x="883582" y="1858264"/>
                </a:lnTo>
                <a:lnTo>
                  <a:pt x="879732" y="1861897"/>
                </a:lnTo>
                <a:lnTo>
                  <a:pt x="875203" y="1865302"/>
                </a:lnTo>
                <a:lnTo>
                  <a:pt x="870674" y="1867800"/>
                </a:lnTo>
                <a:lnTo>
                  <a:pt x="865692" y="1870524"/>
                </a:lnTo>
                <a:lnTo>
                  <a:pt x="860710" y="1872114"/>
                </a:lnTo>
                <a:lnTo>
                  <a:pt x="855502" y="1873476"/>
                </a:lnTo>
                <a:lnTo>
                  <a:pt x="849841" y="1874611"/>
                </a:lnTo>
                <a:lnTo>
                  <a:pt x="844179" y="1874838"/>
                </a:lnTo>
                <a:lnTo>
                  <a:pt x="494084" y="1874838"/>
                </a:lnTo>
                <a:lnTo>
                  <a:pt x="488423" y="1874611"/>
                </a:lnTo>
                <a:lnTo>
                  <a:pt x="482761" y="1873476"/>
                </a:lnTo>
                <a:lnTo>
                  <a:pt x="477326" y="1872114"/>
                </a:lnTo>
                <a:lnTo>
                  <a:pt x="472571" y="1870524"/>
                </a:lnTo>
                <a:lnTo>
                  <a:pt x="467589" y="1867800"/>
                </a:lnTo>
                <a:lnTo>
                  <a:pt x="463060" y="1865302"/>
                </a:lnTo>
                <a:lnTo>
                  <a:pt x="458531" y="1861897"/>
                </a:lnTo>
                <a:lnTo>
                  <a:pt x="454455" y="1858264"/>
                </a:lnTo>
                <a:lnTo>
                  <a:pt x="450831" y="1854404"/>
                </a:lnTo>
                <a:lnTo>
                  <a:pt x="447661" y="1850090"/>
                </a:lnTo>
                <a:lnTo>
                  <a:pt x="444944" y="1845322"/>
                </a:lnTo>
                <a:lnTo>
                  <a:pt x="442679" y="1840554"/>
                </a:lnTo>
                <a:lnTo>
                  <a:pt x="440868" y="1835332"/>
                </a:lnTo>
                <a:lnTo>
                  <a:pt x="439282" y="1829883"/>
                </a:lnTo>
                <a:lnTo>
                  <a:pt x="438603" y="1824434"/>
                </a:lnTo>
                <a:lnTo>
                  <a:pt x="438150" y="1818531"/>
                </a:lnTo>
                <a:lnTo>
                  <a:pt x="438150" y="1335378"/>
                </a:lnTo>
                <a:lnTo>
                  <a:pt x="438603" y="1329702"/>
                </a:lnTo>
                <a:lnTo>
                  <a:pt x="439282" y="1324480"/>
                </a:lnTo>
                <a:lnTo>
                  <a:pt x="440868" y="1319031"/>
                </a:lnTo>
                <a:lnTo>
                  <a:pt x="442679" y="1313809"/>
                </a:lnTo>
                <a:lnTo>
                  <a:pt x="444944" y="1308814"/>
                </a:lnTo>
                <a:lnTo>
                  <a:pt x="447661" y="1304273"/>
                </a:lnTo>
                <a:lnTo>
                  <a:pt x="450831" y="1299959"/>
                </a:lnTo>
                <a:lnTo>
                  <a:pt x="454455" y="1295872"/>
                </a:lnTo>
                <a:lnTo>
                  <a:pt x="458531" y="1292467"/>
                </a:lnTo>
                <a:lnTo>
                  <a:pt x="463060" y="1289061"/>
                </a:lnTo>
                <a:lnTo>
                  <a:pt x="467589" y="1286109"/>
                </a:lnTo>
                <a:lnTo>
                  <a:pt x="472571" y="1283839"/>
                </a:lnTo>
                <a:lnTo>
                  <a:pt x="477326" y="1282023"/>
                </a:lnTo>
                <a:lnTo>
                  <a:pt x="482761" y="1280660"/>
                </a:lnTo>
                <a:lnTo>
                  <a:pt x="488423" y="1279752"/>
                </a:lnTo>
                <a:lnTo>
                  <a:pt x="494084" y="1279525"/>
                </a:lnTo>
                <a:close/>
                <a:moveTo>
                  <a:pt x="1168971" y="903287"/>
                </a:moveTo>
                <a:lnTo>
                  <a:pt x="1518668" y="903287"/>
                </a:lnTo>
                <a:lnTo>
                  <a:pt x="1524553" y="903514"/>
                </a:lnTo>
                <a:lnTo>
                  <a:pt x="1529985" y="904195"/>
                </a:lnTo>
                <a:lnTo>
                  <a:pt x="1535418" y="905557"/>
                </a:lnTo>
                <a:lnTo>
                  <a:pt x="1540624" y="907600"/>
                </a:lnTo>
                <a:lnTo>
                  <a:pt x="1545377" y="909870"/>
                </a:lnTo>
                <a:lnTo>
                  <a:pt x="1550130" y="912821"/>
                </a:lnTo>
                <a:lnTo>
                  <a:pt x="1554430" y="915999"/>
                </a:lnTo>
                <a:lnTo>
                  <a:pt x="1558278" y="919404"/>
                </a:lnTo>
                <a:lnTo>
                  <a:pt x="1561900" y="923717"/>
                </a:lnTo>
                <a:lnTo>
                  <a:pt x="1565295" y="927803"/>
                </a:lnTo>
                <a:lnTo>
                  <a:pt x="1567784" y="932343"/>
                </a:lnTo>
                <a:lnTo>
                  <a:pt x="1570274" y="937337"/>
                </a:lnTo>
                <a:lnTo>
                  <a:pt x="1572085" y="942558"/>
                </a:lnTo>
                <a:lnTo>
                  <a:pt x="1573443" y="948006"/>
                </a:lnTo>
                <a:lnTo>
                  <a:pt x="1574575" y="953681"/>
                </a:lnTo>
                <a:lnTo>
                  <a:pt x="1574801" y="959355"/>
                </a:lnTo>
                <a:lnTo>
                  <a:pt x="1574801" y="1818542"/>
                </a:lnTo>
                <a:lnTo>
                  <a:pt x="1574575" y="1824444"/>
                </a:lnTo>
                <a:lnTo>
                  <a:pt x="1573443" y="1829892"/>
                </a:lnTo>
                <a:lnTo>
                  <a:pt x="1572085" y="1835340"/>
                </a:lnTo>
                <a:lnTo>
                  <a:pt x="1570274" y="1840560"/>
                </a:lnTo>
                <a:lnTo>
                  <a:pt x="1567784" y="1845327"/>
                </a:lnTo>
                <a:lnTo>
                  <a:pt x="1565295" y="1850094"/>
                </a:lnTo>
                <a:lnTo>
                  <a:pt x="1561900" y="1854407"/>
                </a:lnTo>
                <a:lnTo>
                  <a:pt x="1558278" y="1858266"/>
                </a:lnTo>
                <a:lnTo>
                  <a:pt x="1554430" y="1861898"/>
                </a:lnTo>
                <a:lnTo>
                  <a:pt x="1550130" y="1865303"/>
                </a:lnTo>
                <a:lnTo>
                  <a:pt x="1545377" y="1867800"/>
                </a:lnTo>
                <a:lnTo>
                  <a:pt x="1540624" y="1870524"/>
                </a:lnTo>
                <a:lnTo>
                  <a:pt x="1535418" y="1872113"/>
                </a:lnTo>
                <a:lnTo>
                  <a:pt x="1529985" y="1873475"/>
                </a:lnTo>
                <a:lnTo>
                  <a:pt x="1524553" y="1874610"/>
                </a:lnTo>
                <a:lnTo>
                  <a:pt x="1518668" y="1874837"/>
                </a:lnTo>
                <a:lnTo>
                  <a:pt x="1168971" y="1874837"/>
                </a:lnTo>
                <a:lnTo>
                  <a:pt x="1163312" y="1874610"/>
                </a:lnTo>
                <a:lnTo>
                  <a:pt x="1157654" y="1873475"/>
                </a:lnTo>
                <a:lnTo>
                  <a:pt x="1152221" y="1872113"/>
                </a:lnTo>
                <a:lnTo>
                  <a:pt x="1147242" y="1870524"/>
                </a:lnTo>
                <a:lnTo>
                  <a:pt x="1142262" y="1867800"/>
                </a:lnTo>
                <a:lnTo>
                  <a:pt x="1137736" y="1865303"/>
                </a:lnTo>
                <a:lnTo>
                  <a:pt x="1133435" y="1861898"/>
                </a:lnTo>
                <a:lnTo>
                  <a:pt x="1129361" y="1858266"/>
                </a:lnTo>
                <a:lnTo>
                  <a:pt x="1125740" y="1854407"/>
                </a:lnTo>
                <a:lnTo>
                  <a:pt x="1122797" y="1850094"/>
                </a:lnTo>
                <a:lnTo>
                  <a:pt x="1119855" y="1845327"/>
                </a:lnTo>
                <a:lnTo>
                  <a:pt x="1117365" y="1840560"/>
                </a:lnTo>
                <a:lnTo>
                  <a:pt x="1115554" y="1835340"/>
                </a:lnTo>
                <a:lnTo>
                  <a:pt x="1114196" y="1829892"/>
                </a:lnTo>
                <a:lnTo>
                  <a:pt x="1113291" y="1824444"/>
                </a:lnTo>
                <a:lnTo>
                  <a:pt x="1112838" y="1818542"/>
                </a:lnTo>
                <a:lnTo>
                  <a:pt x="1112838" y="959355"/>
                </a:lnTo>
                <a:lnTo>
                  <a:pt x="1113291" y="953681"/>
                </a:lnTo>
                <a:lnTo>
                  <a:pt x="1114196" y="948006"/>
                </a:lnTo>
                <a:lnTo>
                  <a:pt x="1115554" y="942558"/>
                </a:lnTo>
                <a:lnTo>
                  <a:pt x="1117365" y="937337"/>
                </a:lnTo>
                <a:lnTo>
                  <a:pt x="1119855" y="932343"/>
                </a:lnTo>
                <a:lnTo>
                  <a:pt x="1122797" y="927803"/>
                </a:lnTo>
                <a:lnTo>
                  <a:pt x="1125740" y="923717"/>
                </a:lnTo>
                <a:lnTo>
                  <a:pt x="1129361" y="919404"/>
                </a:lnTo>
                <a:lnTo>
                  <a:pt x="1133435" y="915999"/>
                </a:lnTo>
                <a:lnTo>
                  <a:pt x="1137736" y="912821"/>
                </a:lnTo>
                <a:lnTo>
                  <a:pt x="1142262" y="909870"/>
                </a:lnTo>
                <a:lnTo>
                  <a:pt x="1147242" y="907600"/>
                </a:lnTo>
                <a:lnTo>
                  <a:pt x="1152221" y="905557"/>
                </a:lnTo>
                <a:lnTo>
                  <a:pt x="1157654" y="904195"/>
                </a:lnTo>
                <a:lnTo>
                  <a:pt x="1163312" y="903514"/>
                </a:lnTo>
                <a:lnTo>
                  <a:pt x="1168971" y="903287"/>
                </a:lnTo>
                <a:close/>
                <a:moveTo>
                  <a:pt x="1841899" y="450850"/>
                </a:moveTo>
                <a:lnTo>
                  <a:pt x="2191940" y="450850"/>
                </a:lnTo>
                <a:lnTo>
                  <a:pt x="2197604" y="451077"/>
                </a:lnTo>
                <a:lnTo>
                  <a:pt x="2203268" y="451985"/>
                </a:lnTo>
                <a:lnTo>
                  <a:pt x="2208706" y="453573"/>
                </a:lnTo>
                <a:lnTo>
                  <a:pt x="2213917" y="455388"/>
                </a:lnTo>
                <a:lnTo>
                  <a:pt x="2218674" y="457657"/>
                </a:lnTo>
                <a:lnTo>
                  <a:pt x="2223206" y="460380"/>
                </a:lnTo>
                <a:lnTo>
                  <a:pt x="2227510" y="463556"/>
                </a:lnTo>
                <a:lnTo>
                  <a:pt x="2231589" y="467186"/>
                </a:lnTo>
                <a:lnTo>
                  <a:pt x="2235214" y="471271"/>
                </a:lnTo>
                <a:lnTo>
                  <a:pt x="2238385" y="475582"/>
                </a:lnTo>
                <a:lnTo>
                  <a:pt x="2241104" y="480119"/>
                </a:lnTo>
                <a:lnTo>
                  <a:pt x="2243596" y="484884"/>
                </a:lnTo>
                <a:lnTo>
                  <a:pt x="2245636" y="490103"/>
                </a:lnTo>
                <a:lnTo>
                  <a:pt x="2246768" y="495548"/>
                </a:lnTo>
                <a:lnTo>
                  <a:pt x="2247675" y="501221"/>
                </a:lnTo>
                <a:lnTo>
                  <a:pt x="2247901" y="506893"/>
                </a:lnTo>
                <a:lnTo>
                  <a:pt x="2247901" y="1818568"/>
                </a:lnTo>
                <a:lnTo>
                  <a:pt x="2247675" y="1824468"/>
                </a:lnTo>
                <a:lnTo>
                  <a:pt x="2246768" y="1829913"/>
                </a:lnTo>
                <a:lnTo>
                  <a:pt x="2245636" y="1835358"/>
                </a:lnTo>
                <a:lnTo>
                  <a:pt x="2243596" y="1840577"/>
                </a:lnTo>
                <a:lnTo>
                  <a:pt x="2241104" y="1845342"/>
                </a:lnTo>
                <a:lnTo>
                  <a:pt x="2238385" y="1850107"/>
                </a:lnTo>
                <a:lnTo>
                  <a:pt x="2235214" y="1854418"/>
                </a:lnTo>
                <a:lnTo>
                  <a:pt x="2231589" y="1858275"/>
                </a:lnTo>
                <a:lnTo>
                  <a:pt x="2227510" y="1861905"/>
                </a:lnTo>
                <a:lnTo>
                  <a:pt x="2223206" y="1865309"/>
                </a:lnTo>
                <a:lnTo>
                  <a:pt x="2218674" y="1867804"/>
                </a:lnTo>
                <a:lnTo>
                  <a:pt x="2213917" y="1870527"/>
                </a:lnTo>
                <a:lnTo>
                  <a:pt x="2208706" y="1872115"/>
                </a:lnTo>
                <a:lnTo>
                  <a:pt x="2203268" y="1873477"/>
                </a:lnTo>
                <a:lnTo>
                  <a:pt x="2197604" y="1874611"/>
                </a:lnTo>
                <a:lnTo>
                  <a:pt x="2191940" y="1874838"/>
                </a:lnTo>
                <a:lnTo>
                  <a:pt x="1841899" y="1874838"/>
                </a:lnTo>
                <a:lnTo>
                  <a:pt x="1836235" y="1874611"/>
                </a:lnTo>
                <a:lnTo>
                  <a:pt x="1830798" y="1873477"/>
                </a:lnTo>
                <a:lnTo>
                  <a:pt x="1825360" y="1872115"/>
                </a:lnTo>
                <a:lnTo>
                  <a:pt x="1820149" y="1870527"/>
                </a:lnTo>
                <a:lnTo>
                  <a:pt x="1815165" y="1867804"/>
                </a:lnTo>
                <a:lnTo>
                  <a:pt x="1810633" y="1865309"/>
                </a:lnTo>
                <a:lnTo>
                  <a:pt x="1806329" y="1861905"/>
                </a:lnTo>
                <a:lnTo>
                  <a:pt x="1802477" y="1858275"/>
                </a:lnTo>
                <a:lnTo>
                  <a:pt x="1798852" y="1854418"/>
                </a:lnTo>
                <a:lnTo>
                  <a:pt x="1795454" y="1850107"/>
                </a:lnTo>
                <a:lnTo>
                  <a:pt x="1792508" y="1845342"/>
                </a:lnTo>
                <a:lnTo>
                  <a:pt x="1790243" y="1840577"/>
                </a:lnTo>
                <a:lnTo>
                  <a:pt x="1788430" y="1835358"/>
                </a:lnTo>
                <a:lnTo>
                  <a:pt x="1786844" y="1829913"/>
                </a:lnTo>
                <a:lnTo>
                  <a:pt x="1786165" y="1824468"/>
                </a:lnTo>
                <a:lnTo>
                  <a:pt x="1785938" y="1818568"/>
                </a:lnTo>
                <a:lnTo>
                  <a:pt x="1785938" y="506893"/>
                </a:lnTo>
                <a:lnTo>
                  <a:pt x="1786165" y="501221"/>
                </a:lnTo>
                <a:lnTo>
                  <a:pt x="1786844" y="495548"/>
                </a:lnTo>
                <a:lnTo>
                  <a:pt x="1788430" y="490103"/>
                </a:lnTo>
                <a:lnTo>
                  <a:pt x="1790243" y="484884"/>
                </a:lnTo>
                <a:lnTo>
                  <a:pt x="1792508" y="480119"/>
                </a:lnTo>
                <a:lnTo>
                  <a:pt x="1795454" y="475582"/>
                </a:lnTo>
                <a:lnTo>
                  <a:pt x="1798852" y="471271"/>
                </a:lnTo>
                <a:lnTo>
                  <a:pt x="1802477" y="467186"/>
                </a:lnTo>
                <a:lnTo>
                  <a:pt x="1806329" y="463556"/>
                </a:lnTo>
                <a:lnTo>
                  <a:pt x="1810633" y="460380"/>
                </a:lnTo>
                <a:lnTo>
                  <a:pt x="1815165" y="457657"/>
                </a:lnTo>
                <a:lnTo>
                  <a:pt x="1820149" y="455388"/>
                </a:lnTo>
                <a:lnTo>
                  <a:pt x="1825360" y="453573"/>
                </a:lnTo>
                <a:lnTo>
                  <a:pt x="1830798" y="451985"/>
                </a:lnTo>
                <a:lnTo>
                  <a:pt x="1836235" y="451077"/>
                </a:lnTo>
                <a:lnTo>
                  <a:pt x="1841899" y="450850"/>
                </a:lnTo>
                <a:close/>
                <a:moveTo>
                  <a:pt x="1458752" y="38100"/>
                </a:moveTo>
                <a:lnTo>
                  <a:pt x="1461698" y="38100"/>
                </a:lnTo>
                <a:lnTo>
                  <a:pt x="1464870" y="38100"/>
                </a:lnTo>
                <a:lnTo>
                  <a:pt x="1468043" y="38327"/>
                </a:lnTo>
                <a:lnTo>
                  <a:pt x="1470989" y="38554"/>
                </a:lnTo>
                <a:lnTo>
                  <a:pt x="1473935" y="39235"/>
                </a:lnTo>
                <a:lnTo>
                  <a:pt x="1477107" y="40143"/>
                </a:lnTo>
                <a:lnTo>
                  <a:pt x="1479827" y="40825"/>
                </a:lnTo>
                <a:lnTo>
                  <a:pt x="1482773" y="42187"/>
                </a:lnTo>
                <a:lnTo>
                  <a:pt x="1485718" y="43322"/>
                </a:lnTo>
                <a:lnTo>
                  <a:pt x="1488438" y="44684"/>
                </a:lnTo>
                <a:lnTo>
                  <a:pt x="1491157" y="46500"/>
                </a:lnTo>
                <a:lnTo>
                  <a:pt x="1493876" y="48317"/>
                </a:lnTo>
                <a:lnTo>
                  <a:pt x="1496143" y="50133"/>
                </a:lnTo>
                <a:lnTo>
                  <a:pt x="1498409" y="52176"/>
                </a:lnTo>
                <a:lnTo>
                  <a:pt x="1500675" y="54447"/>
                </a:lnTo>
                <a:lnTo>
                  <a:pt x="1502714" y="56490"/>
                </a:lnTo>
                <a:lnTo>
                  <a:pt x="1504754" y="59214"/>
                </a:lnTo>
                <a:lnTo>
                  <a:pt x="1506567" y="61485"/>
                </a:lnTo>
                <a:lnTo>
                  <a:pt x="1508153" y="64436"/>
                </a:lnTo>
                <a:lnTo>
                  <a:pt x="1509739" y="66934"/>
                </a:lnTo>
                <a:lnTo>
                  <a:pt x="1511099" y="69658"/>
                </a:lnTo>
                <a:lnTo>
                  <a:pt x="1512005" y="72609"/>
                </a:lnTo>
                <a:lnTo>
                  <a:pt x="1513138" y="75334"/>
                </a:lnTo>
                <a:lnTo>
                  <a:pt x="1514045" y="78512"/>
                </a:lnTo>
                <a:lnTo>
                  <a:pt x="1514725" y="81691"/>
                </a:lnTo>
                <a:lnTo>
                  <a:pt x="1515178" y="84642"/>
                </a:lnTo>
                <a:lnTo>
                  <a:pt x="1515405" y="87821"/>
                </a:lnTo>
                <a:lnTo>
                  <a:pt x="1543051" y="488083"/>
                </a:lnTo>
                <a:lnTo>
                  <a:pt x="1543051" y="493305"/>
                </a:lnTo>
                <a:lnTo>
                  <a:pt x="1542371" y="498754"/>
                </a:lnTo>
                <a:lnTo>
                  <a:pt x="1541691" y="503976"/>
                </a:lnTo>
                <a:lnTo>
                  <a:pt x="1540105" y="509198"/>
                </a:lnTo>
                <a:lnTo>
                  <a:pt x="1538066" y="513965"/>
                </a:lnTo>
                <a:lnTo>
                  <a:pt x="1535800" y="518506"/>
                </a:lnTo>
                <a:lnTo>
                  <a:pt x="1532854" y="522820"/>
                </a:lnTo>
                <a:lnTo>
                  <a:pt x="1529908" y="526906"/>
                </a:lnTo>
                <a:lnTo>
                  <a:pt x="1526282" y="530539"/>
                </a:lnTo>
                <a:lnTo>
                  <a:pt x="1522429" y="533944"/>
                </a:lnTo>
                <a:lnTo>
                  <a:pt x="1518350" y="537123"/>
                </a:lnTo>
                <a:lnTo>
                  <a:pt x="1513592" y="539620"/>
                </a:lnTo>
                <a:lnTo>
                  <a:pt x="1509059" y="541663"/>
                </a:lnTo>
                <a:lnTo>
                  <a:pt x="1503847" y="543253"/>
                </a:lnTo>
                <a:lnTo>
                  <a:pt x="1498635" y="544615"/>
                </a:lnTo>
                <a:lnTo>
                  <a:pt x="1493197" y="545069"/>
                </a:lnTo>
                <a:lnTo>
                  <a:pt x="1488211" y="545296"/>
                </a:lnTo>
                <a:lnTo>
                  <a:pt x="1482999" y="544842"/>
                </a:lnTo>
                <a:lnTo>
                  <a:pt x="1478014" y="543934"/>
                </a:lnTo>
                <a:lnTo>
                  <a:pt x="1473481" y="542799"/>
                </a:lnTo>
                <a:lnTo>
                  <a:pt x="1469629" y="541437"/>
                </a:lnTo>
                <a:lnTo>
                  <a:pt x="1466003" y="539847"/>
                </a:lnTo>
                <a:lnTo>
                  <a:pt x="1462604" y="537804"/>
                </a:lnTo>
                <a:lnTo>
                  <a:pt x="1459205" y="535761"/>
                </a:lnTo>
                <a:lnTo>
                  <a:pt x="1456032" y="533490"/>
                </a:lnTo>
                <a:lnTo>
                  <a:pt x="1453086" y="530766"/>
                </a:lnTo>
                <a:lnTo>
                  <a:pt x="1450367" y="528041"/>
                </a:lnTo>
                <a:lnTo>
                  <a:pt x="1447874" y="525090"/>
                </a:lnTo>
                <a:lnTo>
                  <a:pt x="1445382" y="522139"/>
                </a:lnTo>
                <a:lnTo>
                  <a:pt x="1443342" y="518733"/>
                </a:lnTo>
                <a:lnTo>
                  <a:pt x="1441529" y="515100"/>
                </a:lnTo>
                <a:lnTo>
                  <a:pt x="1439943" y="511468"/>
                </a:lnTo>
                <a:lnTo>
                  <a:pt x="1438583" y="507608"/>
                </a:lnTo>
                <a:lnTo>
                  <a:pt x="1437677" y="503749"/>
                </a:lnTo>
                <a:lnTo>
                  <a:pt x="1436770" y="499662"/>
                </a:lnTo>
                <a:lnTo>
                  <a:pt x="1436317" y="495348"/>
                </a:lnTo>
                <a:lnTo>
                  <a:pt x="1419775" y="256735"/>
                </a:lnTo>
                <a:lnTo>
                  <a:pt x="1404592" y="280119"/>
                </a:lnTo>
                <a:lnTo>
                  <a:pt x="1396434" y="292606"/>
                </a:lnTo>
                <a:lnTo>
                  <a:pt x="1387596" y="304866"/>
                </a:lnTo>
                <a:lnTo>
                  <a:pt x="1378531" y="317580"/>
                </a:lnTo>
                <a:lnTo>
                  <a:pt x="1369014" y="330748"/>
                </a:lnTo>
                <a:lnTo>
                  <a:pt x="1359270" y="343916"/>
                </a:lnTo>
                <a:lnTo>
                  <a:pt x="1348845" y="357311"/>
                </a:lnTo>
                <a:lnTo>
                  <a:pt x="1338421" y="370933"/>
                </a:lnTo>
                <a:lnTo>
                  <a:pt x="1327317" y="384782"/>
                </a:lnTo>
                <a:lnTo>
                  <a:pt x="1315760" y="398632"/>
                </a:lnTo>
                <a:lnTo>
                  <a:pt x="1303750" y="412935"/>
                </a:lnTo>
                <a:lnTo>
                  <a:pt x="1291513" y="426784"/>
                </a:lnTo>
                <a:lnTo>
                  <a:pt x="1278823" y="441314"/>
                </a:lnTo>
                <a:lnTo>
                  <a:pt x="1265679" y="455390"/>
                </a:lnTo>
                <a:lnTo>
                  <a:pt x="1252082" y="469920"/>
                </a:lnTo>
                <a:lnTo>
                  <a:pt x="1233500" y="488991"/>
                </a:lnTo>
                <a:lnTo>
                  <a:pt x="1214465" y="507608"/>
                </a:lnTo>
                <a:lnTo>
                  <a:pt x="1195430" y="525998"/>
                </a:lnTo>
                <a:lnTo>
                  <a:pt x="1175715" y="543707"/>
                </a:lnTo>
                <a:lnTo>
                  <a:pt x="1156226" y="560961"/>
                </a:lnTo>
                <a:lnTo>
                  <a:pt x="1136058" y="577762"/>
                </a:lnTo>
                <a:lnTo>
                  <a:pt x="1115663" y="594336"/>
                </a:lnTo>
                <a:lnTo>
                  <a:pt x="1095041" y="610455"/>
                </a:lnTo>
                <a:lnTo>
                  <a:pt x="1074193" y="625893"/>
                </a:lnTo>
                <a:lnTo>
                  <a:pt x="1053118" y="641105"/>
                </a:lnTo>
                <a:lnTo>
                  <a:pt x="1031590" y="655408"/>
                </a:lnTo>
                <a:lnTo>
                  <a:pt x="1010062" y="669711"/>
                </a:lnTo>
                <a:lnTo>
                  <a:pt x="988081" y="683333"/>
                </a:lnTo>
                <a:lnTo>
                  <a:pt x="966099" y="696501"/>
                </a:lnTo>
                <a:lnTo>
                  <a:pt x="943891" y="709442"/>
                </a:lnTo>
                <a:lnTo>
                  <a:pt x="921004" y="721702"/>
                </a:lnTo>
                <a:lnTo>
                  <a:pt x="906954" y="729194"/>
                </a:lnTo>
                <a:lnTo>
                  <a:pt x="892451" y="736232"/>
                </a:lnTo>
                <a:lnTo>
                  <a:pt x="878174" y="743497"/>
                </a:lnTo>
                <a:lnTo>
                  <a:pt x="863671" y="750309"/>
                </a:lnTo>
                <a:lnTo>
                  <a:pt x="848941" y="756893"/>
                </a:lnTo>
                <a:lnTo>
                  <a:pt x="834212" y="763477"/>
                </a:lnTo>
                <a:lnTo>
                  <a:pt x="819482" y="769834"/>
                </a:lnTo>
                <a:lnTo>
                  <a:pt x="804526" y="775736"/>
                </a:lnTo>
                <a:lnTo>
                  <a:pt x="789569" y="781866"/>
                </a:lnTo>
                <a:lnTo>
                  <a:pt x="774613" y="787542"/>
                </a:lnTo>
                <a:lnTo>
                  <a:pt x="759430" y="793218"/>
                </a:lnTo>
                <a:lnTo>
                  <a:pt x="744247" y="798440"/>
                </a:lnTo>
                <a:lnTo>
                  <a:pt x="729064" y="803435"/>
                </a:lnTo>
                <a:lnTo>
                  <a:pt x="713655" y="808657"/>
                </a:lnTo>
                <a:lnTo>
                  <a:pt x="698472" y="813197"/>
                </a:lnTo>
                <a:lnTo>
                  <a:pt x="682609" y="817965"/>
                </a:lnTo>
                <a:lnTo>
                  <a:pt x="667199" y="822279"/>
                </a:lnTo>
                <a:lnTo>
                  <a:pt x="651563" y="826365"/>
                </a:lnTo>
                <a:lnTo>
                  <a:pt x="635701" y="830452"/>
                </a:lnTo>
                <a:lnTo>
                  <a:pt x="620064" y="834084"/>
                </a:lnTo>
                <a:lnTo>
                  <a:pt x="604202" y="837717"/>
                </a:lnTo>
                <a:lnTo>
                  <a:pt x="588112" y="841350"/>
                </a:lnTo>
                <a:lnTo>
                  <a:pt x="572249" y="844528"/>
                </a:lnTo>
                <a:lnTo>
                  <a:pt x="555933" y="847479"/>
                </a:lnTo>
                <a:lnTo>
                  <a:pt x="539618" y="850431"/>
                </a:lnTo>
                <a:lnTo>
                  <a:pt x="523528" y="852928"/>
                </a:lnTo>
                <a:lnTo>
                  <a:pt x="507212" y="855653"/>
                </a:lnTo>
                <a:lnTo>
                  <a:pt x="490896" y="857923"/>
                </a:lnTo>
                <a:lnTo>
                  <a:pt x="474353" y="859966"/>
                </a:lnTo>
                <a:lnTo>
                  <a:pt x="458037" y="861783"/>
                </a:lnTo>
                <a:lnTo>
                  <a:pt x="441268" y="863372"/>
                </a:lnTo>
                <a:lnTo>
                  <a:pt x="424726" y="864961"/>
                </a:lnTo>
                <a:lnTo>
                  <a:pt x="419287" y="865188"/>
                </a:lnTo>
                <a:lnTo>
                  <a:pt x="414075" y="864734"/>
                </a:lnTo>
                <a:lnTo>
                  <a:pt x="409089" y="863826"/>
                </a:lnTo>
                <a:lnTo>
                  <a:pt x="404104" y="862464"/>
                </a:lnTo>
                <a:lnTo>
                  <a:pt x="400252" y="861329"/>
                </a:lnTo>
                <a:lnTo>
                  <a:pt x="396626" y="859739"/>
                </a:lnTo>
                <a:lnTo>
                  <a:pt x="393227" y="857923"/>
                </a:lnTo>
                <a:lnTo>
                  <a:pt x="389827" y="855880"/>
                </a:lnTo>
                <a:lnTo>
                  <a:pt x="386882" y="853609"/>
                </a:lnTo>
                <a:lnTo>
                  <a:pt x="383936" y="850885"/>
                </a:lnTo>
                <a:lnTo>
                  <a:pt x="381216" y="848161"/>
                </a:lnTo>
                <a:lnTo>
                  <a:pt x="378497" y="845209"/>
                </a:lnTo>
                <a:lnTo>
                  <a:pt x="376231" y="842258"/>
                </a:lnTo>
                <a:lnTo>
                  <a:pt x="374191" y="838852"/>
                </a:lnTo>
                <a:lnTo>
                  <a:pt x="372378" y="835447"/>
                </a:lnTo>
                <a:lnTo>
                  <a:pt x="370566" y="831814"/>
                </a:lnTo>
                <a:lnTo>
                  <a:pt x="369206" y="827955"/>
                </a:lnTo>
                <a:lnTo>
                  <a:pt x="368299" y="824095"/>
                </a:lnTo>
                <a:lnTo>
                  <a:pt x="367620" y="820008"/>
                </a:lnTo>
                <a:lnTo>
                  <a:pt x="366940" y="815922"/>
                </a:lnTo>
                <a:lnTo>
                  <a:pt x="366713" y="810473"/>
                </a:lnTo>
                <a:lnTo>
                  <a:pt x="367167" y="805024"/>
                </a:lnTo>
                <a:lnTo>
                  <a:pt x="368073" y="799802"/>
                </a:lnTo>
                <a:lnTo>
                  <a:pt x="369206" y="795034"/>
                </a:lnTo>
                <a:lnTo>
                  <a:pt x="371472" y="790040"/>
                </a:lnTo>
                <a:lnTo>
                  <a:pt x="373738" y="785272"/>
                </a:lnTo>
                <a:lnTo>
                  <a:pt x="376231" y="780958"/>
                </a:lnTo>
                <a:lnTo>
                  <a:pt x="379403" y="776872"/>
                </a:lnTo>
                <a:lnTo>
                  <a:pt x="383029" y="773239"/>
                </a:lnTo>
                <a:lnTo>
                  <a:pt x="386882" y="769607"/>
                </a:lnTo>
                <a:lnTo>
                  <a:pt x="390961" y="766882"/>
                </a:lnTo>
                <a:lnTo>
                  <a:pt x="395266" y="763931"/>
                </a:lnTo>
                <a:lnTo>
                  <a:pt x="400252" y="761887"/>
                </a:lnTo>
                <a:lnTo>
                  <a:pt x="405237" y="760071"/>
                </a:lnTo>
                <a:lnTo>
                  <a:pt x="410222" y="758709"/>
                </a:lnTo>
                <a:lnTo>
                  <a:pt x="415661" y="758255"/>
                </a:lnTo>
                <a:lnTo>
                  <a:pt x="431071" y="756666"/>
                </a:lnTo>
                <a:lnTo>
                  <a:pt x="446027" y="755076"/>
                </a:lnTo>
                <a:lnTo>
                  <a:pt x="461210" y="753714"/>
                </a:lnTo>
                <a:lnTo>
                  <a:pt x="476166" y="751898"/>
                </a:lnTo>
                <a:lnTo>
                  <a:pt x="491123" y="749854"/>
                </a:lnTo>
                <a:lnTo>
                  <a:pt x="506079" y="747357"/>
                </a:lnTo>
                <a:lnTo>
                  <a:pt x="521035" y="745087"/>
                </a:lnTo>
                <a:lnTo>
                  <a:pt x="535765" y="742589"/>
                </a:lnTo>
                <a:lnTo>
                  <a:pt x="550495" y="739638"/>
                </a:lnTo>
                <a:lnTo>
                  <a:pt x="565224" y="736913"/>
                </a:lnTo>
                <a:lnTo>
                  <a:pt x="579728" y="733735"/>
                </a:lnTo>
                <a:lnTo>
                  <a:pt x="594231" y="730329"/>
                </a:lnTo>
                <a:lnTo>
                  <a:pt x="608734" y="726697"/>
                </a:lnTo>
                <a:lnTo>
                  <a:pt x="623010" y="723064"/>
                </a:lnTo>
                <a:lnTo>
                  <a:pt x="637287" y="719432"/>
                </a:lnTo>
                <a:lnTo>
                  <a:pt x="651563" y="715345"/>
                </a:lnTo>
                <a:lnTo>
                  <a:pt x="665613" y="711259"/>
                </a:lnTo>
                <a:lnTo>
                  <a:pt x="679890" y="706945"/>
                </a:lnTo>
                <a:lnTo>
                  <a:pt x="693713" y="702404"/>
                </a:lnTo>
                <a:lnTo>
                  <a:pt x="707763" y="697864"/>
                </a:lnTo>
                <a:lnTo>
                  <a:pt x="721586" y="692869"/>
                </a:lnTo>
                <a:lnTo>
                  <a:pt x="735183" y="687874"/>
                </a:lnTo>
                <a:lnTo>
                  <a:pt x="749233" y="682652"/>
                </a:lnTo>
                <a:lnTo>
                  <a:pt x="762603" y="677430"/>
                </a:lnTo>
                <a:lnTo>
                  <a:pt x="776199" y="671755"/>
                </a:lnTo>
                <a:lnTo>
                  <a:pt x="789569" y="666079"/>
                </a:lnTo>
                <a:lnTo>
                  <a:pt x="803166" y="660176"/>
                </a:lnTo>
                <a:lnTo>
                  <a:pt x="816536" y="654273"/>
                </a:lnTo>
                <a:lnTo>
                  <a:pt x="829679" y="648143"/>
                </a:lnTo>
                <a:lnTo>
                  <a:pt x="842823" y="641559"/>
                </a:lnTo>
                <a:lnTo>
                  <a:pt x="855966" y="634975"/>
                </a:lnTo>
                <a:lnTo>
                  <a:pt x="868883" y="628164"/>
                </a:lnTo>
                <a:lnTo>
                  <a:pt x="889505" y="617039"/>
                </a:lnTo>
                <a:lnTo>
                  <a:pt x="910126" y="605460"/>
                </a:lnTo>
                <a:lnTo>
                  <a:pt x="930068" y="593655"/>
                </a:lnTo>
                <a:lnTo>
                  <a:pt x="950237" y="580941"/>
                </a:lnTo>
                <a:lnTo>
                  <a:pt x="970178" y="568000"/>
                </a:lnTo>
                <a:lnTo>
                  <a:pt x="989667" y="554832"/>
                </a:lnTo>
                <a:lnTo>
                  <a:pt x="1008929" y="540982"/>
                </a:lnTo>
                <a:lnTo>
                  <a:pt x="1027964" y="526906"/>
                </a:lnTo>
                <a:lnTo>
                  <a:pt x="1046773" y="512149"/>
                </a:lnTo>
                <a:lnTo>
                  <a:pt x="1065355" y="497165"/>
                </a:lnTo>
                <a:lnTo>
                  <a:pt x="1083937" y="481726"/>
                </a:lnTo>
                <a:lnTo>
                  <a:pt x="1102066" y="466061"/>
                </a:lnTo>
                <a:lnTo>
                  <a:pt x="1119742" y="449714"/>
                </a:lnTo>
                <a:lnTo>
                  <a:pt x="1137644" y="433141"/>
                </a:lnTo>
                <a:lnTo>
                  <a:pt x="1154866" y="416113"/>
                </a:lnTo>
                <a:lnTo>
                  <a:pt x="1171862" y="398859"/>
                </a:lnTo>
                <a:lnTo>
                  <a:pt x="1184779" y="385236"/>
                </a:lnTo>
                <a:lnTo>
                  <a:pt x="1197469" y="371841"/>
                </a:lnTo>
                <a:lnTo>
                  <a:pt x="1209480" y="358219"/>
                </a:lnTo>
                <a:lnTo>
                  <a:pt x="1221037" y="344597"/>
                </a:lnTo>
                <a:lnTo>
                  <a:pt x="1232367" y="331429"/>
                </a:lnTo>
                <a:lnTo>
                  <a:pt x="1243245" y="318261"/>
                </a:lnTo>
                <a:lnTo>
                  <a:pt x="1253895" y="305093"/>
                </a:lnTo>
                <a:lnTo>
                  <a:pt x="1263866" y="292606"/>
                </a:lnTo>
                <a:lnTo>
                  <a:pt x="1273384" y="279665"/>
                </a:lnTo>
                <a:lnTo>
                  <a:pt x="1282675" y="267178"/>
                </a:lnTo>
                <a:lnTo>
                  <a:pt x="1291739" y="255145"/>
                </a:lnTo>
                <a:lnTo>
                  <a:pt x="1300124" y="242886"/>
                </a:lnTo>
                <a:lnTo>
                  <a:pt x="1308282" y="231307"/>
                </a:lnTo>
                <a:lnTo>
                  <a:pt x="1316213" y="219728"/>
                </a:lnTo>
                <a:lnTo>
                  <a:pt x="1330263" y="197706"/>
                </a:lnTo>
                <a:lnTo>
                  <a:pt x="1107958" y="281027"/>
                </a:lnTo>
                <a:lnTo>
                  <a:pt x="1102746" y="282390"/>
                </a:lnTo>
                <a:lnTo>
                  <a:pt x="1097534" y="283525"/>
                </a:lnTo>
                <a:lnTo>
                  <a:pt x="1092322" y="283979"/>
                </a:lnTo>
                <a:lnTo>
                  <a:pt x="1087110" y="283979"/>
                </a:lnTo>
                <a:lnTo>
                  <a:pt x="1081898" y="283752"/>
                </a:lnTo>
                <a:lnTo>
                  <a:pt x="1076686" y="282844"/>
                </a:lnTo>
                <a:lnTo>
                  <a:pt x="1071927" y="281255"/>
                </a:lnTo>
                <a:lnTo>
                  <a:pt x="1067168" y="279438"/>
                </a:lnTo>
                <a:lnTo>
                  <a:pt x="1062636" y="277168"/>
                </a:lnTo>
                <a:lnTo>
                  <a:pt x="1058103" y="274216"/>
                </a:lnTo>
                <a:lnTo>
                  <a:pt x="1054251" y="270811"/>
                </a:lnTo>
                <a:lnTo>
                  <a:pt x="1050399" y="267178"/>
                </a:lnTo>
                <a:lnTo>
                  <a:pt x="1047226" y="263319"/>
                </a:lnTo>
                <a:lnTo>
                  <a:pt x="1044054" y="259005"/>
                </a:lnTo>
                <a:lnTo>
                  <a:pt x="1041561" y="254237"/>
                </a:lnTo>
                <a:lnTo>
                  <a:pt x="1039295" y="249470"/>
                </a:lnTo>
                <a:lnTo>
                  <a:pt x="1037482" y="244021"/>
                </a:lnTo>
                <a:lnTo>
                  <a:pt x="1036575" y="238799"/>
                </a:lnTo>
                <a:lnTo>
                  <a:pt x="1036122" y="233350"/>
                </a:lnTo>
                <a:lnTo>
                  <a:pt x="1036122" y="228355"/>
                </a:lnTo>
                <a:lnTo>
                  <a:pt x="1036349" y="223134"/>
                </a:lnTo>
                <a:lnTo>
                  <a:pt x="1037255" y="218139"/>
                </a:lnTo>
                <a:lnTo>
                  <a:pt x="1038841" y="213144"/>
                </a:lnTo>
                <a:lnTo>
                  <a:pt x="1040654" y="208376"/>
                </a:lnTo>
                <a:lnTo>
                  <a:pt x="1042920" y="203836"/>
                </a:lnTo>
                <a:lnTo>
                  <a:pt x="1045866" y="199295"/>
                </a:lnTo>
                <a:lnTo>
                  <a:pt x="1049266" y="195435"/>
                </a:lnTo>
                <a:lnTo>
                  <a:pt x="1052891" y="191576"/>
                </a:lnTo>
                <a:lnTo>
                  <a:pt x="1056744" y="188170"/>
                </a:lnTo>
                <a:lnTo>
                  <a:pt x="1061049" y="185219"/>
                </a:lnTo>
                <a:lnTo>
                  <a:pt x="1065582" y="182494"/>
                </a:lnTo>
                <a:lnTo>
                  <a:pt x="1070567" y="180451"/>
                </a:lnTo>
                <a:lnTo>
                  <a:pt x="1443569" y="41279"/>
                </a:lnTo>
                <a:lnTo>
                  <a:pt x="1446288" y="40370"/>
                </a:lnTo>
                <a:lnTo>
                  <a:pt x="1449461" y="39462"/>
                </a:lnTo>
                <a:lnTo>
                  <a:pt x="1452633" y="38781"/>
                </a:lnTo>
                <a:lnTo>
                  <a:pt x="1455579" y="38327"/>
                </a:lnTo>
                <a:lnTo>
                  <a:pt x="1458752" y="38100"/>
                </a:lnTo>
                <a:close/>
                <a:moveTo>
                  <a:pt x="102528" y="0"/>
                </a:moveTo>
                <a:lnTo>
                  <a:pt x="107971" y="454"/>
                </a:lnTo>
                <a:lnTo>
                  <a:pt x="113189" y="681"/>
                </a:lnTo>
                <a:lnTo>
                  <a:pt x="118406" y="1361"/>
                </a:lnTo>
                <a:lnTo>
                  <a:pt x="123169" y="2268"/>
                </a:lnTo>
                <a:lnTo>
                  <a:pt x="128386" y="3403"/>
                </a:lnTo>
                <a:lnTo>
                  <a:pt x="133376" y="4764"/>
                </a:lnTo>
                <a:lnTo>
                  <a:pt x="137913" y="6578"/>
                </a:lnTo>
                <a:lnTo>
                  <a:pt x="142450" y="8393"/>
                </a:lnTo>
                <a:lnTo>
                  <a:pt x="147213" y="10434"/>
                </a:lnTo>
                <a:lnTo>
                  <a:pt x="151523" y="12476"/>
                </a:lnTo>
                <a:lnTo>
                  <a:pt x="156059" y="14971"/>
                </a:lnTo>
                <a:lnTo>
                  <a:pt x="160143" y="17693"/>
                </a:lnTo>
                <a:lnTo>
                  <a:pt x="164225" y="20642"/>
                </a:lnTo>
                <a:lnTo>
                  <a:pt x="168082" y="23590"/>
                </a:lnTo>
                <a:lnTo>
                  <a:pt x="171711" y="26993"/>
                </a:lnTo>
                <a:lnTo>
                  <a:pt x="175340" y="30169"/>
                </a:lnTo>
                <a:lnTo>
                  <a:pt x="178743" y="33798"/>
                </a:lnTo>
                <a:lnTo>
                  <a:pt x="181918" y="37427"/>
                </a:lnTo>
                <a:lnTo>
                  <a:pt x="185094" y="41510"/>
                </a:lnTo>
                <a:lnTo>
                  <a:pt x="188043" y="45593"/>
                </a:lnTo>
                <a:lnTo>
                  <a:pt x="190538" y="49676"/>
                </a:lnTo>
                <a:lnTo>
                  <a:pt x="193033" y="53986"/>
                </a:lnTo>
                <a:lnTo>
                  <a:pt x="195074" y="58296"/>
                </a:lnTo>
                <a:lnTo>
                  <a:pt x="197343" y="63059"/>
                </a:lnTo>
                <a:lnTo>
                  <a:pt x="199157" y="67596"/>
                </a:lnTo>
                <a:lnTo>
                  <a:pt x="200745" y="72359"/>
                </a:lnTo>
                <a:lnTo>
                  <a:pt x="202106" y="77122"/>
                </a:lnTo>
                <a:lnTo>
                  <a:pt x="203467" y="82340"/>
                </a:lnTo>
                <a:lnTo>
                  <a:pt x="204148" y="87330"/>
                </a:lnTo>
                <a:lnTo>
                  <a:pt x="205055" y="92320"/>
                </a:lnTo>
                <a:lnTo>
                  <a:pt x="205282" y="97537"/>
                </a:lnTo>
                <a:lnTo>
                  <a:pt x="205509" y="102981"/>
                </a:lnTo>
                <a:lnTo>
                  <a:pt x="205509" y="2092965"/>
                </a:lnTo>
                <a:lnTo>
                  <a:pt x="2195719" y="2092965"/>
                </a:lnTo>
                <a:lnTo>
                  <a:pt x="2201163" y="2093192"/>
                </a:lnTo>
                <a:lnTo>
                  <a:pt x="2206380" y="2093419"/>
                </a:lnTo>
                <a:lnTo>
                  <a:pt x="2211597" y="2094326"/>
                </a:lnTo>
                <a:lnTo>
                  <a:pt x="2216587" y="2095233"/>
                </a:lnTo>
                <a:lnTo>
                  <a:pt x="2221578" y="2096367"/>
                </a:lnTo>
                <a:lnTo>
                  <a:pt x="2226568" y="2097501"/>
                </a:lnTo>
                <a:lnTo>
                  <a:pt x="2231105" y="2099316"/>
                </a:lnTo>
                <a:lnTo>
                  <a:pt x="2235868" y="2101131"/>
                </a:lnTo>
                <a:lnTo>
                  <a:pt x="2240405" y="2103172"/>
                </a:lnTo>
                <a:lnTo>
                  <a:pt x="2244714" y="2105667"/>
                </a:lnTo>
                <a:lnTo>
                  <a:pt x="2249251" y="2107936"/>
                </a:lnTo>
                <a:lnTo>
                  <a:pt x="2253334" y="2110658"/>
                </a:lnTo>
                <a:lnTo>
                  <a:pt x="2257417" y="2113606"/>
                </a:lnTo>
                <a:lnTo>
                  <a:pt x="2261273" y="2116328"/>
                </a:lnTo>
                <a:lnTo>
                  <a:pt x="2264902" y="2119731"/>
                </a:lnTo>
                <a:lnTo>
                  <a:pt x="2268532" y="2123133"/>
                </a:lnTo>
                <a:lnTo>
                  <a:pt x="2271934" y="2126763"/>
                </a:lnTo>
                <a:lnTo>
                  <a:pt x="2275337" y="2130619"/>
                </a:lnTo>
                <a:lnTo>
                  <a:pt x="2278285" y="2134475"/>
                </a:lnTo>
                <a:lnTo>
                  <a:pt x="2281234" y="2138331"/>
                </a:lnTo>
                <a:lnTo>
                  <a:pt x="2283729" y="2142414"/>
                </a:lnTo>
                <a:lnTo>
                  <a:pt x="2286224" y="2146724"/>
                </a:lnTo>
                <a:lnTo>
                  <a:pt x="2288720" y="2151260"/>
                </a:lnTo>
                <a:lnTo>
                  <a:pt x="2290761" y="2155797"/>
                </a:lnTo>
                <a:lnTo>
                  <a:pt x="2292576" y="2160560"/>
                </a:lnTo>
                <a:lnTo>
                  <a:pt x="2294164" y="2165324"/>
                </a:lnTo>
                <a:lnTo>
                  <a:pt x="2295298" y="2170087"/>
                </a:lnTo>
                <a:lnTo>
                  <a:pt x="2296659" y="2175304"/>
                </a:lnTo>
                <a:lnTo>
                  <a:pt x="2297339" y="2180068"/>
                </a:lnTo>
                <a:lnTo>
                  <a:pt x="2298246" y="2185285"/>
                </a:lnTo>
                <a:lnTo>
                  <a:pt x="2298473" y="2190729"/>
                </a:lnTo>
                <a:lnTo>
                  <a:pt x="2298700" y="2195946"/>
                </a:lnTo>
                <a:lnTo>
                  <a:pt x="2298473" y="2201163"/>
                </a:lnTo>
                <a:lnTo>
                  <a:pt x="2298246" y="2206380"/>
                </a:lnTo>
                <a:lnTo>
                  <a:pt x="2297339" y="2211597"/>
                </a:lnTo>
                <a:lnTo>
                  <a:pt x="2296659" y="2216361"/>
                </a:lnTo>
                <a:lnTo>
                  <a:pt x="2295298" y="2221578"/>
                </a:lnTo>
                <a:lnTo>
                  <a:pt x="2294164" y="2226568"/>
                </a:lnTo>
                <a:lnTo>
                  <a:pt x="2292576" y="2231105"/>
                </a:lnTo>
                <a:lnTo>
                  <a:pt x="2290761" y="2235868"/>
                </a:lnTo>
                <a:lnTo>
                  <a:pt x="2288720" y="2240405"/>
                </a:lnTo>
                <a:lnTo>
                  <a:pt x="2286224" y="2244941"/>
                </a:lnTo>
                <a:lnTo>
                  <a:pt x="2283729" y="2249251"/>
                </a:lnTo>
                <a:lnTo>
                  <a:pt x="2281234" y="2253334"/>
                </a:lnTo>
                <a:lnTo>
                  <a:pt x="2278285" y="2257417"/>
                </a:lnTo>
                <a:lnTo>
                  <a:pt x="2275337" y="2261273"/>
                </a:lnTo>
                <a:lnTo>
                  <a:pt x="2271934" y="2264902"/>
                </a:lnTo>
                <a:lnTo>
                  <a:pt x="2268532" y="2268532"/>
                </a:lnTo>
                <a:lnTo>
                  <a:pt x="2264902" y="2271934"/>
                </a:lnTo>
                <a:lnTo>
                  <a:pt x="2261273" y="2275337"/>
                </a:lnTo>
                <a:lnTo>
                  <a:pt x="2257417" y="2278059"/>
                </a:lnTo>
                <a:lnTo>
                  <a:pt x="2253334" y="2281234"/>
                </a:lnTo>
                <a:lnTo>
                  <a:pt x="2249251" y="2283729"/>
                </a:lnTo>
                <a:lnTo>
                  <a:pt x="2244714" y="2286451"/>
                </a:lnTo>
                <a:lnTo>
                  <a:pt x="2240405" y="2288493"/>
                </a:lnTo>
                <a:lnTo>
                  <a:pt x="2235868" y="2290534"/>
                </a:lnTo>
                <a:lnTo>
                  <a:pt x="2231105" y="2292349"/>
                </a:lnTo>
                <a:lnTo>
                  <a:pt x="2226568" y="2294164"/>
                </a:lnTo>
                <a:lnTo>
                  <a:pt x="2221578" y="2295298"/>
                </a:lnTo>
                <a:lnTo>
                  <a:pt x="2216587" y="2296659"/>
                </a:lnTo>
                <a:lnTo>
                  <a:pt x="2211597" y="2297566"/>
                </a:lnTo>
                <a:lnTo>
                  <a:pt x="2206380" y="2298246"/>
                </a:lnTo>
                <a:lnTo>
                  <a:pt x="2201163" y="2298473"/>
                </a:lnTo>
                <a:lnTo>
                  <a:pt x="2195719" y="2298700"/>
                </a:lnTo>
                <a:lnTo>
                  <a:pt x="102528" y="2298700"/>
                </a:lnTo>
                <a:lnTo>
                  <a:pt x="97310" y="2298473"/>
                </a:lnTo>
                <a:lnTo>
                  <a:pt x="92093" y="2298246"/>
                </a:lnTo>
                <a:lnTo>
                  <a:pt x="86876" y="2297566"/>
                </a:lnTo>
                <a:lnTo>
                  <a:pt x="81886" y="2296659"/>
                </a:lnTo>
                <a:lnTo>
                  <a:pt x="77122" y="2295298"/>
                </a:lnTo>
                <a:lnTo>
                  <a:pt x="72132" y="2294164"/>
                </a:lnTo>
                <a:lnTo>
                  <a:pt x="67142" y="2292349"/>
                </a:lnTo>
                <a:lnTo>
                  <a:pt x="62605" y="2290534"/>
                </a:lnTo>
                <a:lnTo>
                  <a:pt x="57842" y="2288493"/>
                </a:lnTo>
                <a:lnTo>
                  <a:pt x="53532" y="2286451"/>
                </a:lnTo>
                <a:lnTo>
                  <a:pt x="49449" y="2283729"/>
                </a:lnTo>
                <a:lnTo>
                  <a:pt x="45139" y="2281234"/>
                </a:lnTo>
                <a:lnTo>
                  <a:pt x="41283" y="2278059"/>
                </a:lnTo>
                <a:lnTo>
                  <a:pt x="37200" y="2275337"/>
                </a:lnTo>
                <a:lnTo>
                  <a:pt x="33344" y="2271934"/>
                </a:lnTo>
                <a:lnTo>
                  <a:pt x="29715" y="2268532"/>
                </a:lnTo>
                <a:lnTo>
                  <a:pt x="26539" y="2264902"/>
                </a:lnTo>
                <a:lnTo>
                  <a:pt x="23364" y="2261273"/>
                </a:lnTo>
                <a:lnTo>
                  <a:pt x="20188" y="2257417"/>
                </a:lnTo>
                <a:lnTo>
                  <a:pt x="17466" y="2253334"/>
                </a:lnTo>
                <a:lnTo>
                  <a:pt x="14517" y="2249251"/>
                </a:lnTo>
                <a:lnTo>
                  <a:pt x="12249" y="2244941"/>
                </a:lnTo>
                <a:lnTo>
                  <a:pt x="9981" y="2240405"/>
                </a:lnTo>
                <a:lnTo>
                  <a:pt x="7939" y="2235868"/>
                </a:lnTo>
                <a:lnTo>
                  <a:pt x="6125" y="2231105"/>
                </a:lnTo>
                <a:lnTo>
                  <a:pt x="4537" y="2226568"/>
                </a:lnTo>
                <a:lnTo>
                  <a:pt x="2949" y="2221578"/>
                </a:lnTo>
                <a:lnTo>
                  <a:pt x="2042" y="2216361"/>
                </a:lnTo>
                <a:lnTo>
                  <a:pt x="907" y="2211597"/>
                </a:lnTo>
                <a:lnTo>
                  <a:pt x="454" y="2206380"/>
                </a:lnTo>
                <a:lnTo>
                  <a:pt x="0" y="2201163"/>
                </a:lnTo>
                <a:lnTo>
                  <a:pt x="0" y="2195946"/>
                </a:lnTo>
                <a:lnTo>
                  <a:pt x="0" y="102981"/>
                </a:lnTo>
                <a:lnTo>
                  <a:pt x="0" y="97537"/>
                </a:lnTo>
                <a:lnTo>
                  <a:pt x="454" y="92320"/>
                </a:lnTo>
                <a:lnTo>
                  <a:pt x="907" y="87330"/>
                </a:lnTo>
                <a:lnTo>
                  <a:pt x="2042" y="82340"/>
                </a:lnTo>
                <a:lnTo>
                  <a:pt x="2949" y="77122"/>
                </a:lnTo>
                <a:lnTo>
                  <a:pt x="4537" y="72359"/>
                </a:lnTo>
                <a:lnTo>
                  <a:pt x="6125" y="67596"/>
                </a:lnTo>
                <a:lnTo>
                  <a:pt x="7939" y="63059"/>
                </a:lnTo>
                <a:lnTo>
                  <a:pt x="9981" y="58296"/>
                </a:lnTo>
                <a:lnTo>
                  <a:pt x="12249" y="53986"/>
                </a:lnTo>
                <a:lnTo>
                  <a:pt x="14517" y="49676"/>
                </a:lnTo>
                <a:lnTo>
                  <a:pt x="17466" y="45593"/>
                </a:lnTo>
                <a:lnTo>
                  <a:pt x="20188" y="41510"/>
                </a:lnTo>
                <a:lnTo>
                  <a:pt x="23364" y="37427"/>
                </a:lnTo>
                <a:lnTo>
                  <a:pt x="26539" y="33798"/>
                </a:lnTo>
                <a:lnTo>
                  <a:pt x="29715" y="30169"/>
                </a:lnTo>
                <a:lnTo>
                  <a:pt x="33344" y="26993"/>
                </a:lnTo>
                <a:lnTo>
                  <a:pt x="37200" y="23590"/>
                </a:lnTo>
                <a:lnTo>
                  <a:pt x="41283" y="20642"/>
                </a:lnTo>
                <a:lnTo>
                  <a:pt x="45139" y="17693"/>
                </a:lnTo>
                <a:lnTo>
                  <a:pt x="49449" y="14971"/>
                </a:lnTo>
                <a:lnTo>
                  <a:pt x="53532" y="12476"/>
                </a:lnTo>
                <a:lnTo>
                  <a:pt x="57842" y="10434"/>
                </a:lnTo>
                <a:lnTo>
                  <a:pt x="62605" y="8393"/>
                </a:lnTo>
                <a:lnTo>
                  <a:pt x="67142" y="6578"/>
                </a:lnTo>
                <a:lnTo>
                  <a:pt x="72132" y="4764"/>
                </a:lnTo>
                <a:lnTo>
                  <a:pt x="77122" y="3403"/>
                </a:lnTo>
                <a:lnTo>
                  <a:pt x="81886" y="2268"/>
                </a:lnTo>
                <a:lnTo>
                  <a:pt x="86876" y="1361"/>
                </a:lnTo>
                <a:lnTo>
                  <a:pt x="92093" y="681"/>
                </a:lnTo>
                <a:lnTo>
                  <a:pt x="97310" y="454"/>
                </a:lnTo>
                <a:lnTo>
                  <a:pt x="10252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" name="KSO_Shape">
            <a:extLst>
              <a:ext uri="{FF2B5EF4-FFF2-40B4-BE49-F238E27FC236}">
                <a16:creationId xmlns:a16="http://schemas.microsoft.com/office/drawing/2014/main" id="{F1E3FE00-0C6B-493F-B126-3E0D73BC4CF0}"/>
              </a:ext>
            </a:extLst>
          </p:cNvPr>
          <p:cNvSpPr>
            <a:spLocks/>
          </p:cNvSpPr>
          <p:nvPr/>
        </p:nvSpPr>
        <p:spPr bwMode="auto">
          <a:xfrm>
            <a:off x="7729538" y="2478088"/>
            <a:ext cx="422275" cy="427037"/>
          </a:xfrm>
          <a:custGeom>
            <a:avLst/>
            <a:gdLst>
              <a:gd name="T0" fmla="*/ 2147483646 w 5438"/>
              <a:gd name="T1" fmla="*/ 0 h 5494"/>
              <a:gd name="T2" fmla="*/ 0 w 5438"/>
              <a:gd name="T3" fmla="*/ 2147483646 h 5494"/>
              <a:gd name="T4" fmla="*/ 2147483646 w 5438"/>
              <a:gd name="T5" fmla="*/ 2147483646 h 5494"/>
              <a:gd name="T6" fmla="*/ 2147483646 w 5438"/>
              <a:gd name="T7" fmla="*/ 2147483646 h 5494"/>
              <a:gd name="T8" fmla="*/ 2147483646 w 5438"/>
              <a:gd name="T9" fmla="*/ 2147483646 h 5494"/>
              <a:gd name="T10" fmla="*/ 2147483646 w 5438"/>
              <a:gd name="T11" fmla="*/ 2147483646 h 5494"/>
              <a:gd name="T12" fmla="*/ 2147483646 w 5438"/>
              <a:gd name="T13" fmla="*/ 2147483646 h 5494"/>
              <a:gd name="T14" fmla="*/ 2147483646 w 5438"/>
              <a:gd name="T15" fmla="*/ 2147483646 h 5494"/>
              <a:gd name="T16" fmla="*/ 2147483646 w 5438"/>
              <a:gd name="T17" fmla="*/ 2147483646 h 5494"/>
              <a:gd name="T18" fmla="*/ 2147483646 w 5438"/>
              <a:gd name="T19" fmla="*/ 2147483646 h 5494"/>
              <a:gd name="T20" fmla="*/ 2147483646 w 5438"/>
              <a:gd name="T21" fmla="*/ 2147483646 h 5494"/>
              <a:gd name="T22" fmla="*/ 2147483646 w 5438"/>
              <a:gd name="T23" fmla="*/ 2147483646 h 5494"/>
              <a:gd name="T24" fmla="*/ 2147483646 w 5438"/>
              <a:gd name="T25" fmla="*/ 2147483646 h 5494"/>
              <a:gd name="T26" fmla="*/ 2147483646 w 5438"/>
              <a:gd name="T27" fmla="*/ 2147483646 h 5494"/>
              <a:gd name="T28" fmla="*/ 2147483646 w 5438"/>
              <a:gd name="T29" fmla="*/ 2147483646 h 5494"/>
              <a:gd name="T30" fmla="*/ 2147483646 w 5438"/>
              <a:gd name="T31" fmla="*/ 2147483646 h 5494"/>
              <a:gd name="T32" fmla="*/ 2147483646 w 5438"/>
              <a:gd name="T33" fmla="*/ 2147483646 h 5494"/>
              <a:gd name="T34" fmla="*/ 2147483646 w 5438"/>
              <a:gd name="T35" fmla="*/ 2147483646 h 5494"/>
              <a:gd name="T36" fmla="*/ 2147483646 w 5438"/>
              <a:gd name="T37" fmla="*/ 2147483646 h 5494"/>
              <a:gd name="T38" fmla="*/ 2147483646 w 5438"/>
              <a:gd name="T39" fmla="*/ 2147483646 h 5494"/>
              <a:gd name="T40" fmla="*/ 2147483646 w 5438"/>
              <a:gd name="T41" fmla="*/ 2147483646 h 5494"/>
              <a:gd name="T42" fmla="*/ 2147483646 w 5438"/>
              <a:gd name="T43" fmla="*/ 2147483646 h 5494"/>
              <a:gd name="T44" fmla="*/ 2147483646 w 5438"/>
              <a:gd name="T45" fmla="*/ 2147483646 h 5494"/>
              <a:gd name="T46" fmla="*/ 2147483646 w 5438"/>
              <a:gd name="T47" fmla="*/ 2147483646 h 5494"/>
              <a:gd name="T48" fmla="*/ 2147483646 w 5438"/>
              <a:gd name="T49" fmla="*/ 2147483646 h 5494"/>
              <a:gd name="T50" fmla="*/ 2147483646 w 5438"/>
              <a:gd name="T51" fmla="*/ 2147483646 h 5494"/>
              <a:gd name="T52" fmla="*/ 2147483646 w 5438"/>
              <a:gd name="T53" fmla="*/ 2147483646 h 5494"/>
              <a:gd name="T54" fmla="*/ 2147483646 w 5438"/>
              <a:gd name="T55" fmla="*/ 2147483646 h 5494"/>
              <a:gd name="T56" fmla="*/ 2147483646 w 5438"/>
              <a:gd name="T57" fmla="*/ 2147483646 h 5494"/>
              <a:gd name="T58" fmla="*/ 2147483646 w 5438"/>
              <a:gd name="T59" fmla="*/ 2147483646 h 5494"/>
              <a:gd name="T60" fmla="*/ 2147483646 w 5438"/>
              <a:gd name="T61" fmla="*/ 2147483646 h 5494"/>
              <a:gd name="T62" fmla="*/ 2147483646 w 5438"/>
              <a:gd name="T63" fmla="*/ 2147483646 h 5494"/>
              <a:gd name="T64" fmla="*/ 2147483646 w 5438"/>
              <a:gd name="T65" fmla="*/ 2147483646 h 5494"/>
              <a:gd name="T66" fmla="*/ 2147483646 w 5438"/>
              <a:gd name="T67" fmla="*/ 2147483646 h 5494"/>
              <a:gd name="T68" fmla="*/ 2147483646 w 5438"/>
              <a:gd name="T69" fmla="*/ 2147483646 h 5494"/>
              <a:gd name="T70" fmla="*/ 2147483646 w 5438"/>
              <a:gd name="T71" fmla="*/ 2147483646 h 5494"/>
              <a:gd name="T72" fmla="*/ 2147483646 w 5438"/>
              <a:gd name="T73" fmla="*/ 2147483646 h 5494"/>
              <a:gd name="T74" fmla="*/ 2147483646 w 5438"/>
              <a:gd name="T75" fmla="*/ 2147483646 h 5494"/>
              <a:gd name="T76" fmla="*/ 2147483646 w 5438"/>
              <a:gd name="T77" fmla="*/ 2147483646 h 5494"/>
              <a:gd name="T78" fmla="*/ 2147483646 w 5438"/>
              <a:gd name="T79" fmla="*/ 2147483646 h 5494"/>
              <a:gd name="T80" fmla="*/ 2147483646 w 5438"/>
              <a:gd name="T81" fmla="*/ 2147483646 h 5494"/>
              <a:gd name="T82" fmla="*/ 2147483646 w 5438"/>
              <a:gd name="T83" fmla="*/ 2147483646 h 5494"/>
              <a:gd name="T84" fmla="*/ 2147483646 w 5438"/>
              <a:gd name="T85" fmla="*/ 2147483646 h 5494"/>
              <a:gd name="T86" fmla="*/ 2147483646 w 5438"/>
              <a:gd name="T87" fmla="*/ 2147483646 h 5494"/>
              <a:gd name="T88" fmla="*/ 2147483646 w 5438"/>
              <a:gd name="T89" fmla="*/ 2147483646 h 5494"/>
              <a:gd name="T90" fmla="*/ 2147483646 w 5438"/>
              <a:gd name="T91" fmla="*/ 2147483646 h 5494"/>
              <a:gd name="T92" fmla="*/ 2147483646 w 5438"/>
              <a:gd name="T93" fmla="*/ 2147483646 h 5494"/>
              <a:gd name="T94" fmla="*/ 2147483646 w 5438"/>
              <a:gd name="T95" fmla="*/ 2147483646 h 5494"/>
              <a:gd name="T96" fmla="*/ 2147483646 w 5438"/>
              <a:gd name="T97" fmla="*/ 2147483646 h 5494"/>
              <a:gd name="T98" fmla="*/ 2147483646 w 5438"/>
              <a:gd name="T99" fmla="*/ 2147483646 h 5494"/>
              <a:gd name="T100" fmla="*/ 2147483646 w 5438"/>
              <a:gd name="T101" fmla="*/ 2147483646 h 5494"/>
              <a:gd name="T102" fmla="*/ 2147483646 w 5438"/>
              <a:gd name="T103" fmla="*/ 2147483646 h 5494"/>
              <a:gd name="T104" fmla="*/ 2147483646 w 5438"/>
              <a:gd name="T105" fmla="*/ 2147483646 h 5494"/>
              <a:gd name="T106" fmla="*/ 2147483646 w 5438"/>
              <a:gd name="T107" fmla="*/ 2147483646 h 5494"/>
              <a:gd name="T108" fmla="*/ 2147483646 w 5438"/>
              <a:gd name="T109" fmla="*/ 2147483646 h 5494"/>
              <a:gd name="T110" fmla="*/ 2147483646 w 5438"/>
              <a:gd name="T111" fmla="*/ 2147483646 h 5494"/>
              <a:gd name="T112" fmla="*/ 2147483646 w 5438"/>
              <a:gd name="T113" fmla="*/ 2147483646 h 5494"/>
              <a:gd name="T114" fmla="*/ 2147483646 w 5438"/>
              <a:gd name="T115" fmla="*/ 2147483646 h 5494"/>
              <a:gd name="T116" fmla="*/ 2147483646 w 5438"/>
              <a:gd name="T117" fmla="*/ 2147483646 h 5494"/>
              <a:gd name="T118" fmla="*/ 2147483646 w 5438"/>
              <a:gd name="T119" fmla="*/ 2147483646 h 549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438" h="5494">
                <a:moveTo>
                  <a:pt x="2825" y="454"/>
                </a:moveTo>
                <a:lnTo>
                  <a:pt x="2825" y="0"/>
                </a:lnTo>
                <a:lnTo>
                  <a:pt x="2514" y="0"/>
                </a:lnTo>
                <a:lnTo>
                  <a:pt x="2514" y="454"/>
                </a:lnTo>
                <a:lnTo>
                  <a:pt x="0" y="454"/>
                </a:lnTo>
                <a:lnTo>
                  <a:pt x="0" y="1259"/>
                </a:lnTo>
                <a:lnTo>
                  <a:pt x="276" y="1259"/>
                </a:lnTo>
                <a:lnTo>
                  <a:pt x="276" y="4295"/>
                </a:lnTo>
                <a:lnTo>
                  <a:pt x="2197" y="4295"/>
                </a:lnTo>
                <a:lnTo>
                  <a:pt x="1028" y="5252"/>
                </a:lnTo>
                <a:lnTo>
                  <a:pt x="1225" y="5494"/>
                </a:lnTo>
                <a:lnTo>
                  <a:pt x="2689" y="4295"/>
                </a:lnTo>
                <a:lnTo>
                  <a:pt x="2699" y="4295"/>
                </a:lnTo>
                <a:lnTo>
                  <a:pt x="4163" y="5494"/>
                </a:lnTo>
                <a:lnTo>
                  <a:pt x="4360" y="5252"/>
                </a:lnTo>
                <a:lnTo>
                  <a:pt x="3192" y="4295"/>
                </a:lnTo>
                <a:lnTo>
                  <a:pt x="5105" y="4295"/>
                </a:lnTo>
                <a:lnTo>
                  <a:pt x="5105" y="1259"/>
                </a:lnTo>
                <a:lnTo>
                  <a:pt x="5438" y="1259"/>
                </a:lnTo>
                <a:lnTo>
                  <a:pt x="5438" y="454"/>
                </a:lnTo>
                <a:lnTo>
                  <a:pt x="2825" y="454"/>
                </a:lnTo>
                <a:close/>
                <a:moveTo>
                  <a:pt x="4793" y="3983"/>
                </a:moveTo>
                <a:lnTo>
                  <a:pt x="587" y="3983"/>
                </a:lnTo>
                <a:lnTo>
                  <a:pt x="587" y="1259"/>
                </a:lnTo>
                <a:lnTo>
                  <a:pt x="4793" y="1259"/>
                </a:lnTo>
                <a:lnTo>
                  <a:pt x="4793" y="3983"/>
                </a:lnTo>
                <a:close/>
                <a:moveTo>
                  <a:pt x="1611" y="3281"/>
                </a:moveTo>
                <a:lnTo>
                  <a:pt x="1611" y="2471"/>
                </a:lnTo>
                <a:lnTo>
                  <a:pt x="2422" y="2471"/>
                </a:lnTo>
                <a:lnTo>
                  <a:pt x="2420" y="2429"/>
                </a:lnTo>
                <a:lnTo>
                  <a:pt x="2417" y="2388"/>
                </a:lnTo>
                <a:lnTo>
                  <a:pt x="2412" y="2347"/>
                </a:lnTo>
                <a:lnTo>
                  <a:pt x="2405" y="2308"/>
                </a:lnTo>
                <a:lnTo>
                  <a:pt x="2396" y="2268"/>
                </a:lnTo>
                <a:lnTo>
                  <a:pt x="2385" y="2230"/>
                </a:lnTo>
                <a:lnTo>
                  <a:pt x="2373" y="2192"/>
                </a:lnTo>
                <a:lnTo>
                  <a:pt x="2358" y="2156"/>
                </a:lnTo>
                <a:lnTo>
                  <a:pt x="2341" y="2120"/>
                </a:lnTo>
                <a:lnTo>
                  <a:pt x="2324" y="2085"/>
                </a:lnTo>
                <a:lnTo>
                  <a:pt x="2304" y="2051"/>
                </a:lnTo>
                <a:lnTo>
                  <a:pt x="2284" y="2018"/>
                </a:lnTo>
                <a:lnTo>
                  <a:pt x="2260" y="1986"/>
                </a:lnTo>
                <a:lnTo>
                  <a:pt x="2237" y="1956"/>
                </a:lnTo>
                <a:lnTo>
                  <a:pt x="2210" y="1926"/>
                </a:lnTo>
                <a:lnTo>
                  <a:pt x="2184" y="1898"/>
                </a:lnTo>
                <a:lnTo>
                  <a:pt x="2156" y="1871"/>
                </a:lnTo>
                <a:lnTo>
                  <a:pt x="2126" y="1846"/>
                </a:lnTo>
                <a:lnTo>
                  <a:pt x="2096" y="1822"/>
                </a:lnTo>
                <a:lnTo>
                  <a:pt x="2064" y="1799"/>
                </a:lnTo>
                <a:lnTo>
                  <a:pt x="2031" y="1778"/>
                </a:lnTo>
                <a:lnTo>
                  <a:pt x="1997" y="1759"/>
                </a:lnTo>
                <a:lnTo>
                  <a:pt x="1962" y="1741"/>
                </a:lnTo>
                <a:lnTo>
                  <a:pt x="1926" y="1724"/>
                </a:lnTo>
                <a:lnTo>
                  <a:pt x="1890" y="1710"/>
                </a:lnTo>
                <a:lnTo>
                  <a:pt x="1852" y="1697"/>
                </a:lnTo>
                <a:lnTo>
                  <a:pt x="1814" y="1686"/>
                </a:lnTo>
                <a:lnTo>
                  <a:pt x="1774" y="1677"/>
                </a:lnTo>
                <a:lnTo>
                  <a:pt x="1735" y="1670"/>
                </a:lnTo>
                <a:lnTo>
                  <a:pt x="1694" y="1665"/>
                </a:lnTo>
                <a:lnTo>
                  <a:pt x="1653" y="1662"/>
                </a:lnTo>
                <a:lnTo>
                  <a:pt x="1611" y="1660"/>
                </a:lnTo>
                <a:lnTo>
                  <a:pt x="1569" y="1662"/>
                </a:lnTo>
                <a:lnTo>
                  <a:pt x="1528" y="1665"/>
                </a:lnTo>
                <a:lnTo>
                  <a:pt x="1487" y="1670"/>
                </a:lnTo>
                <a:lnTo>
                  <a:pt x="1448" y="1677"/>
                </a:lnTo>
                <a:lnTo>
                  <a:pt x="1408" y="1686"/>
                </a:lnTo>
                <a:lnTo>
                  <a:pt x="1369" y="1697"/>
                </a:lnTo>
                <a:lnTo>
                  <a:pt x="1332" y="1710"/>
                </a:lnTo>
                <a:lnTo>
                  <a:pt x="1295" y="1724"/>
                </a:lnTo>
                <a:lnTo>
                  <a:pt x="1260" y="1741"/>
                </a:lnTo>
                <a:lnTo>
                  <a:pt x="1224" y="1759"/>
                </a:lnTo>
                <a:lnTo>
                  <a:pt x="1191" y="1778"/>
                </a:lnTo>
                <a:lnTo>
                  <a:pt x="1157" y="1799"/>
                </a:lnTo>
                <a:lnTo>
                  <a:pt x="1126" y="1822"/>
                </a:lnTo>
                <a:lnTo>
                  <a:pt x="1096" y="1846"/>
                </a:lnTo>
                <a:lnTo>
                  <a:pt x="1066" y="1871"/>
                </a:lnTo>
                <a:lnTo>
                  <a:pt x="1038" y="1898"/>
                </a:lnTo>
                <a:lnTo>
                  <a:pt x="1011" y="1926"/>
                </a:lnTo>
                <a:lnTo>
                  <a:pt x="986" y="1956"/>
                </a:lnTo>
                <a:lnTo>
                  <a:pt x="962" y="1986"/>
                </a:lnTo>
                <a:lnTo>
                  <a:pt x="939" y="2018"/>
                </a:lnTo>
                <a:lnTo>
                  <a:pt x="918" y="2051"/>
                </a:lnTo>
                <a:lnTo>
                  <a:pt x="899" y="2085"/>
                </a:lnTo>
                <a:lnTo>
                  <a:pt x="881" y="2120"/>
                </a:lnTo>
                <a:lnTo>
                  <a:pt x="864" y="2156"/>
                </a:lnTo>
                <a:lnTo>
                  <a:pt x="850" y="2192"/>
                </a:lnTo>
                <a:lnTo>
                  <a:pt x="837" y="2230"/>
                </a:lnTo>
                <a:lnTo>
                  <a:pt x="826" y="2268"/>
                </a:lnTo>
                <a:lnTo>
                  <a:pt x="817" y="2308"/>
                </a:lnTo>
                <a:lnTo>
                  <a:pt x="809" y="2347"/>
                </a:lnTo>
                <a:lnTo>
                  <a:pt x="804" y="2388"/>
                </a:lnTo>
                <a:lnTo>
                  <a:pt x="801" y="2429"/>
                </a:lnTo>
                <a:lnTo>
                  <a:pt x="800" y="2471"/>
                </a:lnTo>
                <a:lnTo>
                  <a:pt x="801" y="2513"/>
                </a:lnTo>
                <a:lnTo>
                  <a:pt x="804" y="2554"/>
                </a:lnTo>
                <a:lnTo>
                  <a:pt x="809" y="2595"/>
                </a:lnTo>
                <a:lnTo>
                  <a:pt x="817" y="2634"/>
                </a:lnTo>
                <a:lnTo>
                  <a:pt x="826" y="2674"/>
                </a:lnTo>
                <a:lnTo>
                  <a:pt x="837" y="2712"/>
                </a:lnTo>
                <a:lnTo>
                  <a:pt x="850" y="2750"/>
                </a:lnTo>
                <a:lnTo>
                  <a:pt x="864" y="2786"/>
                </a:lnTo>
                <a:lnTo>
                  <a:pt x="881" y="2822"/>
                </a:lnTo>
                <a:lnTo>
                  <a:pt x="899" y="2857"/>
                </a:lnTo>
                <a:lnTo>
                  <a:pt x="918" y="2891"/>
                </a:lnTo>
                <a:lnTo>
                  <a:pt x="939" y="2924"/>
                </a:lnTo>
                <a:lnTo>
                  <a:pt x="962" y="2956"/>
                </a:lnTo>
                <a:lnTo>
                  <a:pt x="986" y="2986"/>
                </a:lnTo>
                <a:lnTo>
                  <a:pt x="1011" y="3016"/>
                </a:lnTo>
                <a:lnTo>
                  <a:pt x="1038" y="3044"/>
                </a:lnTo>
                <a:lnTo>
                  <a:pt x="1066" y="3070"/>
                </a:lnTo>
                <a:lnTo>
                  <a:pt x="1096" y="3097"/>
                </a:lnTo>
                <a:lnTo>
                  <a:pt x="1126" y="3120"/>
                </a:lnTo>
                <a:lnTo>
                  <a:pt x="1157" y="3144"/>
                </a:lnTo>
                <a:lnTo>
                  <a:pt x="1191" y="3164"/>
                </a:lnTo>
                <a:lnTo>
                  <a:pt x="1224" y="3184"/>
                </a:lnTo>
                <a:lnTo>
                  <a:pt x="1260" y="3201"/>
                </a:lnTo>
                <a:lnTo>
                  <a:pt x="1295" y="3218"/>
                </a:lnTo>
                <a:lnTo>
                  <a:pt x="1332" y="3233"/>
                </a:lnTo>
                <a:lnTo>
                  <a:pt x="1369" y="3245"/>
                </a:lnTo>
                <a:lnTo>
                  <a:pt x="1408" y="3256"/>
                </a:lnTo>
                <a:lnTo>
                  <a:pt x="1448" y="3265"/>
                </a:lnTo>
                <a:lnTo>
                  <a:pt x="1487" y="3272"/>
                </a:lnTo>
                <a:lnTo>
                  <a:pt x="1528" y="3277"/>
                </a:lnTo>
                <a:lnTo>
                  <a:pt x="1569" y="3280"/>
                </a:lnTo>
                <a:lnTo>
                  <a:pt x="1611" y="3281"/>
                </a:lnTo>
                <a:close/>
                <a:moveTo>
                  <a:pt x="1838" y="3503"/>
                </a:moveTo>
                <a:lnTo>
                  <a:pt x="1838" y="3503"/>
                </a:lnTo>
                <a:lnTo>
                  <a:pt x="1881" y="3502"/>
                </a:lnTo>
                <a:lnTo>
                  <a:pt x="1921" y="3499"/>
                </a:lnTo>
                <a:lnTo>
                  <a:pt x="1962" y="3493"/>
                </a:lnTo>
                <a:lnTo>
                  <a:pt x="2002" y="3486"/>
                </a:lnTo>
                <a:lnTo>
                  <a:pt x="2041" y="3477"/>
                </a:lnTo>
                <a:lnTo>
                  <a:pt x="2080" y="3466"/>
                </a:lnTo>
                <a:lnTo>
                  <a:pt x="2117" y="3453"/>
                </a:lnTo>
                <a:lnTo>
                  <a:pt x="2154" y="3439"/>
                </a:lnTo>
                <a:lnTo>
                  <a:pt x="2190" y="3422"/>
                </a:lnTo>
                <a:lnTo>
                  <a:pt x="2225" y="3404"/>
                </a:lnTo>
                <a:lnTo>
                  <a:pt x="2259" y="3385"/>
                </a:lnTo>
                <a:lnTo>
                  <a:pt x="2292" y="3364"/>
                </a:lnTo>
                <a:lnTo>
                  <a:pt x="2323" y="3341"/>
                </a:lnTo>
                <a:lnTo>
                  <a:pt x="2355" y="3317"/>
                </a:lnTo>
                <a:lnTo>
                  <a:pt x="2384" y="3292"/>
                </a:lnTo>
                <a:lnTo>
                  <a:pt x="2411" y="3265"/>
                </a:lnTo>
                <a:lnTo>
                  <a:pt x="2439" y="3237"/>
                </a:lnTo>
                <a:lnTo>
                  <a:pt x="2464" y="3207"/>
                </a:lnTo>
                <a:lnTo>
                  <a:pt x="2488" y="3177"/>
                </a:lnTo>
                <a:lnTo>
                  <a:pt x="2511" y="3146"/>
                </a:lnTo>
                <a:lnTo>
                  <a:pt x="2532" y="3112"/>
                </a:lnTo>
                <a:lnTo>
                  <a:pt x="2551" y="3079"/>
                </a:lnTo>
                <a:lnTo>
                  <a:pt x="2570" y="3043"/>
                </a:lnTo>
                <a:lnTo>
                  <a:pt x="2586" y="3008"/>
                </a:lnTo>
                <a:lnTo>
                  <a:pt x="2600" y="2971"/>
                </a:lnTo>
                <a:lnTo>
                  <a:pt x="2612" y="2933"/>
                </a:lnTo>
                <a:lnTo>
                  <a:pt x="2623" y="2895"/>
                </a:lnTo>
                <a:lnTo>
                  <a:pt x="2633" y="2855"/>
                </a:lnTo>
                <a:lnTo>
                  <a:pt x="2640" y="2816"/>
                </a:lnTo>
                <a:lnTo>
                  <a:pt x="2645" y="2775"/>
                </a:lnTo>
                <a:lnTo>
                  <a:pt x="2648" y="2734"/>
                </a:lnTo>
                <a:lnTo>
                  <a:pt x="2649" y="2692"/>
                </a:lnTo>
                <a:lnTo>
                  <a:pt x="1838" y="2692"/>
                </a:lnTo>
                <a:lnTo>
                  <a:pt x="1838" y="3503"/>
                </a:lnTo>
                <a:close/>
                <a:moveTo>
                  <a:pt x="4318" y="1839"/>
                </a:moveTo>
                <a:lnTo>
                  <a:pt x="3281" y="1839"/>
                </a:lnTo>
                <a:lnTo>
                  <a:pt x="3281" y="2150"/>
                </a:lnTo>
                <a:lnTo>
                  <a:pt x="4318" y="2150"/>
                </a:lnTo>
                <a:lnTo>
                  <a:pt x="4318" y="1839"/>
                </a:lnTo>
                <a:close/>
                <a:moveTo>
                  <a:pt x="4318" y="2411"/>
                </a:moveTo>
                <a:lnTo>
                  <a:pt x="3281" y="2411"/>
                </a:lnTo>
                <a:lnTo>
                  <a:pt x="3281" y="2723"/>
                </a:lnTo>
                <a:lnTo>
                  <a:pt x="4318" y="2723"/>
                </a:lnTo>
                <a:lnTo>
                  <a:pt x="4318" y="2411"/>
                </a:lnTo>
                <a:close/>
                <a:moveTo>
                  <a:pt x="4318" y="2983"/>
                </a:moveTo>
                <a:lnTo>
                  <a:pt x="3281" y="2983"/>
                </a:lnTo>
                <a:lnTo>
                  <a:pt x="3281" y="3295"/>
                </a:lnTo>
                <a:lnTo>
                  <a:pt x="4318" y="3295"/>
                </a:lnTo>
                <a:lnTo>
                  <a:pt x="4318" y="298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" name="KSO_Shape">
            <a:extLst>
              <a:ext uri="{FF2B5EF4-FFF2-40B4-BE49-F238E27FC236}">
                <a16:creationId xmlns:a16="http://schemas.microsoft.com/office/drawing/2014/main" id="{6784B826-8B84-4F77-9D16-9E08963EB33D}"/>
              </a:ext>
            </a:extLst>
          </p:cNvPr>
          <p:cNvSpPr/>
          <p:nvPr/>
        </p:nvSpPr>
        <p:spPr>
          <a:xfrm>
            <a:off x="9240838" y="2493963"/>
            <a:ext cx="412750" cy="395287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rgbClr val="FFFFF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06F29938-098A-42F8-B187-8041612A24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17713" y="4905375"/>
            <a:ext cx="8134350" cy="68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altLang="zh-CN" sz="1600">
                <a:solidFill>
                  <a:srgbClr val="4E4E4E"/>
                </a:solidFill>
                <a:latin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rgbClr val="4E4E4E"/>
                </a:solidFill>
                <a:latin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en-US" altLang="zh-CN" sz="1600">
              <a:solidFill>
                <a:srgbClr val="4E4E4E"/>
              </a:solidFill>
              <a:latin typeface="宋体" panose="02010600030101010101" pitchFamily="2" charset="-122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1C7364C1-18AB-49B4-BED1-6BE820BA7E3E}"/>
              </a:ext>
            </a:extLst>
          </p:cNvPr>
          <p:cNvSpPr/>
          <p:nvPr/>
        </p:nvSpPr>
        <p:spPr>
          <a:xfrm>
            <a:off x="2039938" y="4637088"/>
            <a:ext cx="8112125" cy="4603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6175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  <p:bldP spid="33" grpId="0"/>
      <p:bldP spid="3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BF435095-61CB-4364-BFF3-0A59A47BA1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66" y="10197"/>
            <a:ext cx="1644161" cy="3303134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29CAF4CE-A043-4053-9236-D318D362E0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3255" y="4482426"/>
            <a:ext cx="1425589" cy="796456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552DAC84-CE10-4F63-91B5-8DE071706C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7416" y="4748016"/>
            <a:ext cx="1775947" cy="90397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6E8F87FD-3E09-4495-975F-3A019B38C5C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557"/>
          <a:stretch/>
        </p:blipFill>
        <p:spPr>
          <a:xfrm>
            <a:off x="-59234" y="3313330"/>
            <a:ext cx="12251234" cy="3544670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95B7259F-5220-48BB-BCAC-36264CD310AE}"/>
              </a:ext>
            </a:extLst>
          </p:cNvPr>
          <p:cNvSpPr/>
          <p:nvPr/>
        </p:nvSpPr>
        <p:spPr>
          <a:xfrm>
            <a:off x="1363070" y="1400398"/>
            <a:ext cx="3544670" cy="3544670"/>
          </a:xfrm>
          <a:prstGeom prst="ellipse">
            <a:avLst/>
          </a:prstGeom>
          <a:solidFill>
            <a:schemeClr val="accent4"/>
          </a:solidFill>
          <a:ln w="149225">
            <a:solidFill>
              <a:srgbClr val="DA4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899E8A2-2AC1-4AF9-87C2-590C93B463A1}"/>
              </a:ext>
            </a:extLst>
          </p:cNvPr>
          <p:cNvSpPr txBox="1"/>
          <p:nvPr/>
        </p:nvSpPr>
        <p:spPr>
          <a:xfrm>
            <a:off x="1818742" y="1400399"/>
            <a:ext cx="273664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贰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EA3FF15-E75D-4B26-9925-147B91084030}"/>
              </a:ext>
            </a:extLst>
          </p:cNvPr>
          <p:cNvSpPr/>
          <p:nvPr/>
        </p:nvSpPr>
        <p:spPr>
          <a:xfrm>
            <a:off x="5239080" y="1995782"/>
            <a:ext cx="5999561" cy="853664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735C0BD-F27D-4133-8CD5-5550AFDB4215}"/>
              </a:ext>
            </a:extLst>
          </p:cNvPr>
          <p:cNvSpPr/>
          <p:nvPr/>
        </p:nvSpPr>
        <p:spPr>
          <a:xfrm>
            <a:off x="5325242" y="2037894"/>
            <a:ext cx="5827236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E877D06-CD86-4478-B52F-97732F68FEDE}"/>
              </a:ext>
            </a:extLst>
          </p:cNvPr>
          <p:cNvSpPr/>
          <p:nvPr/>
        </p:nvSpPr>
        <p:spPr>
          <a:xfrm>
            <a:off x="5247416" y="2916031"/>
            <a:ext cx="5991225" cy="1266825"/>
          </a:xfrm>
          <a:prstGeom prst="rect">
            <a:avLst/>
          </a:prstGeom>
        </p:spPr>
        <p:txBody>
          <a:bodyPr/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SzPct val="80000"/>
              <a:defRPr/>
            </a:pPr>
            <a:r>
              <a:rPr lang="en-US" altLang="zh-CN" sz="1600" dirty="0">
                <a:solidFill>
                  <a:srgbClr val="4E4E4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4E4E4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 dirty="0">
                <a:solidFill>
                  <a:srgbClr val="4E4E4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zero</a:t>
            </a:r>
            <a:r>
              <a:rPr lang="zh-CN" altLang="en-US" sz="1600" dirty="0">
                <a:solidFill>
                  <a:srgbClr val="4E4E4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73B9677B-87ED-4CC9-B08E-D94E0961B19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6273" y="3491297"/>
            <a:ext cx="1163857" cy="1982258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7861C46C-5639-4A27-B7C5-A1F8B097399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114" y="2382"/>
            <a:ext cx="1153886" cy="1651931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ABA32CBC-E675-4D50-A912-6765C034D4B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097" y="-149738"/>
            <a:ext cx="1294090" cy="96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1715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8DB7DB8D-5BD6-4B36-B186-2E68147CA2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57437" y="6278265"/>
            <a:ext cx="535681" cy="29927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BBF7D86-0FA8-4CD4-962E-C208C459A3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5387" y="6427904"/>
            <a:ext cx="720926" cy="40277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6D96BB6E-D2DD-4528-800D-61F2FF2BEACE}"/>
              </a:ext>
            </a:extLst>
          </p:cNvPr>
          <p:cNvSpPr/>
          <p:nvPr/>
        </p:nvSpPr>
        <p:spPr>
          <a:xfrm>
            <a:off x="802734" y="267210"/>
            <a:ext cx="4476046" cy="595108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6D6F8A9-39A0-4DEA-8665-5A6148E06BB4}"/>
              </a:ext>
            </a:extLst>
          </p:cNvPr>
          <p:cNvSpPr/>
          <p:nvPr/>
        </p:nvSpPr>
        <p:spPr>
          <a:xfrm>
            <a:off x="1200686" y="314467"/>
            <a:ext cx="3775393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1D3951B3-891E-4DB6-90E1-7CE7C77F9788}"/>
              </a:ext>
            </a:extLst>
          </p:cNvPr>
          <p:cNvSpPr/>
          <p:nvPr/>
        </p:nvSpPr>
        <p:spPr>
          <a:xfrm>
            <a:off x="129620" y="113294"/>
            <a:ext cx="875885" cy="875885"/>
          </a:xfrm>
          <a:prstGeom prst="ellipse">
            <a:avLst/>
          </a:prstGeom>
          <a:solidFill>
            <a:schemeClr val="accent4"/>
          </a:solidFill>
          <a:ln w="57150">
            <a:solidFill>
              <a:srgbClr val="DA4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4ACF66B-3462-45FB-9302-AD1EC69EA171}"/>
              </a:ext>
            </a:extLst>
          </p:cNvPr>
          <p:cNvSpPr txBox="1"/>
          <p:nvPr/>
        </p:nvSpPr>
        <p:spPr>
          <a:xfrm>
            <a:off x="166597" y="103864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贰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F5374690-6106-477E-83D7-3E17D41D75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94"/>
          <a:stretch/>
        </p:blipFill>
        <p:spPr>
          <a:xfrm flipH="1">
            <a:off x="11114320" y="0"/>
            <a:ext cx="1077680" cy="237384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B01BADF-0336-4FD7-A961-1355CBD344E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83802"/>
          <a:stretch/>
        </p:blipFill>
        <p:spPr>
          <a:xfrm>
            <a:off x="-22662" y="6159028"/>
            <a:ext cx="12214662" cy="69897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3C6EF5-780B-4B9A-BDBE-C4B8FC6822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401" y="6431424"/>
            <a:ext cx="328305" cy="248691"/>
          </a:xfrm>
          <a:prstGeom prst="rect">
            <a:avLst/>
          </a:prstGeom>
        </p:spPr>
      </p:pic>
      <p:sp>
        <p:nvSpPr>
          <p:cNvPr id="14" name="MH_Desc_1">
            <a:extLst>
              <a:ext uri="{FF2B5EF4-FFF2-40B4-BE49-F238E27FC236}">
                <a16:creationId xmlns:a16="http://schemas.microsoft.com/office/drawing/2014/main" id="{1DC8B2C3-76FA-4111-975B-1BA959340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51900" y="2252663"/>
            <a:ext cx="2934832" cy="333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latin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>
                <a:latin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>
                <a:latin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15" name="MH_SubTitle_1">
            <a:extLst>
              <a:ext uri="{FF2B5EF4-FFF2-40B4-BE49-F238E27FC236}">
                <a16:creationId xmlns:a16="http://schemas.microsoft.com/office/drawing/2014/main" id="{E66A5DA7-5DCD-4D4C-91BD-DC7BEE37184F}"/>
              </a:ext>
            </a:extLst>
          </p:cNvPr>
          <p:cNvSpPr>
            <a:spLocks/>
          </p:cNvSpPr>
          <p:nvPr/>
        </p:nvSpPr>
        <p:spPr bwMode="auto">
          <a:xfrm>
            <a:off x="5383213" y="2235200"/>
            <a:ext cx="3233913" cy="804863"/>
          </a:xfrm>
          <a:custGeom>
            <a:avLst/>
            <a:gdLst>
              <a:gd name="T0" fmla="*/ 52232 w 5009091"/>
              <a:gd name="T1" fmla="*/ 2731 h 1255217"/>
              <a:gd name="T2" fmla="*/ 51475 w 5009091"/>
              <a:gd name="T3" fmla="*/ 3046 h 1255217"/>
              <a:gd name="T4" fmla="*/ 51462 w 5009091"/>
              <a:gd name="T5" fmla="*/ 3059 h 1255217"/>
              <a:gd name="T6" fmla="*/ 51274 w 5009091"/>
              <a:gd name="T7" fmla="*/ 3375 h 1255217"/>
              <a:gd name="T8" fmla="*/ 54470 w 5009091"/>
              <a:gd name="T9" fmla="*/ 6588 h 1255217"/>
              <a:gd name="T10" fmla="*/ 54783 w 5009091"/>
              <a:gd name="T11" fmla="*/ 7349 h 1255217"/>
              <a:gd name="T12" fmla="*/ 54780 w 5009091"/>
              <a:gd name="T13" fmla="*/ 7371 h 1255217"/>
              <a:gd name="T14" fmla="*/ 54470 w 5009091"/>
              <a:gd name="T15" fmla="*/ 8153 h 1255217"/>
              <a:gd name="T16" fmla="*/ 51274 w 5009091"/>
              <a:gd name="T17" fmla="*/ 11367 h 1255217"/>
              <a:gd name="T18" fmla="*/ 51462 w 5009091"/>
              <a:gd name="T19" fmla="*/ 11682 h 1255217"/>
              <a:gd name="T20" fmla="*/ 51475 w 5009091"/>
              <a:gd name="T21" fmla="*/ 11696 h 1255217"/>
              <a:gd name="T22" fmla="*/ 52988 w 5009091"/>
              <a:gd name="T23" fmla="*/ 11696 h 1255217"/>
              <a:gd name="T24" fmla="*/ 56511 w 5009091"/>
              <a:gd name="T25" fmla="*/ 8153 h 1255217"/>
              <a:gd name="T26" fmla="*/ 56823 w 5009091"/>
              <a:gd name="T27" fmla="*/ 7371 h 1255217"/>
              <a:gd name="T28" fmla="*/ 56825 w 5009091"/>
              <a:gd name="T29" fmla="*/ 7349 h 1255217"/>
              <a:gd name="T30" fmla="*/ 56511 w 5009091"/>
              <a:gd name="T31" fmla="*/ 6588 h 1255217"/>
              <a:gd name="T32" fmla="*/ 52988 w 5009091"/>
              <a:gd name="T33" fmla="*/ 3046 h 1255217"/>
              <a:gd name="T34" fmla="*/ 52232 w 5009091"/>
              <a:gd name="T35" fmla="*/ 2731 h 1255217"/>
              <a:gd name="T36" fmla="*/ 51208 w 5009091"/>
              <a:gd name="T37" fmla="*/ 0 h 1255217"/>
              <a:gd name="T38" fmla="*/ 52409 w 5009091"/>
              <a:gd name="T39" fmla="*/ 500 h 1255217"/>
              <a:gd name="T40" fmla="*/ 58006 w 5009091"/>
              <a:gd name="T41" fmla="*/ 6128 h 1255217"/>
              <a:gd name="T42" fmla="*/ 58503 w 5009091"/>
              <a:gd name="T43" fmla="*/ 7336 h 1255217"/>
              <a:gd name="T44" fmla="*/ 58500 w 5009091"/>
              <a:gd name="T45" fmla="*/ 7371 h 1255217"/>
              <a:gd name="T46" fmla="*/ 58006 w 5009091"/>
              <a:gd name="T47" fmla="*/ 8613 h 1255217"/>
              <a:gd name="T48" fmla="*/ 52409 w 5009091"/>
              <a:gd name="T49" fmla="*/ 14241 h 1255217"/>
              <a:gd name="T50" fmla="*/ 50007 w 5009091"/>
              <a:gd name="T51" fmla="*/ 14241 h 1255217"/>
              <a:gd name="T52" fmla="*/ 49988 w 5009091"/>
              <a:gd name="T53" fmla="*/ 14221 h 1255217"/>
              <a:gd name="T54" fmla="*/ 49938 w 5009091"/>
              <a:gd name="T55" fmla="*/ 14232 h 1255217"/>
              <a:gd name="T56" fmla="*/ 1483 w 5009091"/>
              <a:gd name="T57" fmla="*/ 14232 h 1255217"/>
              <a:gd name="T58" fmla="*/ 0 w 5009091"/>
              <a:gd name="T59" fmla="*/ 12740 h 1255217"/>
              <a:gd name="T60" fmla="*/ 0 w 5009091"/>
              <a:gd name="T61" fmla="*/ 2001 h 1255217"/>
              <a:gd name="T62" fmla="*/ 1483 w 5009091"/>
              <a:gd name="T63" fmla="*/ 510 h 1255217"/>
              <a:gd name="T64" fmla="*/ 49938 w 5009091"/>
              <a:gd name="T65" fmla="*/ 510 h 1255217"/>
              <a:gd name="T66" fmla="*/ 49988 w 5009091"/>
              <a:gd name="T67" fmla="*/ 519 h 1255217"/>
              <a:gd name="T68" fmla="*/ 50007 w 5009091"/>
              <a:gd name="T69" fmla="*/ 500 h 1255217"/>
              <a:gd name="T70" fmla="*/ 51208 w 5009091"/>
              <a:gd name="T71" fmla="*/ 0 h 125521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5009091"/>
              <a:gd name="T109" fmla="*/ 0 h 1255217"/>
              <a:gd name="T110" fmla="*/ 5009091 w 5009091"/>
              <a:gd name="T111" fmla="*/ 1255217 h 125521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5009091" h="1255217">
                <a:moveTo>
                  <a:pt x="4472112" y="232513"/>
                </a:moveTo>
                <a:cubicBezTo>
                  <a:pt x="4448677" y="232513"/>
                  <a:pt x="4425242" y="241454"/>
                  <a:pt x="4407361" y="259336"/>
                </a:cubicBezTo>
                <a:lnTo>
                  <a:pt x="4406178" y="260519"/>
                </a:lnTo>
                <a:lnTo>
                  <a:pt x="4390099" y="287363"/>
                </a:lnTo>
                <a:lnTo>
                  <a:pt x="4663721" y="561011"/>
                </a:lnTo>
                <a:cubicBezTo>
                  <a:pt x="4681601" y="578892"/>
                  <a:pt x="4690542" y="602330"/>
                  <a:pt x="4690542" y="625767"/>
                </a:cubicBezTo>
                <a:cubicBezTo>
                  <a:pt x="4690542" y="626383"/>
                  <a:pt x="4690535" y="626998"/>
                  <a:pt x="4690365" y="627610"/>
                </a:cubicBezTo>
                <a:cubicBezTo>
                  <a:pt x="4691004" y="651655"/>
                  <a:pt x="4682071" y="675856"/>
                  <a:pt x="4663721" y="694208"/>
                </a:cubicBezTo>
                <a:lnTo>
                  <a:pt x="4390100" y="967855"/>
                </a:lnTo>
                <a:lnTo>
                  <a:pt x="4406179" y="994698"/>
                </a:lnTo>
                <a:lnTo>
                  <a:pt x="4407362" y="995881"/>
                </a:lnTo>
                <a:cubicBezTo>
                  <a:pt x="4443122" y="1031646"/>
                  <a:pt x="4501103" y="1031646"/>
                  <a:pt x="4536863" y="995881"/>
                </a:cubicBezTo>
                <a:lnTo>
                  <a:pt x="4838508" y="694208"/>
                </a:lnTo>
                <a:cubicBezTo>
                  <a:pt x="4856858" y="675856"/>
                  <a:pt x="4865792" y="651655"/>
                  <a:pt x="4865152" y="627610"/>
                </a:cubicBezTo>
                <a:cubicBezTo>
                  <a:pt x="4865322" y="626998"/>
                  <a:pt x="4865329" y="626383"/>
                  <a:pt x="4865329" y="625767"/>
                </a:cubicBezTo>
                <a:cubicBezTo>
                  <a:pt x="4865329" y="602330"/>
                  <a:pt x="4856388" y="578892"/>
                  <a:pt x="4838508" y="561011"/>
                </a:cubicBezTo>
                <a:lnTo>
                  <a:pt x="4536862" y="259336"/>
                </a:lnTo>
                <a:cubicBezTo>
                  <a:pt x="4518982" y="241454"/>
                  <a:pt x="4495547" y="232513"/>
                  <a:pt x="4472112" y="232513"/>
                </a:cubicBezTo>
                <a:close/>
                <a:moveTo>
                  <a:pt x="4384468" y="0"/>
                </a:moveTo>
                <a:cubicBezTo>
                  <a:pt x="4421694" y="0"/>
                  <a:pt x="4458920" y="14203"/>
                  <a:pt x="4487323" y="42608"/>
                </a:cubicBezTo>
                <a:lnTo>
                  <a:pt x="4966487" y="521818"/>
                </a:lnTo>
                <a:cubicBezTo>
                  <a:pt x="4994889" y="550223"/>
                  <a:pt x="5009091" y="587454"/>
                  <a:pt x="5009091" y="624683"/>
                </a:cubicBezTo>
                <a:cubicBezTo>
                  <a:pt x="5009091" y="625661"/>
                  <a:pt x="5009080" y="626638"/>
                  <a:pt x="5008811" y="627610"/>
                </a:cubicBezTo>
                <a:cubicBezTo>
                  <a:pt x="5009826" y="665805"/>
                  <a:pt x="4995635" y="704250"/>
                  <a:pt x="4966487" y="733401"/>
                </a:cubicBezTo>
                <a:lnTo>
                  <a:pt x="4487324" y="1212608"/>
                </a:lnTo>
                <a:cubicBezTo>
                  <a:pt x="4430520" y="1269420"/>
                  <a:pt x="4338418" y="1269420"/>
                  <a:pt x="4281613" y="1212608"/>
                </a:cubicBezTo>
                <a:lnTo>
                  <a:pt x="4279948" y="1210943"/>
                </a:lnTo>
                <a:lnTo>
                  <a:pt x="4275661" y="1211808"/>
                </a:lnTo>
                <a:lnTo>
                  <a:pt x="127005" y="1211808"/>
                </a:lnTo>
                <a:cubicBezTo>
                  <a:pt x="56862" y="1211808"/>
                  <a:pt x="0" y="1154946"/>
                  <a:pt x="0" y="1084803"/>
                </a:cubicBezTo>
                <a:lnTo>
                  <a:pt x="0" y="170413"/>
                </a:lnTo>
                <a:cubicBezTo>
                  <a:pt x="0" y="100270"/>
                  <a:pt x="56862" y="43408"/>
                  <a:pt x="127005" y="43408"/>
                </a:cubicBezTo>
                <a:lnTo>
                  <a:pt x="4275661" y="43408"/>
                </a:lnTo>
                <a:lnTo>
                  <a:pt x="4279946" y="44273"/>
                </a:lnTo>
                <a:lnTo>
                  <a:pt x="4281611" y="42608"/>
                </a:lnTo>
                <a:cubicBezTo>
                  <a:pt x="4310014" y="14203"/>
                  <a:pt x="4347241" y="0"/>
                  <a:pt x="438446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rIns="5400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16" name="MH_SubTitle_2">
            <a:extLst>
              <a:ext uri="{FF2B5EF4-FFF2-40B4-BE49-F238E27FC236}">
                <a16:creationId xmlns:a16="http://schemas.microsoft.com/office/drawing/2014/main" id="{2C043E8B-3403-4134-8D7C-F4FEE288C12B}"/>
              </a:ext>
            </a:extLst>
          </p:cNvPr>
          <p:cNvSpPr>
            <a:spLocks/>
          </p:cNvSpPr>
          <p:nvPr/>
        </p:nvSpPr>
        <p:spPr bwMode="auto">
          <a:xfrm flipH="1">
            <a:off x="5383212" y="3511550"/>
            <a:ext cx="3233913" cy="803275"/>
          </a:xfrm>
          <a:custGeom>
            <a:avLst/>
            <a:gdLst>
              <a:gd name="T0" fmla="*/ 52232 w 5009091"/>
              <a:gd name="T1" fmla="*/ 2683 h 1255217"/>
              <a:gd name="T2" fmla="*/ 51475 w 5009091"/>
              <a:gd name="T3" fmla="*/ 2992 h 1255217"/>
              <a:gd name="T4" fmla="*/ 51462 w 5009091"/>
              <a:gd name="T5" fmla="*/ 3006 h 1255217"/>
              <a:gd name="T6" fmla="*/ 51274 w 5009091"/>
              <a:gd name="T7" fmla="*/ 3316 h 1255217"/>
              <a:gd name="T8" fmla="*/ 54470 w 5009091"/>
              <a:gd name="T9" fmla="*/ 6472 h 1255217"/>
              <a:gd name="T10" fmla="*/ 54783 w 5009091"/>
              <a:gd name="T11" fmla="*/ 7220 h 1255217"/>
              <a:gd name="T12" fmla="*/ 54780 w 5009091"/>
              <a:gd name="T13" fmla="*/ 7241 h 1255217"/>
              <a:gd name="T14" fmla="*/ 54470 w 5009091"/>
              <a:gd name="T15" fmla="*/ 8009 h 1255217"/>
              <a:gd name="T16" fmla="*/ 51274 w 5009091"/>
              <a:gd name="T17" fmla="*/ 11166 h 1255217"/>
              <a:gd name="T18" fmla="*/ 51462 w 5009091"/>
              <a:gd name="T19" fmla="*/ 11476 h 1255217"/>
              <a:gd name="T20" fmla="*/ 51475 w 5009091"/>
              <a:gd name="T21" fmla="*/ 11490 h 1255217"/>
              <a:gd name="T22" fmla="*/ 52988 w 5009091"/>
              <a:gd name="T23" fmla="*/ 11490 h 1255217"/>
              <a:gd name="T24" fmla="*/ 56511 w 5009091"/>
              <a:gd name="T25" fmla="*/ 8009 h 1255217"/>
              <a:gd name="T26" fmla="*/ 56823 w 5009091"/>
              <a:gd name="T27" fmla="*/ 7241 h 1255217"/>
              <a:gd name="T28" fmla="*/ 56825 w 5009091"/>
              <a:gd name="T29" fmla="*/ 7220 h 1255217"/>
              <a:gd name="T30" fmla="*/ 56511 w 5009091"/>
              <a:gd name="T31" fmla="*/ 6472 h 1255217"/>
              <a:gd name="T32" fmla="*/ 52988 w 5009091"/>
              <a:gd name="T33" fmla="*/ 2992 h 1255217"/>
              <a:gd name="T34" fmla="*/ 52232 w 5009091"/>
              <a:gd name="T35" fmla="*/ 2683 h 1255217"/>
              <a:gd name="T36" fmla="*/ 51208 w 5009091"/>
              <a:gd name="T37" fmla="*/ 0 h 1255217"/>
              <a:gd name="T38" fmla="*/ 52409 w 5009091"/>
              <a:gd name="T39" fmla="*/ 492 h 1255217"/>
              <a:gd name="T40" fmla="*/ 58006 w 5009091"/>
              <a:gd name="T41" fmla="*/ 6021 h 1255217"/>
              <a:gd name="T42" fmla="*/ 58503 w 5009091"/>
              <a:gd name="T43" fmla="*/ 7207 h 1255217"/>
              <a:gd name="T44" fmla="*/ 58500 w 5009091"/>
              <a:gd name="T45" fmla="*/ 7241 h 1255217"/>
              <a:gd name="T46" fmla="*/ 58006 w 5009091"/>
              <a:gd name="T47" fmla="*/ 8461 h 1255217"/>
              <a:gd name="T48" fmla="*/ 52409 w 5009091"/>
              <a:gd name="T49" fmla="*/ 13990 h 1255217"/>
              <a:gd name="T50" fmla="*/ 50007 w 5009091"/>
              <a:gd name="T51" fmla="*/ 13990 h 1255217"/>
              <a:gd name="T52" fmla="*/ 49988 w 5009091"/>
              <a:gd name="T53" fmla="*/ 13971 h 1255217"/>
              <a:gd name="T54" fmla="*/ 49938 w 5009091"/>
              <a:gd name="T55" fmla="*/ 13981 h 1255217"/>
              <a:gd name="T56" fmla="*/ 1483 w 5009091"/>
              <a:gd name="T57" fmla="*/ 13981 h 1255217"/>
              <a:gd name="T58" fmla="*/ 0 w 5009091"/>
              <a:gd name="T59" fmla="*/ 12515 h 1255217"/>
              <a:gd name="T60" fmla="*/ 0 w 5009091"/>
              <a:gd name="T61" fmla="*/ 1966 h 1255217"/>
              <a:gd name="T62" fmla="*/ 1483 w 5009091"/>
              <a:gd name="T63" fmla="*/ 501 h 1255217"/>
              <a:gd name="T64" fmla="*/ 49938 w 5009091"/>
              <a:gd name="T65" fmla="*/ 501 h 1255217"/>
              <a:gd name="T66" fmla="*/ 49988 w 5009091"/>
              <a:gd name="T67" fmla="*/ 511 h 1255217"/>
              <a:gd name="T68" fmla="*/ 50007 w 5009091"/>
              <a:gd name="T69" fmla="*/ 492 h 1255217"/>
              <a:gd name="T70" fmla="*/ 51208 w 5009091"/>
              <a:gd name="T71" fmla="*/ 0 h 125521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5009091"/>
              <a:gd name="T109" fmla="*/ 0 h 1255217"/>
              <a:gd name="T110" fmla="*/ 5009091 w 5009091"/>
              <a:gd name="T111" fmla="*/ 1255217 h 125521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5009091" h="1255217">
                <a:moveTo>
                  <a:pt x="4472112" y="232513"/>
                </a:moveTo>
                <a:cubicBezTo>
                  <a:pt x="4448677" y="232513"/>
                  <a:pt x="4425242" y="241454"/>
                  <a:pt x="4407361" y="259336"/>
                </a:cubicBezTo>
                <a:lnTo>
                  <a:pt x="4406178" y="260519"/>
                </a:lnTo>
                <a:lnTo>
                  <a:pt x="4390099" y="287363"/>
                </a:lnTo>
                <a:lnTo>
                  <a:pt x="4663721" y="561011"/>
                </a:lnTo>
                <a:cubicBezTo>
                  <a:pt x="4681601" y="578892"/>
                  <a:pt x="4690542" y="602330"/>
                  <a:pt x="4690542" y="625767"/>
                </a:cubicBezTo>
                <a:cubicBezTo>
                  <a:pt x="4690542" y="626383"/>
                  <a:pt x="4690535" y="626998"/>
                  <a:pt x="4690365" y="627610"/>
                </a:cubicBezTo>
                <a:cubicBezTo>
                  <a:pt x="4691004" y="651655"/>
                  <a:pt x="4682071" y="675856"/>
                  <a:pt x="4663721" y="694208"/>
                </a:cubicBezTo>
                <a:lnTo>
                  <a:pt x="4390100" y="967855"/>
                </a:lnTo>
                <a:lnTo>
                  <a:pt x="4406179" y="994698"/>
                </a:lnTo>
                <a:lnTo>
                  <a:pt x="4407362" y="995881"/>
                </a:lnTo>
                <a:cubicBezTo>
                  <a:pt x="4443122" y="1031646"/>
                  <a:pt x="4501103" y="1031646"/>
                  <a:pt x="4536863" y="995881"/>
                </a:cubicBezTo>
                <a:lnTo>
                  <a:pt x="4838508" y="694208"/>
                </a:lnTo>
                <a:cubicBezTo>
                  <a:pt x="4856858" y="675856"/>
                  <a:pt x="4865792" y="651655"/>
                  <a:pt x="4865152" y="627610"/>
                </a:cubicBezTo>
                <a:cubicBezTo>
                  <a:pt x="4865322" y="626998"/>
                  <a:pt x="4865329" y="626383"/>
                  <a:pt x="4865329" y="625767"/>
                </a:cubicBezTo>
                <a:cubicBezTo>
                  <a:pt x="4865329" y="602330"/>
                  <a:pt x="4856388" y="578892"/>
                  <a:pt x="4838508" y="561011"/>
                </a:cubicBezTo>
                <a:lnTo>
                  <a:pt x="4536862" y="259336"/>
                </a:lnTo>
                <a:cubicBezTo>
                  <a:pt x="4518982" y="241454"/>
                  <a:pt x="4495547" y="232513"/>
                  <a:pt x="4472112" y="232513"/>
                </a:cubicBezTo>
                <a:close/>
                <a:moveTo>
                  <a:pt x="4384468" y="0"/>
                </a:moveTo>
                <a:cubicBezTo>
                  <a:pt x="4421694" y="0"/>
                  <a:pt x="4458920" y="14203"/>
                  <a:pt x="4487323" y="42608"/>
                </a:cubicBezTo>
                <a:lnTo>
                  <a:pt x="4966487" y="521818"/>
                </a:lnTo>
                <a:cubicBezTo>
                  <a:pt x="4994889" y="550223"/>
                  <a:pt x="5009091" y="587454"/>
                  <a:pt x="5009091" y="624683"/>
                </a:cubicBezTo>
                <a:cubicBezTo>
                  <a:pt x="5009091" y="625661"/>
                  <a:pt x="5009080" y="626638"/>
                  <a:pt x="5008811" y="627610"/>
                </a:cubicBezTo>
                <a:cubicBezTo>
                  <a:pt x="5009826" y="665805"/>
                  <a:pt x="4995635" y="704250"/>
                  <a:pt x="4966487" y="733401"/>
                </a:cubicBezTo>
                <a:lnTo>
                  <a:pt x="4487324" y="1212608"/>
                </a:lnTo>
                <a:cubicBezTo>
                  <a:pt x="4430520" y="1269420"/>
                  <a:pt x="4338418" y="1269420"/>
                  <a:pt x="4281613" y="1212608"/>
                </a:cubicBezTo>
                <a:lnTo>
                  <a:pt x="4279948" y="1210943"/>
                </a:lnTo>
                <a:lnTo>
                  <a:pt x="4275661" y="1211808"/>
                </a:lnTo>
                <a:lnTo>
                  <a:pt x="127005" y="1211808"/>
                </a:lnTo>
                <a:cubicBezTo>
                  <a:pt x="56862" y="1211808"/>
                  <a:pt x="0" y="1154946"/>
                  <a:pt x="0" y="1084803"/>
                </a:cubicBezTo>
                <a:lnTo>
                  <a:pt x="0" y="170413"/>
                </a:lnTo>
                <a:cubicBezTo>
                  <a:pt x="0" y="100270"/>
                  <a:pt x="56862" y="43408"/>
                  <a:pt x="127005" y="43408"/>
                </a:cubicBezTo>
                <a:lnTo>
                  <a:pt x="4275661" y="43408"/>
                </a:lnTo>
                <a:lnTo>
                  <a:pt x="4279946" y="44273"/>
                </a:lnTo>
                <a:lnTo>
                  <a:pt x="4281611" y="42608"/>
                </a:lnTo>
                <a:cubicBezTo>
                  <a:pt x="4310014" y="14203"/>
                  <a:pt x="4347241" y="0"/>
                  <a:pt x="438446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lIns="540000" rIns="900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17" name="MH_SubTitle_3">
            <a:extLst>
              <a:ext uri="{FF2B5EF4-FFF2-40B4-BE49-F238E27FC236}">
                <a16:creationId xmlns:a16="http://schemas.microsoft.com/office/drawing/2014/main" id="{D8DEAA3E-22D3-4869-A1FC-E7B18B994471}"/>
              </a:ext>
            </a:extLst>
          </p:cNvPr>
          <p:cNvSpPr>
            <a:spLocks/>
          </p:cNvSpPr>
          <p:nvPr/>
        </p:nvSpPr>
        <p:spPr bwMode="auto">
          <a:xfrm>
            <a:off x="5383213" y="4786313"/>
            <a:ext cx="3233913" cy="804862"/>
          </a:xfrm>
          <a:custGeom>
            <a:avLst/>
            <a:gdLst>
              <a:gd name="T0" fmla="*/ 52232 w 5009091"/>
              <a:gd name="T1" fmla="*/ 2731 h 1255217"/>
              <a:gd name="T2" fmla="*/ 51475 w 5009091"/>
              <a:gd name="T3" fmla="*/ 3046 h 1255217"/>
              <a:gd name="T4" fmla="*/ 51462 w 5009091"/>
              <a:gd name="T5" fmla="*/ 3059 h 1255217"/>
              <a:gd name="T6" fmla="*/ 51274 w 5009091"/>
              <a:gd name="T7" fmla="*/ 3375 h 1255217"/>
              <a:gd name="T8" fmla="*/ 54470 w 5009091"/>
              <a:gd name="T9" fmla="*/ 6588 h 1255217"/>
              <a:gd name="T10" fmla="*/ 54783 w 5009091"/>
              <a:gd name="T11" fmla="*/ 7349 h 1255217"/>
              <a:gd name="T12" fmla="*/ 54780 w 5009091"/>
              <a:gd name="T13" fmla="*/ 7371 h 1255217"/>
              <a:gd name="T14" fmla="*/ 54470 w 5009091"/>
              <a:gd name="T15" fmla="*/ 8153 h 1255217"/>
              <a:gd name="T16" fmla="*/ 51274 w 5009091"/>
              <a:gd name="T17" fmla="*/ 11367 h 1255217"/>
              <a:gd name="T18" fmla="*/ 51462 w 5009091"/>
              <a:gd name="T19" fmla="*/ 11682 h 1255217"/>
              <a:gd name="T20" fmla="*/ 51475 w 5009091"/>
              <a:gd name="T21" fmla="*/ 11696 h 1255217"/>
              <a:gd name="T22" fmla="*/ 52988 w 5009091"/>
              <a:gd name="T23" fmla="*/ 11696 h 1255217"/>
              <a:gd name="T24" fmla="*/ 56511 w 5009091"/>
              <a:gd name="T25" fmla="*/ 8153 h 1255217"/>
              <a:gd name="T26" fmla="*/ 56823 w 5009091"/>
              <a:gd name="T27" fmla="*/ 7371 h 1255217"/>
              <a:gd name="T28" fmla="*/ 56825 w 5009091"/>
              <a:gd name="T29" fmla="*/ 7349 h 1255217"/>
              <a:gd name="T30" fmla="*/ 56511 w 5009091"/>
              <a:gd name="T31" fmla="*/ 6588 h 1255217"/>
              <a:gd name="T32" fmla="*/ 52988 w 5009091"/>
              <a:gd name="T33" fmla="*/ 3046 h 1255217"/>
              <a:gd name="T34" fmla="*/ 52232 w 5009091"/>
              <a:gd name="T35" fmla="*/ 2731 h 1255217"/>
              <a:gd name="T36" fmla="*/ 51208 w 5009091"/>
              <a:gd name="T37" fmla="*/ 0 h 1255217"/>
              <a:gd name="T38" fmla="*/ 52409 w 5009091"/>
              <a:gd name="T39" fmla="*/ 500 h 1255217"/>
              <a:gd name="T40" fmla="*/ 58006 w 5009091"/>
              <a:gd name="T41" fmla="*/ 6128 h 1255217"/>
              <a:gd name="T42" fmla="*/ 58503 w 5009091"/>
              <a:gd name="T43" fmla="*/ 7337 h 1255217"/>
              <a:gd name="T44" fmla="*/ 58500 w 5009091"/>
              <a:gd name="T45" fmla="*/ 7371 h 1255217"/>
              <a:gd name="T46" fmla="*/ 58006 w 5009091"/>
              <a:gd name="T47" fmla="*/ 8613 h 1255217"/>
              <a:gd name="T48" fmla="*/ 52409 w 5009091"/>
              <a:gd name="T49" fmla="*/ 14241 h 1255217"/>
              <a:gd name="T50" fmla="*/ 50007 w 5009091"/>
              <a:gd name="T51" fmla="*/ 14241 h 1255217"/>
              <a:gd name="T52" fmla="*/ 49988 w 5009091"/>
              <a:gd name="T53" fmla="*/ 14222 h 1255217"/>
              <a:gd name="T54" fmla="*/ 49938 w 5009091"/>
              <a:gd name="T55" fmla="*/ 14232 h 1255217"/>
              <a:gd name="T56" fmla="*/ 1483 w 5009091"/>
              <a:gd name="T57" fmla="*/ 14232 h 1255217"/>
              <a:gd name="T58" fmla="*/ 0 w 5009091"/>
              <a:gd name="T59" fmla="*/ 12740 h 1255217"/>
              <a:gd name="T60" fmla="*/ 0 w 5009091"/>
              <a:gd name="T61" fmla="*/ 2001 h 1255217"/>
              <a:gd name="T62" fmla="*/ 1483 w 5009091"/>
              <a:gd name="T63" fmla="*/ 510 h 1255217"/>
              <a:gd name="T64" fmla="*/ 49938 w 5009091"/>
              <a:gd name="T65" fmla="*/ 510 h 1255217"/>
              <a:gd name="T66" fmla="*/ 49988 w 5009091"/>
              <a:gd name="T67" fmla="*/ 519 h 1255217"/>
              <a:gd name="T68" fmla="*/ 50007 w 5009091"/>
              <a:gd name="T69" fmla="*/ 500 h 1255217"/>
              <a:gd name="T70" fmla="*/ 51208 w 5009091"/>
              <a:gd name="T71" fmla="*/ 0 h 125521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5009091"/>
              <a:gd name="T109" fmla="*/ 0 h 1255217"/>
              <a:gd name="T110" fmla="*/ 5009091 w 5009091"/>
              <a:gd name="T111" fmla="*/ 1255217 h 125521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5009091" h="1255217">
                <a:moveTo>
                  <a:pt x="4472112" y="232513"/>
                </a:moveTo>
                <a:cubicBezTo>
                  <a:pt x="4448677" y="232513"/>
                  <a:pt x="4425242" y="241454"/>
                  <a:pt x="4407361" y="259336"/>
                </a:cubicBezTo>
                <a:lnTo>
                  <a:pt x="4406178" y="260519"/>
                </a:lnTo>
                <a:lnTo>
                  <a:pt x="4390099" y="287363"/>
                </a:lnTo>
                <a:lnTo>
                  <a:pt x="4663721" y="561011"/>
                </a:lnTo>
                <a:cubicBezTo>
                  <a:pt x="4681601" y="578892"/>
                  <a:pt x="4690542" y="602330"/>
                  <a:pt x="4690542" y="625767"/>
                </a:cubicBezTo>
                <a:cubicBezTo>
                  <a:pt x="4690542" y="626383"/>
                  <a:pt x="4690535" y="626998"/>
                  <a:pt x="4690365" y="627610"/>
                </a:cubicBezTo>
                <a:cubicBezTo>
                  <a:pt x="4691004" y="651655"/>
                  <a:pt x="4682071" y="675856"/>
                  <a:pt x="4663721" y="694208"/>
                </a:cubicBezTo>
                <a:lnTo>
                  <a:pt x="4390100" y="967855"/>
                </a:lnTo>
                <a:lnTo>
                  <a:pt x="4406179" y="994698"/>
                </a:lnTo>
                <a:lnTo>
                  <a:pt x="4407362" y="995881"/>
                </a:lnTo>
                <a:cubicBezTo>
                  <a:pt x="4443122" y="1031646"/>
                  <a:pt x="4501103" y="1031646"/>
                  <a:pt x="4536863" y="995881"/>
                </a:cubicBezTo>
                <a:lnTo>
                  <a:pt x="4838508" y="694208"/>
                </a:lnTo>
                <a:cubicBezTo>
                  <a:pt x="4856858" y="675856"/>
                  <a:pt x="4865792" y="651655"/>
                  <a:pt x="4865152" y="627610"/>
                </a:cubicBezTo>
                <a:cubicBezTo>
                  <a:pt x="4865322" y="626998"/>
                  <a:pt x="4865329" y="626383"/>
                  <a:pt x="4865329" y="625767"/>
                </a:cubicBezTo>
                <a:cubicBezTo>
                  <a:pt x="4865329" y="602330"/>
                  <a:pt x="4856388" y="578892"/>
                  <a:pt x="4838508" y="561011"/>
                </a:cubicBezTo>
                <a:lnTo>
                  <a:pt x="4536862" y="259336"/>
                </a:lnTo>
                <a:cubicBezTo>
                  <a:pt x="4518982" y="241454"/>
                  <a:pt x="4495547" y="232513"/>
                  <a:pt x="4472112" y="232513"/>
                </a:cubicBezTo>
                <a:close/>
                <a:moveTo>
                  <a:pt x="4384468" y="0"/>
                </a:moveTo>
                <a:cubicBezTo>
                  <a:pt x="4421694" y="0"/>
                  <a:pt x="4458920" y="14203"/>
                  <a:pt x="4487323" y="42608"/>
                </a:cubicBezTo>
                <a:lnTo>
                  <a:pt x="4966487" y="521818"/>
                </a:lnTo>
                <a:cubicBezTo>
                  <a:pt x="4994889" y="550223"/>
                  <a:pt x="5009091" y="587454"/>
                  <a:pt x="5009091" y="624683"/>
                </a:cubicBezTo>
                <a:cubicBezTo>
                  <a:pt x="5009091" y="625661"/>
                  <a:pt x="5009080" y="626638"/>
                  <a:pt x="5008811" y="627610"/>
                </a:cubicBezTo>
                <a:cubicBezTo>
                  <a:pt x="5009826" y="665805"/>
                  <a:pt x="4995635" y="704250"/>
                  <a:pt x="4966487" y="733401"/>
                </a:cubicBezTo>
                <a:lnTo>
                  <a:pt x="4487324" y="1212608"/>
                </a:lnTo>
                <a:cubicBezTo>
                  <a:pt x="4430520" y="1269420"/>
                  <a:pt x="4338418" y="1269420"/>
                  <a:pt x="4281613" y="1212608"/>
                </a:cubicBezTo>
                <a:lnTo>
                  <a:pt x="4279948" y="1210943"/>
                </a:lnTo>
                <a:lnTo>
                  <a:pt x="4275661" y="1211808"/>
                </a:lnTo>
                <a:lnTo>
                  <a:pt x="127005" y="1211808"/>
                </a:lnTo>
                <a:cubicBezTo>
                  <a:pt x="56862" y="1211808"/>
                  <a:pt x="0" y="1154946"/>
                  <a:pt x="0" y="1084803"/>
                </a:cubicBezTo>
                <a:lnTo>
                  <a:pt x="0" y="170413"/>
                </a:lnTo>
                <a:cubicBezTo>
                  <a:pt x="0" y="100270"/>
                  <a:pt x="56862" y="43408"/>
                  <a:pt x="127005" y="43408"/>
                </a:cubicBezTo>
                <a:lnTo>
                  <a:pt x="4275661" y="43408"/>
                </a:lnTo>
                <a:lnTo>
                  <a:pt x="4279946" y="44273"/>
                </a:lnTo>
                <a:lnTo>
                  <a:pt x="4281611" y="42608"/>
                </a:lnTo>
                <a:cubicBezTo>
                  <a:pt x="4310014" y="14203"/>
                  <a:pt x="4347241" y="0"/>
                  <a:pt x="438446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rIns="5400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18" name="MH_SubTitle_4">
            <a:extLst>
              <a:ext uri="{FF2B5EF4-FFF2-40B4-BE49-F238E27FC236}">
                <a16:creationId xmlns:a16="http://schemas.microsoft.com/office/drawing/2014/main" id="{1747C73B-BA0C-4F90-9468-D5884CF7541D}"/>
              </a:ext>
            </a:extLst>
          </p:cNvPr>
          <p:cNvSpPr/>
          <p:nvPr/>
        </p:nvSpPr>
        <p:spPr>
          <a:xfrm>
            <a:off x="1325562" y="3141663"/>
            <a:ext cx="2538189" cy="598487"/>
          </a:xfrm>
          <a:prstGeom prst="rect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此处输入标题</a:t>
            </a:r>
          </a:p>
        </p:txBody>
      </p:sp>
      <p:sp>
        <p:nvSpPr>
          <p:cNvPr id="19" name="MH_SubTitle_3">
            <a:extLst>
              <a:ext uri="{FF2B5EF4-FFF2-40B4-BE49-F238E27FC236}">
                <a16:creationId xmlns:a16="http://schemas.microsoft.com/office/drawing/2014/main" id="{51316DD8-0C2F-4A2C-821B-E4779110CCD6}"/>
              </a:ext>
            </a:extLst>
          </p:cNvPr>
          <p:cNvSpPr/>
          <p:nvPr/>
        </p:nvSpPr>
        <p:spPr>
          <a:xfrm>
            <a:off x="1325562" y="3824288"/>
            <a:ext cx="2538189" cy="598487"/>
          </a:xfrm>
          <a:prstGeom prst="rect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此处输入标题</a:t>
            </a:r>
          </a:p>
        </p:txBody>
      </p:sp>
      <p:sp>
        <p:nvSpPr>
          <p:cNvPr id="20" name="MH_SubTitle_2">
            <a:extLst>
              <a:ext uri="{FF2B5EF4-FFF2-40B4-BE49-F238E27FC236}">
                <a16:creationId xmlns:a16="http://schemas.microsoft.com/office/drawing/2014/main" id="{63234D46-A2A6-4AB0-9DB4-0933AF3FB425}"/>
              </a:ext>
            </a:extLst>
          </p:cNvPr>
          <p:cNvSpPr/>
          <p:nvPr/>
        </p:nvSpPr>
        <p:spPr>
          <a:xfrm>
            <a:off x="1325562" y="4506913"/>
            <a:ext cx="2538189" cy="598487"/>
          </a:xfrm>
          <a:prstGeom prst="rect">
            <a:avLst/>
          </a:prstGeom>
          <a:solidFill>
            <a:schemeClr val="accent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此处输入标题</a:t>
            </a:r>
          </a:p>
        </p:txBody>
      </p:sp>
      <p:sp>
        <p:nvSpPr>
          <p:cNvPr id="21" name="MH_SubTitle_1">
            <a:extLst>
              <a:ext uri="{FF2B5EF4-FFF2-40B4-BE49-F238E27FC236}">
                <a16:creationId xmlns:a16="http://schemas.microsoft.com/office/drawing/2014/main" id="{8B6A0AE0-E312-4EC5-AC9E-512B505DAF72}"/>
              </a:ext>
            </a:extLst>
          </p:cNvPr>
          <p:cNvSpPr/>
          <p:nvPr/>
        </p:nvSpPr>
        <p:spPr>
          <a:xfrm>
            <a:off x="1325562" y="5189538"/>
            <a:ext cx="2538189" cy="598487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此处输入标题</a:t>
            </a:r>
          </a:p>
        </p:txBody>
      </p:sp>
      <p:sp>
        <p:nvSpPr>
          <p:cNvPr id="22" name="MH_SubTitle_5">
            <a:extLst>
              <a:ext uri="{FF2B5EF4-FFF2-40B4-BE49-F238E27FC236}">
                <a16:creationId xmlns:a16="http://schemas.microsoft.com/office/drawing/2014/main" id="{65A9AB1B-47F8-4A2E-996F-43E2702A5B1D}"/>
              </a:ext>
            </a:extLst>
          </p:cNvPr>
          <p:cNvSpPr/>
          <p:nvPr/>
        </p:nvSpPr>
        <p:spPr>
          <a:xfrm>
            <a:off x="552450" y="1101725"/>
            <a:ext cx="4116761" cy="1971675"/>
          </a:xfrm>
          <a:prstGeom prst="upArrow">
            <a:avLst>
              <a:gd name="adj1" fmla="val 61514"/>
              <a:gd name="adj2" fmla="val 83131"/>
            </a:avLst>
          </a:prstGeom>
          <a:solidFill>
            <a:schemeClr val="accent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4005767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2094957"/>
  <p:tag name="MH_LIBRARY" val="GRAPHIC"/>
  <p:tag name="MH_TYPE" val="Other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2094957"/>
  <p:tag name="MH_LIBRARY" val="GRAPHIC"/>
  <p:tag name="MH_TYPE" val="Other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2094957"/>
  <p:tag name="MH_LIBRARY" val="GRAPHIC"/>
  <p:tag name="MH_TYPE" val="Other"/>
  <p:tag name="MH_ORDER" val="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2094957"/>
  <p:tag name="MH_LIBRARY" val="GRAPHIC"/>
  <p:tag name="MH_TYPE" val="Other"/>
  <p:tag name="MH_ORDER" val="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13956"/>
  <p:tag name="MH_LIBRARY" val="GRAPHIC"/>
  <p:tag name="MH_TYPE" val="Desc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13956"/>
  <p:tag name="MH_LIBRARY" val="GRAPHIC"/>
  <p:tag name="MH_TYPE" val="Other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13956"/>
  <p:tag name="MH_LIBRARY" val="GRAPHIC"/>
  <p:tag name="MH_TYPE" val="SubTitle"/>
  <p:tag name="MH_ORDER" val="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13956"/>
  <p:tag name="MH_LIBRARY" val="GRAPHIC"/>
  <p:tag name="MH_TYPE" val="Other"/>
  <p:tag name="MH_ORDER" val="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13956"/>
  <p:tag name="MH_LIBRARY" val="GRAPHIC"/>
  <p:tag name="MH_TYPE" val="SubTitle"/>
  <p:tag name="MH_ORDER" val="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13956"/>
  <p:tag name="MH_LIBRARY" val="GRAPHIC"/>
  <p:tag name="MH_TYPE" val="Other"/>
  <p:tag name="MH_ORDER" val="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13956"/>
  <p:tag name="MH_LIBRARY" val="GRAPHIC"/>
  <p:tag name="MH_TYPE" val="SubTitle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2094957"/>
  <p:tag name="MH_LIBRARY" val="GRAPHIC"/>
  <p:tag name="MH_TYPE" val="Other"/>
  <p:tag name="MH_ORDER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13956"/>
  <p:tag name="MH_LIBRARY" val="GRAPHIC"/>
  <p:tag name="MH_TYPE" val="Other"/>
  <p:tag name="MH_ORDER" val="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13956"/>
  <p:tag name="MH_LIBRARY" val="GRAPHIC"/>
  <p:tag name="MH_TYPE" val="SubTitle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15359"/>
  <p:tag name="MH_LIBRARY" val="GRAPHIC"/>
  <p:tag name="MH_TYPE" val="Other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15359"/>
  <p:tag name="MH_LIBRARY" val="GRAPHIC"/>
  <p:tag name="MH_TYPE" val="Other"/>
  <p:tag name="MH_ORDER" val="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15359"/>
  <p:tag name="MH_LIBRARY" val="GRAPHIC"/>
  <p:tag name="MH_TYPE" val="Other"/>
  <p:tag name="MH_ORDER" val="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15359"/>
  <p:tag name="MH_LIBRARY" val="GRAPHIC"/>
  <p:tag name="MH_TYPE" val="Other"/>
  <p:tag name="MH_ORDER" val="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15359"/>
  <p:tag name="MH_LIBRARY" val="GRAPHIC"/>
  <p:tag name="MH_TYPE" val="Other"/>
  <p:tag name="MH_ORDER" val="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15359"/>
  <p:tag name="MH_LIBRARY" val="GRAPHIC"/>
  <p:tag name="MH_TYPE" val="Title"/>
  <p:tag name="MH_ORDER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2094957"/>
  <p:tag name="MH_LIBRARY" val="GRAPHIC"/>
  <p:tag name="MH_TYPE" val="Other"/>
  <p:tag name="MH_ORDER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2094957"/>
  <p:tag name="MH_LIBRARY" val="GRAPHIC"/>
  <p:tag name="MH_TYPE" val="Other"/>
  <p:tag name="MH_ORDER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2094957"/>
  <p:tag name="MH_LIBRARY" val="GRAPHIC"/>
  <p:tag name="MH_TYPE" val="Other"/>
  <p:tag name="MH_ORDER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2094957"/>
  <p:tag name="MH_LIBRARY" val="GRAPHIC"/>
  <p:tag name="MH_TYPE" val="Other"/>
  <p:tag name="MH_ORDER" val="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2094957"/>
  <p:tag name="MH_LIBRARY" val="GRAPHIC"/>
  <p:tag name="MH_TYPE" val="Other"/>
  <p:tag name="MH_ORDER" val="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2094957"/>
  <p:tag name="MH_LIBRARY" val="GRAPHIC"/>
  <p:tag name="MH_TYPE" val="Other"/>
  <p:tag name="MH_ORDER" val="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2094957"/>
  <p:tag name="MH_LIBRARY" val="GRAPHIC"/>
  <p:tag name="MH_TYPE" val="Other"/>
  <p:tag name="MH_ORDER" val="2"/>
</p:tagLst>
</file>

<file path=ppt/theme/theme1.xml><?xml version="1.0" encoding="utf-8"?>
<a:theme xmlns:a="http://schemas.openxmlformats.org/drawingml/2006/main" name="Office 主题​​">
  <a:themeElements>
    <a:clrScheme name="自定义 3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A4234"/>
      </a:accent1>
      <a:accent2>
        <a:srgbClr val="4BB992"/>
      </a:accent2>
      <a:accent3>
        <a:srgbClr val="CD554B"/>
      </a:accent3>
      <a:accent4>
        <a:srgbClr val="FDB91A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</TotalTime>
  <Words>2416</Words>
  <Application>Microsoft Office PowerPoint</Application>
  <PresentationFormat>宽屏</PresentationFormat>
  <Paragraphs>207</Paragraphs>
  <Slides>24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FontAwesome</vt:lpstr>
      <vt:lpstr>等线</vt:lpstr>
      <vt:lpstr>等线 Light</vt:lpstr>
      <vt:lpstr>汉仪尚巍手书W</vt:lpstr>
      <vt:lpstr>华文中宋</vt:lpstr>
      <vt:lpstr>宋体</vt:lpstr>
      <vt:lpstr>微软雅黑</vt:lpstr>
      <vt:lpstr>Arial</vt:lpstr>
      <vt:lpstr>Calibri</vt:lpstr>
      <vt:lpstr>Century Gothic</vt:lpstr>
      <vt:lpstr>Office 主题​​</vt:lpstr>
      <vt:lpstr>包装程序外壳对象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xiaofan Zhou</dc:creator>
  <cp:lastModifiedBy>xiaofan Zhou</cp:lastModifiedBy>
  <cp:revision>12</cp:revision>
  <dcterms:created xsi:type="dcterms:W3CDTF">2019-02-20T08:52:21Z</dcterms:created>
  <dcterms:modified xsi:type="dcterms:W3CDTF">2019-02-20T13:49:38Z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  <property fmtid="{D5CDD505-2E9C-101B-9397-08002B2CF9AE}" pid="3" name="KSOTemplateUUID">
    <vt:lpwstr>v1.0_mb_zy5iGrnIREIRPdSfKXFcRg==</vt:lpwstr>
  </property>
</Properties>
</file>