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presentationml.tags+xml" PartName="/ppt/tags/tag1.xml"/>
  <Override ContentType="application/vnd.openxmlformats-officedocument.presentationml.tags+xml" PartName="/ppt/tags/tag10.xml"/>
  <Override ContentType="application/vnd.openxmlformats-officedocument.presentationml.tags+xml" PartName="/ppt/tags/tag100.xml"/>
  <Override ContentType="application/vnd.openxmlformats-officedocument.presentationml.tags+xml" PartName="/ppt/tags/tag101.xml"/>
  <Override ContentType="application/vnd.openxmlformats-officedocument.presentationml.tags+xml" PartName="/ppt/tags/tag102.xml"/>
  <Override ContentType="application/vnd.openxmlformats-officedocument.presentationml.tags+xml" PartName="/ppt/tags/tag103.xml"/>
  <Override ContentType="application/vnd.openxmlformats-officedocument.presentationml.tags+xml" PartName="/ppt/tags/tag104.xml"/>
  <Override ContentType="application/vnd.openxmlformats-officedocument.presentationml.tags+xml" PartName="/ppt/tags/tag105.xml"/>
  <Override ContentType="application/vnd.openxmlformats-officedocument.presentationml.tags+xml" PartName="/ppt/tags/tag11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6.xml"/>
  <Override ContentType="application/vnd.openxmlformats-officedocument.presentationml.tags+xml" PartName="/ppt/tags/tag17.xml"/>
  <Override ContentType="application/vnd.openxmlformats-officedocument.presentationml.tags+xml" PartName="/ppt/tags/tag18.xml"/>
  <Override ContentType="application/vnd.openxmlformats-officedocument.presentationml.tags+xml" PartName="/ppt/tags/tag19.xml"/>
  <Override ContentType="application/vnd.openxmlformats-officedocument.presentationml.tags+xml" PartName="/ppt/tags/tag2.xml"/>
  <Override ContentType="application/vnd.openxmlformats-officedocument.presentationml.tags+xml" PartName="/ppt/tags/tag20.xml"/>
  <Override ContentType="application/vnd.openxmlformats-officedocument.presentationml.tags+xml" PartName="/ppt/tags/tag21.xml"/>
  <Override ContentType="application/vnd.openxmlformats-officedocument.presentationml.tags+xml" PartName="/ppt/tags/tag22.xml"/>
  <Override ContentType="application/vnd.openxmlformats-officedocument.presentationml.tags+xml" PartName="/ppt/tags/tag23.xml"/>
  <Override ContentType="application/vnd.openxmlformats-officedocument.presentationml.tags+xml" PartName="/ppt/tags/tag24.xml"/>
  <Override ContentType="application/vnd.openxmlformats-officedocument.presentationml.tags+xml" PartName="/ppt/tags/tag25.xml"/>
  <Override ContentType="application/vnd.openxmlformats-officedocument.presentationml.tags+xml" PartName="/ppt/tags/tag26.xml"/>
  <Override ContentType="application/vnd.openxmlformats-officedocument.presentationml.tags+xml" PartName="/ppt/tags/tag27.xml"/>
  <Override ContentType="application/vnd.openxmlformats-officedocument.presentationml.tags+xml" PartName="/ppt/tags/tag28.xml"/>
  <Override ContentType="application/vnd.openxmlformats-officedocument.presentationml.tags+xml" PartName="/ppt/tags/tag29.xml"/>
  <Override ContentType="application/vnd.openxmlformats-officedocument.presentationml.tags+xml" PartName="/ppt/tags/tag3.xml"/>
  <Override ContentType="application/vnd.openxmlformats-officedocument.presentationml.tags+xml" PartName="/ppt/tags/tag30.xml"/>
  <Override ContentType="application/vnd.openxmlformats-officedocument.presentationml.tags+xml" PartName="/ppt/tags/tag31.xml"/>
  <Override ContentType="application/vnd.openxmlformats-officedocument.presentationml.tags+xml" PartName="/ppt/tags/tag32.xml"/>
  <Override ContentType="application/vnd.openxmlformats-officedocument.presentationml.tags+xml" PartName="/ppt/tags/tag33.xml"/>
  <Override ContentType="application/vnd.openxmlformats-officedocument.presentationml.tags+xml" PartName="/ppt/tags/tag34.xml"/>
  <Override ContentType="application/vnd.openxmlformats-officedocument.presentationml.tags+xml" PartName="/ppt/tags/tag35.xml"/>
  <Override ContentType="application/vnd.openxmlformats-officedocument.presentationml.tags+xml" PartName="/ppt/tags/tag36.xml"/>
  <Override ContentType="application/vnd.openxmlformats-officedocument.presentationml.tags+xml" PartName="/ppt/tags/tag37.xml"/>
  <Override ContentType="application/vnd.openxmlformats-officedocument.presentationml.tags+xml" PartName="/ppt/tags/tag38.xml"/>
  <Override ContentType="application/vnd.openxmlformats-officedocument.presentationml.tags+xml" PartName="/ppt/tags/tag39.xml"/>
  <Override ContentType="application/vnd.openxmlformats-officedocument.presentationml.tags+xml" PartName="/ppt/tags/tag4.xml"/>
  <Override ContentType="application/vnd.openxmlformats-officedocument.presentationml.tags+xml" PartName="/ppt/tags/tag40.xml"/>
  <Override ContentType="application/vnd.openxmlformats-officedocument.presentationml.tags+xml" PartName="/ppt/tags/tag41.xml"/>
  <Override ContentType="application/vnd.openxmlformats-officedocument.presentationml.tags+xml" PartName="/ppt/tags/tag42.xml"/>
  <Override ContentType="application/vnd.openxmlformats-officedocument.presentationml.tags+xml" PartName="/ppt/tags/tag43.xml"/>
  <Override ContentType="application/vnd.openxmlformats-officedocument.presentationml.tags+xml" PartName="/ppt/tags/tag44.xml"/>
  <Override ContentType="application/vnd.openxmlformats-officedocument.presentationml.tags+xml" PartName="/ppt/tags/tag45.xml"/>
  <Override ContentType="application/vnd.openxmlformats-officedocument.presentationml.tags+xml" PartName="/ppt/tags/tag46.xml"/>
  <Override ContentType="application/vnd.openxmlformats-officedocument.presentationml.tags+xml" PartName="/ppt/tags/tag47.xml"/>
  <Override ContentType="application/vnd.openxmlformats-officedocument.presentationml.tags+xml" PartName="/ppt/tags/tag48.xml"/>
  <Override ContentType="application/vnd.openxmlformats-officedocument.presentationml.tags+xml" PartName="/ppt/tags/tag49.xml"/>
  <Override ContentType="application/vnd.openxmlformats-officedocument.presentationml.tags+xml" PartName="/ppt/tags/tag5.xml"/>
  <Override ContentType="application/vnd.openxmlformats-officedocument.presentationml.tags+xml" PartName="/ppt/tags/tag50.xml"/>
  <Override ContentType="application/vnd.openxmlformats-officedocument.presentationml.tags+xml" PartName="/ppt/tags/tag51.xml"/>
  <Override ContentType="application/vnd.openxmlformats-officedocument.presentationml.tags+xml" PartName="/ppt/tags/tag52.xml"/>
  <Override ContentType="application/vnd.openxmlformats-officedocument.presentationml.tags+xml" PartName="/ppt/tags/tag53.xml"/>
  <Override ContentType="application/vnd.openxmlformats-officedocument.presentationml.tags+xml" PartName="/ppt/tags/tag54.xml"/>
  <Override ContentType="application/vnd.openxmlformats-officedocument.presentationml.tags+xml" PartName="/ppt/tags/tag55.xml"/>
  <Override ContentType="application/vnd.openxmlformats-officedocument.presentationml.tags+xml" PartName="/ppt/tags/tag56.xml"/>
  <Override ContentType="application/vnd.openxmlformats-officedocument.presentationml.tags+xml" PartName="/ppt/tags/tag57.xml"/>
  <Override ContentType="application/vnd.openxmlformats-officedocument.presentationml.tags+xml" PartName="/ppt/tags/tag58.xml"/>
  <Override ContentType="application/vnd.openxmlformats-officedocument.presentationml.tags+xml" PartName="/ppt/tags/tag59.xml"/>
  <Override ContentType="application/vnd.openxmlformats-officedocument.presentationml.tags+xml" PartName="/ppt/tags/tag6.xml"/>
  <Override ContentType="application/vnd.openxmlformats-officedocument.presentationml.tags+xml" PartName="/ppt/tags/tag60.xml"/>
  <Override ContentType="application/vnd.openxmlformats-officedocument.presentationml.tags+xml" PartName="/ppt/tags/tag61.xml"/>
  <Override ContentType="application/vnd.openxmlformats-officedocument.presentationml.tags+xml" PartName="/ppt/tags/tag62.xml"/>
  <Override ContentType="application/vnd.openxmlformats-officedocument.presentationml.tags+xml" PartName="/ppt/tags/tag63.xml"/>
  <Override ContentType="application/vnd.openxmlformats-officedocument.presentationml.tags+xml" PartName="/ppt/tags/tag64.xml"/>
  <Override ContentType="application/vnd.openxmlformats-officedocument.presentationml.tags+xml" PartName="/ppt/tags/tag65.xml"/>
  <Override ContentType="application/vnd.openxmlformats-officedocument.presentationml.tags+xml" PartName="/ppt/tags/tag66.xml"/>
  <Override ContentType="application/vnd.openxmlformats-officedocument.presentationml.tags+xml" PartName="/ppt/tags/tag67.xml"/>
  <Override ContentType="application/vnd.openxmlformats-officedocument.presentationml.tags+xml" PartName="/ppt/tags/tag68.xml"/>
  <Override ContentType="application/vnd.openxmlformats-officedocument.presentationml.tags+xml" PartName="/ppt/tags/tag69.xml"/>
  <Override ContentType="application/vnd.openxmlformats-officedocument.presentationml.tags+xml" PartName="/ppt/tags/tag7.xml"/>
  <Override ContentType="application/vnd.openxmlformats-officedocument.presentationml.tags+xml" PartName="/ppt/tags/tag70.xml"/>
  <Override ContentType="application/vnd.openxmlformats-officedocument.presentationml.tags+xml" PartName="/ppt/tags/tag71.xml"/>
  <Override ContentType="application/vnd.openxmlformats-officedocument.presentationml.tags+xml" PartName="/ppt/tags/tag72.xml"/>
  <Override ContentType="application/vnd.openxmlformats-officedocument.presentationml.tags+xml" PartName="/ppt/tags/tag73.xml"/>
  <Override ContentType="application/vnd.openxmlformats-officedocument.presentationml.tags+xml" PartName="/ppt/tags/tag74.xml"/>
  <Override ContentType="application/vnd.openxmlformats-officedocument.presentationml.tags+xml" PartName="/ppt/tags/tag75.xml"/>
  <Override ContentType="application/vnd.openxmlformats-officedocument.presentationml.tags+xml" PartName="/ppt/tags/tag76.xml"/>
  <Override ContentType="application/vnd.openxmlformats-officedocument.presentationml.tags+xml" PartName="/ppt/tags/tag77.xml"/>
  <Override ContentType="application/vnd.openxmlformats-officedocument.presentationml.tags+xml" PartName="/ppt/tags/tag78.xml"/>
  <Override ContentType="application/vnd.openxmlformats-officedocument.presentationml.tags+xml" PartName="/ppt/tags/tag79.xml"/>
  <Override ContentType="application/vnd.openxmlformats-officedocument.presentationml.tags+xml" PartName="/ppt/tags/tag8.xml"/>
  <Override ContentType="application/vnd.openxmlformats-officedocument.presentationml.tags+xml" PartName="/ppt/tags/tag80.xml"/>
  <Override ContentType="application/vnd.openxmlformats-officedocument.presentationml.tags+xml" PartName="/ppt/tags/tag81.xml"/>
  <Override ContentType="application/vnd.openxmlformats-officedocument.presentationml.tags+xml" PartName="/ppt/tags/tag82.xml"/>
  <Override ContentType="application/vnd.openxmlformats-officedocument.presentationml.tags+xml" PartName="/ppt/tags/tag83.xml"/>
  <Override ContentType="application/vnd.openxmlformats-officedocument.presentationml.tags+xml" PartName="/ppt/tags/tag84.xml"/>
  <Override ContentType="application/vnd.openxmlformats-officedocument.presentationml.tags+xml" PartName="/ppt/tags/tag85.xml"/>
  <Override ContentType="application/vnd.openxmlformats-officedocument.presentationml.tags+xml" PartName="/ppt/tags/tag86.xml"/>
  <Override ContentType="application/vnd.openxmlformats-officedocument.presentationml.tags+xml" PartName="/ppt/tags/tag87.xml"/>
  <Override ContentType="application/vnd.openxmlformats-officedocument.presentationml.tags+xml" PartName="/ppt/tags/tag88.xml"/>
  <Override ContentType="application/vnd.openxmlformats-officedocument.presentationml.tags+xml" PartName="/ppt/tags/tag89.xml"/>
  <Override ContentType="application/vnd.openxmlformats-officedocument.presentationml.tags+xml" PartName="/ppt/tags/tag9.xml"/>
  <Override ContentType="application/vnd.openxmlformats-officedocument.presentationml.tags+xml" PartName="/ppt/tags/tag90.xml"/>
  <Override ContentType="application/vnd.openxmlformats-officedocument.presentationml.tags+xml" PartName="/ppt/tags/tag91.xml"/>
  <Override ContentType="application/vnd.openxmlformats-officedocument.presentationml.tags+xml" PartName="/ppt/tags/tag92.xml"/>
  <Override ContentType="application/vnd.openxmlformats-officedocument.presentationml.tags+xml" PartName="/ppt/tags/tag93.xml"/>
  <Override ContentType="application/vnd.openxmlformats-officedocument.presentationml.tags+xml" PartName="/ppt/tags/tag94.xml"/>
  <Override ContentType="application/vnd.openxmlformats-officedocument.presentationml.tags+xml" PartName="/ppt/tags/tag95.xml"/>
  <Override ContentType="application/vnd.openxmlformats-officedocument.presentationml.tags+xml" PartName="/ppt/tags/tag96.xml"/>
  <Override ContentType="application/vnd.openxmlformats-officedocument.presentationml.tags+xml" PartName="/ppt/tags/tag97.xml"/>
  <Override ContentType="application/vnd.openxmlformats-officedocument.presentationml.tags+xml" PartName="/ppt/tags/tag98.xml"/>
  <Override ContentType="application/vnd.openxmlformats-officedocument.presentationml.tags+xml" PartName="/ppt/tags/tag99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9" r:id="rId3"/>
    <p:sldId id="410" r:id="rId4"/>
    <p:sldId id="412" r:id="rId6"/>
    <p:sldId id="413" r:id="rId7"/>
    <p:sldId id="415" r:id="rId8"/>
    <p:sldId id="414" r:id="rId9"/>
    <p:sldId id="416" r:id="rId10"/>
    <p:sldId id="417" r:id="rId11"/>
    <p:sldId id="422" r:id="rId12"/>
    <p:sldId id="426" r:id="rId13"/>
    <p:sldId id="420" r:id="rId14"/>
    <p:sldId id="418" r:id="rId15"/>
    <p:sldId id="427" r:id="rId16"/>
    <p:sldId id="428" r:id="rId17"/>
    <p:sldId id="421" r:id="rId18"/>
    <p:sldId id="429" r:id="rId19"/>
    <p:sldId id="430" r:id="rId20"/>
    <p:sldId id="431" r:id="rId21"/>
    <p:sldId id="43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8E88"/>
    <a:srgbClr val="C75D55"/>
    <a:srgbClr val="E38072"/>
    <a:srgbClr val="FC779B"/>
    <a:srgbClr val="F8DBF8"/>
    <a:srgbClr val="FED6D7"/>
    <a:srgbClr val="FD999B"/>
    <a:srgbClr val="FFE8EA"/>
    <a:srgbClr val="D85B5F"/>
    <a:srgbClr val="FEE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7"/>
        <p:guide pos="386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4.xm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tags" Target="../tags/tag83.xml"/><Relationship Id="rId3" Type="http://schemas.openxmlformats.org/officeDocument/2006/relationships/image" Target="../media/image4.png"/><Relationship Id="rId2" Type="http://schemas.openxmlformats.org/officeDocument/2006/relationships/tags" Target="../tags/tag8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8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tags" Target="../tags/tag87.xml"/><Relationship Id="rId3" Type="http://schemas.openxmlformats.org/officeDocument/2006/relationships/image" Target="../media/image4.png"/><Relationship Id="rId2" Type="http://schemas.openxmlformats.org/officeDocument/2006/relationships/tags" Target="../tags/tag86.xml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91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tags" Target="../tags/tag90.xml"/><Relationship Id="rId3" Type="http://schemas.openxmlformats.org/officeDocument/2006/relationships/image" Target="../media/image4.png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94.xml"/><Relationship Id="rId5" Type="http://schemas.openxmlformats.org/officeDocument/2006/relationships/image" Target="../media/image5.png"/><Relationship Id="rId4" Type="http://schemas.openxmlformats.org/officeDocument/2006/relationships/tags" Target="../tags/tag93.xml"/><Relationship Id="rId3" Type="http://schemas.openxmlformats.org/officeDocument/2006/relationships/image" Target="../media/image4.png"/><Relationship Id="rId2" Type="http://schemas.openxmlformats.org/officeDocument/2006/relationships/tags" Target="../tags/tag9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98.xml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4" Type="http://schemas.openxmlformats.org/officeDocument/2006/relationships/tags" Target="../tags/tag97.xml"/><Relationship Id="rId3" Type="http://schemas.openxmlformats.org/officeDocument/2006/relationships/image" Target="../media/image4.png"/><Relationship Id="rId2" Type="http://schemas.openxmlformats.org/officeDocument/2006/relationships/tags" Target="../tags/tag9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tags" Target="../tags/tag100.xml"/><Relationship Id="rId3" Type="http://schemas.openxmlformats.org/officeDocument/2006/relationships/image" Target="../media/image4.png"/><Relationship Id="rId2" Type="http://schemas.openxmlformats.org/officeDocument/2006/relationships/tags" Target="../tags/tag99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4.xml"/><Relationship Id="rId5" Type="http://schemas.openxmlformats.org/officeDocument/2006/relationships/image" Target="../media/image5.png"/><Relationship Id="rId4" Type="http://schemas.openxmlformats.org/officeDocument/2006/relationships/tags" Target="../tags/tag103.xml"/><Relationship Id="rId3" Type="http://schemas.openxmlformats.org/officeDocument/2006/relationships/image" Target="../media/image4.png"/><Relationship Id="rId2" Type="http://schemas.openxmlformats.org/officeDocument/2006/relationships/tags" Target="../tags/tag10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tags" Target="../tags/tag67.xml"/><Relationship Id="rId3" Type="http://schemas.openxmlformats.org/officeDocument/2006/relationships/image" Target="../media/image4.png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tags" Target="../tags/tag70.xml"/><Relationship Id="rId3" Type="http://schemas.openxmlformats.org/officeDocument/2006/relationships/image" Target="../media/image4.png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4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tags" Target="../tags/tag73.xml"/><Relationship Id="rId3" Type="http://schemas.openxmlformats.org/officeDocument/2006/relationships/image" Target="../media/image4.png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8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tags" Target="../tags/tag77.xm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tags" Target="../tags/tag80.xml"/><Relationship Id="rId3" Type="http://schemas.openxmlformats.org/officeDocument/2006/relationships/image" Target="../media/image4.png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8890"/>
            <a:ext cx="12303125" cy="6923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98265" y="2670175"/>
            <a:ext cx="5123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EE8EA"/>
                </a:solidFill>
                <a:latin typeface="华文琥珀" panose="02010800040101010101" charset="-122"/>
                <a:ea typeface="华文琥珀" panose="02010800040101010101" charset="-122"/>
              </a:rPr>
              <a:t>女王节主题模板</a:t>
            </a:r>
            <a:endParaRPr lang="zh-CN" altLang="en-US" sz="5400">
              <a:solidFill>
                <a:srgbClr val="FE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0950" y="2025015"/>
            <a:ext cx="5338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EE8EA"/>
                </a:solidFill>
                <a:latin typeface="Bernard MT Condensed" panose="02050806060905020404" charset="0"/>
                <a:cs typeface="Bernard MT Condensed" panose="02050806060905020404" charset="0"/>
              </a:rPr>
              <a:t>Happy women's Day</a:t>
            </a:r>
            <a:endParaRPr lang="zh-CN" altLang="en-US" sz="3600">
              <a:solidFill>
                <a:srgbClr val="FEE8EA"/>
              </a:solidFill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8255" y="3672840"/>
            <a:ext cx="528383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rgbClr val="FEE8EA"/>
                </a:solidFill>
              </a:rPr>
              <a:t>添加内容文字 </a:t>
            </a:r>
            <a:r>
              <a:rPr lang="zh-CN" altLang="en-US" sz="1600">
                <a:solidFill>
                  <a:srgbClr val="FEE8EA"/>
                </a:solidFill>
                <a:sym typeface="+mn-ea"/>
              </a:rPr>
              <a:t>添加内容文字 添加内容文字 添加内容文字 添加内容文字 添加内容文字 </a:t>
            </a:r>
            <a:r>
              <a:rPr lang="zh-CN" altLang="en-US" sz="1600">
                <a:solidFill>
                  <a:srgbClr val="FEE8EA"/>
                </a:solidFill>
                <a:sym typeface="+mn-ea"/>
              </a:rPr>
              <a:t>添加内容文字 添加内容文字 添加内容文字 添加内容文字</a:t>
            </a:r>
            <a:r>
              <a:rPr lang="zh-CN" altLang="en-US">
                <a:solidFill>
                  <a:srgbClr val="FEE8EA"/>
                </a:solidFill>
                <a:sym typeface="+mn-ea"/>
              </a:rPr>
              <a:t> </a:t>
            </a:r>
            <a:endParaRPr lang="zh-CN" altLang="en-US">
              <a:solidFill>
                <a:srgbClr val="FEE8EA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085340" y="1130300"/>
            <a:ext cx="4707890" cy="1301750"/>
            <a:chOff x="3284" y="1750"/>
            <a:chExt cx="7414" cy="2050"/>
          </a:xfrm>
        </p:grpSpPr>
        <p:sp>
          <p:nvSpPr>
            <p:cNvPr id="26" name="矩形 25"/>
            <p:cNvSpPr/>
            <p:nvPr/>
          </p:nvSpPr>
          <p:spPr>
            <a:xfrm>
              <a:off x="3284" y="1750"/>
              <a:ext cx="7415" cy="2050"/>
            </a:xfrm>
            <a:prstGeom prst="rect">
              <a:avLst/>
            </a:pr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284" y="1750"/>
              <a:ext cx="755" cy="2050"/>
            </a:xfrm>
            <a:prstGeom prst="rect">
              <a:avLst/>
            </a:prstGeom>
            <a:solidFill>
              <a:srgbClr val="D88E8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85340" y="2778125"/>
            <a:ext cx="4707890" cy="1301750"/>
            <a:chOff x="3284" y="1750"/>
            <a:chExt cx="7414" cy="2050"/>
          </a:xfrm>
        </p:grpSpPr>
        <p:sp>
          <p:nvSpPr>
            <p:cNvPr id="44" name="矩形 43"/>
            <p:cNvSpPr/>
            <p:nvPr/>
          </p:nvSpPr>
          <p:spPr>
            <a:xfrm>
              <a:off x="3284" y="1750"/>
              <a:ext cx="7415" cy="2050"/>
            </a:xfrm>
            <a:prstGeom prst="rect">
              <a:avLst/>
            </a:pr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284" y="1750"/>
              <a:ext cx="755" cy="2050"/>
            </a:xfrm>
            <a:prstGeom prst="rect">
              <a:avLst/>
            </a:prstGeom>
            <a:solidFill>
              <a:srgbClr val="D88E8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85340" y="4445000"/>
            <a:ext cx="4707890" cy="1301750"/>
            <a:chOff x="3284" y="1750"/>
            <a:chExt cx="7414" cy="2050"/>
          </a:xfrm>
        </p:grpSpPr>
        <p:sp>
          <p:nvSpPr>
            <p:cNvPr id="47" name="矩形 46"/>
            <p:cNvSpPr/>
            <p:nvPr/>
          </p:nvSpPr>
          <p:spPr>
            <a:xfrm>
              <a:off x="3284" y="1750"/>
              <a:ext cx="7415" cy="2050"/>
            </a:xfrm>
            <a:prstGeom prst="rect">
              <a:avLst/>
            </a:pr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284" y="1750"/>
              <a:ext cx="755" cy="2050"/>
            </a:xfrm>
            <a:prstGeom prst="rect">
              <a:avLst/>
            </a:prstGeom>
            <a:solidFill>
              <a:srgbClr val="D88E8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4" name="图片 23" descr="美食类 (6)"/>
          <p:cNvPicPr>
            <a:picLocks noChangeAspect="1"/>
          </p:cNvPicPr>
          <p:nvPr/>
        </p:nvPicPr>
        <p:blipFill>
          <a:blip r:embed="rId6"/>
          <a:srcRect r="29774"/>
          <a:stretch>
            <a:fillRect/>
          </a:stretch>
        </p:blipFill>
        <p:spPr>
          <a:xfrm>
            <a:off x="5730875" y="1111250"/>
            <a:ext cx="4882515" cy="463550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2556510" y="1262380"/>
            <a:ext cx="3097530" cy="1031240"/>
            <a:chOff x="3284" y="2695"/>
            <a:chExt cx="4878" cy="1624"/>
          </a:xfrm>
        </p:grpSpPr>
        <p:sp>
          <p:nvSpPr>
            <p:cNvPr id="50" name="文本框 49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84" y="3303"/>
              <a:ext cx="48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56510" y="2907665"/>
            <a:ext cx="3097530" cy="1031240"/>
            <a:chOff x="3284" y="2695"/>
            <a:chExt cx="4878" cy="1624"/>
          </a:xfrm>
        </p:grpSpPr>
        <p:sp>
          <p:nvSpPr>
            <p:cNvPr id="53" name="文本框 52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284" y="3303"/>
              <a:ext cx="48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56510" y="4580255"/>
            <a:ext cx="3097530" cy="1031240"/>
            <a:chOff x="3284" y="2695"/>
            <a:chExt cx="4878" cy="1624"/>
          </a:xfrm>
        </p:grpSpPr>
        <p:sp>
          <p:nvSpPr>
            <p:cNvPr id="56" name="文本框 55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4" y="3303"/>
              <a:ext cx="48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635"/>
            <a:ext cx="12186285" cy="685736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 rot="18900000">
            <a:off x="3290570" y="1732280"/>
            <a:ext cx="1222375" cy="12452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408363" y="2748915"/>
            <a:ext cx="5374640" cy="1361440"/>
          </a:xfrm>
          <a:prstGeom prst="roundRect">
            <a:avLst/>
          </a:prstGeom>
          <a:noFill/>
          <a:ln w="50800">
            <a:solidFill>
              <a:srgbClr val="FFE8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00755" y="2159000"/>
            <a:ext cx="874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03</a:t>
            </a:r>
            <a:endParaRPr lang="en-US" altLang="zh-CN" sz="4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843" y="3044825"/>
            <a:ext cx="3789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rPr>
              <a:t>点击添加标题</a:t>
            </a:r>
            <a:endParaRPr lang="zh-CN" altLang="en-US" sz="4400">
              <a:solidFill>
                <a:srgbClr val="FF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10835" y="3896360"/>
            <a:ext cx="1472565" cy="477520"/>
          </a:xfrm>
          <a:prstGeom prst="rect">
            <a:avLst/>
          </a:pr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82590" y="3905250"/>
            <a:ext cx="1310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E8EA"/>
                </a:solidFill>
              </a:rPr>
              <a:t>part three</a:t>
            </a:r>
            <a:endParaRPr lang="en-US" altLang="zh-CN" sz="2000">
              <a:solidFill>
                <a:srgbClr val="FFE8EA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70685" y="1638300"/>
            <a:ext cx="2223135" cy="374332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4455" y="1638300"/>
            <a:ext cx="4402455" cy="3743325"/>
          </a:xfrm>
          <a:prstGeom prst="rect">
            <a:avLst/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6910" y="1638300"/>
            <a:ext cx="2223135" cy="374332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4120515" y="1833880"/>
            <a:ext cx="3949065" cy="1584960"/>
            <a:chOff x="3284" y="2695"/>
            <a:chExt cx="6219" cy="2496"/>
          </a:xfrm>
        </p:grpSpPr>
        <p:sp>
          <p:nvSpPr>
            <p:cNvPr id="50" name="文本框 49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bg1"/>
                  </a:solidFill>
                </a:rPr>
                <a:t>点击添加小标题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84" y="3303"/>
              <a:ext cx="62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r>
                <a:rPr lang="zh-CN" altLang="en-US" sz="1200">
                  <a:solidFill>
                    <a:schemeClr val="bg1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  <a:p>
              <a:pPr algn="l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20515" y="3616325"/>
            <a:ext cx="3949065" cy="1584960"/>
            <a:chOff x="3284" y="2695"/>
            <a:chExt cx="6219" cy="2496"/>
          </a:xfrm>
        </p:grpSpPr>
        <p:sp>
          <p:nvSpPr>
            <p:cNvPr id="14" name="文本框 13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bg1"/>
                  </a:solidFill>
                </a:rPr>
                <a:t>点击添加小标题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84" y="3303"/>
              <a:ext cx="62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r>
                <a:rPr lang="zh-CN" altLang="en-US" sz="1200">
                  <a:solidFill>
                    <a:schemeClr val="bg1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  <a:p>
              <a:pPr algn="l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  <p:custDataLst>
      <p:tags r:id="rId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732405" y="1283970"/>
            <a:ext cx="2705100" cy="2002155"/>
            <a:chOff x="4303" y="2022"/>
            <a:chExt cx="4260" cy="3153"/>
          </a:xfrm>
        </p:grpSpPr>
        <p:grpSp>
          <p:nvGrpSpPr>
            <p:cNvPr id="17" name="组合 16"/>
            <p:cNvGrpSpPr/>
            <p:nvPr/>
          </p:nvGrpSpPr>
          <p:grpSpPr>
            <a:xfrm>
              <a:off x="4303" y="2022"/>
              <a:ext cx="4260" cy="3074"/>
              <a:chOff x="3530" y="2181"/>
              <a:chExt cx="4260" cy="307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530" y="2181"/>
                <a:ext cx="4260" cy="843"/>
              </a:xfrm>
              <a:prstGeom prst="rect">
                <a:avLst/>
              </a:prstGeom>
              <a:solidFill>
                <a:srgbClr val="D88E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30" y="2181"/>
                <a:ext cx="4260" cy="3074"/>
              </a:xfrm>
              <a:prstGeom prst="rect">
                <a:avLst/>
              </a:prstGeom>
              <a:noFill/>
              <a:ln w="25400">
                <a:solidFill>
                  <a:srgbClr val="D88E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27" name="图片 26" descr="图层 2 拷贝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08" y="2218"/>
              <a:ext cx="588" cy="451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4996" y="2178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303" y="2997"/>
              <a:ext cx="425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r>
                <a:rPr lang="en-US" altLang="zh-CN" sz="1200">
                  <a:solidFill>
                    <a:srgbClr val="D88E88"/>
                  </a:solidFill>
                </a:rPr>
                <a:t>.</a:t>
              </a:r>
              <a:r>
                <a:rPr lang="zh-CN" altLang="en-US" sz="1200">
                  <a:solidFill>
                    <a:srgbClr val="D88E88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  <a:p>
              <a:pPr algn="ctr"/>
              <a:endParaRPr lang="en-US" altLang="zh-CN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1505" y="1284605"/>
            <a:ext cx="2705100" cy="2002155"/>
            <a:chOff x="4303" y="2022"/>
            <a:chExt cx="4260" cy="3153"/>
          </a:xfrm>
        </p:grpSpPr>
        <p:grpSp>
          <p:nvGrpSpPr>
            <p:cNvPr id="33" name="组合 32"/>
            <p:cNvGrpSpPr/>
            <p:nvPr/>
          </p:nvGrpSpPr>
          <p:grpSpPr>
            <a:xfrm>
              <a:off x="4303" y="2022"/>
              <a:ext cx="4260" cy="3074"/>
              <a:chOff x="3530" y="2181"/>
              <a:chExt cx="4260" cy="307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530" y="2181"/>
                <a:ext cx="4260" cy="843"/>
              </a:xfrm>
              <a:prstGeom prst="rect">
                <a:avLst/>
              </a:prstGeom>
              <a:solidFill>
                <a:srgbClr val="D88E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530" y="2181"/>
                <a:ext cx="4260" cy="3074"/>
              </a:xfrm>
              <a:prstGeom prst="rect">
                <a:avLst/>
              </a:prstGeom>
              <a:noFill/>
              <a:ln w="25400">
                <a:solidFill>
                  <a:srgbClr val="D88E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36" name="图片 35" descr="图层 2 拷贝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08" y="2218"/>
              <a:ext cx="588" cy="45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4996" y="2178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03" y="2997"/>
              <a:ext cx="425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r>
                <a:rPr lang="en-US" altLang="zh-CN" sz="1200">
                  <a:solidFill>
                    <a:srgbClr val="D88E88"/>
                  </a:solidFill>
                </a:rPr>
                <a:t>.</a:t>
              </a:r>
              <a:r>
                <a:rPr lang="zh-CN" altLang="en-US" sz="1200">
                  <a:solidFill>
                    <a:srgbClr val="D88E88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  <a:p>
              <a:pPr algn="ctr"/>
              <a:endParaRPr lang="en-US" altLang="zh-CN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31770" y="3763010"/>
            <a:ext cx="2705100" cy="2002155"/>
            <a:chOff x="4303" y="2022"/>
            <a:chExt cx="4260" cy="3153"/>
          </a:xfrm>
        </p:grpSpPr>
        <p:grpSp>
          <p:nvGrpSpPr>
            <p:cNvPr id="40" name="组合 39"/>
            <p:cNvGrpSpPr/>
            <p:nvPr/>
          </p:nvGrpSpPr>
          <p:grpSpPr>
            <a:xfrm>
              <a:off x="4303" y="2022"/>
              <a:ext cx="4260" cy="3074"/>
              <a:chOff x="3530" y="2181"/>
              <a:chExt cx="4260" cy="307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530" y="2181"/>
                <a:ext cx="4260" cy="843"/>
              </a:xfrm>
              <a:prstGeom prst="rect">
                <a:avLst/>
              </a:prstGeom>
              <a:solidFill>
                <a:srgbClr val="D88E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530" y="2181"/>
                <a:ext cx="4260" cy="3074"/>
              </a:xfrm>
              <a:prstGeom prst="rect">
                <a:avLst/>
              </a:prstGeom>
              <a:noFill/>
              <a:ln w="25400">
                <a:solidFill>
                  <a:srgbClr val="D88E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43" name="图片 42" descr="图层 2 拷贝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08" y="2218"/>
              <a:ext cx="588" cy="451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996" y="2178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303" y="2997"/>
              <a:ext cx="425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r>
                <a:rPr lang="en-US" altLang="zh-CN" sz="1200">
                  <a:solidFill>
                    <a:srgbClr val="D88E88"/>
                  </a:solidFill>
                </a:rPr>
                <a:t>.</a:t>
              </a:r>
              <a:r>
                <a:rPr lang="zh-CN" altLang="en-US" sz="1200">
                  <a:solidFill>
                    <a:srgbClr val="D88E88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  <a:p>
              <a:pPr algn="ctr"/>
              <a:endParaRPr lang="en-US" altLang="zh-CN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60870" y="3763645"/>
            <a:ext cx="2705100" cy="2002155"/>
            <a:chOff x="4303" y="2022"/>
            <a:chExt cx="4260" cy="3153"/>
          </a:xfrm>
        </p:grpSpPr>
        <p:grpSp>
          <p:nvGrpSpPr>
            <p:cNvPr id="47" name="组合 46"/>
            <p:cNvGrpSpPr/>
            <p:nvPr/>
          </p:nvGrpSpPr>
          <p:grpSpPr>
            <a:xfrm>
              <a:off x="4303" y="2022"/>
              <a:ext cx="4260" cy="3074"/>
              <a:chOff x="3530" y="2181"/>
              <a:chExt cx="4260" cy="307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530" y="2181"/>
                <a:ext cx="4260" cy="843"/>
              </a:xfrm>
              <a:prstGeom prst="rect">
                <a:avLst/>
              </a:prstGeom>
              <a:solidFill>
                <a:srgbClr val="D88E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3530" y="2181"/>
                <a:ext cx="4260" cy="3074"/>
              </a:xfrm>
              <a:prstGeom prst="rect">
                <a:avLst/>
              </a:prstGeom>
              <a:noFill/>
              <a:ln w="25400">
                <a:solidFill>
                  <a:srgbClr val="D88E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53" name="图片 52" descr="图层 2 拷贝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08" y="2218"/>
              <a:ext cx="588" cy="451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4996" y="2178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303" y="2997"/>
              <a:ext cx="425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r>
                <a:rPr lang="en-US" altLang="zh-CN" sz="1200">
                  <a:solidFill>
                    <a:srgbClr val="D88E88"/>
                  </a:solidFill>
                </a:rPr>
                <a:t>.</a:t>
              </a:r>
              <a:r>
                <a:rPr lang="zh-CN" altLang="en-US" sz="1200">
                  <a:solidFill>
                    <a:srgbClr val="D88E88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  <a:p>
              <a:pPr algn="ctr"/>
              <a:endParaRPr lang="en-US" altLang="zh-CN" sz="1200">
                <a:solidFill>
                  <a:srgbClr val="D88E88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3938164" y="2261870"/>
            <a:ext cx="2300605" cy="11404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24" h="1796">
                <a:moveTo>
                  <a:pt x="0" y="0"/>
                </a:moveTo>
                <a:lnTo>
                  <a:pt x="3111" y="0"/>
                </a:lnTo>
                <a:lnTo>
                  <a:pt x="3152" y="0"/>
                </a:lnTo>
                <a:lnTo>
                  <a:pt x="3152" y="426"/>
                </a:lnTo>
                <a:lnTo>
                  <a:pt x="3624" y="898"/>
                </a:lnTo>
                <a:lnTo>
                  <a:pt x="3152" y="1370"/>
                </a:lnTo>
                <a:lnTo>
                  <a:pt x="3152" y="1796"/>
                </a:lnTo>
                <a:lnTo>
                  <a:pt x="3111" y="1796"/>
                </a:lnTo>
                <a:lnTo>
                  <a:pt x="0" y="1796"/>
                </a:lnTo>
                <a:lnTo>
                  <a:pt x="0" y="1370"/>
                </a:lnTo>
                <a:lnTo>
                  <a:pt x="472" y="898"/>
                </a:lnTo>
                <a:lnTo>
                  <a:pt x="0" y="426"/>
                </a:lnTo>
                <a:lnTo>
                  <a:pt x="0" y="0"/>
                </a:lnTo>
                <a:close/>
              </a:path>
            </a:pathLst>
          </a:cu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685290" y="2261870"/>
            <a:ext cx="2334789" cy="11404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77" h="1796">
                <a:moveTo>
                  <a:pt x="0" y="0"/>
                </a:moveTo>
                <a:lnTo>
                  <a:pt x="3152" y="0"/>
                </a:lnTo>
                <a:lnTo>
                  <a:pt x="3164" y="0"/>
                </a:lnTo>
                <a:lnTo>
                  <a:pt x="3205" y="0"/>
                </a:lnTo>
                <a:lnTo>
                  <a:pt x="3205" y="426"/>
                </a:lnTo>
                <a:lnTo>
                  <a:pt x="3677" y="898"/>
                </a:lnTo>
                <a:lnTo>
                  <a:pt x="3205" y="1370"/>
                </a:lnTo>
                <a:lnTo>
                  <a:pt x="3205" y="1796"/>
                </a:lnTo>
                <a:lnTo>
                  <a:pt x="3164" y="1796"/>
                </a:lnTo>
                <a:lnTo>
                  <a:pt x="3152" y="1796"/>
                </a:lnTo>
                <a:lnTo>
                  <a:pt x="0" y="1796"/>
                </a:lnTo>
                <a:lnTo>
                  <a:pt x="0" y="0"/>
                </a:lnTo>
                <a:close/>
              </a:path>
            </a:pathLst>
          </a:cu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156854" y="2261870"/>
            <a:ext cx="2300605" cy="11404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24" h="1796">
                <a:moveTo>
                  <a:pt x="0" y="0"/>
                </a:moveTo>
                <a:lnTo>
                  <a:pt x="3111" y="0"/>
                </a:lnTo>
                <a:lnTo>
                  <a:pt x="3152" y="0"/>
                </a:lnTo>
                <a:lnTo>
                  <a:pt x="3152" y="426"/>
                </a:lnTo>
                <a:lnTo>
                  <a:pt x="3624" y="898"/>
                </a:lnTo>
                <a:lnTo>
                  <a:pt x="3152" y="1370"/>
                </a:lnTo>
                <a:lnTo>
                  <a:pt x="3152" y="1796"/>
                </a:lnTo>
                <a:lnTo>
                  <a:pt x="3111" y="1796"/>
                </a:lnTo>
                <a:lnTo>
                  <a:pt x="0" y="1796"/>
                </a:lnTo>
                <a:lnTo>
                  <a:pt x="0" y="1370"/>
                </a:lnTo>
                <a:lnTo>
                  <a:pt x="472" y="898"/>
                </a:lnTo>
                <a:lnTo>
                  <a:pt x="0" y="426"/>
                </a:lnTo>
                <a:lnTo>
                  <a:pt x="0" y="0"/>
                </a:lnTo>
                <a:close/>
              </a:path>
            </a:pathLst>
          </a:cu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8375544" y="2261870"/>
            <a:ext cx="2300605" cy="11404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24" h="1796">
                <a:moveTo>
                  <a:pt x="0" y="0"/>
                </a:moveTo>
                <a:lnTo>
                  <a:pt x="3111" y="0"/>
                </a:lnTo>
                <a:lnTo>
                  <a:pt x="3152" y="0"/>
                </a:lnTo>
                <a:lnTo>
                  <a:pt x="3152" y="426"/>
                </a:lnTo>
                <a:lnTo>
                  <a:pt x="3624" y="898"/>
                </a:lnTo>
                <a:lnTo>
                  <a:pt x="3152" y="1370"/>
                </a:lnTo>
                <a:lnTo>
                  <a:pt x="3152" y="1796"/>
                </a:lnTo>
                <a:lnTo>
                  <a:pt x="3111" y="1796"/>
                </a:lnTo>
                <a:lnTo>
                  <a:pt x="0" y="1796"/>
                </a:lnTo>
                <a:lnTo>
                  <a:pt x="0" y="1370"/>
                </a:lnTo>
                <a:lnTo>
                  <a:pt x="472" y="898"/>
                </a:lnTo>
                <a:lnTo>
                  <a:pt x="0" y="426"/>
                </a:lnTo>
                <a:lnTo>
                  <a:pt x="0" y="0"/>
                </a:lnTo>
                <a:close/>
              </a:path>
            </a:pathLst>
          </a:cu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358640" y="2540000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chemeClr val="bg1"/>
                </a:solidFill>
              </a:rPr>
              <a:t>关键词</a:t>
            </a:r>
            <a:endParaRPr lang="zh-CN" altLang="zh-CN" sz="320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23440" y="2540635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chemeClr val="bg1"/>
                </a:solidFill>
              </a:rPr>
              <a:t>关键词</a:t>
            </a:r>
            <a:endParaRPr lang="zh-CN" altLang="zh-CN" sz="320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77965" y="2540635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chemeClr val="bg1"/>
                </a:solidFill>
              </a:rPr>
              <a:t>关键词</a:t>
            </a:r>
            <a:endParaRPr lang="zh-CN" altLang="zh-CN" sz="32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96655" y="2540000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chemeClr val="bg1"/>
                </a:solidFill>
              </a:rPr>
              <a:t>关键词</a:t>
            </a:r>
            <a:endParaRPr lang="zh-CN" altLang="zh-CN" sz="3200">
              <a:solidFill>
                <a:schemeClr val="bg1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755775" y="3763645"/>
            <a:ext cx="2193290" cy="1400810"/>
            <a:chOff x="2765" y="5927"/>
            <a:chExt cx="3454" cy="2206"/>
          </a:xfrm>
        </p:grpSpPr>
        <p:sp>
          <p:nvSpPr>
            <p:cNvPr id="50" name="文本框 49"/>
            <p:cNvSpPr txBox="1"/>
            <p:nvPr/>
          </p:nvSpPr>
          <p:spPr>
            <a:xfrm>
              <a:off x="3038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65" y="6535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082415" y="3687445"/>
            <a:ext cx="2193290" cy="1400810"/>
            <a:chOff x="2765" y="5927"/>
            <a:chExt cx="3454" cy="2206"/>
          </a:xfrm>
        </p:grpSpPr>
        <p:sp>
          <p:nvSpPr>
            <p:cNvPr id="60" name="文本框 59"/>
            <p:cNvSpPr txBox="1"/>
            <p:nvPr/>
          </p:nvSpPr>
          <p:spPr>
            <a:xfrm>
              <a:off x="3038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765" y="6535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10300" y="3687445"/>
            <a:ext cx="2193290" cy="1400810"/>
            <a:chOff x="2765" y="5927"/>
            <a:chExt cx="3454" cy="2206"/>
          </a:xfrm>
        </p:grpSpPr>
        <p:sp>
          <p:nvSpPr>
            <p:cNvPr id="63" name="文本框 62"/>
            <p:cNvSpPr txBox="1"/>
            <p:nvPr/>
          </p:nvSpPr>
          <p:spPr>
            <a:xfrm>
              <a:off x="3038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765" y="6535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429625" y="3687445"/>
            <a:ext cx="2193290" cy="1400810"/>
            <a:chOff x="2765" y="5927"/>
            <a:chExt cx="3454" cy="2206"/>
          </a:xfrm>
        </p:grpSpPr>
        <p:sp>
          <p:nvSpPr>
            <p:cNvPr id="66" name="文本框 65"/>
            <p:cNvSpPr txBox="1"/>
            <p:nvPr/>
          </p:nvSpPr>
          <p:spPr>
            <a:xfrm>
              <a:off x="3038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765" y="6535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635"/>
            <a:ext cx="12186285" cy="685736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 rot="18900000">
            <a:off x="3290570" y="1732280"/>
            <a:ext cx="1222375" cy="12452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408363" y="2748915"/>
            <a:ext cx="5374640" cy="1361440"/>
          </a:xfrm>
          <a:prstGeom prst="roundRect">
            <a:avLst/>
          </a:prstGeom>
          <a:noFill/>
          <a:ln w="50800">
            <a:solidFill>
              <a:srgbClr val="FFE8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00755" y="2159000"/>
            <a:ext cx="874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04</a:t>
            </a:r>
            <a:endParaRPr lang="en-US" altLang="zh-CN" sz="4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843" y="3044825"/>
            <a:ext cx="3789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rPr>
              <a:t>点击添加标题</a:t>
            </a:r>
            <a:endParaRPr lang="zh-CN" altLang="en-US" sz="4400">
              <a:solidFill>
                <a:srgbClr val="FF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32120" y="3896360"/>
            <a:ext cx="1269365" cy="477520"/>
          </a:xfrm>
          <a:prstGeom prst="rect">
            <a:avLst/>
          </a:pr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2760" y="3905250"/>
            <a:ext cx="1158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E8EA"/>
                </a:solidFill>
              </a:rPr>
              <a:t>part four</a:t>
            </a:r>
            <a:endParaRPr lang="en-US" altLang="zh-CN" sz="2000">
              <a:solidFill>
                <a:srgbClr val="FFE8EA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pic>
        <p:nvPicPr>
          <p:cNvPr id="9" name="图片 8" descr="C:/Users/ADMINI~1/AppData/Local/Temp/picturecompress_20210308111236/output_1.jpgoutput_1"/>
          <p:cNvPicPr>
            <a:picLocks noChangeAspect="1"/>
          </p:cNvPicPr>
          <p:nvPr/>
        </p:nvPicPr>
        <p:blipFill>
          <a:blip r:embed="rId6"/>
          <a:srcRect l="14139" r="6557"/>
          <a:stretch>
            <a:fillRect/>
          </a:stretch>
        </p:blipFill>
        <p:spPr>
          <a:xfrm>
            <a:off x="5872480" y="1363345"/>
            <a:ext cx="4914900" cy="41319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435100" y="1443355"/>
            <a:ext cx="4178935" cy="957580"/>
            <a:chOff x="2260" y="2273"/>
            <a:chExt cx="6581" cy="1508"/>
          </a:xfrm>
        </p:grpSpPr>
        <p:sp>
          <p:nvSpPr>
            <p:cNvPr id="10" name="矩形 9"/>
            <p:cNvSpPr/>
            <p:nvPr/>
          </p:nvSpPr>
          <p:spPr>
            <a:xfrm>
              <a:off x="2260" y="3001"/>
              <a:ext cx="5620" cy="781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361" y="2273"/>
              <a:ext cx="1481" cy="150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81" h="1508">
                  <a:moveTo>
                    <a:pt x="498" y="0"/>
                  </a:moveTo>
                  <a:cubicBezTo>
                    <a:pt x="773" y="0"/>
                    <a:pt x="996" y="223"/>
                    <a:pt x="996" y="498"/>
                  </a:cubicBezTo>
                  <a:lnTo>
                    <a:pt x="996" y="512"/>
                  </a:lnTo>
                  <a:lnTo>
                    <a:pt x="1009" y="513"/>
                  </a:lnTo>
                  <a:cubicBezTo>
                    <a:pt x="1272" y="526"/>
                    <a:pt x="1481" y="744"/>
                    <a:pt x="1481" y="1010"/>
                  </a:cubicBezTo>
                  <a:cubicBezTo>
                    <a:pt x="1481" y="1276"/>
                    <a:pt x="1272" y="1494"/>
                    <a:pt x="1009" y="1507"/>
                  </a:cubicBezTo>
                  <a:lnTo>
                    <a:pt x="995" y="1508"/>
                  </a:lnTo>
                  <a:lnTo>
                    <a:pt x="995" y="1508"/>
                  </a:lnTo>
                  <a:lnTo>
                    <a:pt x="983" y="1508"/>
                  </a:lnTo>
                  <a:lnTo>
                    <a:pt x="0" y="1508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0" y="498"/>
                  </a:lnTo>
                  <a:cubicBezTo>
                    <a:pt x="0" y="223"/>
                    <a:pt x="223" y="0"/>
                    <a:pt x="498" y="0"/>
                  </a:cubicBezTo>
                  <a:close/>
                </a:path>
              </a:pathLst>
            </a:custGeom>
            <a:solidFill>
              <a:srgbClr val="FD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61" y="2821"/>
              <a:ext cx="13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01</a:t>
              </a:r>
              <a:endParaRPr lang="en-US" altLang="zh-CN" sz="3200">
                <a:solidFill>
                  <a:schemeClr val="bg1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0" y="3101"/>
              <a:ext cx="44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bg1"/>
                  </a:solidFill>
                </a:rPr>
                <a:t>点击此处修改您的文本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30300" y="2713355"/>
            <a:ext cx="4179570" cy="958215"/>
            <a:chOff x="2260" y="2273"/>
            <a:chExt cx="6582" cy="1509"/>
          </a:xfrm>
        </p:grpSpPr>
        <p:sp>
          <p:nvSpPr>
            <p:cNvPr id="19" name="矩形 18"/>
            <p:cNvSpPr/>
            <p:nvPr/>
          </p:nvSpPr>
          <p:spPr>
            <a:xfrm>
              <a:off x="2260" y="3001"/>
              <a:ext cx="5620" cy="781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361" y="2273"/>
              <a:ext cx="1481" cy="150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81" h="1508">
                  <a:moveTo>
                    <a:pt x="498" y="0"/>
                  </a:moveTo>
                  <a:cubicBezTo>
                    <a:pt x="773" y="0"/>
                    <a:pt x="996" y="223"/>
                    <a:pt x="996" y="498"/>
                  </a:cubicBezTo>
                  <a:lnTo>
                    <a:pt x="996" y="512"/>
                  </a:lnTo>
                  <a:lnTo>
                    <a:pt x="1009" y="513"/>
                  </a:lnTo>
                  <a:cubicBezTo>
                    <a:pt x="1272" y="526"/>
                    <a:pt x="1481" y="744"/>
                    <a:pt x="1481" y="1010"/>
                  </a:cubicBezTo>
                  <a:cubicBezTo>
                    <a:pt x="1481" y="1276"/>
                    <a:pt x="1272" y="1494"/>
                    <a:pt x="1009" y="1507"/>
                  </a:cubicBezTo>
                  <a:lnTo>
                    <a:pt x="995" y="1508"/>
                  </a:lnTo>
                  <a:lnTo>
                    <a:pt x="995" y="1508"/>
                  </a:lnTo>
                  <a:lnTo>
                    <a:pt x="983" y="1508"/>
                  </a:lnTo>
                  <a:lnTo>
                    <a:pt x="0" y="1508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0" y="498"/>
                  </a:lnTo>
                  <a:cubicBezTo>
                    <a:pt x="0" y="223"/>
                    <a:pt x="223" y="0"/>
                    <a:pt x="498" y="0"/>
                  </a:cubicBezTo>
                  <a:close/>
                </a:path>
              </a:pathLst>
            </a:custGeom>
            <a:solidFill>
              <a:srgbClr val="FD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461" y="2821"/>
              <a:ext cx="13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02</a:t>
              </a:r>
              <a:endParaRPr lang="en-US" altLang="zh-CN" sz="3200">
                <a:solidFill>
                  <a:schemeClr val="bg1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60" y="3101"/>
              <a:ext cx="44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bg1"/>
                  </a:solidFill>
                </a:rPr>
                <a:t>点击此处修改您的文本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35100" y="4008755"/>
            <a:ext cx="4179570" cy="958215"/>
            <a:chOff x="2260" y="2273"/>
            <a:chExt cx="6582" cy="1509"/>
          </a:xfrm>
        </p:grpSpPr>
        <p:sp>
          <p:nvSpPr>
            <p:cNvPr id="24" name="矩形 23"/>
            <p:cNvSpPr/>
            <p:nvPr/>
          </p:nvSpPr>
          <p:spPr>
            <a:xfrm>
              <a:off x="2260" y="3001"/>
              <a:ext cx="5620" cy="781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361" y="2273"/>
              <a:ext cx="1481" cy="150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81" h="1508">
                  <a:moveTo>
                    <a:pt x="498" y="0"/>
                  </a:moveTo>
                  <a:cubicBezTo>
                    <a:pt x="773" y="0"/>
                    <a:pt x="996" y="223"/>
                    <a:pt x="996" y="498"/>
                  </a:cubicBezTo>
                  <a:lnTo>
                    <a:pt x="996" y="512"/>
                  </a:lnTo>
                  <a:lnTo>
                    <a:pt x="1009" y="513"/>
                  </a:lnTo>
                  <a:cubicBezTo>
                    <a:pt x="1272" y="526"/>
                    <a:pt x="1481" y="744"/>
                    <a:pt x="1481" y="1010"/>
                  </a:cubicBezTo>
                  <a:cubicBezTo>
                    <a:pt x="1481" y="1276"/>
                    <a:pt x="1272" y="1494"/>
                    <a:pt x="1009" y="1507"/>
                  </a:cubicBezTo>
                  <a:lnTo>
                    <a:pt x="995" y="1508"/>
                  </a:lnTo>
                  <a:lnTo>
                    <a:pt x="995" y="1508"/>
                  </a:lnTo>
                  <a:lnTo>
                    <a:pt x="983" y="1508"/>
                  </a:lnTo>
                  <a:lnTo>
                    <a:pt x="0" y="1508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0" y="498"/>
                  </a:lnTo>
                  <a:cubicBezTo>
                    <a:pt x="0" y="223"/>
                    <a:pt x="223" y="0"/>
                    <a:pt x="498" y="0"/>
                  </a:cubicBezTo>
                  <a:close/>
                </a:path>
              </a:pathLst>
            </a:custGeom>
            <a:solidFill>
              <a:srgbClr val="FD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61" y="2821"/>
              <a:ext cx="13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03</a:t>
              </a:r>
              <a:endParaRPr lang="en-US" altLang="zh-CN" sz="3200">
                <a:solidFill>
                  <a:schemeClr val="bg1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60" y="3101"/>
              <a:ext cx="442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bg1"/>
                  </a:solidFill>
                </a:rPr>
                <a:t>点击此处修改您的文本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2700000">
            <a:off x="5604510" y="2896235"/>
            <a:ext cx="1054100" cy="1054100"/>
          </a:xfrm>
          <a:prstGeom prst="rect">
            <a:avLst/>
          </a:prstGeom>
          <a:noFill/>
          <a:ln w="25400">
            <a:solidFill>
              <a:srgbClr val="D88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单圆角矩形 15"/>
          <p:cNvSpPr/>
          <p:nvPr/>
        </p:nvSpPr>
        <p:spPr>
          <a:xfrm rot="10800000">
            <a:off x="6236970" y="1715135"/>
            <a:ext cx="3803015" cy="1587500"/>
          </a:xfrm>
          <a:prstGeom prst="snipRoundRect">
            <a:avLst>
              <a:gd name="adj1" fmla="val 0"/>
              <a:gd name="adj2" fmla="val 46680"/>
            </a:avLst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单圆角矩形 16"/>
          <p:cNvSpPr/>
          <p:nvPr/>
        </p:nvSpPr>
        <p:spPr>
          <a:xfrm>
            <a:off x="2212340" y="3532505"/>
            <a:ext cx="3803015" cy="1587500"/>
          </a:xfrm>
          <a:prstGeom prst="snipRoundRect">
            <a:avLst>
              <a:gd name="adj1" fmla="val 0"/>
              <a:gd name="adj2" fmla="val 46680"/>
            </a:avLst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剪去单角的矩形 29"/>
          <p:cNvSpPr/>
          <p:nvPr/>
        </p:nvSpPr>
        <p:spPr>
          <a:xfrm rot="10800000" flipH="1">
            <a:off x="2212340" y="1714500"/>
            <a:ext cx="3803015" cy="1588135"/>
          </a:xfrm>
          <a:prstGeom prst="snip1Rect">
            <a:avLst>
              <a:gd name="adj" fmla="val 46901"/>
            </a:avLst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剪去单角的矩形 30"/>
          <p:cNvSpPr/>
          <p:nvPr/>
        </p:nvSpPr>
        <p:spPr>
          <a:xfrm flipH="1">
            <a:off x="6236970" y="3531870"/>
            <a:ext cx="3803015" cy="1588135"/>
          </a:xfrm>
          <a:prstGeom prst="snip1Rect">
            <a:avLst>
              <a:gd name="adj" fmla="val 46901"/>
            </a:avLst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 descr="图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0735" y="3038475"/>
            <a:ext cx="501650" cy="781685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385695" y="1978660"/>
            <a:ext cx="2901950" cy="1031240"/>
            <a:chOff x="2765" y="5927"/>
            <a:chExt cx="4570" cy="1624"/>
          </a:xfrm>
        </p:grpSpPr>
        <p:sp>
          <p:nvSpPr>
            <p:cNvPr id="60" name="文本框 59"/>
            <p:cNvSpPr txBox="1"/>
            <p:nvPr/>
          </p:nvSpPr>
          <p:spPr>
            <a:xfrm>
              <a:off x="2765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765" y="6535"/>
              <a:ext cx="457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85695" y="3762375"/>
            <a:ext cx="2901950" cy="1031240"/>
            <a:chOff x="2765" y="5927"/>
            <a:chExt cx="4570" cy="1624"/>
          </a:xfrm>
        </p:grpSpPr>
        <p:sp>
          <p:nvSpPr>
            <p:cNvPr id="34" name="文本框 33"/>
            <p:cNvSpPr txBox="1"/>
            <p:nvPr/>
          </p:nvSpPr>
          <p:spPr>
            <a:xfrm>
              <a:off x="2765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65" y="6535"/>
              <a:ext cx="457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40550" y="3762375"/>
            <a:ext cx="2901950" cy="1031240"/>
            <a:chOff x="2765" y="5927"/>
            <a:chExt cx="4570" cy="1624"/>
          </a:xfrm>
        </p:grpSpPr>
        <p:sp>
          <p:nvSpPr>
            <p:cNvPr id="37" name="文本框 36"/>
            <p:cNvSpPr txBox="1"/>
            <p:nvPr/>
          </p:nvSpPr>
          <p:spPr>
            <a:xfrm>
              <a:off x="4426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765" y="6535"/>
              <a:ext cx="457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940550" y="1978660"/>
            <a:ext cx="2901950" cy="1031240"/>
            <a:chOff x="2765" y="5927"/>
            <a:chExt cx="4570" cy="1624"/>
          </a:xfrm>
        </p:grpSpPr>
        <p:sp>
          <p:nvSpPr>
            <p:cNvPr id="40" name="文本框 39"/>
            <p:cNvSpPr txBox="1"/>
            <p:nvPr/>
          </p:nvSpPr>
          <p:spPr>
            <a:xfrm>
              <a:off x="4426" y="5927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>
                  <a:solidFill>
                    <a:schemeClr val="bg1"/>
                  </a:solidFill>
                </a:rPr>
                <a:t>点击添加小标题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65" y="6535"/>
              <a:ext cx="457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2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343660" y="2225675"/>
            <a:ext cx="2000250" cy="2395220"/>
            <a:chOff x="2116" y="3505"/>
            <a:chExt cx="3150" cy="3772"/>
          </a:xfrm>
        </p:grpSpPr>
        <p:sp>
          <p:nvSpPr>
            <p:cNvPr id="14" name="矩形 13"/>
            <p:cNvSpPr/>
            <p:nvPr/>
          </p:nvSpPr>
          <p:spPr>
            <a:xfrm>
              <a:off x="2116" y="3505"/>
              <a:ext cx="3150" cy="3772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0800000">
              <a:off x="2116" y="3505"/>
              <a:ext cx="3150" cy="1275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3150" h="1275">
                  <a:moveTo>
                    <a:pt x="1575" y="0"/>
                  </a:moveTo>
                  <a:lnTo>
                    <a:pt x="3148" y="649"/>
                  </a:lnTo>
                  <a:lnTo>
                    <a:pt x="3150" y="649"/>
                  </a:lnTo>
                  <a:lnTo>
                    <a:pt x="3150" y="650"/>
                  </a:lnTo>
                  <a:lnTo>
                    <a:pt x="3150" y="1275"/>
                  </a:lnTo>
                  <a:lnTo>
                    <a:pt x="0" y="1275"/>
                  </a:lnTo>
                  <a:lnTo>
                    <a:pt x="0" y="650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C75D55"/>
            </a:solidFill>
            <a:ln>
              <a:noFill/>
            </a:ln>
            <a:effectLst>
              <a:outerShdw blurRad="1270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78" y="4259"/>
              <a:ext cx="825" cy="825"/>
            </a:xfrm>
            <a:prstGeom prst="ellipse">
              <a:avLst/>
            </a:prstGeom>
            <a:solidFill>
              <a:srgbClr val="FED6D7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47" y="4357"/>
              <a:ext cx="9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D88E88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01</a:t>
              </a:r>
              <a:endParaRPr lang="en-US" altLang="zh-CN" sz="2000">
                <a:solidFill>
                  <a:srgbClr val="D88E88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236" y="3602"/>
              <a:ext cx="2910" cy="3241"/>
              <a:chOff x="-4779" y="3722"/>
              <a:chExt cx="2910" cy="3241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-4779" y="3722"/>
                <a:ext cx="2909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点击添加小标题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-4779" y="5365"/>
                <a:ext cx="2910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Click here to edit paragraph text, happy women's DayClick here to edit paragraph text, happy women's Day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832860" y="2225675"/>
            <a:ext cx="2000250" cy="2395220"/>
            <a:chOff x="2116" y="3505"/>
            <a:chExt cx="3150" cy="3772"/>
          </a:xfrm>
        </p:grpSpPr>
        <p:sp>
          <p:nvSpPr>
            <p:cNvPr id="26" name="矩形 25"/>
            <p:cNvSpPr/>
            <p:nvPr/>
          </p:nvSpPr>
          <p:spPr>
            <a:xfrm>
              <a:off x="2116" y="3505"/>
              <a:ext cx="3150" cy="3772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0800000">
              <a:off x="2116" y="3505"/>
              <a:ext cx="3150" cy="1275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3150" h="1275">
                  <a:moveTo>
                    <a:pt x="1575" y="0"/>
                  </a:moveTo>
                  <a:lnTo>
                    <a:pt x="3148" y="649"/>
                  </a:lnTo>
                  <a:lnTo>
                    <a:pt x="3150" y="649"/>
                  </a:lnTo>
                  <a:lnTo>
                    <a:pt x="3150" y="650"/>
                  </a:lnTo>
                  <a:lnTo>
                    <a:pt x="3150" y="1275"/>
                  </a:lnTo>
                  <a:lnTo>
                    <a:pt x="0" y="1275"/>
                  </a:lnTo>
                  <a:lnTo>
                    <a:pt x="0" y="650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C75D55"/>
            </a:solidFill>
            <a:ln>
              <a:noFill/>
            </a:ln>
            <a:effectLst>
              <a:outerShdw blurRad="1270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78" y="4259"/>
              <a:ext cx="825" cy="825"/>
            </a:xfrm>
            <a:prstGeom prst="ellipse">
              <a:avLst/>
            </a:prstGeom>
            <a:solidFill>
              <a:srgbClr val="FED6D7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47" y="4357"/>
              <a:ext cx="9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D88E88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01</a:t>
              </a:r>
              <a:endParaRPr lang="en-US" altLang="zh-CN" sz="2000">
                <a:solidFill>
                  <a:srgbClr val="D88E88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236" y="3602"/>
              <a:ext cx="2910" cy="3241"/>
              <a:chOff x="-4779" y="3722"/>
              <a:chExt cx="2910" cy="324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-4779" y="3722"/>
                <a:ext cx="2909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点击添加小标题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-4779" y="5365"/>
                <a:ext cx="2910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Click here to edit paragraph text, happy women's DayClick here to edit paragraph text, happy women's Day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322060" y="2225675"/>
            <a:ext cx="2000250" cy="2395220"/>
            <a:chOff x="2116" y="3505"/>
            <a:chExt cx="3150" cy="3772"/>
          </a:xfrm>
        </p:grpSpPr>
        <p:sp>
          <p:nvSpPr>
            <p:cNvPr id="46" name="矩形 45"/>
            <p:cNvSpPr/>
            <p:nvPr/>
          </p:nvSpPr>
          <p:spPr>
            <a:xfrm>
              <a:off x="2116" y="3505"/>
              <a:ext cx="3150" cy="3772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10800000">
              <a:off x="2116" y="3505"/>
              <a:ext cx="3150" cy="1275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3150" h="1275">
                  <a:moveTo>
                    <a:pt x="1575" y="0"/>
                  </a:moveTo>
                  <a:lnTo>
                    <a:pt x="3148" y="649"/>
                  </a:lnTo>
                  <a:lnTo>
                    <a:pt x="3150" y="649"/>
                  </a:lnTo>
                  <a:lnTo>
                    <a:pt x="3150" y="650"/>
                  </a:lnTo>
                  <a:lnTo>
                    <a:pt x="3150" y="1275"/>
                  </a:lnTo>
                  <a:lnTo>
                    <a:pt x="0" y="1275"/>
                  </a:lnTo>
                  <a:lnTo>
                    <a:pt x="0" y="650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C75D55"/>
            </a:solidFill>
            <a:ln>
              <a:noFill/>
            </a:ln>
            <a:effectLst>
              <a:outerShdw blurRad="1270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278" y="4259"/>
              <a:ext cx="825" cy="825"/>
            </a:xfrm>
            <a:prstGeom prst="ellipse">
              <a:avLst/>
            </a:prstGeom>
            <a:solidFill>
              <a:srgbClr val="FED6D7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247" y="4357"/>
              <a:ext cx="9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D88E88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01</a:t>
              </a:r>
              <a:endParaRPr lang="en-US" altLang="zh-CN" sz="2000">
                <a:solidFill>
                  <a:srgbClr val="D88E88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236" y="3602"/>
              <a:ext cx="2910" cy="3241"/>
              <a:chOff x="-4779" y="3722"/>
              <a:chExt cx="2910" cy="3241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-4779" y="3722"/>
                <a:ext cx="2909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点击添加小标题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-4779" y="5365"/>
                <a:ext cx="2910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Click here to edit paragraph text, happy women's DayClick here to edit paragraph text, happy women's Day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811260" y="2225675"/>
            <a:ext cx="2000250" cy="2395220"/>
            <a:chOff x="2116" y="3505"/>
            <a:chExt cx="3150" cy="3772"/>
          </a:xfrm>
        </p:grpSpPr>
        <p:sp>
          <p:nvSpPr>
            <p:cNvPr id="54" name="矩形 53"/>
            <p:cNvSpPr/>
            <p:nvPr/>
          </p:nvSpPr>
          <p:spPr>
            <a:xfrm>
              <a:off x="2116" y="3505"/>
              <a:ext cx="3150" cy="3772"/>
            </a:xfrm>
            <a:prstGeom prst="rect">
              <a:avLst/>
            </a:pr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0800000">
              <a:off x="2116" y="3505"/>
              <a:ext cx="3150" cy="1275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3150" h="1275">
                  <a:moveTo>
                    <a:pt x="1575" y="0"/>
                  </a:moveTo>
                  <a:lnTo>
                    <a:pt x="3148" y="649"/>
                  </a:lnTo>
                  <a:lnTo>
                    <a:pt x="3150" y="649"/>
                  </a:lnTo>
                  <a:lnTo>
                    <a:pt x="3150" y="650"/>
                  </a:lnTo>
                  <a:lnTo>
                    <a:pt x="3150" y="1275"/>
                  </a:lnTo>
                  <a:lnTo>
                    <a:pt x="0" y="1275"/>
                  </a:lnTo>
                  <a:lnTo>
                    <a:pt x="0" y="650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C75D55"/>
            </a:solidFill>
            <a:ln>
              <a:noFill/>
            </a:ln>
            <a:effectLst>
              <a:outerShdw blurRad="1270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278" y="4259"/>
              <a:ext cx="825" cy="825"/>
            </a:xfrm>
            <a:prstGeom prst="ellipse">
              <a:avLst/>
            </a:prstGeom>
            <a:solidFill>
              <a:srgbClr val="FED6D7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47" y="4357"/>
              <a:ext cx="9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D88E88"/>
                  </a:solidFill>
                  <a:latin typeface="华康海报体W12(P)" panose="040B0C00000000000000" charset="-122"/>
                  <a:ea typeface="华康海报体W12(P)" panose="040B0C00000000000000" charset="-122"/>
                </a:rPr>
                <a:t>01</a:t>
              </a:r>
              <a:endParaRPr lang="en-US" altLang="zh-CN" sz="2000">
                <a:solidFill>
                  <a:srgbClr val="D88E88"/>
                </a:solidFill>
                <a:latin typeface="华康海报体W12(P)" panose="040B0C00000000000000" charset="-122"/>
                <a:ea typeface="华康海报体W12(P)" panose="040B0C00000000000000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2236" y="3602"/>
              <a:ext cx="2910" cy="3241"/>
              <a:chOff x="-4779" y="3722"/>
              <a:chExt cx="2910" cy="3241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-4779" y="3722"/>
                <a:ext cx="2909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点击添加小标题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-4779" y="5365"/>
                <a:ext cx="2910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200">
                    <a:solidFill>
                      <a:schemeClr val="bg1"/>
                    </a:solidFill>
                  </a:rPr>
                  <a:t>Click here to edit paragraph text, happy women's DayClick here to edit paragraph text, happy women's Day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8890"/>
            <a:ext cx="12303125" cy="6923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98265" y="2670175"/>
            <a:ext cx="5123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zh-CN" sz="5400">
                <a:solidFill>
                  <a:srgbClr val="FEE8EA"/>
                </a:solidFill>
                <a:latin typeface="华文琥珀" panose="02010800040101010101" charset="-122"/>
                <a:ea typeface="华文琥珀" panose="02010800040101010101" charset="-122"/>
              </a:rPr>
              <a:t>感谢观看</a:t>
            </a:r>
            <a:endParaRPr lang="zh-CN" altLang="zh-CN" sz="5400">
              <a:solidFill>
                <a:srgbClr val="FE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1903" y="2025015"/>
            <a:ext cx="5336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EE8EA"/>
                </a:solidFill>
                <a:latin typeface="Bernard MT Condensed" panose="02050806060905020404" charset="0"/>
                <a:cs typeface="Bernard MT Condensed" panose="02050806060905020404" charset="0"/>
              </a:rPr>
              <a:t>Happy women's Day</a:t>
            </a:r>
            <a:endParaRPr lang="zh-CN" altLang="en-US" sz="3600">
              <a:solidFill>
                <a:srgbClr val="FEE8EA"/>
              </a:solidFill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8255" y="3672840"/>
            <a:ext cx="528383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rgbClr val="FEE8EA"/>
                </a:solidFill>
              </a:rPr>
              <a:t>添加内容文字 </a:t>
            </a:r>
            <a:r>
              <a:rPr lang="zh-CN" altLang="en-US" sz="1600">
                <a:solidFill>
                  <a:srgbClr val="FEE8EA"/>
                </a:solidFill>
                <a:sym typeface="+mn-ea"/>
              </a:rPr>
              <a:t>添加内容文字 添加内容文字 添加内容文字 添加内容文字 添加内容文字 </a:t>
            </a:r>
            <a:r>
              <a:rPr lang="zh-CN" altLang="en-US" sz="1600">
                <a:solidFill>
                  <a:srgbClr val="FEE8EA"/>
                </a:solidFill>
                <a:sym typeface="+mn-ea"/>
              </a:rPr>
              <a:t>添加内容文字 添加内容文字 添加内容文字 添加内容文字</a:t>
            </a:r>
            <a:r>
              <a:rPr lang="zh-CN" altLang="en-US">
                <a:solidFill>
                  <a:srgbClr val="FEE8EA"/>
                </a:solidFill>
                <a:sym typeface="+mn-ea"/>
              </a:rPr>
              <a:t> </a:t>
            </a:r>
            <a:endParaRPr lang="zh-CN" altLang="en-US">
              <a:solidFill>
                <a:srgbClr val="FEE8EA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635"/>
            <a:ext cx="12186285" cy="685736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573655" y="2552065"/>
            <a:ext cx="1285240" cy="2280920"/>
            <a:chOff x="3374" y="4019"/>
            <a:chExt cx="2024" cy="3592"/>
          </a:xfrm>
        </p:grpSpPr>
        <p:sp>
          <p:nvSpPr>
            <p:cNvPr id="9" name="文本框 8"/>
            <p:cNvSpPr txBox="1"/>
            <p:nvPr/>
          </p:nvSpPr>
          <p:spPr>
            <a:xfrm>
              <a:off x="3976" y="4019"/>
              <a:ext cx="1422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rgbClr val="FFE8EA"/>
                  </a:solidFill>
                  <a:latin typeface="华文琥珀" panose="02010800040101010101" charset="-122"/>
                  <a:ea typeface="华文琥珀" panose="02010800040101010101" charset="-122"/>
                </a:rPr>
                <a:t>目</a:t>
              </a:r>
              <a:endParaRPr lang="zh-CN" altLang="en-US" sz="5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  <a:p>
              <a:r>
                <a:rPr lang="zh-CN" altLang="en-US" sz="5400">
                  <a:solidFill>
                    <a:srgbClr val="FFE8EA"/>
                  </a:solidFill>
                  <a:latin typeface="华文琥珀" panose="02010800040101010101" charset="-122"/>
                  <a:ea typeface="华文琥珀" panose="02010800040101010101" charset="-122"/>
                </a:rPr>
                <a:t>录</a:t>
              </a:r>
              <a:endParaRPr lang="zh-CN" altLang="en-US" sz="5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74" y="4267"/>
              <a:ext cx="966" cy="3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2800" cap="all">
                  <a:solidFill>
                    <a:srgbClr val="FFE8EA"/>
                  </a:solidFill>
                  <a:uFillTx/>
                </a:rPr>
                <a:t>catalog</a:t>
              </a:r>
              <a:endParaRPr lang="zh-CN" altLang="en-US" sz="2800" cap="all">
                <a:solidFill>
                  <a:srgbClr val="FFE8EA"/>
                </a:solidFill>
                <a:uFillTx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16200000">
            <a:off x="4639310" y="1567180"/>
            <a:ext cx="723265" cy="7366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6200000">
            <a:off x="4639310" y="2628265"/>
            <a:ext cx="723265" cy="7366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6200000">
            <a:off x="4639310" y="3689350"/>
            <a:ext cx="723265" cy="7366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6200000">
            <a:off x="4639310" y="4750435"/>
            <a:ext cx="723265" cy="7366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801235" y="1795780"/>
            <a:ext cx="57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01</a:t>
            </a:r>
            <a:endParaRPr lang="en-US" altLang="zh-CN" sz="2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1710" y="2852420"/>
            <a:ext cx="57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02</a:t>
            </a:r>
            <a:endParaRPr lang="en-US" altLang="zh-CN" sz="2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91710" y="3930650"/>
            <a:ext cx="57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03</a:t>
            </a:r>
            <a:endParaRPr lang="en-US" altLang="zh-CN" sz="2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91710" y="4997450"/>
            <a:ext cx="57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04</a:t>
            </a:r>
            <a:endParaRPr lang="en-US" altLang="zh-CN" sz="2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43905" y="1795780"/>
            <a:ext cx="2356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rgbClr val="FFE8EA"/>
                </a:solidFill>
              </a:rPr>
              <a:t>点击添加标题</a:t>
            </a:r>
            <a:endParaRPr lang="zh-CN" altLang="en-US" sz="2400">
              <a:solidFill>
                <a:srgbClr val="FFE8EA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43905" y="2863215"/>
            <a:ext cx="2356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rgbClr val="FFE8EA"/>
                </a:solidFill>
              </a:rPr>
              <a:t>点击添加标题</a:t>
            </a:r>
            <a:endParaRPr lang="zh-CN" altLang="en-US" sz="2400">
              <a:solidFill>
                <a:srgbClr val="FFE8EA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43905" y="3930650"/>
            <a:ext cx="2356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rgbClr val="FFE8EA"/>
                </a:solidFill>
              </a:rPr>
              <a:t>点击添加标题</a:t>
            </a:r>
            <a:endParaRPr lang="zh-CN" altLang="en-US" sz="2400">
              <a:solidFill>
                <a:srgbClr val="FFE8EA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43905" y="4998085"/>
            <a:ext cx="2356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rgbClr val="FFE8EA"/>
                </a:solidFill>
              </a:rPr>
              <a:t>点击添加标题</a:t>
            </a:r>
            <a:endParaRPr lang="zh-CN" altLang="en-US" sz="2400">
              <a:solidFill>
                <a:srgbClr val="FFE8EA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635"/>
            <a:ext cx="12186285" cy="685736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 rot="18900000">
            <a:off x="3290570" y="1732280"/>
            <a:ext cx="1222375" cy="12452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408363" y="2748915"/>
            <a:ext cx="5374640" cy="1361440"/>
          </a:xfrm>
          <a:prstGeom prst="roundRect">
            <a:avLst/>
          </a:prstGeom>
          <a:noFill/>
          <a:ln w="50800">
            <a:solidFill>
              <a:srgbClr val="FFE8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00755" y="2159000"/>
            <a:ext cx="874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01</a:t>
            </a:r>
            <a:endParaRPr lang="en-US" altLang="zh-CN" sz="4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843" y="3044825"/>
            <a:ext cx="3789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rPr>
              <a:t>点击添加标题</a:t>
            </a:r>
            <a:endParaRPr lang="zh-CN" altLang="en-US" sz="4400">
              <a:solidFill>
                <a:srgbClr val="FF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32120" y="3896360"/>
            <a:ext cx="1127760" cy="477520"/>
          </a:xfrm>
          <a:prstGeom prst="rect">
            <a:avLst/>
          </a:pr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2760" y="3905250"/>
            <a:ext cx="1158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E8EA"/>
                </a:solidFill>
              </a:rPr>
              <a:t>part one</a:t>
            </a:r>
            <a:endParaRPr lang="en-US" altLang="zh-CN" sz="2000">
              <a:solidFill>
                <a:srgbClr val="FFE8EA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930400" y="2046605"/>
            <a:ext cx="4306570" cy="3579495"/>
          </a:xfrm>
          <a:prstGeom prst="rect">
            <a:avLst/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C:/Users/小南城/AppData/Local/Temp/picturecompress_20210308065538/output_1.jpgoutput_1"/>
          <p:cNvPicPr>
            <a:picLocks noChangeAspect="1"/>
          </p:cNvPicPr>
          <p:nvPr/>
        </p:nvPicPr>
        <p:blipFill>
          <a:blip r:embed="rId6"/>
          <a:srcRect t="42694"/>
          <a:stretch>
            <a:fillRect/>
          </a:stretch>
        </p:blipFill>
        <p:spPr>
          <a:xfrm>
            <a:off x="2145665" y="1226185"/>
            <a:ext cx="4876165" cy="419925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406640" y="1226185"/>
            <a:ext cx="1569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D85B5F"/>
                </a:solidFill>
              </a:rPr>
              <a:t>添加标题</a:t>
            </a:r>
            <a:endParaRPr lang="zh-CN" altLang="en-US" sz="2000">
              <a:solidFill>
                <a:srgbClr val="D85B5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06640" y="1818005"/>
            <a:ext cx="322135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D88E88"/>
                </a:solidFill>
              </a:rPr>
              <a:t>Click here to edit paragraph text, happy women's DayClick here to edit paragraph text, happy women's Day</a:t>
            </a:r>
            <a:endParaRPr lang="zh-CN" altLang="en-US" sz="1400">
              <a:solidFill>
                <a:srgbClr val="D88E88"/>
              </a:solidFill>
            </a:endParaRPr>
          </a:p>
          <a:p>
            <a:endParaRPr lang="en-US" altLang="zh-CN" sz="1400">
              <a:solidFill>
                <a:srgbClr val="D88E88"/>
              </a:solidFill>
            </a:endParaRPr>
          </a:p>
          <a:p>
            <a:r>
              <a:rPr lang="zh-CN" altLang="en-US" sz="1400">
                <a:solidFill>
                  <a:srgbClr val="D88E88"/>
                </a:solidFill>
              </a:rPr>
              <a:t>点击添加段落：妇女节快乐，</a:t>
            </a:r>
            <a:r>
              <a:rPr lang="zh-CN" altLang="en-US" sz="1400">
                <a:solidFill>
                  <a:srgbClr val="D88E88"/>
                </a:solidFill>
                <a:sym typeface="+mn-ea"/>
              </a:rPr>
              <a:t>点击添加段落：妇女节快乐，点击添加段落：妇女节快乐，点击添加段落：妇女节快乐</a:t>
            </a:r>
            <a:endParaRPr lang="zh-CN" altLang="en-US" sz="1400">
              <a:solidFill>
                <a:srgbClr val="D88E88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06640" y="3573145"/>
            <a:ext cx="1569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D85B5F"/>
                </a:solidFill>
              </a:rPr>
              <a:t>添加标题</a:t>
            </a:r>
            <a:endParaRPr lang="zh-CN" altLang="en-US" sz="2000">
              <a:solidFill>
                <a:srgbClr val="D85B5F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06640" y="4142105"/>
            <a:ext cx="322135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D88E88"/>
                </a:solidFill>
              </a:rPr>
              <a:t>Click here to edit paragraph text, happy women's DayClick here to edit paragraph text, happy women's Day</a:t>
            </a:r>
            <a:endParaRPr lang="zh-CN" altLang="en-US" sz="1400">
              <a:solidFill>
                <a:srgbClr val="D88E88"/>
              </a:solidFill>
            </a:endParaRPr>
          </a:p>
          <a:p>
            <a:endParaRPr lang="en-US" altLang="zh-CN" sz="1400">
              <a:solidFill>
                <a:srgbClr val="D88E88"/>
              </a:solidFill>
            </a:endParaRPr>
          </a:p>
          <a:p>
            <a:r>
              <a:rPr lang="zh-CN" altLang="en-US" sz="1400">
                <a:solidFill>
                  <a:srgbClr val="D88E88"/>
                </a:solidFill>
              </a:rPr>
              <a:t>点击添加段落：妇女节快乐，</a:t>
            </a:r>
            <a:r>
              <a:rPr lang="zh-CN" altLang="en-US" sz="1400">
                <a:solidFill>
                  <a:srgbClr val="D88E88"/>
                </a:solidFill>
                <a:sym typeface="+mn-ea"/>
              </a:rPr>
              <a:t>点击添加段落：妇女节快乐，点击添加段落：妇女节快乐，点击添加段落：妇女节快乐</a:t>
            </a:r>
            <a:endParaRPr lang="zh-CN" altLang="en-US" sz="1400">
              <a:solidFill>
                <a:srgbClr val="D88E88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500620" y="1356995"/>
            <a:ext cx="3197860" cy="330835"/>
            <a:chOff x="11812" y="2137"/>
            <a:chExt cx="5036" cy="521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1812" y="2658"/>
              <a:ext cx="4837" cy="0"/>
            </a:xfrm>
            <a:prstGeom prst="line">
              <a:avLst/>
            </a:prstGeom>
            <a:ln w="25400">
              <a:solidFill>
                <a:srgbClr val="D85B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任意多边形 32"/>
            <p:cNvSpPr/>
            <p:nvPr/>
          </p:nvSpPr>
          <p:spPr>
            <a:xfrm rot="18900000">
              <a:off x="16408" y="2137"/>
              <a:ext cx="440" cy="4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81" h="1508">
                  <a:moveTo>
                    <a:pt x="498" y="0"/>
                  </a:moveTo>
                  <a:cubicBezTo>
                    <a:pt x="773" y="0"/>
                    <a:pt x="996" y="223"/>
                    <a:pt x="996" y="498"/>
                  </a:cubicBezTo>
                  <a:lnTo>
                    <a:pt x="996" y="512"/>
                  </a:lnTo>
                  <a:lnTo>
                    <a:pt x="1009" y="513"/>
                  </a:lnTo>
                  <a:cubicBezTo>
                    <a:pt x="1272" y="526"/>
                    <a:pt x="1481" y="744"/>
                    <a:pt x="1481" y="1010"/>
                  </a:cubicBezTo>
                  <a:cubicBezTo>
                    <a:pt x="1481" y="1276"/>
                    <a:pt x="1272" y="1494"/>
                    <a:pt x="1009" y="1507"/>
                  </a:cubicBezTo>
                  <a:lnTo>
                    <a:pt x="995" y="1508"/>
                  </a:lnTo>
                  <a:lnTo>
                    <a:pt x="995" y="1508"/>
                  </a:lnTo>
                  <a:lnTo>
                    <a:pt x="983" y="1508"/>
                  </a:lnTo>
                  <a:lnTo>
                    <a:pt x="0" y="1508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0" y="498"/>
                  </a:lnTo>
                  <a:cubicBezTo>
                    <a:pt x="0" y="223"/>
                    <a:pt x="223" y="0"/>
                    <a:pt x="498" y="0"/>
                  </a:cubicBezTo>
                  <a:close/>
                </a:path>
              </a:pathLst>
            </a:custGeom>
            <a:solidFill>
              <a:srgbClr val="D85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00620" y="3712210"/>
            <a:ext cx="3197860" cy="330835"/>
            <a:chOff x="11812" y="2137"/>
            <a:chExt cx="5036" cy="521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1812" y="2658"/>
              <a:ext cx="4837" cy="0"/>
            </a:xfrm>
            <a:prstGeom prst="line">
              <a:avLst/>
            </a:prstGeom>
            <a:ln w="25400">
              <a:solidFill>
                <a:srgbClr val="D85B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 36"/>
            <p:cNvSpPr/>
            <p:nvPr/>
          </p:nvSpPr>
          <p:spPr>
            <a:xfrm rot="18900000">
              <a:off x="16408" y="2137"/>
              <a:ext cx="440" cy="4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81" h="1508">
                  <a:moveTo>
                    <a:pt x="498" y="0"/>
                  </a:moveTo>
                  <a:cubicBezTo>
                    <a:pt x="773" y="0"/>
                    <a:pt x="996" y="223"/>
                    <a:pt x="996" y="498"/>
                  </a:cubicBezTo>
                  <a:lnTo>
                    <a:pt x="996" y="512"/>
                  </a:lnTo>
                  <a:lnTo>
                    <a:pt x="1009" y="513"/>
                  </a:lnTo>
                  <a:cubicBezTo>
                    <a:pt x="1272" y="526"/>
                    <a:pt x="1481" y="744"/>
                    <a:pt x="1481" y="1010"/>
                  </a:cubicBezTo>
                  <a:cubicBezTo>
                    <a:pt x="1481" y="1276"/>
                    <a:pt x="1272" y="1494"/>
                    <a:pt x="1009" y="1507"/>
                  </a:cubicBezTo>
                  <a:lnTo>
                    <a:pt x="995" y="1508"/>
                  </a:lnTo>
                  <a:lnTo>
                    <a:pt x="995" y="1508"/>
                  </a:lnTo>
                  <a:lnTo>
                    <a:pt x="983" y="1508"/>
                  </a:lnTo>
                  <a:lnTo>
                    <a:pt x="0" y="1508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0" y="498"/>
                  </a:lnTo>
                  <a:cubicBezTo>
                    <a:pt x="0" y="223"/>
                    <a:pt x="223" y="0"/>
                    <a:pt x="498" y="0"/>
                  </a:cubicBezTo>
                  <a:close/>
                </a:path>
              </a:pathLst>
            </a:custGeom>
            <a:solidFill>
              <a:srgbClr val="D85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869815" y="1228090"/>
            <a:ext cx="5079365" cy="1760220"/>
            <a:chOff x="11664" y="1931"/>
            <a:chExt cx="7999" cy="2772"/>
          </a:xfrm>
        </p:grpSpPr>
        <p:sp>
          <p:nvSpPr>
            <p:cNvPr id="27" name="文本框 26"/>
            <p:cNvSpPr txBox="1"/>
            <p:nvPr/>
          </p:nvSpPr>
          <p:spPr>
            <a:xfrm>
              <a:off x="11664" y="1931"/>
              <a:ext cx="2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rgbClr val="D85B5F"/>
                  </a:solidFill>
                </a:rPr>
                <a:t>添加标题</a:t>
              </a:r>
              <a:endParaRPr lang="zh-CN" altLang="en-US" sz="2000">
                <a:solidFill>
                  <a:srgbClr val="D85B5F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664" y="2863"/>
              <a:ext cx="7999" cy="1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400">
                <a:solidFill>
                  <a:srgbClr val="D88E88"/>
                </a:solidFill>
              </a:endParaRPr>
            </a:p>
            <a:p>
              <a:endParaRPr lang="en-US" altLang="zh-CN" sz="1400">
                <a:solidFill>
                  <a:srgbClr val="D88E88"/>
                </a:solidFill>
              </a:endParaRPr>
            </a:p>
            <a:p>
              <a:r>
                <a:rPr lang="zh-CN" altLang="en-US" sz="1400">
                  <a:solidFill>
                    <a:srgbClr val="D88E88"/>
                  </a:solidFill>
                </a:rPr>
                <a:t>点击添加段落：妇女节快乐，</a:t>
              </a:r>
              <a:r>
                <a:rPr lang="zh-CN" altLang="en-US" sz="1400">
                  <a:solidFill>
                    <a:srgbClr val="D88E88"/>
                  </a:solidFill>
                  <a:sym typeface="+mn-ea"/>
                </a:rPr>
                <a:t>点击添加段落：妇女节快乐，点击添加段落：妇女节快乐，点击添加段落：妇女节快乐</a:t>
              </a:r>
              <a:endParaRPr lang="zh-CN" altLang="en-US" sz="1400">
                <a:solidFill>
                  <a:srgbClr val="D88E88"/>
                </a:solidFill>
              </a:endParaRPr>
            </a:p>
          </p:txBody>
        </p:sp>
      </p:grpSp>
      <p:pic>
        <p:nvPicPr>
          <p:cNvPr id="9" name="图片 8" descr="图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3810" y="985520"/>
            <a:ext cx="1562735" cy="243268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270125" y="4044950"/>
            <a:ext cx="5079365" cy="1760220"/>
            <a:chOff x="11664" y="1931"/>
            <a:chExt cx="7999" cy="2772"/>
          </a:xfrm>
        </p:grpSpPr>
        <p:sp>
          <p:nvSpPr>
            <p:cNvPr id="12" name="文本框 11"/>
            <p:cNvSpPr txBox="1"/>
            <p:nvPr/>
          </p:nvSpPr>
          <p:spPr>
            <a:xfrm>
              <a:off x="11664" y="1931"/>
              <a:ext cx="2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rgbClr val="D85B5F"/>
                  </a:solidFill>
                </a:rPr>
                <a:t>添加标题</a:t>
              </a:r>
              <a:endParaRPr lang="zh-CN" altLang="en-US" sz="2000">
                <a:solidFill>
                  <a:srgbClr val="D85B5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664" y="2863"/>
              <a:ext cx="7999" cy="1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400">
                <a:solidFill>
                  <a:srgbClr val="D88E88"/>
                </a:solidFill>
              </a:endParaRPr>
            </a:p>
            <a:p>
              <a:endParaRPr lang="en-US" altLang="zh-CN" sz="1400">
                <a:solidFill>
                  <a:srgbClr val="D88E88"/>
                </a:solidFill>
              </a:endParaRPr>
            </a:p>
            <a:p>
              <a:r>
                <a:rPr lang="zh-CN" altLang="en-US" sz="1400">
                  <a:solidFill>
                    <a:srgbClr val="D88E88"/>
                  </a:solidFill>
                </a:rPr>
                <a:t>点击添加段落：妇女节快乐，</a:t>
              </a:r>
              <a:r>
                <a:rPr lang="zh-CN" altLang="en-US" sz="1400">
                  <a:solidFill>
                    <a:srgbClr val="D88E88"/>
                  </a:solidFill>
                  <a:sym typeface="+mn-ea"/>
                </a:rPr>
                <a:t>点击添加段落：妇女节快乐，点击添加段落：妇女节快乐，点击添加段落：妇女节快乐</a:t>
              </a:r>
              <a:endParaRPr lang="zh-CN" altLang="en-US" sz="1400">
                <a:solidFill>
                  <a:srgbClr val="D88E88"/>
                </a:solidFill>
              </a:endParaRPr>
            </a:p>
          </p:txBody>
        </p:sp>
      </p:grpSp>
      <p:pic>
        <p:nvPicPr>
          <p:cNvPr id="14" name="图片 13" descr="图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445" y="3595370"/>
            <a:ext cx="1562735" cy="243268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pic>
        <p:nvPicPr>
          <p:cNvPr id="9" name="图片 8" descr="图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3820" y="2165985"/>
            <a:ext cx="1864995" cy="29019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085340" y="1711325"/>
            <a:ext cx="2193290" cy="1400810"/>
            <a:chOff x="3284" y="2695"/>
            <a:chExt cx="3454" cy="2206"/>
          </a:xfrm>
        </p:grpSpPr>
        <p:sp>
          <p:nvSpPr>
            <p:cNvPr id="10" name="文本框 9"/>
            <p:cNvSpPr txBox="1"/>
            <p:nvPr/>
          </p:nvSpPr>
          <p:spPr>
            <a:xfrm>
              <a:off x="3284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84" y="3303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85975" y="3867785"/>
            <a:ext cx="2193290" cy="1400810"/>
            <a:chOff x="3284" y="2695"/>
            <a:chExt cx="3454" cy="2206"/>
          </a:xfrm>
        </p:grpSpPr>
        <p:sp>
          <p:nvSpPr>
            <p:cNvPr id="14" name="文本框 13"/>
            <p:cNvSpPr txBox="1"/>
            <p:nvPr/>
          </p:nvSpPr>
          <p:spPr>
            <a:xfrm>
              <a:off x="3284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84" y="3303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03210" y="3867785"/>
            <a:ext cx="2193290" cy="1400810"/>
            <a:chOff x="3284" y="2695"/>
            <a:chExt cx="3454" cy="2206"/>
          </a:xfrm>
        </p:grpSpPr>
        <p:sp>
          <p:nvSpPr>
            <p:cNvPr id="17" name="文本框 16"/>
            <p:cNvSpPr txBox="1"/>
            <p:nvPr/>
          </p:nvSpPr>
          <p:spPr>
            <a:xfrm>
              <a:off x="3284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84" y="3303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03845" y="1711325"/>
            <a:ext cx="2193290" cy="1400810"/>
            <a:chOff x="3284" y="2695"/>
            <a:chExt cx="3454" cy="2206"/>
          </a:xfrm>
        </p:grpSpPr>
        <p:sp>
          <p:nvSpPr>
            <p:cNvPr id="20" name="文本框 19"/>
            <p:cNvSpPr txBox="1"/>
            <p:nvPr/>
          </p:nvSpPr>
          <p:spPr>
            <a:xfrm>
              <a:off x="3284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84" y="3303"/>
              <a:ext cx="345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组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635"/>
            <a:ext cx="12186285" cy="685736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 rot="18900000">
            <a:off x="3290570" y="1732280"/>
            <a:ext cx="1222375" cy="12452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81" h="1508">
                <a:moveTo>
                  <a:pt x="498" y="0"/>
                </a:moveTo>
                <a:cubicBezTo>
                  <a:pt x="773" y="0"/>
                  <a:pt x="996" y="223"/>
                  <a:pt x="996" y="498"/>
                </a:cubicBezTo>
                <a:lnTo>
                  <a:pt x="996" y="512"/>
                </a:lnTo>
                <a:lnTo>
                  <a:pt x="1009" y="513"/>
                </a:lnTo>
                <a:cubicBezTo>
                  <a:pt x="1272" y="526"/>
                  <a:pt x="1481" y="744"/>
                  <a:pt x="1481" y="1010"/>
                </a:cubicBezTo>
                <a:cubicBezTo>
                  <a:pt x="1481" y="1276"/>
                  <a:pt x="1272" y="1494"/>
                  <a:pt x="1009" y="1507"/>
                </a:cubicBezTo>
                <a:lnTo>
                  <a:pt x="995" y="1508"/>
                </a:lnTo>
                <a:lnTo>
                  <a:pt x="995" y="1508"/>
                </a:lnTo>
                <a:lnTo>
                  <a:pt x="983" y="1508"/>
                </a:lnTo>
                <a:lnTo>
                  <a:pt x="0" y="1508"/>
                </a:lnTo>
                <a:lnTo>
                  <a:pt x="0" y="513"/>
                </a:lnTo>
                <a:lnTo>
                  <a:pt x="0" y="513"/>
                </a:lnTo>
                <a:lnTo>
                  <a:pt x="0" y="498"/>
                </a:lnTo>
                <a:cubicBezTo>
                  <a:pt x="0" y="223"/>
                  <a:pt x="223" y="0"/>
                  <a:pt x="498" y="0"/>
                </a:cubicBezTo>
                <a:close/>
              </a:path>
            </a:pathLst>
          </a:custGeom>
          <a:solidFill>
            <a:srgbClr val="FF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408363" y="2748915"/>
            <a:ext cx="5374640" cy="1361440"/>
          </a:xfrm>
          <a:prstGeom prst="roundRect">
            <a:avLst/>
          </a:prstGeom>
          <a:noFill/>
          <a:ln w="50800">
            <a:solidFill>
              <a:srgbClr val="FFE8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00755" y="2159000"/>
            <a:ext cx="874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D85B5F"/>
                </a:solidFill>
                <a:latin typeface="华文琥珀" panose="02010800040101010101" charset="-122"/>
                <a:ea typeface="华文琥珀" panose="02010800040101010101" charset="-122"/>
              </a:rPr>
              <a:t>02</a:t>
            </a:r>
            <a:endParaRPr lang="en-US" altLang="zh-CN" sz="4400">
              <a:solidFill>
                <a:srgbClr val="D85B5F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843" y="3044825"/>
            <a:ext cx="3789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>
                <a:solidFill>
                  <a:srgbClr val="FFE8EA"/>
                </a:solidFill>
                <a:latin typeface="华文琥珀" panose="02010800040101010101" charset="-122"/>
                <a:ea typeface="华文琥珀" panose="02010800040101010101" charset="-122"/>
              </a:rPr>
              <a:t>点击添加标题</a:t>
            </a:r>
            <a:endParaRPr lang="zh-CN" altLang="en-US" sz="4400">
              <a:solidFill>
                <a:srgbClr val="FFE8EA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32120" y="3896360"/>
            <a:ext cx="1127760" cy="477520"/>
          </a:xfrm>
          <a:prstGeom prst="rect">
            <a:avLst/>
          </a:prstGeom>
          <a:solidFill>
            <a:srgbClr val="FD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72760" y="3905250"/>
            <a:ext cx="1158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E8EA"/>
                </a:solidFill>
              </a:rPr>
              <a:t>part two</a:t>
            </a:r>
            <a:endParaRPr lang="en-US" altLang="zh-CN" sz="2000">
              <a:solidFill>
                <a:srgbClr val="FFE8EA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01750" y="1624965"/>
            <a:ext cx="9457055" cy="3694430"/>
          </a:xfrm>
          <a:prstGeom prst="rect">
            <a:avLst/>
          </a:prstGeom>
          <a:solidFill>
            <a:srgbClr val="D88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186930" y="1795780"/>
            <a:ext cx="3221355" cy="3245485"/>
            <a:chOff x="11664" y="5627"/>
            <a:chExt cx="5073" cy="5111"/>
          </a:xfrm>
        </p:grpSpPr>
        <p:sp>
          <p:nvSpPr>
            <p:cNvPr id="29" name="文本框 28"/>
            <p:cNvSpPr txBox="1"/>
            <p:nvPr/>
          </p:nvSpPr>
          <p:spPr>
            <a:xfrm>
              <a:off x="11664" y="5627"/>
              <a:ext cx="2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bg1"/>
                  </a:solidFill>
                </a:rPr>
                <a:t>添加标题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664" y="6523"/>
              <a:ext cx="5073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bg1"/>
                  </a:solidFill>
                </a:rPr>
                <a:t>Click here to edit paragraph text, happy women's DayClick here to edit paragraph text, happy women's Day</a:t>
              </a:r>
              <a:endParaRPr lang="zh-CN" altLang="en-US" sz="1400">
                <a:solidFill>
                  <a:schemeClr val="bg1"/>
                </a:solidFill>
              </a:endParaRPr>
            </a:p>
            <a:p>
              <a:endParaRPr lang="en-US" altLang="zh-CN" sz="1400">
                <a:solidFill>
                  <a:schemeClr val="bg1"/>
                </a:solidFill>
              </a:endParaRPr>
            </a:p>
            <a:p>
              <a:r>
                <a:rPr lang="zh-CN" altLang="en-US" sz="1400">
                  <a:solidFill>
                    <a:schemeClr val="bg1"/>
                  </a:solidFill>
                </a:rPr>
                <a:t>点击添加段落：妇女节快乐，</a:t>
              </a:r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点击添加段落：妇女节快乐，点击添加段落：妇女节快乐，点击添加段落：妇女节快乐</a:t>
              </a:r>
              <a:endParaRPr lang="zh-CN" altLang="en-US" sz="1400">
                <a:solidFill>
                  <a:schemeClr val="bg1"/>
                </a:solidFill>
                <a:sym typeface="+mn-ea"/>
              </a:endParaRPr>
            </a:p>
            <a:p>
              <a:endParaRPr lang="zh-CN" altLang="en-US" sz="1400">
                <a:solidFill>
                  <a:schemeClr val="bg1"/>
                </a:solidFill>
                <a:sym typeface="+mn-ea"/>
              </a:endParaRPr>
            </a:p>
            <a:p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Click here to edit paragraph text, happy women's DayClick here to edit paragraph text, happy women's Day</a:t>
              </a:r>
              <a:endParaRPr lang="zh-CN" altLang="en-US" sz="1400">
                <a:solidFill>
                  <a:schemeClr val="bg1"/>
                </a:solidFill>
              </a:endParaRPr>
            </a:p>
            <a:p>
              <a:endParaRPr lang="zh-CN" altLang="en-US" sz="1400">
                <a:solidFill>
                  <a:schemeClr val="bg1"/>
                </a:solidFill>
                <a:sym typeface="+mn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1812" y="6367"/>
              <a:ext cx="483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美食类 (144)"/>
          <p:cNvPicPr>
            <a:picLocks noChangeAspect="1"/>
          </p:cNvPicPr>
          <p:nvPr/>
        </p:nvPicPr>
        <p:blipFill>
          <a:blip r:embed="rId6"/>
          <a:srcRect t="22662" b="26129"/>
          <a:stretch>
            <a:fillRect/>
          </a:stretch>
        </p:blipFill>
        <p:spPr>
          <a:xfrm>
            <a:off x="1651635" y="1369060"/>
            <a:ext cx="5189855" cy="427609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99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13360" y="487680"/>
            <a:ext cx="12689840" cy="58724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气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-1064895" y="-130810"/>
            <a:ext cx="2730500" cy="3602355"/>
          </a:xfrm>
          <a:prstGeom prst="rect">
            <a:avLst/>
          </a:prstGeom>
        </p:spPr>
      </p:pic>
      <p:pic>
        <p:nvPicPr>
          <p:cNvPr id="3" name="图片 2" descr="组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-1225550" y="1224915"/>
            <a:ext cx="6858635" cy="4407535"/>
          </a:xfrm>
          <a:prstGeom prst="rect">
            <a:avLst/>
          </a:prstGeom>
        </p:spPr>
      </p:pic>
      <p:pic>
        <p:nvPicPr>
          <p:cNvPr id="4" name="图片 3" descr="组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6558915" y="1219835"/>
            <a:ext cx="6858635" cy="4407535"/>
          </a:xfrm>
          <a:prstGeom prst="rect">
            <a:avLst/>
          </a:prstGeom>
        </p:spPr>
      </p:pic>
      <p:pic>
        <p:nvPicPr>
          <p:cNvPr id="6" name="图片 5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6888480" y="1887855"/>
            <a:ext cx="6967220" cy="3458845"/>
          </a:xfrm>
          <a:prstGeom prst="rect">
            <a:avLst/>
          </a:prstGeom>
        </p:spPr>
      </p:pic>
      <p:pic>
        <p:nvPicPr>
          <p:cNvPr id="7" name="图片 6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980000">
            <a:off x="3685540" y="4644390"/>
            <a:ext cx="2987040" cy="1482725"/>
          </a:xfrm>
          <a:prstGeom prst="rect">
            <a:avLst/>
          </a:prstGeom>
        </p:spPr>
      </p:pic>
      <p:pic>
        <p:nvPicPr>
          <p:cNvPr id="8" name="图片 7" descr="飘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080000">
            <a:off x="-1997710" y="1160145"/>
            <a:ext cx="6967220" cy="34588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016125" y="1123315"/>
            <a:ext cx="2170430" cy="4699000"/>
            <a:chOff x="3175" y="1769"/>
            <a:chExt cx="3418" cy="7400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3175" y="1769"/>
              <a:ext cx="3418" cy="4080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3472">
                  <a:moveTo>
                    <a:pt x="1455" y="0"/>
                  </a:moveTo>
                  <a:lnTo>
                    <a:pt x="1902" y="563"/>
                  </a:lnTo>
                  <a:lnTo>
                    <a:pt x="2909" y="563"/>
                  </a:lnTo>
                  <a:lnTo>
                    <a:pt x="2909" y="3472"/>
                  </a:lnTo>
                  <a:lnTo>
                    <a:pt x="0" y="3472"/>
                  </a:lnTo>
                  <a:lnTo>
                    <a:pt x="0" y="563"/>
                  </a:lnTo>
                  <a:lnTo>
                    <a:pt x="1007" y="563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3175" y="5751"/>
              <a:ext cx="3419" cy="3419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2909">
                  <a:moveTo>
                    <a:pt x="0" y="0"/>
                  </a:moveTo>
                  <a:lnTo>
                    <a:pt x="2909" y="0"/>
                  </a:lnTo>
                  <a:lnTo>
                    <a:pt x="2909" y="2909"/>
                  </a:lnTo>
                  <a:lnTo>
                    <a:pt x="1902" y="2909"/>
                  </a:lnTo>
                  <a:lnTo>
                    <a:pt x="1455" y="2346"/>
                  </a:lnTo>
                  <a:lnTo>
                    <a:pt x="1007" y="2909"/>
                  </a:lnTo>
                  <a:lnTo>
                    <a:pt x="0" y="29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5038725" y="1123315"/>
            <a:ext cx="2170430" cy="4699000"/>
            <a:chOff x="7575" y="1769"/>
            <a:chExt cx="3418" cy="7400"/>
          </a:xfrm>
        </p:grpSpPr>
        <p:sp>
          <p:nvSpPr>
            <p:cNvPr id="16" name="任意多边形 15"/>
            <p:cNvSpPr/>
            <p:nvPr/>
          </p:nvSpPr>
          <p:spPr>
            <a:xfrm rot="10800000">
              <a:off x="7575" y="1769"/>
              <a:ext cx="3418" cy="4080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3472">
                  <a:moveTo>
                    <a:pt x="1455" y="0"/>
                  </a:moveTo>
                  <a:lnTo>
                    <a:pt x="1902" y="563"/>
                  </a:lnTo>
                  <a:lnTo>
                    <a:pt x="2909" y="563"/>
                  </a:lnTo>
                  <a:lnTo>
                    <a:pt x="2909" y="3472"/>
                  </a:lnTo>
                  <a:lnTo>
                    <a:pt x="0" y="3472"/>
                  </a:lnTo>
                  <a:lnTo>
                    <a:pt x="0" y="563"/>
                  </a:lnTo>
                  <a:lnTo>
                    <a:pt x="1007" y="563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D88E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0800000">
              <a:off x="7575" y="5751"/>
              <a:ext cx="3419" cy="3419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2909">
                  <a:moveTo>
                    <a:pt x="0" y="0"/>
                  </a:moveTo>
                  <a:lnTo>
                    <a:pt x="2909" y="0"/>
                  </a:lnTo>
                  <a:lnTo>
                    <a:pt x="2909" y="2909"/>
                  </a:lnTo>
                  <a:lnTo>
                    <a:pt x="1902" y="2909"/>
                  </a:lnTo>
                  <a:lnTo>
                    <a:pt x="1455" y="2346"/>
                  </a:lnTo>
                  <a:lnTo>
                    <a:pt x="1007" y="2909"/>
                  </a:lnTo>
                  <a:lnTo>
                    <a:pt x="0" y="29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61325" y="1123315"/>
            <a:ext cx="2170430" cy="4699000"/>
            <a:chOff x="3175" y="1769"/>
            <a:chExt cx="3418" cy="7400"/>
          </a:xfrm>
        </p:grpSpPr>
        <p:sp>
          <p:nvSpPr>
            <p:cNvPr id="21" name="任意多边形 20"/>
            <p:cNvSpPr/>
            <p:nvPr/>
          </p:nvSpPr>
          <p:spPr>
            <a:xfrm rot="10800000">
              <a:off x="3175" y="1769"/>
              <a:ext cx="3418" cy="4080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3472">
                  <a:moveTo>
                    <a:pt x="1455" y="0"/>
                  </a:moveTo>
                  <a:lnTo>
                    <a:pt x="1902" y="563"/>
                  </a:lnTo>
                  <a:lnTo>
                    <a:pt x="2909" y="563"/>
                  </a:lnTo>
                  <a:lnTo>
                    <a:pt x="2909" y="3472"/>
                  </a:lnTo>
                  <a:lnTo>
                    <a:pt x="0" y="3472"/>
                  </a:lnTo>
                  <a:lnTo>
                    <a:pt x="0" y="563"/>
                  </a:lnTo>
                  <a:lnTo>
                    <a:pt x="1007" y="563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rgbClr val="D88E88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0800000">
              <a:off x="3175" y="5751"/>
              <a:ext cx="3419" cy="3419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2909" h="2909">
                  <a:moveTo>
                    <a:pt x="0" y="0"/>
                  </a:moveTo>
                  <a:lnTo>
                    <a:pt x="2909" y="0"/>
                  </a:lnTo>
                  <a:lnTo>
                    <a:pt x="2909" y="2909"/>
                  </a:lnTo>
                  <a:lnTo>
                    <a:pt x="1902" y="2909"/>
                  </a:lnTo>
                  <a:lnTo>
                    <a:pt x="1455" y="2346"/>
                  </a:lnTo>
                  <a:lnTo>
                    <a:pt x="1007" y="2909"/>
                  </a:lnTo>
                  <a:lnTo>
                    <a:pt x="0" y="29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D88E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4245" y="4198620"/>
            <a:ext cx="1847850" cy="1400810"/>
            <a:chOff x="3284" y="2695"/>
            <a:chExt cx="2910" cy="2206"/>
          </a:xfrm>
        </p:grpSpPr>
        <p:sp>
          <p:nvSpPr>
            <p:cNvPr id="28" name="文本框 27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84" y="3303"/>
              <a:ext cx="291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07635" y="1329690"/>
            <a:ext cx="1847850" cy="1400810"/>
            <a:chOff x="3284" y="2695"/>
            <a:chExt cx="2910" cy="2206"/>
          </a:xfrm>
        </p:grpSpPr>
        <p:sp>
          <p:nvSpPr>
            <p:cNvPr id="33" name="文本框 32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284" y="3303"/>
              <a:ext cx="291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23250" y="4198620"/>
            <a:ext cx="1847850" cy="1400810"/>
            <a:chOff x="3284" y="2695"/>
            <a:chExt cx="2910" cy="2206"/>
          </a:xfrm>
        </p:grpSpPr>
        <p:sp>
          <p:nvSpPr>
            <p:cNvPr id="37" name="文本框 36"/>
            <p:cNvSpPr txBox="1"/>
            <p:nvPr/>
          </p:nvSpPr>
          <p:spPr>
            <a:xfrm>
              <a:off x="3285" y="2695"/>
              <a:ext cx="290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>
                  <a:solidFill>
                    <a:srgbClr val="D85B5F"/>
                  </a:solidFill>
                </a:rPr>
                <a:t>点击添加小标题</a:t>
              </a:r>
              <a:endParaRPr lang="zh-CN" altLang="en-US" sz="1600">
                <a:solidFill>
                  <a:srgbClr val="D85B5F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84" y="3303"/>
              <a:ext cx="291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200">
                  <a:solidFill>
                    <a:srgbClr val="D88E88"/>
                  </a:solidFill>
                </a:rPr>
                <a:t>Click here to edit paragraph text, happy women's DayClick here to edit paragraph text, happy women's Day</a:t>
              </a:r>
              <a:endParaRPr lang="zh-CN" altLang="en-US" sz="1200">
                <a:solidFill>
                  <a:srgbClr val="D88E88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34920" y="1329690"/>
            <a:ext cx="1206500" cy="1915795"/>
            <a:chOff x="3992" y="2094"/>
            <a:chExt cx="1900" cy="3017"/>
          </a:xfrm>
        </p:grpSpPr>
        <p:pic>
          <p:nvPicPr>
            <p:cNvPr id="25" name="图片 24" descr="图层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6" y="2094"/>
              <a:ext cx="1416" cy="220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992" y="4387"/>
              <a:ext cx="19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492750" y="3763645"/>
            <a:ext cx="1207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</a:rPr>
              <a:t>关键词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11" name="图片 10" descr="图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2615" y="4286250"/>
            <a:ext cx="899160" cy="14008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581390" y="1329690"/>
            <a:ext cx="1206500" cy="1915795"/>
            <a:chOff x="3992" y="2094"/>
            <a:chExt cx="1900" cy="3017"/>
          </a:xfrm>
        </p:grpSpPr>
        <p:pic>
          <p:nvPicPr>
            <p:cNvPr id="23" name="图片 22" descr="图层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6" y="2094"/>
              <a:ext cx="1416" cy="2206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992" y="4387"/>
              <a:ext cx="19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103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67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3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7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3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7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3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7.xml><?xml version="1.0" encoding="utf-8"?>
<p:tagLst xmlns:p="http://schemas.openxmlformats.org/presentationml/2006/main">
  <p:tag name="KSO_WM_UNIT_PLACING_PICTURE_USER_VIEWPORT" val="{&quot;height&quot;:6941,&quot;width&quot;:10801}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UNIT_PLACING_PICTURE_USER_VIEWPORT" val="{&quot;height&quot;:6941,&quot;width&quot;:10801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4993</Words>
  <Application>WPS 演示</Application>
  <PresentationFormat>宽屏</PresentationFormat>
  <Paragraphs>242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华文琥珀</vt:lpstr>
      <vt:lpstr>Bernard MT Condensed</vt:lpstr>
      <vt:lpstr>华康海报体W12(P)</vt:lpstr>
      <vt:lpstr>Segoe Print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A南城</cp:lastModifiedBy>
  <cp:revision>176</cp:revision>
  <dcterms:created xsi:type="dcterms:W3CDTF">2019-06-19T02:08:00Z</dcterms:created>
  <dcterms:modified xsi:type="dcterms:W3CDTF">2021-03-08T06:00:17Z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v1.0_mb_8ZNKp2A0f/DItKsQKcvgrQ==</vt:lpwstr>
  </property>
</Properties>
</file>