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custom-properties+xml" PartName="/docProps/custom.xml"/>
  <Override ContentType="application/vnd.openxmlformats-officedocument.presentationml.handoutMaster+xml" PartName="/ppt/handoutMasters/handoutMaster1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presentationml.tags+xml" PartName="/ppt/tags/tag1.xml"/>
  <Override ContentType="application/vnd.openxmlformats-officedocument.presentationml.tags+xml" PartName="/ppt/tags/tag10.xml"/>
  <Override ContentType="application/vnd.openxmlformats-officedocument.presentationml.tags+xml" PartName="/ppt/tags/tag11.xml"/>
  <Override ContentType="application/vnd.openxmlformats-officedocument.presentationml.tags+xml" PartName="/ppt/tags/tag12.xml"/>
  <Override ContentType="application/vnd.openxmlformats-officedocument.presentationml.tags+xml" PartName="/ppt/tags/tag13.xml"/>
  <Override ContentType="application/vnd.openxmlformats-officedocument.presentationml.tags+xml" PartName="/ppt/tags/tag14.xml"/>
  <Override ContentType="application/vnd.openxmlformats-officedocument.presentationml.tags+xml" PartName="/ppt/tags/tag15.xml"/>
  <Override ContentType="application/vnd.openxmlformats-officedocument.presentationml.tags+xml" PartName="/ppt/tags/tag16.xml"/>
  <Override ContentType="application/vnd.openxmlformats-officedocument.presentationml.tags+xml" PartName="/ppt/tags/tag17.xml"/>
  <Override ContentType="application/vnd.openxmlformats-officedocument.presentationml.tags+xml" PartName="/ppt/tags/tag18.xml"/>
  <Override ContentType="application/vnd.openxmlformats-officedocument.presentationml.tags+xml" PartName="/ppt/tags/tag2.xml"/>
  <Override ContentType="application/vnd.openxmlformats-officedocument.presentationml.tags+xml" PartName="/ppt/tags/tag3.xml"/>
  <Override ContentType="application/vnd.openxmlformats-officedocument.presentationml.tags+xml" PartName="/ppt/tags/tag4.xml"/>
  <Override ContentType="application/vnd.openxmlformats-officedocument.presentationml.tags+xml" PartName="/ppt/tags/tag5.xml"/>
  <Override ContentType="application/vnd.openxmlformats-officedocument.presentationml.tags+xml" PartName="/ppt/tags/tag6.xml"/>
  <Override ContentType="application/vnd.openxmlformats-officedocument.presentationml.tags+xml" PartName="/ppt/tags/tag7.xml"/>
  <Override ContentType="application/vnd.openxmlformats-officedocument.presentationml.tags+xml" PartName="/ppt/tags/tag8.xml"/>
  <Override ContentType="application/vnd.openxmlformats-officedocument.presentationml.tags+xml" PartName="/ppt/tags/tag9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6" r:id="rId11"/>
    <p:sldId id="267" r:id="rId12"/>
    <p:sldId id="264" r:id="rId13"/>
    <p:sldId id="268" r:id="rId14"/>
    <p:sldId id="269" r:id="rId15"/>
    <p:sldId id="270" r:id="rId16"/>
    <p:sldId id="271" r:id="rId17"/>
    <p:sldId id="272" r:id="rId18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6E6"/>
    <a:srgbClr val="E9E8E8"/>
    <a:srgbClr val="E8E7E7"/>
    <a:srgbClr val="E9E7E7"/>
    <a:srgbClr val="F1F1F1"/>
    <a:srgbClr val="FF4803"/>
    <a:srgbClr val="F6B008"/>
    <a:srgbClr val="F5B63B"/>
    <a:srgbClr val="DD3755"/>
    <a:srgbClr val="DB2D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68" y="96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 hidden="1"/>
          <p:cNvCxnSpPr/>
          <p:nvPr userDrawn="1"/>
        </p:nvCxnSpPr>
        <p:spPr>
          <a:xfrm>
            <a:off x="742950" y="434340"/>
            <a:ext cx="0" cy="1391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tx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3.xml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4.xml"/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5.xml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.xml"/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7.xml"/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8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5.xml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.xml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7.xml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8.xml"/><Relationship Id="rId4" Type="http://schemas.microsoft.com/office/2007/relationships/hdphoto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9.xml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.xml"/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1.xml"/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.xml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f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70" y="-10160"/>
            <a:ext cx="12023090" cy="7002145"/>
          </a:xfrm>
          <a:prstGeom prst="rect">
            <a:avLst/>
          </a:prstGeom>
        </p:spPr>
      </p:pic>
      <p:pic>
        <p:nvPicPr>
          <p:cNvPr id="7" name="图片 6" descr="未标题-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95" y="552450"/>
            <a:ext cx="6419850" cy="56007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668135" y="1830705"/>
            <a:ext cx="447294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>
                  <a:gsLst>
                    <a:gs pos="0">
                      <a:srgbClr val="FF8D41"/>
                    </a:gs>
                    <a:gs pos="100000">
                      <a:srgbClr val="C00000"/>
                    </a:gs>
                  </a:gsLst>
                  <a:lin ang="5400000" scaled="0"/>
                </a:gradFill>
              </a14:hiddenFill>
            </a:ext>
          </a:extLst>
        </p:spPr>
        <p:txBody>
          <a:bodyPr wrap="square" rtlCol="0">
            <a:spAutoFit/>
          </a:bodyPr>
          <a:p>
            <a:r>
              <a:rPr lang="en-US" altLang="zh-CN" sz="7200" b="1">
                <a:gradFill>
                  <a:gsLst>
                    <a:gs pos="0">
                      <a:srgbClr val="DE3E4E"/>
                    </a:gs>
                    <a:gs pos="100000">
                      <a:srgbClr val="DB2D63">
                        <a:alpha val="100000"/>
                        <a:lumMod val="72000"/>
                        <a:lumOff val="28000"/>
                      </a:srgbClr>
                    </a:gs>
                  </a:gsLst>
                  <a:lin ang="5400000"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3.8</a:t>
            </a:r>
            <a:r>
              <a:rPr lang="zh-CN" altLang="en-US" sz="7200" b="1">
                <a:gradFill>
                  <a:gsLst>
                    <a:gs pos="0">
                      <a:srgbClr val="DE3E4E"/>
                    </a:gs>
                    <a:gs pos="100000">
                      <a:srgbClr val="DB2D63">
                        <a:alpha val="100000"/>
                        <a:lumMod val="72000"/>
                        <a:lumOff val="28000"/>
                      </a:srgbClr>
                    </a:gs>
                  </a:gsLst>
                  <a:lin ang="5400000"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女王节</a:t>
            </a:r>
            <a:endParaRPr lang="zh-CN" altLang="en-US" sz="7200" b="1">
              <a:gradFill>
                <a:gsLst>
                  <a:gs pos="0">
                    <a:srgbClr val="DE3E4E"/>
                  </a:gs>
                  <a:gs pos="100000">
                    <a:srgbClr val="DB2D63">
                      <a:alpha val="100000"/>
                      <a:lumMod val="72000"/>
                      <a:lumOff val="28000"/>
                    </a:srgbClr>
                  </a:gs>
                </a:gsLst>
                <a:lin ang="5400000" scaled="0"/>
              </a:gra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745605" y="3058160"/>
            <a:ext cx="4318635" cy="589915"/>
          </a:xfrm>
          <a:prstGeom prst="rect">
            <a:avLst/>
          </a:prstGeom>
          <a:gradFill>
            <a:gsLst>
              <a:gs pos="0">
                <a:srgbClr val="DE3E4D"/>
              </a:gs>
              <a:gs pos="100000">
                <a:srgbClr val="DB3062"/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675880" y="3082290"/>
            <a:ext cx="36976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bg1"/>
                </a:solidFill>
              </a:rPr>
              <a:t>点击输入标题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896735" y="3799205"/>
            <a:ext cx="41598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>
                <a:solidFill>
                  <a:srgbClr val="FF0000"/>
                </a:solidFill>
                <a:uFillTx/>
              </a:rPr>
              <a:t>The international working women's day wishes the world all women to be joyful happy forever</a:t>
            </a:r>
            <a:endParaRPr lang="zh-CN" altLang="en-US" sz="1200">
              <a:solidFill>
                <a:srgbClr val="FF0000"/>
              </a:solidFill>
              <a:uFillTx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f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455" y="-72390"/>
            <a:ext cx="12023090" cy="7002145"/>
          </a:xfrm>
          <a:prstGeom prst="rect">
            <a:avLst/>
          </a:prstGeom>
        </p:spPr>
      </p:pic>
      <p:pic>
        <p:nvPicPr>
          <p:cNvPr id="3" name="图片 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3450" y="1814830"/>
            <a:ext cx="2514600" cy="24809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300480" y="1242060"/>
            <a:ext cx="29832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FF0000"/>
                </a:solidFill>
              </a:rPr>
              <a:t>点击输入标题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380490" y="1875790"/>
            <a:ext cx="35540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sdsds sdsfg wer tyhtg mhhf sdfdg gfhtyh ghted dsgrfg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315720" y="3939540"/>
            <a:ext cx="29832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FF0000"/>
                </a:solidFill>
              </a:rPr>
              <a:t>点击输入标题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95730" y="4573270"/>
            <a:ext cx="35540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sdsds sdsfg wer tyhtg mhhf sdfdg gfhtyh ghted dsgrfg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881620" y="1243330"/>
            <a:ext cx="29832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FF0000"/>
                </a:solidFill>
              </a:rPr>
              <a:t>点击输入标题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961630" y="1877060"/>
            <a:ext cx="35540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sdsds sdsfg wer tyhtg mhhf sdfdg gfhtyh ghted dsgrfg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896860" y="3940810"/>
            <a:ext cx="29832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FF0000"/>
                </a:solidFill>
              </a:rPr>
              <a:t>点击输入标题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976870" y="4574540"/>
            <a:ext cx="35540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sdsds sdsfg wer tyhtg mhhf sdfdg gfhtyh ghted dsgrfg</a:t>
            </a:r>
            <a:r>
              <a:rPr lang="zh-CN" altLang="en-US"/>
              <a:t>。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f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455" y="-71755"/>
            <a:ext cx="12023090" cy="70021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952990" y="4741545"/>
            <a:ext cx="1949450" cy="2060575"/>
          </a:xfrm>
          <a:prstGeom prst="rect">
            <a:avLst/>
          </a:prstGeom>
          <a:solidFill>
            <a:srgbClr val="E8E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图片 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2950" y="4291965"/>
            <a:ext cx="2514600" cy="24809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85265" y="1485265"/>
            <a:ext cx="2952750" cy="1978660"/>
          </a:xfrm>
          <a:prstGeom prst="rect">
            <a:avLst/>
          </a:prstGeom>
          <a:blipFill rotWithShape="1">
            <a:blip r:embed="rId3"/>
            <a:stretch>
              <a:fillRect r="-17000"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314450" y="3616960"/>
            <a:ext cx="29832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rgbClr val="FF0000"/>
                </a:solidFill>
              </a:rPr>
              <a:t>点击输入标题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23315" y="4250690"/>
            <a:ext cx="38855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/>
              <a:t>sdsds sdsfg wer tyhtg mhhf sdfdg gfhtyh ghted dsgrfg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725285" y="1500505"/>
            <a:ext cx="2952750" cy="1978660"/>
          </a:xfrm>
          <a:prstGeom prst="rect">
            <a:avLst/>
          </a:prstGeom>
          <a:blipFill rotWithShape="1">
            <a:blip r:embed="rId3"/>
            <a:stretch>
              <a:fillRect r="-17000"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554470" y="3632200"/>
            <a:ext cx="29832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rgbClr val="FF0000"/>
                </a:solidFill>
              </a:rPr>
              <a:t>点击输入标题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363335" y="4265930"/>
            <a:ext cx="38855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/>
              <a:t>sdsds sdsfg wer tyhtg mhhf sdfdg gfhtyh ghted dsgrfg</a:t>
            </a:r>
            <a:r>
              <a:rPr lang="zh-CN" altLang="en-US"/>
              <a:t>。</a:t>
            </a:r>
            <a:endParaRPr lang="zh-CN" altLang="en-US"/>
          </a:p>
        </p:txBody>
      </p:sp>
    </p:spTree>
    <p:custDataLst>
      <p:tags r:id="rId4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f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455" y="-72390"/>
            <a:ext cx="12023090" cy="70021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952990" y="4741545"/>
            <a:ext cx="1949450" cy="2060575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图片 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3735" y="4361180"/>
            <a:ext cx="2514600" cy="2480945"/>
          </a:xfrm>
          <a:prstGeom prst="rect">
            <a:avLst/>
          </a:prstGeom>
        </p:spPr>
      </p:pic>
      <p:sp>
        <p:nvSpPr>
          <p:cNvPr id="2" name="五边形 1"/>
          <p:cNvSpPr/>
          <p:nvPr/>
        </p:nvSpPr>
        <p:spPr>
          <a:xfrm>
            <a:off x="3700780" y="2176145"/>
            <a:ext cx="4845050" cy="1243330"/>
          </a:xfrm>
          <a:prstGeom prst="homePlate">
            <a:avLst/>
          </a:prstGeom>
          <a:solidFill>
            <a:srgbClr val="DD37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五边形 6"/>
          <p:cNvSpPr/>
          <p:nvPr/>
        </p:nvSpPr>
        <p:spPr>
          <a:xfrm>
            <a:off x="3700780" y="2096770"/>
            <a:ext cx="4845050" cy="1243330"/>
          </a:xfrm>
          <a:prstGeom prst="homePlate">
            <a:avLst/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843655" y="2304415"/>
            <a:ext cx="12579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800">
                <a:solidFill>
                  <a:srgbClr val="DD3755"/>
                </a:solidFill>
              </a:rPr>
              <a:t>04</a:t>
            </a:r>
            <a:endParaRPr lang="en-US" altLang="zh-CN" sz="4800">
              <a:solidFill>
                <a:srgbClr val="DD3755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23790" y="2399665"/>
            <a:ext cx="49885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点击输入标题</a:t>
            </a:r>
            <a:endParaRPr lang="zh-CN" altLang="en-US" sz="3200"/>
          </a:p>
        </p:txBody>
      </p:sp>
    </p:spTree>
    <p:custDataLst>
      <p:tags r:id="rId3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f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455" y="-72390"/>
            <a:ext cx="12023090" cy="70021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952990" y="4741545"/>
            <a:ext cx="1949450" cy="2060575"/>
          </a:xfrm>
          <a:prstGeom prst="rect">
            <a:avLst/>
          </a:prstGeom>
          <a:solidFill>
            <a:srgbClr val="E8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图片 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6600" y="4288155"/>
            <a:ext cx="2514600" cy="2480945"/>
          </a:xfrm>
          <a:prstGeom prst="rect">
            <a:avLst/>
          </a:prstGeom>
        </p:spPr>
      </p:pic>
      <p:sp>
        <p:nvSpPr>
          <p:cNvPr id="6" name="五角星 5"/>
          <p:cNvSpPr/>
          <p:nvPr/>
        </p:nvSpPr>
        <p:spPr>
          <a:xfrm>
            <a:off x="3433445" y="939800"/>
            <a:ext cx="5021580" cy="4228465"/>
          </a:xfrm>
          <a:prstGeom prst="star5">
            <a:avLst/>
          </a:prstGeom>
          <a:solidFill>
            <a:srgbClr val="DB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1424940" y="1083310"/>
            <a:ext cx="2645410" cy="1009015"/>
            <a:chOff x="2178" y="1728"/>
            <a:chExt cx="4166" cy="1589"/>
          </a:xfrm>
        </p:grpSpPr>
        <p:sp>
          <p:nvSpPr>
            <p:cNvPr id="12" name="文本框 11"/>
            <p:cNvSpPr txBox="1"/>
            <p:nvPr/>
          </p:nvSpPr>
          <p:spPr>
            <a:xfrm>
              <a:off x="2479" y="1728"/>
              <a:ext cx="3199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400">
                  <a:solidFill>
                    <a:srgbClr val="FF0000"/>
                  </a:solidFill>
                </a:rPr>
                <a:t>点击输入标题</a:t>
              </a:r>
              <a:endParaRPr lang="zh-CN" altLang="en-US" sz="2400">
                <a:solidFill>
                  <a:srgbClr val="FF0000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178" y="2495"/>
              <a:ext cx="4166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1400"/>
                <a:t>sdsds sdsfg wer tyhtg mhhf sdfdg gfhtyh ghted dsgrfg</a:t>
              </a:r>
              <a:r>
                <a:rPr lang="zh-CN" altLang="en-US" sz="1400"/>
                <a:t>。</a:t>
              </a:r>
              <a:endParaRPr lang="zh-CN" altLang="en-US" sz="140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537970" y="3235960"/>
            <a:ext cx="2645410" cy="1009015"/>
            <a:chOff x="2178" y="1728"/>
            <a:chExt cx="4166" cy="1589"/>
          </a:xfrm>
        </p:grpSpPr>
        <p:sp>
          <p:nvSpPr>
            <p:cNvPr id="14" name="文本框 13"/>
            <p:cNvSpPr txBox="1"/>
            <p:nvPr/>
          </p:nvSpPr>
          <p:spPr>
            <a:xfrm>
              <a:off x="2479" y="1728"/>
              <a:ext cx="3199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400">
                  <a:solidFill>
                    <a:srgbClr val="FF0000"/>
                  </a:solidFill>
                </a:rPr>
                <a:t>点击输入标题</a:t>
              </a:r>
              <a:endParaRPr lang="zh-CN" altLang="en-US" sz="2400">
                <a:solidFill>
                  <a:srgbClr val="FF0000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178" y="2495"/>
              <a:ext cx="4166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1400"/>
                <a:t>sdsds sdsfg wer tyhtg mhhf sdfdg gfhtyh ghted dsgrfg</a:t>
              </a:r>
              <a:r>
                <a:rPr lang="zh-CN" altLang="en-US" sz="1400"/>
                <a:t>。</a:t>
              </a:r>
              <a:endParaRPr lang="zh-CN" altLang="en-US" sz="1400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517130" y="1084580"/>
            <a:ext cx="2645410" cy="1009015"/>
            <a:chOff x="2178" y="1728"/>
            <a:chExt cx="4166" cy="1589"/>
          </a:xfrm>
        </p:grpSpPr>
        <p:sp>
          <p:nvSpPr>
            <p:cNvPr id="17" name="文本框 16"/>
            <p:cNvSpPr txBox="1"/>
            <p:nvPr/>
          </p:nvSpPr>
          <p:spPr>
            <a:xfrm>
              <a:off x="2479" y="1728"/>
              <a:ext cx="3199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400">
                  <a:solidFill>
                    <a:srgbClr val="FF0000"/>
                  </a:solidFill>
                </a:rPr>
                <a:t>点击输入标题</a:t>
              </a:r>
              <a:endParaRPr lang="zh-CN" altLang="en-US" sz="2400">
                <a:solidFill>
                  <a:srgbClr val="FF0000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178" y="2495"/>
              <a:ext cx="4166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1400"/>
                <a:t>sdsds sdsfg wer tyhtg mhhf sdfdg gfhtyh ghted dsgrfg</a:t>
              </a:r>
              <a:r>
                <a:rPr lang="zh-CN" altLang="en-US" sz="1400"/>
                <a:t>。</a:t>
              </a:r>
              <a:endParaRPr lang="zh-CN" altLang="en-US" sz="140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539990" y="3235960"/>
            <a:ext cx="2645410" cy="1009015"/>
            <a:chOff x="2178" y="1728"/>
            <a:chExt cx="4166" cy="1589"/>
          </a:xfrm>
        </p:grpSpPr>
        <p:sp>
          <p:nvSpPr>
            <p:cNvPr id="20" name="文本框 19"/>
            <p:cNvSpPr txBox="1"/>
            <p:nvPr/>
          </p:nvSpPr>
          <p:spPr>
            <a:xfrm>
              <a:off x="2479" y="1728"/>
              <a:ext cx="3199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400">
                  <a:solidFill>
                    <a:srgbClr val="FF0000"/>
                  </a:solidFill>
                </a:rPr>
                <a:t>点击输入标题</a:t>
              </a:r>
              <a:endParaRPr lang="zh-CN" altLang="en-US" sz="2400">
                <a:solidFill>
                  <a:srgbClr val="FF0000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178" y="2495"/>
              <a:ext cx="4166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1400"/>
                <a:t>sdsds sdsfg wer tyhtg mhhf sdfdg gfhtyh ghted dsgrfg</a:t>
              </a:r>
              <a:r>
                <a:rPr lang="zh-CN" altLang="en-US" sz="1400"/>
                <a:t>。</a:t>
              </a:r>
              <a:endParaRPr lang="zh-CN" altLang="en-US" sz="140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599940" y="5054600"/>
            <a:ext cx="2645410" cy="1009015"/>
            <a:chOff x="2178" y="1728"/>
            <a:chExt cx="4166" cy="1589"/>
          </a:xfrm>
        </p:grpSpPr>
        <p:sp>
          <p:nvSpPr>
            <p:cNvPr id="23" name="文本框 22"/>
            <p:cNvSpPr txBox="1"/>
            <p:nvPr/>
          </p:nvSpPr>
          <p:spPr>
            <a:xfrm>
              <a:off x="2479" y="1728"/>
              <a:ext cx="3199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400">
                  <a:solidFill>
                    <a:srgbClr val="FF0000"/>
                  </a:solidFill>
                </a:rPr>
                <a:t>点击输入标题</a:t>
              </a:r>
              <a:endParaRPr lang="zh-CN" altLang="en-US" sz="2400">
                <a:solidFill>
                  <a:srgbClr val="FF0000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178" y="2495"/>
              <a:ext cx="4166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1400"/>
                <a:t>sdsds sdsfg wer tyhtg mhhf sdfdg gfhtyh ghted dsgrfg</a:t>
              </a:r>
              <a:r>
                <a:rPr lang="zh-CN" altLang="en-US" sz="1400"/>
                <a:t>。</a:t>
              </a:r>
              <a:endParaRPr lang="zh-CN" altLang="en-US" sz="1400"/>
            </a:p>
          </p:txBody>
        </p:sp>
      </p:grpSp>
      <p:sp>
        <p:nvSpPr>
          <p:cNvPr id="25" name="正五边形 24"/>
          <p:cNvSpPr/>
          <p:nvPr/>
        </p:nvSpPr>
        <p:spPr>
          <a:xfrm>
            <a:off x="5034915" y="2242185"/>
            <a:ext cx="1818640" cy="1797685"/>
          </a:xfrm>
          <a:prstGeom prst="pentagon">
            <a:avLst/>
          </a:prstGeom>
          <a:blipFill rotWithShape="1">
            <a:blip r:embed="rId3"/>
            <a:stretch>
              <a:fillRect l="-30000" r="-17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4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f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455" y="-72390"/>
            <a:ext cx="12023090" cy="70021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952990" y="4741545"/>
            <a:ext cx="1949450" cy="2060575"/>
          </a:xfrm>
          <a:prstGeom prst="rect">
            <a:avLst/>
          </a:prstGeom>
          <a:solidFill>
            <a:srgbClr val="E8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图片 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0415" y="4346575"/>
            <a:ext cx="2514600" cy="24809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30730" y="730250"/>
            <a:ext cx="3550285" cy="5194935"/>
          </a:xfrm>
          <a:prstGeom prst="rect">
            <a:avLst/>
          </a:prstGeom>
          <a:solidFill>
            <a:srgbClr val="DB2D63">
              <a:alpha val="9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4845" y="698500"/>
            <a:ext cx="3698875" cy="522668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263775" y="1128395"/>
            <a:ext cx="663575" cy="54864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319655" y="1155065"/>
            <a:ext cx="7219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rgbClr val="FF4803"/>
                </a:solidFill>
              </a:rPr>
              <a:t>01</a:t>
            </a:r>
            <a:endParaRPr lang="en-US" altLang="zh-CN" sz="2800">
              <a:solidFill>
                <a:srgbClr val="FF4803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101975" y="1155700"/>
            <a:ext cx="22225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bg1"/>
                </a:solidFill>
              </a:rPr>
              <a:t>请输入标题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232660" y="1875790"/>
            <a:ext cx="35540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chemeClr val="bg1"/>
                </a:solidFill>
              </a:rPr>
              <a:t>sdsds sdsfg wer tyhtg mhhf sdfdg gfhtyh ghted dsgrfg</a:t>
            </a:r>
            <a:r>
              <a:rPr lang="zh-CN" altLang="en-US">
                <a:solidFill>
                  <a:schemeClr val="bg1"/>
                </a:solidFill>
              </a:rPr>
              <a:t>。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270125" y="2588895"/>
            <a:ext cx="663575" cy="54864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326005" y="2615565"/>
            <a:ext cx="7219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rgbClr val="FF4803"/>
                </a:solidFill>
              </a:rPr>
              <a:t>02</a:t>
            </a:r>
            <a:endParaRPr lang="en-US" altLang="zh-CN" sz="2800">
              <a:solidFill>
                <a:srgbClr val="FF4803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108325" y="2616200"/>
            <a:ext cx="22225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bg1"/>
                </a:solidFill>
              </a:rPr>
              <a:t>请输入标题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239010" y="3336290"/>
            <a:ext cx="35540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chemeClr val="bg1"/>
                </a:solidFill>
              </a:rPr>
              <a:t>sdsds sdsfg wer tyhtg mhhf sdfdg gfhtyh ghted dsgrfg</a:t>
            </a:r>
            <a:r>
              <a:rPr lang="zh-CN" altLang="en-US">
                <a:solidFill>
                  <a:schemeClr val="bg1"/>
                </a:solidFill>
              </a:rPr>
              <a:t>。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263775" y="4087495"/>
            <a:ext cx="663575" cy="54864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2319655" y="4114165"/>
            <a:ext cx="7219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rgbClr val="FF4803"/>
                </a:solidFill>
              </a:rPr>
              <a:t>03</a:t>
            </a:r>
            <a:endParaRPr lang="en-US" altLang="zh-CN" sz="2800">
              <a:solidFill>
                <a:srgbClr val="FF4803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01975" y="4114800"/>
            <a:ext cx="22225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bg1"/>
                </a:solidFill>
              </a:rPr>
              <a:t>请输入标题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232660" y="4834890"/>
            <a:ext cx="35540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chemeClr val="bg1"/>
                </a:solidFill>
              </a:rPr>
              <a:t>sdsds sdsfg wer tyhtg mhhf sdfdg gfhtyh ghted dsgrfg</a:t>
            </a:r>
            <a:r>
              <a:rPr lang="zh-CN" altLang="en-US">
                <a:solidFill>
                  <a:schemeClr val="bg1"/>
                </a:solidFill>
              </a:rPr>
              <a:t>。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未标题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88900" y="1047115"/>
            <a:ext cx="4409440" cy="38468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079875" y="2125345"/>
            <a:ext cx="526415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8000">
                <a:solidFill>
                  <a:srgbClr val="FF4803"/>
                </a:solidFill>
              </a:rPr>
              <a:t>谢谢观看</a:t>
            </a:r>
            <a:endParaRPr lang="zh-CN" altLang="en-US" sz="8000">
              <a:solidFill>
                <a:srgbClr val="FF4803"/>
              </a:solidFill>
            </a:endParaRPr>
          </a:p>
        </p:txBody>
      </p:sp>
      <p:pic>
        <p:nvPicPr>
          <p:cNvPr id="5" name="图片 4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9615" y="1864995"/>
            <a:ext cx="2514600" cy="24809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264025" y="3469005"/>
            <a:ext cx="3827145" cy="75565"/>
          </a:xfrm>
          <a:prstGeom prst="rect">
            <a:avLst/>
          </a:prstGeom>
          <a:solidFill>
            <a:srgbClr val="DB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955415" y="3837940"/>
            <a:ext cx="46494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主讲人：</a:t>
            </a:r>
            <a:r>
              <a:rPr lang="en-US" altLang="zh-CN" sz="2400"/>
              <a:t>xxxx   </a:t>
            </a:r>
            <a:r>
              <a:rPr lang="zh-CN" altLang="en-US" sz="2400"/>
              <a:t>时间</a:t>
            </a:r>
            <a:r>
              <a:rPr lang="en-US" altLang="zh-CN" sz="2400"/>
              <a:t>2019.03.08</a:t>
            </a:r>
            <a:endParaRPr lang="en-US" altLang="zh-CN" sz="2400"/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f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995" y="-72390"/>
            <a:ext cx="12023090" cy="70021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982200" y="4741545"/>
            <a:ext cx="1949450" cy="2060575"/>
          </a:xfrm>
          <a:prstGeom prst="rect">
            <a:avLst/>
          </a:prstGeom>
          <a:solidFill>
            <a:srgbClr val="E8E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图片 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7260" y="4335780"/>
            <a:ext cx="2514600" cy="24809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080635" y="556895"/>
            <a:ext cx="203517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>
                  <a:gsLst>
                    <a:gs pos="0">
                      <a:srgbClr val="FF8D41"/>
                    </a:gs>
                    <a:gs pos="100000">
                      <a:srgbClr val="C00000"/>
                    </a:gs>
                  </a:gsLst>
                  <a:lin ang="5400000" scaled="0"/>
                </a:gradFill>
              </a14:hiddenFill>
            </a:ext>
          </a:extLst>
        </p:spPr>
        <p:txBody>
          <a:bodyPr wrap="square" rtlCol="0">
            <a:spAutoFit/>
          </a:bodyPr>
          <a:p>
            <a:r>
              <a:rPr lang="zh-CN" altLang="en-US" sz="7200" b="1">
                <a:gradFill>
                  <a:gsLst>
                    <a:gs pos="0">
                      <a:srgbClr val="DE3E4E"/>
                    </a:gs>
                    <a:gs pos="100000">
                      <a:srgbClr val="DB2D63">
                        <a:alpha val="100000"/>
                        <a:lumMod val="72000"/>
                        <a:lumOff val="28000"/>
                      </a:srgbClr>
                    </a:gs>
                  </a:gsLst>
                  <a:lin ang="5400000"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目录</a:t>
            </a:r>
            <a:endParaRPr lang="zh-CN" altLang="en-US" sz="7200" b="1">
              <a:gradFill>
                <a:gsLst>
                  <a:gs pos="0">
                    <a:srgbClr val="DE3E4E"/>
                  </a:gs>
                  <a:gs pos="100000">
                    <a:srgbClr val="DB2D63">
                      <a:alpha val="100000"/>
                      <a:lumMod val="72000"/>
                      <a:lumOff val="28000"/>
                    </a:srgbClr>
                  </a:gs>
                </a:gsLst>
                <a:lin ang="5400000" scaled="0"/>
              </a:gra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784350" y="4185285"/>
            <a:ext cx="22948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007110" y="2558415"/>
            <a:ext cx="2628900" cy="2212340"/>
            <a:chOff x="2286" y="3929"/>
            <a:chExt cx="4140" cy="3484"/>
          </a:xfrm>
        </p:grpSpPr>
        <p:sp>
          <p:nvSpPr>
            <p:cNvPr id="12" name="正五边形 11"/>
            <p:cNvSpPr/>
            <p:nvPr/>
          </p:nvSpPr>
          <p:spPr>
            <a:xfrm>
              <a:off x="2491" y="3929"/>
              <a:ext cx="2736" cy="2283"/>
            </a:xfrm>
            <a:prstGeom prst="pentagon">
              <a:avLst/>
            </a:prstGeom>
            <a:solidFill>
              <a:srgbClr val="DB2D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320" y="4426"/>
              <a:ext cx="1882" cy="15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r>
                <a:rPr lang="en-US" altLang="zh-CN" sz="6000">
                  <a:solidFill>
                    <a:schemeClr val="bg1"/>
                  </a:solidFill>
                  <a:latin typeface="+mj-ea"/>
                  <a:ea typeface="+mj-ea"/>
                </a:rPr>
                <a:t>1</a:t>
              </a:r>
              <a:endParaRPr lang="en-US" altLang="zh-CN" sz="60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286" y="6591"/>
              <a:ext cx="414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800">
                  <a:latin typeface="+mj-ea"/>
                  <a:ea typeface="+mj-ea"/>
                </a:rPr>
                <a:t>请输入标题</a:t>
              </a:r>
              <a:endParaRPr lang="zh-CN" altLang="en-US" sz="2800">
                <a:latin typeface="+mj-ea"/>
                <a:ea typeface="+mj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456940" y="2558415"/>
            <a:ext cx="2629535" cy="2212340"/>
            <a:chOff x="2286" y="3929"/>
            <a:chExt cx="4141" cy="3484"/>
          </a:xfrm>
        </p:grpSpPr>
        <p:sp>
          <p:nvSpPr>
            <p:cNvPr id="18" name="正五边形 17"/>
            <p:cNvSpPr/>
            <p:nvPr/>
          </p:nvSpPr>
          <p:spPr>
            <a:xfrm>
              <a:off x="2491" y="3929"/>
              <a:ext cx="2736" cy="2283"/>
            </a:xfrm>
            <a:prstGeom prst="pentagon">
              <a:avLst/>
            </a:prstGeom>
            <a:solidFill>
              <a:srgbClr val="DB2D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320" y="4426"/>
              <a:ext cx="1882" cy="15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r>
                <a:rPr lang="en-US" altLang="zh-CN" sz="6000">
                  <a:solidFill>
                    <a:schemeClr val="bg1"/>
                  </a:solidFill>
                  <a:latin typeface="+mj-ea"/>
                  <a:ea typeface="+mj-ea"/>
                </a:rPr>
                <a:t>2</a:t>
              </a:r>
              <a:endParaRPr lang="en-US" altLang="zh-CN" sz="60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86" y="6591"/>
              <a:ext cx="414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800">
                  <a:latin typeface="+mj-ea"/>
                  <a:ea typeface="+mj-ea"/>
                </a:rPr>
                <a:t>请输入标题</a:t>
              </a:r>
              <a:endParaRPr lang="zh-CN" altLang="en-US" sz="2800">
                <a:latin typeface="+mj-ea"/>
                <a:ea typeface="+mj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906770" y="2558415"/>
            <a:ext cx="2629535" cy="2212340"/>
            <a:chOff x="2286" y="3929"/>
            <a:chExt cx="4141" cy="3484"/>
          </a:xfrm>
        </p:grpSpPr>
        <p:sp>
          <p:nvSpPr>
            <p:cNvPr id="22" name="正五边形 21"/>
            <p:cNvSpPr/>
            <p:nvPr/>
          </p:nvSpPr>
          <p:spPr>
            <a:xfrm>
              <a:off x="2491" y="3929"/>
              <a:ext cx="2736" cy="2283"/>
            </a:xfrm>
            <a:prstGeom prst="pentagon">
              <a:avLst/>
            </a:prstGeom>
            <a:solidFill>
              <a:srgbClr val="DB2D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320" y="4426"/>
              <a:ext cx="1882" cy="15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r>
                <a:rPr lang="en-US" altLang="zh-CN" sz="6000">
                  <a:solidFill>
                    <a:schemeClr val="bg1"/>
                  </a:solidFill>
                  <a:latin typeface="+mj-ea"/>
                  <a:ea typeface="+mj-ea"/>
                </a:rPr>
                <a:t>3</a:t>
              </a:r>
              <a:endParaRPr lang="en-US" altLang="zh-CN" sz="60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286" y="6591"/>
              <a:ext cx="414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800">
                  <a:latin typeface="+mj-ea"/>
                  <a:ea typeface="+mj-ea"/>
                </a:rPr>
                <a:t>请输入标题</a:t>
              </a:r>
              <a:endParaRPr lang="zh-CN" altLang="en-US" sz="2800"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356600" y="2558415"/>
            <a:ext cx="2629535" cy="2212340"/>
            <a:chOff x="2286" y="3929"/>
            <a:chExt cx="4141" cy="3484"/>
          </a:xfrm>
        </p:grpSpPr>
        <p:sp>
          <p:nvSpPr>
            <p:cNvPr id="26" name="正五边形 25"/>
            <p:cNvSpPr/>
            <p:nvPr/>
          </p:nvSpPr>
          <p:spPr>
            <a:xfrm>
              <a:off x="2491" y="3929"/>
              <a:ext cx="2736" cy="2283"/>
            </a:xfrm>
            <a:prstGeom prst="pentagon">
              <a:avLst/>
            </a:prstGeom>
            <a:solidFill>
              <a:srgbClr val="DB2D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320" y="4426"/>
              <a:ext cx="1882" cy="15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r>
                <a:rPr lang="en-US" altLang="zh-CN" sz="6000">
                  <a:solidFill>
                    <a:schemeClr val="bg1"/>
                  </a:solidFill>
                  <a:latin typeface="+mj-ea"/>
                  <a:ea typeface="+mj-ea"/>
                </a:rPr>
                <a:t>4</a:t>
              </a:r>
              <a:endParaRPr lang="en-US" altLang="zh-CN" sz="60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286" y="6591"/>
              <a:ext cx="414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800">
                  <a:latin typeface="+mj-ea"/>
                  <a:ea typeface="+mj-ea"/>
                </a:rPr>
                <a:t>请输入标题</a:t>
              </a:r>
              <a:endParaRPr lang="zh-CN" altLang="en-US" sz="2800">
                <a:latin typeface="+mj-ea"/>
                <a:ea typeface="+mj-ea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5389245" y="1651000"/>
            <a:ext cx="1402715" cy="75565"/>
          </a:xfrm>
          <a:prstGeom prst="rect">
            <a:avLst/>
          </a:prstGeom>
          <a:solidFill>
            <a:srgbClr val="DB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f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455" y="-72390"/>
            <a:ext cx="12023090" cy="70021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952990" y="4741545"/>
            <a:ext cx="1949450" cy="2060575"/>
          </a:xfrm>
          <a:prstGeom prst="rect">
            <a:avLst/>
          </a:prstGeom>
          <a:solidFill>
            <a:srgbClr val="E8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图片 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2175" y="4448810"/>
            <a:ext cx="2514600" cy="248094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784350" y="4185285"/>
            <a:ext cx="22948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" name="五边形 1"/>
          <p:cNvSpPr/>
          <p:nvPr/>
        </p:nvSpPr>
        <p:spPr>
          <a:xfrm>
            <a:off x="3700780" y="2176145"/>
            <a:ext cx="4845050" cy="1243330"/>
          </a:xfrm>
          <a:prstGeom prst="homePlate">
            <a:avLst/>
          </a:prstGeom>
          <a:solidFill>
            <a:srgbClr val="DD37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五边形 6"/>
          <p:cNvSpPr/>
          <p:nvPr/>
        </p:nvSpPr>
        <p:spPr>
          <a:xfrm>
            <a:off x="3700780" y="2096770"/>
            <a:ext cx="4845050" cy="1243330"/>
          </a:xfrm>
          <a:prstGeom prst="homePlate">
            <a:avLst/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843655" y="2304415"/>
            <a:ext cx="12579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800">
                <a:solidFill>
                  <a:srgbClr val="DD3755"/>
                </a:solidFill>
              </a:rPr>
              <a:t>01</a:t>
            </a:r>
            <a:endParaRPr lang="en-US" altLang="zh-CN" sz="4800">
              <a:solidFill>
                <a:srgbClr val="DD3755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23790" y="2399665"/>
            <a:ext cx="49885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点击输入标题</a:t>
            </a:r>
            <a:endParaRPr lang="zh-CN" altLang="en-US" sz="3200"/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f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455" y="-72390"/>
            <a:ext cx="12023090" cy="70021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952990" y="4741545"/>
            <a:ext cx="1949450" cy="2060575"/>
          </a:xfrm>
          <a:prstGeom prst="rect">
            <a:avLst/>
          </a:prstGeom>
          <a:solidFill>
            <a:srgbClr val="E8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图片 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2310" y="4356100"/>
            <a:ext cx="2514600" cy="248094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784350" y="4185285"/>
            <a:ext cx="22948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863725" y="1601470"/>
            <a:ext cx="2358390" cy="3246120"/>
            <a:chOff x="2935" y="2522"/>
            <a:chExt cx="3714" cy="5112"/>
          </a:xfrm>
        </p:grpSpPr>
        <p:sp>
          <p:nvSpPr>
            <p:cNvPr id="6" name="流程图: 离页连接符 5"/>
            <p:cNvSpPr/>
            <p:nvPr/>
          </p:nvSpPr>
          <p:spPr>
            <a:xfrm>
              <a:off x="2963" y="2522"/>
              <a:ext cx="2886" cy="3765"/>
            </a:xfrm>
            <a:prstGeom prst="flowChartOffpageConnector">
              <a:avLst/>
            </a:prstGeom>
            <a:solidFill>
              <a:srgbClr val="DB2D6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3264" y="6437"/>
              <a:ext cx="2283" cy="0"/>
            </a:xfrm>
            <a:prstGeom prst="line">
              <a:avLst/>
            </a:prstGeom>
            <a:ln w="38100">
              <a:solidFill>
                <a:srgbClr val="DB2D63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2935" y="6812"/>
              <a:ext cx="371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800"/>
                <a:t>请输入标题</a:t>
              </a:r>
              <a:endParaRPr lang="zh-CN" altLang="en-US" sz="280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212" y="2926"/>
              <a:ext cx="2258" cy="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>
                  <a:solidFill>
                    <a:schemeClr val="bg1"/>
                  </a:solidFill>
                </a:rPr>
                <a:t>emic  injyr</a:t>
              </a:r>
              <a:endParaRPr lang="en-US" altLang="zh-CN">
                <a:solidFill>
                  <a:schemeClr val="bg1"/>
                </a:solidFill>
              </a:endParaRPr>
            </a:p>
            <a:p>
              <a:r>
                <a:rPr lang="en-US" altLang="zh-CN">
                  <a:solidFill>
                    <a:schemeClr val="bg1"/>
                  </a:solidFill>
                </a:rPr>
                <a:t>xdxd  sdsd sdssdfsdsdssdfgfvdfdsfsfsd</a:t>
              </a:r>
              <a:endParaRPr lang="en-US" altLang="zh-CN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737100" y="1617345"/>
            <a:ext cx="2358390" cy="3246120"/>
            <a:chOff x="2935" y="2522"/>
            <a:chExt cx="3714" cy="5112"/>
          </a:xfrm>
        </p:grpSpPr>
        <p:sp>
          <p:nvSpPr>
            <p:cNvPr id="16" name="流程图: 离页连接符 15"/>
            <p:cNvSpPr/>
            <p:nvPr/>
          </p:nvSpPr>
          <p:spPr>
            <a:xfrm>
              <a:off x="2963" y="2522"/>
              <a:ext cx="2886" cy="3765"/>
            </a:xfrm>
            <a:prstGeom prst="flowChartOffpageConnector">
              <a:avLst/>
            </a:prstGeom>
            <a:solidFill>
              <a:srgbClr val="DB2D6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3264" y="6437"/>
              <a:ext cx="2283" cy="0"/>
            </a:xfrm>
            <a:prstGeom prst="line">
              <a:avLst/>
            </a:prstGeom>
            <a:ln w="38100">
              <a:solidFill>
                <a:srgbClr val="DB2D63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2935" y="6812"/>
              <a:ext cx="371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800"/>
                <a:t>请输入标题</a:t>
              </a:r>
              <a:endParaRPr lang="zh-CN" altLang="en-US" sz="280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212" y="2926"/>
              <a:ext cx="2258" cy="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>
                  <a:solidFill>
                    <a:schemeClr val="bg1"/>
                  </a:solidFill>
                </a:rPr>
                <a:t>emic  injyr</a:t>
              </a:r>
              <a:endParaRPr lang="en-US" altLang="zh-CN">
                <a:solidFill>
                  <a:schemeClr val="bg1"/>
                </a:solidFill>
              </a:endParaRPr>
            </a:p>
            <a:p>
              <a:r>
                <a:rPr lang="en-US" altLang="zh-CN">
                  <a:solidFill>
                    <a:schemeClr val="bg1"/>
                  </a:solidFill>
                </a:rPr>
                <a:t>xdxd  sdsd sdssdfsdsdssdfgfvdfdsfsfsd</a:t>
              </a:r>
              <a:endParaRPr lang="en-US" altLang="zh-CN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594600" y="1617345"/>
            <a:ext cx="2358390" cy="3246120"/>
            <a:chOff x="2935" y="2522"/>
            <a:chExt cx="3714" cy="5112"/>
          </a:xfrm>
        </p:grpSpPr>
        <p:sp>
          <p:nvSpPr>
            <p:cNvPr id="21" name="流程图: 离页连接符 20"/>
            <p:cNvSpPr/>
            <p:nvPr/>
          </p:nvSpPr>
          <p:spPr>
            <a:xfrm>
              <a:off x="2963" y="2522"/>
              <a:ext cx="2886" cy="3765"/>
            </a:xfrm>
            <a:prstGeom prst="flowChartOffpageConnector">
              <a:avLst/>
            </a:prstGeom>
            <a:solidFill>
              <a:srgbClr val="DB2D6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3264" y="6437"/>
              <a:ext cx="2283" cy="0"/>
            </a:xfrm>
            <a:prstGeom prst="line">
              <a:avLst/>
            </a:prstGeom>
            <a:ln w="38100">
              <a:solidFill>
                <a:srgbClr val="DB2D63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文本框 22"/>
            <p:cNvSpPr txBox="1"/>
            <p:nvPr/>
          </p:nvSpPr>
          <p:spPr>
            <a:xfrm>
              <a:off x="2935" y="6812"/>
              <a:ext cx="371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800"/>
                <a:t>请输入标题</a:t>
              </a:r>
              <a:endParaRPr lang="zh-CN" altLang="en-US" sz="2800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212" y="2926"/>
              <a:ext cx="2258" cy="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>
                  <a:solidFill>
                    <a:schemeClr val="bg1"/>
                  </a:solidFill>
                </a:rPr>
                <a:t>emic  injyr</a:t>
              </a:r>
              <a:endParaRPr lang="en-US" altLang="zh-CN">
                <a:solidFill>
                  <a:schemeClr val="bg1"/>
                </a:solidFill>
              </a:endParaRPr>
            </a:p>
            <a:p>
              <a:r>
                <a:rPr lang="en-US" altLang="zh-CN">
                  <a:solidFill>
                    <a:schemeClr val="bg1"/>
                  </a:solidFill>
                </a:rPr>
                <a:t>xdxd  sdsd sdssdfsdsdssdfgfvdfdsfsfsd</a:t>
              </a:r>
              <a:endParaRPr lang="en-US" altLang="zh-CN">
                <a:solidFill>
                  <a:schemeClr val="bg1"/>
                </a:solidFill>
              </a:endParaRPr>
            </a:p>
          </p:txBody>
        </p:sp>
      </p:grp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f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455" y="-72390"/>
            <a:ext cx="12023090" cy="70021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952990" y="4741545"/>
            <a:ext cx="1949450" cy="2060575"/>
          </a:xfrm>
          <a:prstGeom prst="rect">
            <a:avLst/>
          </a:prstGeom>
          <a:solidFill>
            <a:srgbClr val="E9E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图片 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8995" y="4248150"/>
            <a:ext cx="2514600" cy="248094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784350" y="4185285"/>
            <a:ext cx="22948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/>
                </a14:imgProps>
              </a:ext>
            </a:extLst>
          </a:blip>
          <a:srcRect/>
          <a:stretch>
            <a:fillRect/>
          </a:stretch>
        </p:blipFill>
        <p:spPr>
          <a:xfrm>
            <a:off x="1450975" y="817880"/>
            <a:ext cx="3477895" cy="5061585"/>
          </a:xfrm>
          <a:prstGeom prst="rect">
            <a:avLst/>
          </a:prstGeom>
          <a:ln w="38100" cmpd="sng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1" name="矩形 10"/>
          <p:cNvSpPr/>
          <p:nvPr/>
        </p:nvSpPr>
        <p:spPr>
          <a:xfrm>
            <a:off x="5306695" y="1013460"/>
            <a:ext cx="876300" cy="637540"/>
          </a:xfrm>
          <a:prstGeom prst="rect">
            <a:avLst/>
          </a:prstGeom>
          <a:solidFill>
            <a:srgbClr val="DB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418455" y="1029970"/>
            <a:ext cx="8763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>
                <a:solidFill>
                  <a:schemeClr val="bg1"/>
                </a:solidFill>
              </a:rPr>
              <a:t>01</a:t>
            </a:r>
            <a:endParaRPr lang="en-US" altLang="zh-CN" sz="360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06695" y="1938655"/>
            <a:ext cx="58959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s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j-ea"/>
              </a:rPr>
              <a:t>ds sdsfsd  dsds fge dfdgfsfs sfdgfd  gvrfrg sd grgs</a:t>
            </a:r>
            <a:endParaRPr lang="en-US" altLang="zh-CN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j-ea"/>
            </a:endParaRPr>
          </a:p>
          <a:p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j-ea"/>
              </a:rPr>
              <a:t>fjdi nhg sdsuiaj sdssudde kdfskj gfgdjd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j-ea"/>
              </a:rPr>
              <a:t>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j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274945" y="2870835"/>
            <a:ext cx="876300" cy="637540"/>
          </a:xfrm>
          <a:prstGeom prst="rect">
            <a:avLst/>
          </a:prstGeom>
          <a:solidFill>
            <a:srgbClr val="DB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5386705" y="2887345"/>
            <a:ext cx="8763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>
                <a:solidFill>
                  <a:schemeClr val="bg1"/>
                </a:solidFill>
              </a:rPr>
              <a:t>02</a:t>
            </a:r>
            <a:endParaRPr lang="en-US" altLang="zh-CN" sz="360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274945" y="3796030"/>
            <a:ext cx="58959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s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j-ea"/>
              </a:rPr>
              <a:t>ds sdsfsd  dsds fge dfdgfsfs sfdgfd  gvrfrg sd grgs</a:t>
            </a:r>
            <a:endParaRPr lang="en-US" altLang="zh-CN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j-ea"/>
            </a:endParaRPr>
          </a:p>
          <a:p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j-ea"/>
              </a:rPr>
              <a:t>fjdi nhg sdsuiaj sdssudde kdfskj gfgdjd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j-ea"/>
              </a:rPr>
              <a:t>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j-ea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f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455" y="-72390"/>
            <a:ext cx="12023090" cy="70021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952990" y="4741545"/>
            <a:ext cx="1949450" cy="2060575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图片 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8205" y="4414520"/>
            <a:ext cx="2514600" cy="2480945"/>
          </a:xfrm>
          <a:prstGeom prst="rect">
            <a:avLst/>
          </a:prstGeom>
        </p:spPr>
      </p:pic>
      <p:sp>
        <p:nvSpPr>
          <p:cNvPr id="2" name="五边形 1"/>
          <p:cNvSpPr/>
          <p:nvPr/>
        </p:nvSpPr>
        <p:spPr>
          <a:xfrm>
            <a:off x="3700780" y="2176145"/>
            <a:ext cx="4845050" cy="1243330"/>
          </a:xfrm>
          <a:prstGeom prst="homePlate">
            <a:avLst/>
          </a:prstGeom>
          <a:solidFill>
            <a:srgbClr val="DD37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五边形 6"/>
          <p:cNvSpPr/>
          <p:nvPr/>
        </p:nvSpPr>
        <p:spPr>
          <a:xfrm>
            <a:off x="3700780" y="2096770"/>
            <a:ext cx="4845050" cy="1243330"/>
          </a:xfrm>
          <a:prstGeom prst="homePlate">
            <a:avLst/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843655" y="2304415"/>
            <a:ext cx="12579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800">
                <a:solidFill>
                  <a:srgbClr val="DD3755"/>
                </a:solidFill>
              </a:rPr>
              <a:t>02</a:t>
            </a:r>
            <a:endParaRPr lang="en-US" altLang="zh-CN" sz="4800">
              <a:solidFill>
                <a:srgbClr val="DD3755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23790" y="2399665"/>
            <a:ext cx="49885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点击输入标题</a:t>
            </a:r>
            <a:endParaRPr lang="zh-CN" altLang="en-US" sz="3200"/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f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455" y="-72390"/>
            <a:ext cx="12023090" cy="70021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967595" y="4741545"/>
            <a:ext cx="1949450" cy="2060575"/>
          </a:xfrm>
          <a:prstGeom prst="rect">
            <a:avLst/>
          </a:prstGeom>
          <a:solidFill>
            <a:srgbClr val="E8E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图片 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0575" y="4329430"/>
            <a:ext cx="2514600" cy="248094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784350" y="4185285"/>
            <a:ext cx="22948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22" name="菱形 21"/>
          <p:cNvSpPr/>
          <p:nvPr/>
        </p:nvSpPr>
        <p:spPr>
          <a:xfrm>
            <a:off x="4941570" y="1906905"/>
            <a:ext cx="2422525" cy="2422525"/>
          </a:xfrm>
          <a:prstGeom prst="diamond">
            <a:avLst/>
          </a:prstGeom>
          <a:blipFill rotWithShape="1">
            <a:blip r:embed="rId3"/>
            <a:stretch>
              <a:fillRect r="-17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1289685" y="1365885"/>
            <a:ext cx="3616325" cy="1504315"/>
            <a:chOff x="2031" y="2151"/>
            <a:chExt cx="5695" cy="2369"/>
          </a:xfrm>
        </p:grpSpPr>
        <p:sp>
          <p:nvSpPr>
            <p:cNvPr id="23" name="椭圆 22"/>
            <p:cNvSpPr/>
            <p:nvPr/>
          </p:nvSpPr>
          <p:spPr>
            <a:xfrm>
              <a:off x="6120" y="2151"/>
              <a:ext cx="1130" cy="1130"/>
            </a:xfrm>
            <a:prstGeom prst="ellipse">
              <a:avLst/>
            </a:prstGeom>
            <a:solidFill>
              <a:srgbClr val="F5B6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031" y="2323"/>
              <a:ext cx="4116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200"/>
                <a:t>请输入标题</a:t>
              </a:r>
              <a:endParaRPr lang="zh-CN" altLang="en-US" sz="320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130" y="3504"/>
              <a:ext cx="5597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/>
                <a:t>sdsds sdsfg wer tyhtg mhhf sdfdg gfhtyh ghted dsgrfg</a:t>
              </a:r>
              <a:r>
                <a:rPr lang="zh-CN" altLang="en-US"/>
                <a:t>。</a:t>
              </a:r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224" y="2300"/>
              <a:ext cx="1357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280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en-US" altLang="zh-CN" sz="28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289685" y="3842385"/>
            <a:ext cx="3616960" cy="1504315"/>
            <a:chOff x="2031" y="2151"/>
            <a:chExt cx="5696" cy="2369"/>
          </a:xfrm>
        </p:grpSpPr>
        <p:sp>
          <p:nvSpPr>
            <p:cNvPr id="29" name="椭圆 28"/>
            <p:cNvSpPr/>
            <p:nvPr/>
          </p:nvSpPr>
          <p:spPr>
            <a:xfrm>
              <a:off x="6120" y="2151"/>
              <a:ext cx="1130" cy="113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031" y="2323"/>
              <a:ext cx="4116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200"/>
                <a:t>请输入标题</a:t>
              </a:r>
              <a:endParaRPr lang="zh-CN" altLang="en-US" sz="3200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130" y="3504"/>
              <a:ext cx="5597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/>
                <a:t>sdsds sdsfg wer tyhtg mhhf sdfdg gfhtyh ghted dsgrfg</a:t>
              </a:r>
              <a:r>
                <a:rPr lang="zh-CN" altLang="en-US"/>
                <a:t>。</a:t>
              </a:r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224" y="2300"/>
              <a:ext cx="1357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280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en-US" altLang="zh-CN" sz="28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416800" y="1365885"/>
            <a:ext cx="3617595" cy="1520190"/>
            <a:chOff x="2130" y="2126"/>
            <a:chExt cx="5697" cy="2394"/>
          </a:xfrm>
        </p:grpSpPr>
        <p:sp>
          <p:nvSpPr>
            <p:cNvPr id="34" name="椭圆 33"/>
            <p:cNvSpPr/>
            <p:nvPr/>
          </p:nvSpPr>
          <p:spPr>
            <a:xfrm>
              <a:off x="2230" y="2126"/>
              <a:ext cx="1130" cy="113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711" y="2337"/>
              <a:ext cx="4116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200"/>
                <a:t>请输入标题</a:t>
              </a:r>
              <a:endParaRPr lang="zh-CN" altLang="en-US" sz="3200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130" y="3504"/>
              <a:ext cx="5597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/>
                <a:t>sdsds sdsfg wer tyhtg mhhf sdfdg gfhtyh ghted dsgrfg</a:t>
              </a:r>
              <a:r>
                <a:rPr lang="zh-CN" altLang="en-US"/>
                <a:t>。</a:t>
              </a:r>
              <a:endParaRPr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334" y="2275"/>
              <a:ext cx="1357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280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en-US" altLang="zh-CN" sz="28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448550" y="3855085"/>
            <a:ext cx="3617595" cy="1520190"/>
            <a:chOff x="2130" y="2126"/>
            <a:chExt cx="5697" cy="2394"/>
          </a:xfrm>
        </p:grpSpPr>
        <p:sp>
          <p:nvSpPr>
            <p:cNvPr id="44" name="椭圆 43"/>
            <p:cNvSpPr/>
            <p:nvPr/>
          </p:nvSpPr>
          <p:spPr>
            <a:xfrm>
              <a:off x="2230" y="2126"/>
              <a:ext cx="1130" cy="113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711" y="2337"/>
              <a:ext cx="4116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200"/>
                <a:t>请输入标题</a:t>
              </a:r>
              <a:endParaRPr lang="zh-CN" altLang="en-US" sz="3200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2130" y="3504"/>
              <a:ext cx="5597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/>
                <a:t>sdsds sdsfg wer tyhtg mhhf sdfdg gfhtyh ghted dsgrfg</a:t>
              </a:r>
              <a:r>
                <a:rPr lang="zh-CN" altLang="en-US"/>
                <a:t>。</a:t>
              </a:r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2334" y="2275"/>
              <a:ext cx="1357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280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en-US" altLang="zh-CN" sz="28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custDataLst>
      <p:tags r:id="rId4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f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455" y="-72390"/>
            <a:ext cx="12023090" cy="70021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982200" y="4741545"/>
            <a:ext cx="1949450" cy="2060575"/>
          </a:xfrm>
          <a:prstGeom prst="rect">
            <a:avLst/>
          </a:prstGeom>
          <a:solidFill>
            <a:srgbClr val="E8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图片 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5810" y="4355465"/>
            <a:ext cx="2514600" cy="2480945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1695450" y="1739900"/>
            <a:ext cx="2486660" cy="2486660"/>
          </a:xfrm>
          <a:prstGeom prst="ellipse">
            <a:avLst/>
          </a:prstGeom>
          <a:blipFill rotWithShape="1">
            <a:blip r:embed="rId3"/>
            <a:stretch>
              <a:fillRect r="-17000"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五边形 9"/>
          <p:cNvSpPr/>
          <p:nvPr/>
        </p:nvSpPr>
        <p:spPr>
          <a:xfrm>
            <a:off x="5187950" y="1292860"/>
            <a:ext cx="2810510" cy="575945"/>
          </a:xfrm>
          <a:prstGeom prst="homePlate">
            <a:avLst/>
          </a:prstGeom>
          <a:solidFill>
            <a:srgbClr val="DD37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394960" y="1299210"/>
            <a:ext cx="22085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bg1"/>
                </a:solidFill>
              </a:rPr>
              <a:t>请输入标题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80965" y="2092325"/>
            <a:ext cx="58959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s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j-ea"/>
              </a:rPr>
              <a:t>ds sdsfsd  dsds fge dfdgfsfs sfdgfd  gvrfrg sd grgs</a:t>
            </a:r>
            <a:endParaRPr lang="en-US" altLang="zh-CN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j-ea"/>
            </a:endParaRPr>
          </a:p>
          <a:p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j-ea"/>
              </a:rPr>
              <a:t>fjdi nhg sdsuiaj sdssudde kdfskj gfgdjd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j-ea"/>
              </a:rPr>
              <a:t>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j-ea"/>
            </a:endParaRPr>
          </a:p>
        </p:txBody>
      </p:sp>
      <p:sp>
        <p:nvSpPr>
          <p:cNvPr id="14" name="五边形 13"/>
          <p:cNvSpPr/>
          <p:nvPr/>
        </p:nvSpPr>
        <p:spPr>
          <a:xfrm>
            <a:off x="5203190" y="2998470"/>
            <a:ext cx="2810510" cy="575945"/>
          </a:xfrm>
          <a:prstGeom prst="homePlate">
            <a:avLst/>
          </a:prstGeom>
          <a:solidFill>
            <a:srgbClr val="DD37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410200" y="3004820"/>
            <a:ext cx="22085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bg1"/>
                </a:solidFill>
              </a:rPr>
              <a:t>请输入标题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196205" y="3797935"/>
            <a:ext cx="58959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s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j-ea"/>
              </a:rPr>
              <a:t>ds sdsfsd  dsds fge dfdgfsfs sfdgfd  gvrfrg sd grgs</a:t>
            </a:r>
            <a:endParaRPr lang="en-US" altLang="zh-CN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j-ea"/>
            </a:endParaRPr>
          </a:p>
          <a:p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j-ea"/>
              </a:rPr>
              <a:t>fjdi nhg sdsuiaj sdssudde kdfskj gfgdjd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j-ea"/>
              </a:rPr>
              <a:t>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j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f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455" y="-72390"/>
            <a:ext cx="12023090" cy="70021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952990" y="4741545"/>
            <a:ext cx="1949450" cy="2060575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图片 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8970" y="4321175"/>
            <a:ext cx="2514600" cy="2480945"/>
          </a:xfrm>
          <a:prstGeom prst="rect">
            <a:avLst/>
          </a:prstGeom>
        </p:spPr>
      </p:pic>
      <p:sp>
        <p:nvSpPr>
          <p:cNvPr id="2" name="五边形 1"/>
          <p:cNvSpPr/>
          <p:nvPr/>
        </p:nvSpPr>
        <p:spPr>
          <a:xfrm>
            <a:off x="3700780" y="2176145"/>
            <a:ext cx="4845050" cy="1243330"/>
          </a:xfrm>
          <a:prstGeom prst="homePlate">
            <a:avLst/>
          </a:prstGeom>
          <a:solidFill>
            <a:srgbClr val="DD37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五边形 6"/>
          <p:cNvSpPr/>
          <p:nvPr/>
        </p:nvSpPr>
        <p:spPr>
          <a:xfrm>
            <a:off x="3700780" y="2096770"/>
            <a:ext cx="4845050" cy="1243330"/>
          </a:xfrm>
          <a:prstGeom prst="homePlate">
            <a:avLst/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843655" y="2304415"/>
            <a:ext cx="12579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800">
                <a:solidFill>
                  <a:srgbClr val="DD3755"/>
                </a:solidFill>
              </a:rPr>
              <a:t>03</a:t>
            </a:r>
            <a:endParaRPr lang="en-US" altLang="zh-CN" sz="4800">
              <a:solidFill>
                <a:srgbClr val="DD3755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23790" y="2399665"/>
            <a:ext cx="49885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点击输入标题</a:t>
            </a:r>
            <a:endParaRPr lang="zh-CN" altLang="en-US" sz="3200"/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7308"/>
</p:tagLst>
</file>

<file path=ppt/tags/tag10.xml><?xml version="1.0" encoding="utf-8"?>
<p:tagLst xmlns:p="http://schemas.openxmlformats.org/presentationml/2006/main">
  <p:tag name="KSO_WM_SLIDE_ID" val="custom20187308_1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TEMPLATE_THUMBS_INDEX" val="1、2、3、6、8、10、11、12、15"/>
</p:tagLst>
</file>

<file path=ppt/tags/tag11.xml><?xml version="1.0" encoding="utf-8"?>
<p:tagLst xmlns:p="http://schemas.openxmlformats.org/presentationml/2006/main">
  <p:tag name="KSO_WM_SLIDE_ID" val="custom20187308_1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TEMPLATE_THUMBS_INDEX" val="1、2、3、6、8、10、11、12、15"/>
</p:tagLst>
</file>

<file path=ppt/tags/tag12.xml><?xml version="1.0" encoding="utf-8"?>
<p:tagLst xmlns:p="http://schemas.openxmlformats.org/presentationml/2006/main">
  <p:tag name="KSO_WM_SLIDE_ID" val="custom20187308_1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TEMPLATE_THUMBS_INDEX" val="1、2、3、6、8、10、11、12、15"/>
</p:tagLst>
</file>

<file path=ppt/tags/tag13.xml><?xml version="1.0" encoding="utf-8"?>
<p:tagLst xmlns:p="http://schemas.openxmlformats.org/presentationml/2006/main">
  <p:tag name="KSO_WM_SLIDE_ID" val="custom20187308_1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TEMPLATE_THUMBS_INDEX" val="1、2、3、6、8、10、11、12、15"/>
</p:tagLst>
</file>

<file path=ppt/tags/tag14.xml><?xml version="1.0" encoding="utf-8"?>
<p:tagLst xmlns:p="http://schemas.openxmlformats.org/presentationml/2006/main">
  <p:tag name="KSO_WM_SLIDE_ID" val="custom20187308_1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TEMPLATE_THUMBS_INDEX" val="1、2、3、6、8、10、11、12、15"/>
</p:tagLst>
</file>

<file path=ppt/tags/tag15.xml><?xml version="1.0" encoding="utf-8"?>
<p:tagLst xmlns:p="http://schemas.openxmlformats.org/presentationml/2006/main">
  <p:tag name="KSO_WM_SLIDE_ID" val="custom20187308_1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TEMPLATE_THUMBS_INDEX" val="1、2、3、6、8、10、11、12、15"/>
</p:tagLst>
</file>

<file path=ppt/tags/tag16.xml><?xml version="1.0" encoding="utf-8"?>
<p:tagLst xmlns:p="http://schemas.openxmlformats.org/presentationml/2006/main">
  <p:tag name="KSO_WM_SLIDE_ID" val="custom20187308_1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TEMPLATE_THUMBS_INDEX" val="1、2、3、6、8、10、11、12、15"/>
</p:tagLst>
</file>

<file path=ppt/tags/tag17.xml><?xml version="1.0" encoding="utf-8"?>
<p:tagLst xmlns:p="http://schemas.openxmlformats.org/presentationml/2006/main">
  <p:tag name="KSO_WM_SLIDE_ID" val="custom20187308_1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TEMPLATE_THUMBS_INDEX" val="1、2、3、6、8、10、11、12、15"/>
</p:tagLst>
</file>

<file path=ppt/tags/tag18.xml><?xml version="1.0" encoding="utf-8"?>
<p:tagLst xmlns:p="http://schemas.openxmlformats.org/presentationml/2006/main">
  <p:tag name="KSO_WM_SLIDE_ID" val="custom20187308_1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TEMPLATE_THUMBS_INDEX" val="1、2、3、6、8、10、11、12、15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7308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0187308"/>
  <p:tag name="KSO_WM_TEMPLATE_THUMBS_INDEX" val="1、2、3、6、8、10、11、12、15"/>
</p:tagLst>
</file>

<file path=ppt/tags/tag4.xml><?xml version="1.0" encoding="utf-8"?>
<p:tagLst xmlns:p="http://schemas.openxmlformats.org/presentationml/2006/main">
  <p:tag name="KSO_WM_SLIDE_ID" val="custom20187308_1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TEMPLATE_THUMBS_INDEX" val="1、2、3、6、8、10、11、12、15"/>
  <p:tag name="KSO_WM_SLIDE_MODEL_TYPE" val="cover"/>
</p:tagLst>
</file>

<file path=ppt/tags/tag5.xml><?xml version="1.0" encoding="utf-8"?>
<p:tagLst xmlns:p="http://schemas.openxmlformats.org/presentationml/2006/main">
  <p:tag name="KSO_WM_SLIDE_ID" val="custom20187308_1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TEMPLATE_THUMBS_INDEX" val="1、2、3、6、8、10、11、12、15"/>
</p:tagLst>
</file>

<file path=ppt/tags/tag6.xml><?xml version="1.0" encoding="utf-8"?>
<p:tagLst xmlns:p="http://schemas.openxmlformats.org/presentationml/2006/main">
  <p:tag name="KSO_WM_SLIDE_ID" val="custom20187308_1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TEMPLATE_THUMBS_INDEX" val="1、2、3、6、8、10、11、12、15"/>
</p:tagLst>
</file>

<file path=ppt/tags/tag7.xml><?xml version="1.0" encoding="utf-8"?>
<p:tagLst xmlns:p="http://schemas.openxmlformats.org/presentationml/2006/main">
  <p:tag name="KSO_WM_SLIDE_ID" val="custom20187308_1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TEMPLATE_THUMBS_INDEX" val="1、2、3、6、8、10、11、12、15"/>
</p:tagLst>
</file>

<file path=ppt/tags/tag8.xml><?xml version="1.0" encoding="utf-8"?>
<p:tagLst xmlns:p="http://schemas.openxmlformats.org/presentationml/2006/main">
  <p:tag name="KSO_WM_SLIDE_ID" val="custom20187308_1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TEMPLATE_THUMBS_INDEX" val="1、2、3、6、8、10、11、12、15"/>
</p:tagLst>
</file>

<file path=ppt/tags/tag9.xml><?xml version="1.0" encoding="utf-8"?>
<p:tagLst xmlns:p="http://schemas.openxmlformats.org/presentationml/2006/main">
  <p:tag name="KSO_WM_SLIDE_ID" val="custom20187308_1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TEMPLATE_THUMBS_INDEX" val="1、2、3、6、8、10、11、12、15"/>
</p:tagLst>
</file>

<file path=ppt/theme/theme1.xml><?xml version="1.0" encoding="utf-8"?>
<a:theme xmlns:a="http://schemas.openxmlformats.org/drawingml/2006/main" name="Office 主题​​">
  <a:themeElements>
    <a:clrScheme name="2019空白演示文档">
      <a:dk1>
        <a:srgbClr val="000000"/>
      </a:dk1>
      <a:lt1>
        <a:srgbClr val="FFFFFF"/>
      </a:lt1>
      <a:dk2>
        <a:srgbClr val="E6E4E4"/>
      </a:dk2>
      <a:lt2>
        <a:srgbClr val="FFFFFF"/>
      </a:lt2>
      <a:accent1>
        <a:srgbClr val="477DEA"/>
      </a:accent1>
      <a:accent2>
        <a:srgbClr val="9B9B9B"/>
      </a:accent2>
      <a:accent3>
        <a:srgbClr val="F3B745"/>
      </a:accent3>
      <a:accent4>
        <a:srgbClr val="477EE7"/>
      </a:accent4>
      <a:accent5>
        <a:srgbClr val="4BA151"/>
      </a:accent5>
      <a:accent6>
        <a:srgbClr val="E9403C"/>
      </a:accent6>
      <a:hlink>
        <a:srgbClr val="0563C1"/>
      </a:hlink>
      <a:folHlink>
        <a:srgbClr val="954D72"/>
      </a:folHlink>
    </a:clrScheme>
    <a:fontScheme name="2019空白演示文档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1798</Words>
  <Application>WPS 演示</Application>
  <PresentationFormat>宽屏</PresentationFormat>
  <Paragraphs>165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Arial</vt:lpstr>
      <vt:lpstr>宋体</vt:lpstr>
      <vt:lpstr>Wingdings</vt:lpstr>
      <vt:lpstr>楷体</vt:lpstr>
      <vt:lpstr>微软雅黑</vt:lpstr>
      <vt:lpstr>Arial Unicode MS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kingsoft</dc:creator>
  <cp:lastModifiedBy>溪</cp:lastModifiedBy>
  <cp:revision>456</cp:revision>
  <dcterms:created xsi:type="dcterms:W3CDTF">2017-08-03T09:01:00Z</dcterms:created>
  <dcterms:modified xsi:type="dcterms:W3CDTF">2019-03-01T17:42:13Z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2052-11.1.0.8213</vt:lpwstr>
  </property>
  <property fmtid="{D5CDD505-2E9C-101B-9397-08002B2CF9AE}" pid="3" name="KSOTemplateUUID">
    <vt:lpwstr>v1.0_mb_YcZBHus7J61alKj0vJwLgA==</vt:lpwstr>
  </property>
</Properties>
</file>