
<file path=[Content_Types].xml><?xml version="1.0" encoding="utf-8"?>
<Types xmlns="http://schemas.openxmlformats.org/package/2006/content-types">
  <Default ContentType="audio/mpeg" Extension="mp3"/>
  <Default ContentType="image/png" Extension="png"/>
  <Default ContentType="image/jpeg" Extension="jpeg"/>
  <Default ContentType="application/vnd.openxmlformats-package.relationships+xml" Extension="rels"/>
  <Default ContentType="application/xml" Extension="xml"/>
  <Default ContentType="image/vnd.ms-photo" Extension="wdp"/>
  <Default ContentType="image/jpeg" Extension="jpg"/>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notesMaster+xml" PartName="/ppt/notesMasters/notesMaster1.xml"/>
  <Override ContentType="application/vnd.openxmlformats-officedocument.presentationml.handoutMaster+xml" PartName="/ppt/handoutMasters/handoutMaster1.xml"/>
  <Override ContentType="application/vnd.openxmlformats-officedocument.presentationml.tags+xml" PartName="/ppt/tags/tag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theme+xml" PartName="/ppt/theme/theme2.xml"/>
  <Override ContentType="application/vnd.openxmlformats-officedocument.theme+xml" PartName="/ppt/theme/theme3.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tags+xml" PartName="/ppt/tags/tag2.xml"/>
  <Override ContentType="application/vnd.openxmlformats-officedocument.presentationml.tags+xml" PartName="/ppt/tags/tag3.xml"/>
  <Override ContentType="application/vnd.openxmlformats-officedocument.presentationml.tags+xml" PartName="/ppt/tags/tag4.xml"/>
  <Override ContentType="application/vnd.openxmlformats-officedocument.presentationml.tags+xml" PartName="/ppt/tags/tag5.xml"/>
  <Override ContentType="application/vnd.openxmlformats-officedocument.presentationml.tags+xml" PartName="/ppt/tags/tag6.xml"/>
  <Override ContentType="application/vnd.openxmlformats-officedocument.presentationml.tags+xml" PartName="/ppt/tags/tag7.xml"/>
  <Override ContentType="application/vnd.openxmlformats-officedocument.presentationml.tags+xml" PartName="/ppt/tags/tag8.xml"/>
  <Override ContentType="application/vnd.openxmlformats-officedocument.presentationml.tags+xml" PartName="/ppt/tags/tag9.xml"/>
  <Override ContentType="application/vnd.openxmlformats-officedocument.presentationml.tags+xml" PartName="/ppt/tags/tag10.xml"/>
  <Override ContentType="application/vnd.openxmlformats-officedocument.presentationml.tags+xml" PartName="/ppt/tags/tag11.xml"/>
  <Override ContentType="application/vnd.openxmlformats-officedocument.presentationml.tags+xml" PartName="/ppt/tags/tag12.xml"/>
  <Override ContentType="application/vnd.openxmlformats-officedocument.presentationml.tags+xml" PartName="/ppt/tags/tag13.xml"/>
  <Override ContentType="application/vnd.openxmlformats-officedocument.presentationml.tags+xml" PartName="/ppt/tags/tag14.xml"/>
  <Override ContentType="application/vnd.openxmlformats-officedocument.presentationml.tags+xml" PartName="/ppt/tags/tag15.xml"/>
  <Override ContentType="application/vnd.openxmlformats-officedocument.presentationml.tags+xml" PartName="/ppt/tags/tag16.xml"/>
  <Override ContentType="application/vnd.openxmlformats-officedocument.presentationml.tags+xml" PartName="/ppt/tags/tag17.xml"/>
  <Override ContentType="application/vnd.openxmlformats-officedocument.presentationml.tags+xml" PartName="/ppt/tags/tag18.xml"/>
  <Override ContentType="application/vnd.openxmlformats-officedocument.presentationml.tags+xml" PartName="/ppt/tags/tag19.xml"/>
  <Override ContentType="application/vnd.openxmlformats-officedocument.presentationml.tags+xml" PartName="/ppt/tags/tag20.xml"/>
  <Override ContentType="application/vnd.openxmlformats-officedocument.presentationml.tags+xml" PartName="/ppt/tags/tag21.xml"/>
  <Override ContentType="application/vnd.openxmlformats-officedocument.presentationml.tags+xml" PartName="/ppt/tags/tag22.xml"/>
  <Override ContentType="application/vnd.openxmlformats-officedocument.presentationml.tags+xml" PartName="/ppt/tags/tag23.xml"/>
  <Override ContentType="application/vnd.openxmlformats-officedocument.presentationml.tags+xml" PartName="/ppt/tags/tag24.xml"/>
  <Override ContentType="application/vnd.openxmlformats-officedocument.presentationml.tags+xml" PartName="/ppt/tags/tag25.xml"/>
  <Override ContentType="application/vnd.openxmlformats-officedocument.presentationml.tags+xml" PartName="/ppt/tags/tag26.xml"/>
  <Override ContentType="application/vnd.openxmlformats-officedocument.presentationml.tags+xml" PartName="/ppt/tags/tag27.xml"/>
  <Override ContentType="application/vnd.openxmlformats-officedocument.presentationml.tags+xml" PartName="/ppt/tags/tag28.xml"/>
  <Override ContentType="application/vnd.openxmlformats-officedocument.presentationml.tags+xml" PartName="/ppt/tags/tag29.xml"/>
  <Override ContentType="application/vnd.openxmlformats-officedocument.presentationml.tags+xml" PartName="/ppt/tags/tag30.xml"/>
  <Override ContentType="application/vnd.openxmlformats-officedocument.presentationml.notesSlide+xml" PartName="/ppt/notesSlides/notesSlide4.xml"/>
  <Override ContentType="application/vnd.openxmlformats-officedocument.presentationml.tags+xml" PartName="/ppt/tags/tag31.xml"/>
  <Override ContentType="application/vnd.openxmlformats-officedocument.presentationml.tags+xml" PartName="/ppt/tags/tag32.xml"/>
  <Override ContentType="application/vnd.openxmlformats-officedocument.presentationml.tags+xml" PartName="/ppt/tags/tag33.xml"/>
  <Override ContentType="application/vnd.openxmlformats-officedocument.presentationml.tags+xml" PartName="/ppt/tags/tag34.xml"/>
  <Override ContentType="application/vnd.openxmlformats-officedocument.presentationml.tags+xml" PartName="/ppt/tags/tag35.xml"/>
  <Override ContentType="application/vnd.openxmlformats-officedocument.presentationml.tags+xml" PartName="/ppt/tags/tag36.xml"/>
  <Override ContentType="application/vnd.openxmlformats-officedocument.presentationml.tags+xml" PartName="/ppt/tags/tag37.xml"/>
  <Override ContentType="application/vnd.openxmlformats-officedocument.presentationml.tags+xml" PartName="/ppt/tags/tag38.xml"/>
  <Override ContentType="application/vnd.openxmlformats-officedocument.presentationml.tags+xml" PartName="/ppt/tags/tag39.xml"/>
  <Override ContentType="application/vnd.openxmlformats-officedocument.presentationml.tags+xml" PartName="/ppt/tags/tag40.xml"/>
  <Override ContentType="application/vnd.openxmlformats-officedocument.presentationml.notesSlide+xml" PartName="/ppt/notesSlides/notesSlide5.xml"/>
  <Override ContentType="application/vnd.openxmlformats-officedocument.presentationml.tags+xml" PartName="/ppt/tags/tag41.xml"/>
  <Override ContentType="application/vnd.openxmlformats-officedocument.presentationml.tags+xml" PartName="/ppt/tags/tag42.xml"/>
  <Override ContentType="application/vnd.openxmlformats-officedocument.presentationml.tags+xml" PartName="/ppt/tags/tag43.xml"/>
  <Override ContentType="application/vnd.openxmlformats-officedocument.presentationml.tags+xml" PartName="/ppt/tags/tag44.xml"/>
  <Override ContentType="application/vnd.openxmlformats-officedocument.presentationml.tags+xml" PartName="/ppt/tags/tag45.xml"/>
  <Override ContentType="application/vnd.openxmlformats-officedocument.presentationml.tags+xml" PartName="/ppt/tags/tag46.xml"/>
  <Override ContentType="application/vnd.openxmlformats-officedocument.presentationml.tags+xml" PartName="/ppt/tags/tag47.xml"/>
  <Override ContentType="application/vnd.openxmlformats-officedocument.presentationml.tags+xml" PartName="/ppt/tags/tag48.xml"/>
  <Override ContentType="application/vnd.openxmlformats-officedocument.presentationml.notesSlide+xml" PartName="/ppt/notesSlides/notesSlide6.xml"/>
  <Override ContentType="application/vnd.openxmlformats-officedocument.presentationml.tags+xml" PartName="/ppt/tags/tag49.xml"/>
  <Override ContentType="application/vnd.openxmlformats-officedocument.presentationml.tags+xml" PartName="/ppt/tags/tag50.xml"/>
  <Override ContentType="application/vnd.openxmlformats-officedocument.presentationml.tags+xml" PartName="/ppt/tags/tag51.xml"/>
  <Override ContentType="application/vnd.openxmlformats-officedocument.presentationml.tags+xml" PartName="/ppt/tags/tag52.xml"/>
  <Override ContentType="application/vnd.openxmlformats-officedocument.presentationml.tags+xml" PartName="/ppt/tags/tag53.xml"/>
  <Override ContentType="application/vnd.openxmlformats-officedocument.presentationml.tags+xml" PartName="/ppt/tags/tag54.xml"/>
  <Override ContentType="application/vnd.openxmlformats-officedocument.presentationml.tags+xml" PartName="/ppt/tags/tag55.xml"/>
  <Override ContentType="application/vnd.openxmlformats-officedocument.presentationml.tags+xml" PartName="/ppt/tags/tag56.xml"/>
  <Override ContentType="application/vnd.openxmlformats-officedocument.presentationml.tags+xml" PartName="/ppt/tags/tag57.xml"/>
  <Override ContentType="application/vnd.openxmlformats-officedocument.presentationml.tags+xml" PartName="/ppt/tags/tag58.xml"/>
  <Override ContentType="application/vnd.openxmlformats-officedocument.presentationml.notesSlide+xml" PartName="/ppt/notesSlides/notesSlide7.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
 <Relationship Target="docProps/core.xml" Type="http://schemas.openxmlformats.org/package/2006/relationships/metadata/core-properties" Id="rId3"/>
 <Relationship Target="docProps/thumbnail.jpeg" Type="http://schemas.openxmlformats.org/package/2006/relationships/metadata/thumbnail" Id="rId2"/>
 <Relationship Target="ppt/presentation.xml" Type="http://schemas.openxmlformats.org/officeDocument/2006/relationships/officeDocument" Id="rId1"/>
 <Relationship Target="docProps/app.xml" Type="http://schemas.openxmlformats.org/officeDocument/2006/relationships/extended-properties" Id="rId4"/>
 <Relationship Target="docProps/custom.xml" Type="http://schemas.openxmlformats.org/officeDocument/2006/relationships/custom-properties" Id="rId5"/>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handoutMasterIdLst>
    <p:handoutMasterId r:id="rId26"/>
  </p:handoutMasterIdLst>
  <p:sldIdLst>
    <p:sldId id="333" r:id="rId2"/>
    <p:sldId id="265" r:id="rId3"/>
    <p:sldId id="334" r:id="rId4"/>
    <p:sldId id="258" r:id="rId5"/>
    <p:sldId id="318" r:id="rId6"/>
    <p:sldId id="331" r:id="rId7"/>
    <p:sldId id="329" r:id="rId8"/>
    <p:sldId id="317" r:id="rId9"/>
    <p:sldId id="335" r:id="rId10"/>
    <p:sldId id="320" r:id="rId11"/>
    <p:sldId id="316" r:id="rId12"/>
    <p:sldId id="330" r:id="rId13"/>
    <p:sldId id="323" r:id="rId14"/>
    <p:sldId id="336" r:id="rId15"/>
    <p:sldId id="338" r:id="rId16"/>
    <p:sldId id="337" r:id="rId17"/>
    <p:sldId id="339" r:id="rId18"/>
    <p:sldId id="340" r:id="rId19"/>
    <p:sldId id="341" r:id="rId20"/>
    <p:sldId id="342" r:id="rId21"/>
    <p:sldId id="343" r:id="rId22"/>
    <p:sldId id="344" r:id="rId23"/>
    <p:sldId id="345" r:id="rId24"/>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40" userDrawn="1">
          <p15:clr>
            <a:srgbClr val="A4A3A4"/>
          </p15:clr>
        </p15:guide>
        <p15:guide id="3" userDrawn="1">
          <p15:clr>
            <a:srgbClr val="A4A3A4"/>
          </p15:clr>
        </p15:guide>
        <p15:guide id="4" pos="7673" userDrawn="1">
          <p15:clr>
            <a:srgbClr val="A4A3A4"/>
          </p15:clr>
        </p15:guide>
        <p15:guide id="5" pos="688" userDrawn="1">
          <p15:clr>
            <a:srgbClr val="A4A3A4"/>
          </p15:clr>
        </p15:guide>
        <p15:guide id="6" pos="6992"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96113"/>
    <a:srgbClr val="FD7D63"/>
    <a:srgbClr val="FC5A3A"/>
    <a:srgbClr val="CF2503"/>
    <a:srgbClr val="FC411C"/>
    <a:srgbClr val="A6A6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25" autoAdjust="0"/>
    <p:restoredTop sz="94660"/>
  </p:normalViewPr>
  <p:slideViewPr>
    <p:cSldViewPr snapToGrid="0" showGuides="1">
      <p:cViewPr>
        <p:scale>
          <a:sx n="76" d="100"/>
          <a:sy n="76" d="100"/>
        </p:scale>
        <p:origin x="1032" y="1104"/>
      </p:cViewPr>
      <p:guideLst>
        <p:guide orient="horz" pos="2137"/>
        <p:guide pos="3840"/>
        <p:guide/>
        <p:guide pos="7673"/>
        <p:guide pos="688"/>
        <p:guide pos="6992"/>
      </p:guideLst>
    </p:cSldViewPr>
  </p:slideViewPr>
  <p:notesTextViewPr>
    <p:cViewPr>
      <p:scale>
        <a:sx n="1" d="1"/>
        <a:sy n="1" d="1"/>
      </p:scale>
      <p:origin x="0" y="0"/>
    </p:cViewPr>
  </p:notesTextViewPr>
  <p:notesViewPr>
    <p:cSldViewPr snapToGrid="0" showGuides="1">
      <p:cViewPr varScale="1">
        <p:scale>
          <a:sx n="85" d="100"/>
          <a:sy n="85" d="100"/>
        </p:scale>
        <p:origin x="2928"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24943AA-87E6-4F73-8713-F062294A8B9A}" type="datetimeFigureOut">
              <a:rPr lang="zh-CN" altLang="en-US" smtClean="0"/>
              <a:t>2019/2/21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6F0499E-5CF3-4531-8D05-FF12A3E0B60F}" type="slidenum">
              <a:rPr lang="zh-CN" altLang="en-US" smtClean="0"/>
              <a:t>‹#›</a:t>
            </a:fld>
            <a:endParaRPr lang="zh-CN" altLang="en-US"/>
          </a:p>
        </p:txBody>
      </p:sp>
    </p:spTree>
    <p:extLst>
      <p:ext uri="{BB962C8B-B14F-4D97-AF65-F5344CB8AC3E}">
        <p14:creationId xmlns:p14="http://schemas.microsoft.com/office/powerpoint/2010/main" val="6052333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8FCDB7-7213-4EBD-8BCE-929174A65D10}" type="datetimeFigureOut">
              <a:rPr lang="zh-CN" altLang="en-US" smtClean="0"/>
              <a:t>2019/2/21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E8C9FA-B345-4379-926A-541A3D68B68C}" type="slidenum">
              <a:rPr lang="zh-CN" altLang="en-US" smtClean="0"/>
              <a:t>‹#›</a:t>
            </a:fld>
            <a:endParaRPr lang="zh-CN" altLang="en-US"/>
          </a:p>
        </p:txBody>
      </p:sp>
    </p:spTree>
    <p:extLst>
      <p:ext uri="{BB962C8B-B14F-4D97-AF65-F5344CB8AC3E}">
        <p14:creationId xmlns:p14="http://schemas.microsoft.com/office/powerpoint/2010/main" val="897338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D2060C-9ACF-4950-B77A-A4B84D69F460}" type="slidenum">
              <a:rPr lang="zh-CN" altLang="en-US" smtClean="0"/>
              <a:t>1</a:t>
            </a:fld>
            <a:endParaRPr lang="zh-CN" altLang="en-US"/>
          </a:p>
        </p:txBody>
      </p:sp>
    </p:spTree>
    <p:extLst>
      <p:ext uri="{BB962C8B-B14F-4D97-AF65-F5344CB8AC3E}">
        <p14:creationId xmlns:p14="http://schemas.microsoft.com/office/powerpoint/2010/main" val="15789208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871DA7-BC82-4971-AD3F-9366AD17D5F2}" type="slidenum">
              <a:rPr lang="zh-CN" altLang="en-US" smtClean="0"/>
              <a:t>2</a:t>
            </a:fld>
            <a:endParaRPr lang="zh-CN" altLang="en-US"/>
          </a:p>
        </p:txBody>
      </p:sp>
    </p:spTree>
    <p:extLst>
      <p:ext uri="{BB962C8B-B14F-4D97-AF65-F5344CB8AC3E}">
        <p14:creationId xmlns:p14="http://schemas.microsoft.com/office/powerpoint/2010/main" val="2777641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D2060C-9ACF-4950-B77A-A4B84D69F460}" type="slidenum">
              <a:rPr lang="zh-CN" altLang="en-US" smtClean="0"/>
              <a:t>3</a:t>
            </a:fld>
            <a:endParaRPr lang="zh-CN" altLang="en-US"/>
          </a:p>
        </p:txBody>
      </p:sp>
    </p:spTree>
    <p:extLst>
      <p:ext uri="{BB962C8B-B14F-4D97-AF65-F5344CB8AC3E}">
        <p14:creationId xmlns:p14="http://schemas.microsoft.com/office/powerpoint/2010/main" val="22994144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D2060C-9ACF-4950-B77A-A4B84D69F460}" type="slidenum">
              <a:rPr lang="zh-CN" altLang="en-US" smtClean="0"/>
              <a:t>9</a:t>
            </a:fld>
            <a:endParaRPr lang="zh-CN" altLang="en-US"/>
          </a:p>
        </p:txBody>
      </p:sp>
    </p:spTree>
    <p:extLst>
      <p:ext uri="{BB962C8B-B14F-4D97-AF65-F5344CB8AC3E}">
        <p14:creationId xmlns:p14="http://schemas.microsoft.com/office/powerpoint/2010/main" val="11802696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D2060C-9ACF-4950-B77A-A4B84D69F460}" type="slidenum">
              <a:rPr lang="zh-CN" altLang="en-US" smtClean="0"/>
              <a:t>14</a:t>
            </a:fld>
            <a:endParaRPr lang="zh-CN" altLang="en-US"/>
          </a:p>
        </p:txBody>
      </p:sp>
    </p:spTree>
    <p:extLst>
      <p:ext uri="{BB962C8B-B14F-4D97-AF65-F5344CB8AC3E}">
        <p14:creationId xmlns:p14="http://schemas.microsoft.com/office/powerpoint/2010/main" val="36252069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D2060C-9ACF-4950-B77A-A4B84D69F460}" type="slidenum">
              <a:rPr lang="zh-CN" altLang="en-US" smtClean="0"/>
              <a:t>18</a:t>
            </a:fld>
            <a:endParaRPr lang="zh-CN" altLang="en-US"/>
          </a:p>
        </p:txBody>
      </p:sp>
    </p:spTree>
    <p:extLst>
      <p:ext uri="{BB962C8B-B14F-4D97-AF65-F5344CB8AC3E}">
        <p14:creationId xmlns:p14="http://schemas.microsoft.com/office/powerpoint/2010/main" val="22149884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D2060C-9ACF-4950-B77A-A4B84D69F460}" type="slidenum">
              <a:rPr lang="zh-CN" altLang="en-US" smtClean="0"/>
              <a:t>23</a:t>
            </a:fld>
            <a:endParaRPr lang="zh-CN" altLang="en-US"/>
          </a:p>
        </p:txBody>
      </p:sp>
    </p:spTree>
    <p:extLst>
      <p:ext uri="{BB962C8B-B14F-4D97-AF65-F5344CB8AC3E}">
        <p14:creationId xmlns:p14="http://schemas.microsoft.com/office/powerpoint/2010/main" val="13696463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521057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788241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34461"/>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84960960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054603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600251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186673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780114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96703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60188884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136638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267063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53156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2" r:id="rId1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7.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10" Type="http://schemas.microsoft.com/office/2007/relationships/hdphoto" Target="../media/hdphoto1.wdp"/><Relationship Id="rId4" Type="http://schemas.openxmlformats.org/officeDocument/2006/relationships/notesSlide" Target="../notesSlides/notesSlide1.xml"/><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slideLayout" Target="../slideLayouts/slideLayout1.xml"/><Relationship Id="rId1" Type="http://schemas.openxmlformats.org/officeDocument/2006/relationships/tags" Target="../tags/tag3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3.xml"/></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36.xml"/><Relationship Id="rId7" Type="http://schemas.openxmlformats.org/officeDocument/2006/relationships/tags" Target="../tags/tag40.xml"/><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7" Type="http://schemas.microsoft.com/office/2007/relationships/hdphoto" Target="../media/hdphoto1.wdp"/><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1.xml"/></Relationships>
</file>

<file path=ppt/slides/_rels/slide16.xml.rels><?xml version="1.0" encoding="UTF-8" standalone="yes"?>
<Relationships xmlns="http://schemas.openxmlformats.org/package/2006/relationships"><Relationship Id="rId8" Type="http://schemas.openxmlformats.org/officeDocument/2006/relationships/image" Target="../media/image17.jpg"/><Relationship Id="rId3" Type="http://schemas.openxmlformats.org/officeDocument/2006/relationships/tags" Target="../tags/tag44.xml"/><Relationship Id="rId7" Type="http://schemas.openxmlformats.org/officeDocument/2006/relationships/slideLayout" Target="../slideLayouts/slideLayout1.xml"/><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tags" Target="../tags/tag47.xml"/><Relationship Id="rId11" Type="http://schemas.openxmlformats.org/officeDocument/2006/relationships/image" Target="../media/image20.jpg"/><Relationship Id="rId5" Type="http://schemas.openxmlformats.org/officeDocument/2006/relationships/tags" Target="../tags/tag46.xml"/><Relationship Id="rId10" Type="http://schemas.openxmlformats.org/officeDocument/2006/relationships/image" Target="../media/image19.jpg"/><Relationship Id="rId4" Type="http://schemas.openxmlformats.org/officeDocument/2006/relationships/tags" Target="../tags/tag45.xml"/><Relationship Id="rId9" Type="http://schemas.openxmlformats.org/officeDocument/2006/relationships/image" Target="../media/image18.jp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8.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7" Type="http://schemas.microsoft.com/office/2007/relationships/hdphoto" Target="../media/hdphoto1.wdp"/><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0.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slideLayout" Target="../slideLayouts/slideLayout1.xml"/><Relationship Id="rId1" Type="http://schemas.openxmlformats.org/officeDocument/2006/relationships/tags" Target="../tags/tag51.xml"/><Relationship Id="rId5" Type="http://schemas.openxmlformats.org/officeDocument/2006/relationships/image" Target="../media/image23.jpg"/><Relationship Id="rId4" Type="http://schemas.openxmlformats.org/officeDocument/2006/relationships/image" Target="../media/image22.jpg"/></Relationships>
</file>

<file path=ppt/slides/_rels/slide22.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54.xml"/><Relationship Id="rId7" Type="http://schemas.openxmlformats.org/officeDocument/2006/relationships/tags" Target="../tags/tag58.xml"/><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7" Type="http://schemas.microsoft.com/office/2007/relationships/hdphoto" Target="../media/hdphoto1.wdp"/><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7" Type="http://schemas.microsoft.com/office/2007/relationships/hdphoto" Target="../media/hdphoto1.wdp"/><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slideLayout" Target="../slideLayouts/slideLayout1.xml"/><Relationship Id="rId1" Type="http://schemas.openxmlformats.org/officeDocument/2006/relationships/tags" Target="../tags/tag2.xml"/><Relationship Id="rId6" Type="http://schemas.openxmlformats.org/officeDocument/2006/relationships/image" Target="../media/image9.jpg"/><Relationship Id="rId5" Type="http://schemas.openxmlformats.org/officeDocument/2006/relationships/image" Target="../media/image8.jpg"/><Relationship Id="rId4" Type="http://schemas.openxmlformats.org/officeDocument/2006/relationships/image" Target="../media/image7.jp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slideLayout" Target="../slideLayouts/slideLayout1.xml"/><Relationship Id="rId1" Type="http://schemas.openxmlformats.org/officeDocument/2006/relationships/tags" Target="../tags/tag4.xml"/><Relationship Id="rId4" Type="http://schemas.openxmlformats.org/officeDocument/2006/relationships/image" Target="../media/image11.jpg"/></Relationships>
</file>

<file path=ppt/slides/_rels/slide7.xml.rels><?xml version="1.0" encoding="UTF-8" standalone="yes"?>
<Relationships xmlns="http://schemas.openxmlformats.org/package/2006/relationships"><Relationship Id="rId8" Type="http://schemas.openxmlformats.org/officeDocument/2006/relationships/tags" Target="../tags/tag12.xml"/><Relationship Id="rId13" Type="http://schemas.openxmlformats.org/officeDocument/2006/relationships/tags" Target="../tags/tag17.xml"/><Relationship Id="rId18" Type="http://schemas.openxmlformats.org/officeDocument/2006/relationships/tags" Target="../tags/tag22.xml"/><Relationship Id="rId26" Type="http://schemas.openxmlformats.org/officeDocument/2006/relationships/slideLayout" Target="../slideLayouts/slideLayout1.xml"/><Relationship Id="rId3" Type="http://schemas.openxmlformats.org/officeDocument/2006/relationships/tags" Target="../tags/tag7.xml"/><Relationship Id="rId21" Type="http://schemas.openxmlformats.org/officeDocument/2006/relationships/tags" Target="../tags/tag25.xml"/><Relationship Id="rId7" Type="http://schemas.openxmlformats.org/officeDocument/2006/relationships/tags" Target="../tags/tag11.xml"/><Relationship Id="rId12" Type="http://schemas.openxmlformats.org/officeDocument/2006/relationships/tags" Target="../tags/tag16.xml"/><Relationship Id="rId17" Type="http://schemas.openxmlformats.org/officeDocument/2006/relationships/tags" Target="../tags/tag21.xml"/><Relationship Id="rId25" Type="http://schemas.openxmlformats.org/officeDocument/2006/relationships/tags" Target="../tags/tag29.xml"/><Relationship Id="rId2" Type="http://schemas.openxmlformats.org/officeDocument/2006/relationships/tags" Target="../tags/tag6.xml"/><Relationship Id="rId16" Type="http://schemas.openxmlformats.org/officeDocument/2006/relationships/tags" Target="../tags/tag20.xml"/><Relationship Id="rId20" Type="http://schemas.openxmlformats.org/officeDocument/2006/relationships/tags" Target="../tags/tag24.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24" Type="http://schemas.openxmlformats.org/officeDocument/2006/relationships/tags" Target="../tags/tag28.xml"/><Relationship Id="rId5" Type="http://schemas.openxmlformats.org/officeDocument/2006/relationships/tags" Target="../tags/tag9.xml"/><Relationship Id="rId15" Type="http://schemas.openxmlformats.org/officeDocument/2006/relationships/tags" Target="../tags/tag19.xml"/><Relationship Id="rId23" Type="http://schemas.openxmlformats.org/officeDocument/2006/relationships/tags" Target="../tags/tag27.xml"/><Relationship Id="rId10" Type="http://schemas.openxmlformats.org/officeDocument/2006/relationships/tags" Target="../tags/tag14.xml"/><Relationship Id="rId19" Type="http://schemas.openxmlformats.org/officeDocument/2006/relationships/tags" Target="../tags/tag23.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tags" Target="../tags/tag18.xml"/><Relationship Id="rId22" Type="http://schemas.openxmlformats.org/officeDocument/2006/relationships/tags" Target="../tags/tag26.xml"/></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slideLayout" Target="../slideLayouts/slideLayout1.xml"/><Relationship Id="rId1" Type="http://schemas.openxmlformats.org/officeDocument/2006/relationships/tags" Target="../tags/tag30.xml"/><Relationship Id="rId6" Type="http://schemas.openxmlformats.org/officeDocument/2006/relationships/image" Target="../media/image15.jpg"/><Relationship Id="rId5" Type="http://schemas.openxmlformats.org/officeDocument/2006/relationships/image" Target="../media/image14.jpg"/><Relationship Id="rId4" Type="http://schemas.openxmlformats.org/officeDocument/2006/relationships/image" Target="../media/image13.jp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7" Type="http://schemas.microsoft.com/office/2007/relationships/hdphoto" Target="../media/hdphoto1.wdp"/><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5">
            <a:extLst>
              <a:ext uri="{28A0092B-C50C-407E-A947-70E740481C1C}">
                <a14:useLocalDpi xmlns:a14="http://schemas.microsoft.com/office/drawing/2010/main" val="0"/>
              </a:ext>
            </a:extLst>
          </a:blip>
          <a:srcRect l="12330" t="28327" r="76928" b="37987"/>
          <a:stretch/>
        </p:blipFill>
        <p:spPr>
          <a:xfrm>
            <a:off x="1503336" y="2107768"/>
            <a:ext cx="1309606" cy="2053527"/>
          </a:xfrm>
          <a:prstGeom prst="rect">
            <a:avLst/>
          </a:prstGeom>
        </p:spPr>
      </p:pic>
      <p:pic>
        <p:nvPicPr>
          <p:cNvPr id="4" name="Animated Explainer">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16818" y="3248"/>
            <a:ext cx="609600" cy="609600"/>
          </a:xfrm>
          <a:prstGeom prst="rect">
            <a:avLst/>
          </a:prstGeom>
        </p:spPr>
      </p:pic>
      <p:pic>
        <p:nvPicPr>
          <p:cNvPr id="5" name="图片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图片 5"/>
          <p:cNvPicPr>
            <a:picLocks noChangeAspect="1"/>
          </p:cNvPicPr>
          <p:nvPr/>
        </p:nvPicPr>
        <p:blipFill rotWithShape="1">
          <a:blip r:embed="rId8">
            <a:extLst>
              <a:ext uri="{28A0092B-C50C-407E-A947-70E740481C1C}">
                <a14:useLocalDpi xmlns:a14="http://schemas.microsoft.com/office/drawing/2010/main" val="0"/>
              </a:ext>
            </a:extLst>
          </a:blip>
          <a:srcRect l="49610"/>
          <a:stretch/>
        </p:blipFill>
        <p:spPr>
          <a:xfrm>
            <a:off x="6048462" y="381000"/>
            <a:ext cx="6143538" cy="6096000"/>
          </a:xfrm>
          <a:prstGeom prst="rect">
            <a:avLst/>
          </a:prstGeom>
        </p:spPr>
      </p:pic>
      <p:pic>
        <p:nvPicPr>
          <p:cNvPr id="7" name="图片 6"/>
          <p:cNvPicPr>
            <a:picLocks noChangeAspect="1"/>
          </p:cNvPicPr>
          <p:nvPr/>
        </p:nvPicPr>
        <p:blipFill rotWithShape="1">
          <a:blip r:embed="rId8">
            <a:extLst>
              <a:ext uri="{28A0092B-C50C-407E-A947-70E740481C1C}">
                <a14:useLocalDpi xmlns:a14="http://schemas.microsoft.com/office/drawing/2010/main" val="0"/>
              </a:ext>
            </a:extLst>
          </a:blip>
          <a:srcRect r="50321" b="65791"/>
          <a:stretch/>
        </p:blipFill>
        <p:spPr>
          <a:xfrm>
            <a:off x="0" y="381000"/>
            <a:ext cx="6056851" cy="2085363"/>
          </a:xfrm>
          <a:prstGeom prst="rect">
            <a:avLst/>
          </a:prstGeom>
        </p:spPr>
      </p:pic>
      <p:pic>
        <p:nvPicPr>
          <p:cNvPr id="8" name="图片 7"/>
          <p:cNvPicPr>
            <a:picLocks noChangeAspect="1"/>
          </p:cNvPicPr>
          <p:nvPr/>
        </p:nvPicPr>
        <p:blipFill rotWithShape="1">
          <a:blip r:embed="rId9">
            <a:duotone>
              <a:prstClr val="black"/>
              <a:schemeClr val="accent6">
                <a:tint val="45000"/>
                <a:satMod val="400000"/>
              </a:schemeClr>
            </a:duotone>
            <a:extLst>
              <a:ext uri="{BEBA8EAE-BF5A-486C-A8C5-ECC9F3942E4B}">
                <a14:imgProps xmlns:a14="http://schemas.microsoft.com/office/drawing/2010/main">
                  <a14:imgLayer r:embed="rId10">
                    <a14:imgEffect>
                      <a14:artisticPhotocopy/>
                    </a14:imgEffect>
                    <a14:imgEffect>
                      <a14:sharpenSoften amount="50000"/>
                    </a14:imgEffect>
                    <a14:imgEffect>
                      <a14:colorTemperature colorTemp="11200"/>
                    </a14:imgEffect>
                    <a14:imgEffect>
                      <a14:saturation sat="400000"/>
                    </a14:imgEffect>
                    <a14:imgEffect>
                      <a14:brightnessContrast bright="-20000" contrast="-20000"/>
                    </a14:imgEffect>
                  </a14:imgLayer>
                </a14:imgProps>
              </a:ext>
              <a:ext uri="{28A0092B-C50C-407E-A947-70E740481C1C}">
                <a14:useLocalDpi xmlns:a14="http://schemas.microsoft.com/office/drawing/2010/main" val="0"/>
              </a:ext>
            </a:extLst>
          </a:blip>
          <a:srcRect t="33796" r="52523" b="38681"/>
          <a:stretch/>
        </p:blipFill>
        <p:spPr>
          <a:xfrm>
            <a:off x="0" y="2441196"/>
            <a:ext cx="5788404" cy="1677798"/>
          </a:xfrm>
          <a:prstGeom prst="rect">
            <a:avLst/>
          </a:prstGeom>
          <a:effectLst/>
        </p:spPr>
      </p:pic>
      <p:pic>
        <p:nvPicPr>
          <p:cNvPr id="13" name="图片 12"/>
          <p:cNvPicPr>
            <a:picLocks noChangeAspect="1"/>
          </p:cNvPicPr>
          <p:nvPr/>
        </p:nvPicPr>
        <p:blipFill rotWithShape="1">
          <a:blip r:embed="rId5">
            <a:extLst>
              <a:ext uri="{28A0092B-C50C-407E-A947-70E740481C1C}">
                <a14:useLocalDpi xmlns:a14="http://schemas.microsoft.com/office/drawing/2010/main" val="0"/>
              </a:ext>
            </a:extLst>
          </a:blip>
          <a:srcRect l="41059" t="28327" r="51568" b="37987"/>
          <a:stretch/>
        </p:blipFill>
        <p:spPr>
          <a:xfrm>
            <a:off x="5005952" y="2107768"/>
            <a:ext cx="898901" cy="2053527"/>
          </a:xfrm>
          <a:prstGeom prst="rect">
            <a:avLst/>
          </a:prstGeom>
        </p:spPr>
      </p:pic>
      <p:sp>
        <p:nvSpPr>
          <p:cNvPr id="10" name="矩形 9"/>
          <p:cNvSpPr/>
          <p:nvPr/>
        </p:nvSpPr>
        <p:spPr>
          <a:xfrm>
            <a:off x="2161323" y="4279571"/>
            <a:ext cx="3287746" cy="400110"/>
          </a:xfrm>
          <a:prstGeom prst="rect">
            <a:avLst/>
          </a:prstGeom>
        </p:spPr>
        <p:txBody>
          <a:bodyPr wrap="square">
            <a:spAutoFit/>
          </a:bodyPr>
          <a:lstStyle/>
          <a:p>
            <a:pPr algn="dist"/>
            <a:r>
              <a:rPr lang="zh-CN" altLang="en-US" sz="2000" dirty="0">
                <a:solidFill>
                  <a:schemeClr val="accent1"/>
                </a:solidFill>
                <a:latin typeface="+mn-ea"/>
              </a:rPr>
              <a:t>SWEET DAY</a:t>
            </a:r>
          </a:p>
        </p:txBody>
      </p:sp>
      <p:sp>
        <p:nvSpPr>
          <p:cNvPr id="15" name="矩形 14">
            <a:extLst>
              <a:ext uri="{FF2B5EF4-FFF2-40B4-BE49-F238E27FC236}">
                <a16:creationId xmlns:a16="http://schemas.microsoft.com/office/drawing/2014/main" xmlns="" id="{4F5821CD-AB65-4B12-A11C-1D636635A0B5}"/>
              </a:ext>
            </a:extLst>
          </p:cNvPr>
          <p:cNvSpPr/>
          <p:nvPr/>
        </p:nvSpPr>
        <p:spPr>
          <a:xfrm>
            <a:off x="1405907" y="4608203"/>
            <a:ext cx="4798579" cy="420756"/>
          </a:xfrm>
          <a:prstGeom prst="rect">
            <a:avLst/>
          </a:prstGeom>
        </p:spPr>
        <p:txBody>
          <a:bodyPr wrap="square">
            <a:spAutoFit/>
          </a:bodyPr>
          <a:lstStyle/>
          <a:p>
            <a:pPr algn="ctr">
              <a:lnSpc>
                <a:spcPct val="150000"/>
              </a:lnSpc>
            </a:pPr>
            <a:r>
              <a:rPr lang="en-US" altLang="zh-CN" sz="500" dirty="0">
                <a:solidFill>
                  <a:schemeClr val="accent1"/>
                </a:solidFill>
                <a:latin typeface="Adobe Myungjo Std M" panose="02020600000000000000" pitchFamily="18" charset="-128"/>
                <a:ea typeface="Adobe Myungjo Std M" panose="02020600000000000000" pitchFamily="18" charset="-128"/>
                <a:cs typeface="+mn-ea"/>
              </a:rPr>
              <a:t>YOU CONTENT TO PLAY HERE,OR THROUGH YOUR COPY,PASTE IN THIS BOX,AND SELECT ONLY THE </a:t>
            </a:r>
            <a:r>
              <a:rPr lang="en-US" altLang="zh-CN" sz="500" dirty="0" smtClean="0">
                <a:solidFill>
                  <a:schemeClr val="accent1"/>
                </a:solidFill>
                <a:latin typeface="Adobe Myungjo Std M" panose="02020600000000000000" pitchFamily="18" charset="-128"/>
                <a:ea typeface="Adobe Myungjo Std M" panose="02020600000000000000" pitchFamily="18" charset="-128"/>
                <a:cs typeface="+mn-ea"/>
              </a:rPr>
              <a:t>TEXT</a:t>
            </a:r>
            <a:r>
              <a:rPr lang="en-US" altLang="zh-CN" sz="500" dirty="0">
                <a:solidFill>
                  <a:schemeClr val="accent1"/>
                </a:solidFill>
                <a:latin typeface="Adobe Myungjo Std M" panose="02020600000000000000" pitchFamily="18" charset="-128"/>
                <a:ea typeface="Adobe Myungjo Std M" panose="02020600000000000000" pitchFamily="18" charset="-128"/>
                <a:cs typeface="+mn-ea"/>
              </a:rPr>
              <a:t>. YOU </a:t>
            </a:r>
            <a:endParaRPr lang="en-US" altLang="zh-CN" sz="500" dirty="0" smtClean="0">
              <a:solidFill>
                <a:schemeClr val="accent1"/>
              </a:solidFill>
              <a:latin typeface="Adobe Myungjo Std M" panose="02020600000000000000" pitchFamily="18" charset="-128"/>
              <a:ea typeface="Adobe Myungjo Std M" panose="02020600000000000000" pitchFamily="18" charset="-128"/>
              <a:cs typeface="+mn-ea"/>
            </a:endParaRPr>
          </a:p>
          <a:p>
            <a:pPr algn="ctr">
              <a:lnSpc>
                <a:spcPct val="150000"/>
              </a:lnSpc>
            </a:pPr>
            <a:r>
              <a:rPr lang="en-US" altLang="zh-CN" sz="500" dirty="0" smtClean="0">
                <a:solidFill>
                  <a:schemeClr val="accent1"/>
                </a:solidFill>
                <a:latin typeface="Adobe Myungjo Std M" panose="02020600000000000000" pitchFamily="18" charset="-128"/>
                <a:ea typeface="Adobe Myungjo Std M" panose="02020600000000000000" pitchFamily="18" charset="-128"/>
                <a:cs typeface="+mn-ea"/>
              </a:rPr>
              <a:t>CONTENT TO </a:t>
            </a:r>
            <a:r>
              <a:rPr lang="en-US" altLang="zh-CN" sz="500" dirty="0">
                <a:solidFill>
                  <a:schemeClr val="accent1"/>
                </a:solidFill>
                <a:latin typeface="Adobe Myungjo Std M" panose="02020600000000000000" pitchFamily="18" charset="-128"/>
                <a:ea typeface="Adobe Myungjo Std M" panose="02020600000000000000" pitchFamily="18" charset="-128"/>
                <a:cs typeface="+mn-ea"/>
              </a:rPr>
              <a:t>PLAY HERE,OR THROUGH YOUR COPY,PASTE IN THIS BOX,AND SELECT ONLY THE </a:t>
            </a:r>
            <a:r>
              <a:rPr lang="en-US" altLang="zh-CN" sz="500" dirty="0" smtClean="0">
                <a:solidFill>
                  <a:schemeClr val="accent1"/>
                </a:solidFill>
                <a:latin typeface="Adobe Myungjo Std M" panose="02020600000000000000" pitchFamily="18" charset="-128"/>
                <a:ea typeface="Adobe Myungjo Std M" panose="02020600000000000000" pitchFamily="18" charset="-128"/>
                <a:cs typeface="+mn-ea"/>
              </a:rPr>
              <a:t>TEXT</a:t>
            </a:r>
            <a:r>
              <a:rPr lang="en-US" altLang="zh-CN" sz="500" dirty="0">
                <a:solidFill>
                  <a:schemeClr val="accent1"/>
                </a:solidFill>
                <a:latin typeface="Adobe Myungjo Std M" panose="02020600000000000000" pitchFamily="18" charset="-128"/>
                <a:ea typeface="Adobe Myungjo Std M" panose="02020600000000000000" pitchFamily="18" charset="-128"/>
                <a:cs typeface="+mn-ea"/>
              </a:rPr>
              <a:t>. YOU CONTENT TO PLAY HERE,OR THROUGH YOUR COPY,PASTE IN THIS BOX,AND SELECT ONLY THE TEXT.</a:t>
            </a:r>
            <a:endParaRPr lang="zh-CN" altLang="en-US" sz="500" dirty="0">
              <a:solidFill>
                <a:schemeClr val="accent1"/>
              </a:solidFill>
              <a:latin typeface="Adobe Myungjo Std M" panose="02020600000000000000" pitchFamily="18" charset="-128"/>
              <a:cs typeface="+mn-ea"/>
            </a:endParaRPr>
          </a:p>
        </p:txBody>
      </p:sp>
    </p:spTree>
    <p:extLst>
      <p:ext uri="{BB962C8B-B14F-4D97-AF65-F5344CB8AC3E}">
        <p14:creationId xmlns:p14="http://schemas.microsoft.com/office/powerpoint/2010/main" val="2020443437"/>
      </p:ext>
    </p:extLst>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remove"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MH_Others_1"/>
          <p:cNvSpPr txBox="1"/>
          <p:nvPr>
            <p:custDataLst>
              <p:tags r:id="rId1"/>
            </p:custDataLst>
          </p:nvPr>
        </p:nvSpPr>
        <p:spPr>
          <a:xfrm>
            <a:off x="3903893" y="525967"/>
            <a:ext cx="4384215" cy="369332"/>
          </a:xfrm>
          <a:prstGeom prst="rect">
            <a:avLst/>
          </a:prstGeom>
          <a:noFill/>
        </p:spPr>
        <p:txBody>
          <a:bodyPr vert="horz" wrap="square" lIns="0" tIns="0" rIns="0" bIns="0" rtlCol="0" anchor="ctr" anchorCtr="0">
            <a:spAutoFit/>
          </a:bodyPr>
          <a:lstStyle/>
          <a:p>
            <a:pPr algn="ctr"/>
            <a:r>
              <a:rPr lang="zh-CN" altLang="en-US" sz="2400" b="1" dirty="0">
                <a:solidFill>
                  <a:schemeClr val="accent2"/>
                </a:solidFill>
                <a:latin typeface="Arial" panose="020B0604020202020204" pitchFamily="34" charset="0"/>
                <a:cs typeface="+mn-ea"/>
                <a:sym typeface="Arial" panose="020B0604020202020204" pitchFamily="34" charset="0"/>
              </a:rPr>
              <a:t>单击输入标题内容</a:t>
            </a:r>
          </a:p>
        </p:txBody>
      </p:sp>
      <p:sp>
        <p:nvSpPr>
          <p:cNvPr id="41" name="矩形 40"/>
          <p:cNvSpPr/>
          <p:nvPr/>
        </p:nvSpPr>
        <p:spPr>
          <a:xfrm>
            <a:off x="756211" y="1892830"/>
            <a:ext cx="4955747" cy="3484661"/>
          </a:xfrm>
          <a:prstGeom prst="rect">
            <a:avLst/>
          </a:prstGeom>
          <a:blipFill>
            <a:blip r:embed="rId3"/>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40"/>
            <a:endParaRPr lang="zh-CN" altLang="en-US" sz="2399">
              <a:cs typeface="+mn-ea"/>
            </a:endParaRPr>
          </a:p>
        </p:txBody>
      </p:sp>
      <p:cxnSp>
        <p:nvCxnSpPr>
          <p:cNvPr id="42" name="直接连接符 6"/>
          <p:cNvCxnSpPr>
            <a:cxnSpLocks noChangeShapeType="1"/>
          </p:cNvCxnSpPr>
          <p:nvPr/>
        </p:nvCxnSpPr>
        <p:spPr bwMode="auto">
          <a:xfrm>
            <a:off x="6158473" y="1892829"/>
            <a:ext cx="0" cy="3505200"/>
          </a:xfrm>
          <a:prstGeom prst="line">
            <a:avLst/>
          </a:prstGeom>
          <a:noFill/>
          <a:ln w="19050">
            <a:solidFill>
              <a:schemeClr val="bg1">
                <a:lumMod val="75000"/>
              </a:schemeClr>
            </a:solidFill>
            <a:round/>
            <a:headEnd/>
            <a:tailEnd/>
          </a:ln>
          <a:extLst>
            <a:ext uri="{909E8E84-426E-40DD-AFC4-6F175D3DCCD1}">
              <a14:hiddenFill xmlns:a14="http://schemas.microsoft.com/office/drawing/2010/main">
                <a:noFill/>
              </a14:hiddenFill>
            </a:ext>
          </a:extLst>
        </p:spPr>
      </p:cxnSp>
      <p:sp>
        <p:nvSpPr>
          <p:cNvPr id="43" name="圆角矩形 7"/>
          <p:cNvSpPr>
            <a:spLocks noChangeArrowheads="1"/>
          </p:cNvSpPr>
          <p:nvPr/>
        </p:nvSpPr>
        <p:spPr bwMode="auto">
          <a:xfrm>
            <a:off x="6785536" y="2126193"/>
            <a:ext cx="4591051" cy="1476375"/>
          </a:xfrm>
          <a:prstGeom prst="roundRect">
            <a:avLst>
              <a:gd name="adj" fmla="val 9083"/>
            </a:avLst>
          </a:prstGeom>
          <a:noFill/>
          <a:ln w="12700">
            <a:solidFill>
              <a:schemeClr val="bg1">
                <a:lumMod val="75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latin typeface="+mn-ea"/>
              <a:ea typeface="+mn-ea"/>
              <a:cs typeface="+mn-ea"/>
            </a:endParaRPr>
          </a:p>
        </p:txBody>
      </p:sp>
      <p:sp>
        <p:nvSpPr>
          <p:cNvPr id="44" name="矩形 8"/>
          <p:cNvSpPr>
            <a:spLocks noChangeArrowheads="1"/>
          </p:cNvSpPr>
          <p:nvPr/>
        </p:nvSpPr>
        <p:spPr bwMode="auto">
          <a:xfrm>
            <a:off x="7118911" y="2454806"/>
            <a:ext cx="3924300"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200" dirty="0">
                <a:solidFill>
                  <a:schemeClr val="tx1">
                    <a:lumMod val="65000"/>
                    <a:lumOff val="35000"/>
                  </a:schemeClr>
                </a:solidFill>
                <a:latin typeface="+mn-ea"/>
                <a:ea typeface="+mn-ea"/>
                <a:cs typeface="+mn-ea"/>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200" dirty="0">
              <a:solidFill>
                <a:schemeClr val="tx1">
                  <a:lumMod val="65000"/>
                  <a:lumOff val="35000"/>
                </a:schemeClr>
              </a:solidFill>
              <a:latin typeface="+mn-ea"/>
              <a:ea typeface="+mn-ea"/>
              <a:cs typeface="+mn-ea"/>
              <a:sym typeface="Arial" panose="020B0604020202020204" pitchFamily="34" charset="0"/>
            </a:endParaRPr>
          </a:p>
        </p:txBody>
      </p:sp>
      <p:sp>
        <p:nvSpPr>
          <p:cNvPr id="45" name="圆角矩形 10"/>
          <p:cNvSpPr>
            <a:spLocks noChangeArrowheads="1"/>
          </p:cNvSpPr>
          <p:nvPr/>
        </p:nvSpPr>
        <p:spPr bwMode="auto">
          <a:xfrm>
            <a:off x="7441175" y="1892829"/>
            <a:ext cx="3279775" cy="461963"/>
          </a:xfrm>
          <a:prstGeom prst="roundRect">
            <a:avLst>
              <a:gd name="adj" fmla="val 16667"/>
            </a:avLst>
          </a:prstGeom>
          <a:solidFill>
            <a:schemeClr val="accent1"/>
          </a:solidFill>
          <a:ln>
            <a:noFill/>
          </a:ln>
          <a:extLst/>
        </p:spPr>
        <p:txBody>
          <a:bodyPr anchor="ctr"/>
          <a:lstStyle>
            <a:lvl1pPr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latin typeface="+mn-ea"/>
              <a:ea typeface="+mn-ea"/>
              <a:cs typeface="+mn-ea"/>
            </a:endParaRPr>
          </a:p>
        </p:txBody>
      </p:sp>
      <p:sp>
        <p:nvSpPr>
          <p:cNvPr id="46" name="文本框 11"/>
          <p:cNvSpPr txBox="1">
            <a:spLocks noChangeArrowheads="1"/>
          </p:cNvSpPr>
          <p:nvPr/>
        </p:nvSpPr>
        <p:spPr bwMode="auto">
          <a:xfrm>
            <a:off x="7681681" y="1954533"/>
            <a:ext cx="27987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dirty="0">
                <a:solidFill>
                  <a:schemeClr val="bg1"/>
                </a:solidFill>
                <a:latin typeface="+mn-ea"/>
                <a:ea typeface="+mn-ea"/>
                <a:cs typeface="+mn-ea"/>
                <a:sym typeface="Arial" panose="020B0604020202020204" pitchFamily="34" charset="0"/>
              </a:rPr>
              <a:t>单击编辑标题</a:t>
            </a:r>
            <a:endParaRPr lang="en-US" altLang="zh-CN" sz="1600" dirty="0">
              <a:solidFill>
                <a:schemeClr val="bg1"/>
              </a:solidFill>
              <a:latin typeface="+mn-ea"/>
              <a:ea typeface="+mn-ea"/>
              <a:cs typeface="+mn-ea"/>
              <a:sym typeface="Arial" panose="020B0604020202020204" pitchFamily="34" charset="0"/>
            </a:endParaRPr>
          </a:p>
        </p:txBody>
      </p:sp>
      <p:sp>
        <p:nvSpPr>
          <p:cNvPr id="47" name="圆角矩形 12"/>
          <p:cNvSpPr>
            <a:spLocks noChangeArrowheads="1"/>
          </p:cNvSpPr>
          <p:nvPr/>
        </p:nvSpPr>
        <p:spPr bwMode="auto">
          <a:xfrm>
            <a:off x="6785536" y="3935943"/>
            <a:ext cx="4591051" cy="1476375"/>
          </a:xfrm>
          <a:prstGeom prst="roundRect">
            <a:avLst>
              <a:gd name="adj" fmla="val 9083"/>
            </a:avLst>
          </a:prstGeom>
          <a:noFill/>
          <a:ln w="12700">
            <a:solidFill>
              <a:schemeClr val="bg1">
                <a:lumMod val="75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latin typeface="+mn-ea"/>
              <a:ea typeface="+mn-ea"/>
              <a:cs typeface="+mn-ea"/>
            </a:endParaRPr>
          </a:p>
        </p:txBody>
      </p:sp>
      <p:sp>
        <p:nvSpPr>
          <p:cNvPr id="48" name="矩形 13"/>
          <p:cNvSpPr>
            <a:spLocks noChangeArrowheads="1"/>
          </p:cNvSpPr>
          <p:nvPr/>
        </p:nvSpPr>
        <p:spPr bwMode="auto">
          <a:xfrm>
            <a:off x="7118911" y="4262969"/>
            <a:ext cx="3924300"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200" dirty="0">
                <a:solidFill>
                  <a:schemeClr val="tx1">
                    <a:lumMod val="65000"/>
                    <a:lumOff val="35000"/>
                  </a:schemeClr>
                </a:solidFill>
                <a:latin typeface="+mn-ea"/>
                <a:ea typeface="+mn-ea"/>
                <a:cs typeface="+mn-ea"/>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200" dirty="0">
              <a:solidFill>
                <a:schemeClr val="tx1">
                  <a:lumMod val="65000"/>
                  <a:lumOff val="35000"/>
                </a:schemeClr>
              </a:solidFill>
              <a:latin typeface="+mn-ea"/>
              <a:ea typeface="+mn-ea"/>
              <a:cs typeface="+mn-ea"/>
              <a:sym typeface="Arial" panose="020B0604020202020204" pitchFamily="34" charset="0"/>
            </a:endParaRPr>
          </a:p>
        </p:txBody>
      </p:sp>
      <p:sp>
        <p:nvSpPr>
          <p:cNvPr id="49" name="圆角矩形 15"/>
          <p:cNvSpPr>
            <a:spLocks noChangeArrowheads="1"/>
          </p:cNvSpPr>
          <p:nvPr/>
        </p:nvSpPr>
        <p:spPr bwMode="auto">
          <a:xfrm>
            <a:off x="7441175" y="3700993"/>
            <a:ext cx="3279775" cy="463551"/>
          </a:xfrm>
          <a:prstGeom prst="roundRect">
            <a:avLst>
              <a:gd name="adj" fmla="val 16667"/>
            </a:avLst>
          </a:prstGeom>
          <a:solidFill>
            <a:schemeClr val="accent2"/>
          </a:solidFill>
          <a:ln>
            <a:noFill/>
          </a:ln>
          <a:extLst/>
        </p:spPr>
        <p:txBody>
          <a:bodyPr anchor="ctr"/>
          <a:lstStyle>
            <a:lvl1pPr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latin typeface="+mn-ea"/>
              <a:ea typeface="+mn-ea"/>
              <a:cs typeface="+mn-ea"/>
            </a:endParaRPr>
          </a:p>
        </p:txBody>
      </p:sp>
      <p:sp>
        <p:nvSpPr>
          <p:cNvPr id="50" name="文本框 16"/>
          <p:cNvSpPr txBox="1">
            <a:spLocks noChangeArrowheads="1"/>
          </p:cNvSpPr>
          <p:nvPr/>
        </p:nvSpPr>
        <p:spPr bwMode="auto">
          <a:xfrm>
            <a:off x="7681681" y="3763491"/>
            <a:ext cx="27987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a:solidFill>
                  <a:schemeClr val="bg1"/>
                </a:solidFill>
                <a:latin typeface="+mn-ea"/>
                <a:ea typeface="+mn-ea"/>
                <a:cs typeface="+mn-ea"/>
                <a:sym typeface="Arial" panose="020B0604020202020204" pitchFamily="34" charset="0"/>
              </a:rPr>
              <a:t>单击编辑标题</a:t>
            </a:r>
            <a:endParaRPr lang="en-US" altLang="zh-CN" sz="1600">
              <a:solidFill>
                <a:schemeClr val="bg1"/>
              </a:solidFill>
              <a:latin typeface="+mn-ea"/>
              <a:ea typeface="+mn-ea"/>
              <a:cs typeface="+mn-ea"/>
              <a:sym typeface="Arial" panose="020B0604020202020204" pitchFamily="34" charset="0"/>
            </a:endParaRPr>
          </a:p>
        </p:txBody>
      </p:sp>
    </p:spTree>
    <p:extLst>
      <p:ext uri="{BB962C8B-B14F-4D97-AF65-F5344CB8AC3E}">
        <p14:creationId xmlns:p14="http://schemas.microsoft.com/office/powerpoint/2010/main" val="6952475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1000"/>
                                        <p:tgtEl>
                                          <p:spTgt spid="43"/>
                                        </p:tgtEl>
                                      </p:cBhvr>
                                    </p:animEffect>
                                    <p:anim calcmode="lin" valueType="num">
                                      <p:cBhvr>
                                        <p:cTn id="13" dur="1000" fill="hold"/>
                                        <p:tgtEl>
                                          <p:spTgt spid="43"/>
                                        </p:tgtEl>
                                        <p:attrNameLst>
                                          <p:attrName>ppt_x</p:attrName>
                                        </p:attrNameLst>
                                      </p:cBhvr>
                                      <p:tavLst>
                                        <p:tav tm="0">
                                          <p:val>
                                            <p:strVal val="#ppt_x"/>
                                          </p:val>
                                        </p:tav>
                                        <p:tav tm="100000">
                                          <p:val>
                                            <p:strVal val="#ppt_x"/>
                                          </p:val>
                                        </p:tav>
                                      </p:tavLst>
                                    </p:anim>
                                    <p:anim calcmode="lin" valueType="num">
                                      <p:cBhvr>
                                        <p:cTn id="14" dur="1000" fill="hold"/>
                                        <p:tgtEl>
                                          <p:spTgt spid="4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1000"/>
                                        <p:tgtEl>
                                          <p:spTgt spid="44"/>
                                        </p:tgtEl>
                                      </p:cBhvr>
                                    </p:animEffect>
                                    <p:anim calcmode="lin" valueType="num">
                                      <p:cBhvr>
                                        <p:cTn id="18" dur="1000" fill="hold"/>
                                        <p:tgtEl>
                                          <p:spTgt spid="44"/>
                                        </p:tgtEl>
                                        <p:attrNameLst>
                                          <p:attrName>ppt_x</p:attrName>
                                        </p:attrNameLst>
                                      </p:cBhvr>
                                      <p:tavLst>
                                        <p:tav tm="0">
                                          <p:val>
                                            <p:strVal val="#ppt_x"/>
                                          </p:val>
                                        </p:tav>
                                        <p:tav tm="100000">
                                          <p:val>
                                            <p:strVal val="#ppt_x"/>
                                          </p:val>
                                        </p:tav>
                                      </p:tavLst>
                                    </p:anim>
                                    <p:anim calcmode="lin" valueType="num">
                                      <p:cBhvr>
                                        <p:cTn id="19" dur="1000" fill="hold"/>
                                        <p:tgtEl>
                                          <p:spTgt spid="4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fade">
                                      <p:cBhvr>
                                        <p:cTn id="22" dur="1000"/>
                                        <p:tgtEl>
                                          <p:spTgt spid="45"/>
                                        </p:tgtEl>
                                      </p:cBhvr>
                                    </p:animEffect>
                                    <p:anim calcmode="lin" valueType="num">
                                      <p:cBhvr>
                                        <p:cTn id="23" dur="1000" fill="hold"/>
                                        <p:tgtEl>
                                          <p:spTgt spid="45"/>
                                        </p:tgtEl>
                                        <p:attrNameLst>
                                          <p:attrName>ppt_x</p:attrName>
                                        </p:attrNameLst>
                                      </p:cBhvr>
                                      <p:tavLst>
                                        <p:tav tm="0">
                                          <p:val>
                                            <p:strVal val="#ppt_x"/>
                                          </p:val>
                                        </p:tav>
                                        <p:tav tm="100000">
                                          <p:val>
                                            <p:strVal val="#ppt_x"/>
                                          </p:val>
                                        </p:tav>
                                      </p:tavLst>
                                    </p:anim>
                                    <p:anim calcmode="lin" valueType="num">
                                      <p:cBhvr>
                                        <p:cTn id="24" dur="1000" fill="hold"/>
                                        <p:tgtEl>
                                          <p:spTgt spid="4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1000"/>
                                        <p:tgtEl>
                                          <p:spTgt spid="46"/>
                                        </p:tgtEl>
                                      </p:cBhvr>
                                    </p:animEffect>
                                    <p:anim calcmode="lin" valueType="num">
                                      <p:cBhvr>
                                        <p:cTn id="28" dur="1000" fill="hold"/>
                                        <p:tgtEl>
                                          <p:spTgt spid="46"/>
                                        </p:tgtEl>
                                        <p:attrNameLst>
                                          <p:attrName>ppt_x</p:attrName>
                                        </p:attrNameLst>
                                      </p:cBhvr>
                                      <p:tavLst>
                                        <p:tav tm="0">
                                          <p:val>
                                            <p:strVal val="#ppt_x"/>
                                          </p:val>
                                        </p:tav>
                                        <p:tav tm="100000">
                                          <p:val>
                                            <p:strVal val="#ppt_x"/>
                                          </p:val>
                                        </p:tav>
                                      </p:tavLst>
                                    </p:anim>
                                    <p:anim calcmode="lin" valueType="num">
                                      <p:cBhvr>
                                        <p:cTn id="29" dur="1000" fill="hold"/>
                                        <p:tgtEl>
                                          <p:spTgt spid="4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fade">
                                      <p:cBhvr>
                                        <p:cTn id="32" dur="1000"/>
                                        <p:tgtEl>
                                          <p:spTgt spid="47"/>
                                        </p:tgtEl>
                                      </p:cBhvr>
                                    </p:animEffect>
                                    <p:anim calcmode="lin" valueType="num">
                                      <p:cBhvr>
                                        <p:cTn id="33" dur="1000" fill="hold"/>
                                        <p:tgtEl>
                                          <p:spTgt spid="47"/>
                                        </p:tgtEl>
                                        <p:attrNameLst>
                                          <p:attrName>ppt_x</p:attrName>
                                        </p:attrNameLst>
                                      </p:cBhvr>
                                      <p:tavLst>
                                        <p:tav tm="0">
                                          <p:val>
                                            <p:strVal val="#ppt_x"/>
                                          </p:val>
                                        </p:tav>
                                        <p:tav tm="100000">
                                          <p:val>
                                            <p:strVal val="#ppt_x"/>
                                          </p:val>
                                        </p:tav>
                                      </p:tavLst>
                                    </p:anim>
                                    <p:anim calcmode="lin" valueType="num">
                                      <p:cBhvr>
                                        <p:cTn id="34" dur="1000" fill="hold"/>
                                        <p:tgtEl>
                                          <p:spTgt spid="4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fade">
                                      <p:cBhvr>
                                        <p:cTn id="37" dur="1000"/>
                                        <p:tgtEl>
                                          <p:spTgt spid="48"/>
                                        </p:tgtEl>
                                      </p:cBhvr>
                                    </p:animEffect>
                                    <p:anim calcmode="lin" valueType="num">
                                      <p:cBhvr>
                                        <p:cTn id="38" dur="1000" fill="hold"/>
                                        <p:tgtEl>
                                          <p:spTgt spid="48"/>
                                        </p:tgtEl>
                                        <p:attrNameLst>
                                          <p:attrName>ppt_x</p:attrName>
                                        </p:attrNameLst>
                                      </p:cBhvr>
                                      <p:tavLst>
                                        <p:tav tm="0">
                                          <p:val>
                                            <p:strVal val="#ppt_x"/>
                                          </p:val>
                                        </p:tav>
                                        <p:tav tm="100000">
                                          <p:val>
                                            <p:strVal val="#ppt_x"/>
                                          </p:val>
                                        </p:tav>
                                      </p:tavLst>
                                    </p:anim>
                                    <p:anim calcmode="lin" valueType="num">
                                      <p:cBhvr>
                                        <p:cTn id="39" dur="1000" fill="hold"/>
                                        <p:tgtEl>
                                          <p:spTgt spid="4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9"/>
                                        </p:tgtEl>
                                        <p:attrNameLst>
                                          <p:attrName>style.visibility</p:attrName>
                                        </p:attrNameLst>
                                      </p:cBhvr>
                                      <p:to>
                                        <p:strVal val="visible"/>
                                      </p:to>
                                    </p:set>
                                    <p:animEffect transition="in" filter="fade">
                                      <p:cBhvr>
                                        <p:cTn id="42" dur="1000"/>
                                        <p:tgtEl>
                                          <p:spTgt spid="49"/>
                                        </p:tgtEl>
                                      </p:cBhvr>
                                    </p:animEffect>
                                    <p:anim calcmode="lin" valueType="num">
                                      <p:cBhvr>
                                        <p:cTn id="43" dur="1000" fill="hold"/>
                                        <p:tgtEl>
                                          <p:spTgt spid="49"/>
                                        </p:tgtEl>
                                        <p:attrNameLst>
                                          <p:attrName>ppt_x</p:attrName>
                                        </p:attrNameLst>
                                      </p:cBhvr>
                                      <p:tavLst>
                                        <p:tav tm="0">
                                          <p:val>
                                            <p:strVal val="#ppt_x"/>
                                          </p:val>
                                        </p:tav>
                                        <p:tav tm="100000">
                                          <p:val>
                                            <p:strVal val="#ppt_x"/>
                                          </p:val>
                                        </p:tav>
                                      </p:tavLst>
                                    </p:anim>
                                    <p:anim calcmode="lin" valueType="num">
                                      <p:cBhvr>
                                        <p:cTn id="44" dur="1000" fill="hold"/>
                                        <p:tgtEl>
                                          <p:spTgt spid="49"/>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50"/>
                                        </p:tgtEl>
                                        <p:attrNameLst>
                                          <p:attrName>style.visibility</p:attrName>
                                        </p:attrNameLst>
                                      </p:cBhvr>
                                      <p:to>
                                        <p:strVal val="visible"/>
                                      </p:to>
                                    </p:set>
                                    <p:animEffect transition="in" filter="fade">
                                      <p:cBhvr>
                                        <p:cTn id="47" dur="1000"/>
                                        <p:tgtEl>
                                          <p:spTgt spid="50"/>
                                        </p:tgtEl>
                                      </p:cBhvr>
                                    </p:animEffect>
                                    <p:anim calcmode="lin" valueType="num">
                                      <p:cBhvr>
                                        <p:cTn id="48" dur="1000" fill="hold"/>
                                        <p:tgtEl>
                                          <p:spTgt spid="50"/>
                                        </p:tgtEl>
                                        <p:attrNameLst>
                                          <p:attrName>ppt_x</p:attrName>
                                        </p:attrNameLst>
                                      </p:cBhvr>
                                      <p:tavLst>
                                        <p:tav tm="0">
                                          <p:val>
                                            <p:strVal val="#ppt_x"/>
                                          </p:val>
                                        </p:tav>
                                        <p:tav tm="100000">
                                          <p:val>
                                            <p:strVal val="#ppt_x"/>
                                          </p:val>
                                        </p:tav>
                                      </p:tavLst>
                                    </p:anim>
                                    <p:anim calcmode="lin" valueType="num">
                                      <p:cBhvr>
                                        <p:cTn id="49"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p:bldP spid="45" grpId="0" animBg="1"/>
      <p:bldP spid="46" grpId="0"/>
      <p:bldP spid="47" grpId="0" animBg="1"/>
      <p:bldP spid="48" grpId="0"/>
      <p:bldP spid="49" grpId="0" animBg="1"/>
      <p:bldP spid="5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MH_Others_1"/>
          <p:cNvSpPr txBox="1"/>
          <p:nvPr>
            <p:custDataLst>
              <p:tags r:id="rId1"/>
            </p:custDataLst>
          </p:nvPr>
        </p:nvSpPr>
        <p:spPr>
          <a:xfrm>
            <a:off x="3903893" y="525967"/>
            <a:ext cx="4384215" cy="369332"/>
          </a:xfrm>
          <a:prstGeom prst="rect">
            <a:avLst/>
          </a:prstGeom>
          <a:noFill/>
        </p:spPr>
        <p:txBody>
          <a:bodyPr vert="horz" wrap="square" lIns="0" tIns="0" rIns="0" bIns="0" rtlCol="0" anchor="ctr" anchorCtr="0">
            <a:spAutoFit/>
          </a:bodyPr>
          <a:lstStyle/>
          <a:p>
            <a:pPr algn="ctr"/>
            <a:r>
              <a:rPr lang="zh-CN" altLang="en-US" sz="2400" b="1" dirty="0">
                <a:solidFill>
                  <a:schemeClr val="accent2"/>
                </a:solidFill>
                <a:latin typeface="Arial" panose="020B0604020202020204" pitchFamily="34" charset="0"/>
                <a:cs typeface="+mn-ea"/>
                <a:sym typeface="Arial" panose="020B0604020202020204" pitchFamily="34" charset="0"/>
              </a:rPr>
              <a:t>单击输入标题内容</a:t>
            </a:r>
          </a:p>
        </p:txBody>
      </p:sp>
      <p:cxnSp>
        <p:nvCxnSpPr>
          <p:cNvPr id="3" name="矩形 14"/>
          <p:cNvCxnSpPr/>
          <p:nvPr/>
        </p:nvCxnSpPr>
        <p:spPr>
          <a:xfrm>
            <a:off x="1" y="3827241"/>
            <a:ext cx="11999863" cy="0"/>
          </a:xfrm>
          <a:prstGeom prst="straightConnector1">
            <a:avLst/>
          </a:prstGeom>
          <a:ln w="28575">
            <a:solidFill>
              <a:schemeClr val="bg1">
                <a:lumMod val="6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 name="矩形 14"/>
          <p:cNvSpPr/>
          <p:nvPr/>
        </p:nvSpPr>
        <p:spPr>
          <a:xfrm>
            <a:off x="1156836" y="3323185"/>
            <a:ext cx="1008112" cy="1008112"/>
          </a:xfrm>
          <a:prstGeom prst="ellipse">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dirty="0" smtClean="0">
                <a:solidFill>
                  <a:schemeClr val="bg1"/>
                </a:solidFill>
                <a:latin typeface="+mn-ea"/>
                <a:cs typeface="+mn-ea"/>
              </a:rPr>
              <a:t>01</a:t>
            </a:r>
            <a:endParaRPr lang="zh-CN" altLang="en-US" dirty="0">
              <a:solidFill>
                <a:schemeClr val="bg1"/>
              </a:solidFill>
              <a:latin typeface="+mn-ea"/>
              <a:cs typeface="+mn-ea"/>
            </a:endParaRPr>
          </a:p>
        </p:txBody>
      </p:sp>
      <p:sp>
        <p:nvSpPr>
          <p:cNvPr id="5" name="矩形 14"/>
          <p:cNvSpPr/>
          <p:nvPr/>
        </p:nvSpPr>
        <p:spPr>
          <a:xfrm>
            <a:off x="2827421" y="3323185"/>
            <a:ext cx="1008112" cy="1008112"/>
          </a:xfrm>
          <a:prstGeom prst="ellipse">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dirty="0" smtClean="0">
                <a:solidFill>
                  <a:schemeClr val="bg1"/>
                </a:solidFill>
                <a:latin typeface="+mn-ea"/>
                <a:cs typeface="+mn-ea"/>
              </a:rPr>
              <a:t>02</a:t>
            </a:r>
            <a:endParaRPr lang="zh-CN" altLang="en-US" dirty="0">
              <a:solidFill>
                <a:schemeClr val="bg1"/>
              </a:solidFill>
              <a:latin typeface="+mn-ea"/>
              <a:cs typeface="+mn-ea"/>
            </a:endParaRPr>
          </a:p>
        </p:txBody>
      </p:sp>
      <p:sp>
        <p:nvSpPr>
          <p:cNvPr id="6" name="矩形 14"/>
          <p:cNvSpPr/>
          <p:nvPr/>
        </p:nvSpPr>
        <p:spPr>
          <a:xfrm>
            <a:off x="4498007" y="3323185"/>
            <a:ext cx="1008112" cy="1008112"/>
          </a:xfrm>
          <a:prstGeom prst="ellipse">
            <a:avLst/>
          </a:prstGeom>
          <a:solidFill>
            <a:schemeClr val="accent3"/>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dirty="0" smtClean="0">
                <a:solidFill>
                  <a:schemeClr val="bg1"/>
                </a:solidFill>
                <a:latin typeface="+mn-ea"/>
                <a:cs typeface="+mn-ea"/>
              </a:rPr>
              <a:t>03</a:t>
            </a:r>
            <a:endParaRPr lang="zh-CN" altLang="en-US" dirty="0">
              <a:solidFill>
                <a:schemeClr val="bg1"/>
              </a:solidFill>
              <a:latin typeface="+mn-ea"/>
              <a:cs typeface="+mn-ea"/>
            </a:endParaRPr>
          </a:p>
        </p:txBody>
      </p:sp>
      <p:sp>
        <p:nvSpPr>
          <p:cNvPr id="7" name="矩形 14"/>
          <p:cNvSpPr/>
          <p:nvPr/>
        </p:nvSpPr>
        <p:spPr>
          <a:xfrm>
            <a:off x="6168592" y="3323185"/>
            <a:ext cx="1008112" cy="1008112"/>
          </a:xfrm>
          <a:prstGeom prst="ellipse">
            <a:avLst/>
          </a:prstGeom>
          <a:solidFill>
            <a:schemeClr val="accent4"/>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dirty="0" smtClean="0">
                <a:solidFill>
                  <a:schemeClr val="bg1"/>
                </a:solidFill>
                <a:latin typeface="+mn-ea"/>
                <a:cs typeface="+mn-ea"/>
              </a:rPr>
              <a:t>04</a:t>
            </a:r>
            <a:endParaRPr lang="zh-CN" altLang="en-US" dirty="0">
              <a:solidFill>
                <a:schemeClr val="bg1"/>
              </a:solidFill>
              <a:latin typeface="+mn-ea"/>
              <a:cs typeface="+mn-ea"/>
            </a:endParaRPr>
          </a:p>
        </p:txBody>
      </p:sp>
      <p:sp>
        <p:nvSpPr>
          <p:cNvPr id="8" name="矩形 14"/>
          <p:cNvSpPr/>
          <p:nvPr/>
        </p:nvSpPr>
        <p:spPr>
          <a:xfrm>
            <a:off x="7839176" y="3323185"/>
            <a:ext cx="1008112" cy="1008112"/>
          </a:xfrm>
          <a:prstGeom prst="ellipse">
            <a:avLst/>
          </a:prstGeom>
          <a:solidFill>
            <a:schemeClr val="accent5"/>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dirty="0" smtClean="0">
                <a:solidFill>
                  <a:schemeClr val="bg1"/>
                </a:solidFill>
                <a:latin typeface="+mn-ea"/>
                <a:cs typeface="+mn-ea"/>
              </a:rPr>
              <a:t>05</a:t>
            </a:r>
            <a:endParaRPr lang="zh-CN" altLang="en-US" dirty="0">
              <a:solidFill>
                <a:schemeClr val="bg1"/>
              </a:solidFill>
              <a:latin typeface="+mn-ea"/>
              <a:cs typeface="+mn-ea"/>
            </a:endParaRPr>
          </a:p>
        </p:txBody>
      </p:sp>
      <p:sp>
        <p:nvSpPr>
          <p:cNvPr id="9" name="矩形 14"/>
          <p:cNvSpPr/>
          <p:nvPr/>
        </p:nvSpPr>
        <p:spPr>
          <a:xfrm>
            <a:off x="9509764" y="3323185"/>
            <a:ext cx="1008112" cy="1008112"/>
          </a:xfrm>
          <a:prstGeom prst="ellipse">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dirty="0" smtClean="0">
                <a:solidFill>
                  <a:schemeClr val="bg1"/>
                </a:solidFill>
                <a:latin typeface="+mn-ea"/>
                <a:cs typeface="+mn-ea"/>
              </a:rPr>
              <a:t>06</a:t>
            </a:r>
            <a:endParaRPr lang="zh-CN" altLang="en-US" dirty="0">
              <a:solidFill>
                <a:schemeClr val="bg1"/>
              </a:solidFill>
              <a:latin typeface="+mn-ea"/>
              <a:cs typeface="+mn-ea"/>
            </a:endParaRPr>
          </a:p>
        </p:txBody>
      </p:sp>
      <p:cxnSp>
        <p:nvCxnSpPr>
          <p:cNvPr id="11" name="矩形 14"/>
          <p:cNvCxnSpPr/>
          <p:nvPr/>
        </p:nvCxnSpPr>
        <p:spPr>
          <a:xfrm rot="5400000" flipH="1" flipV="1">
            <a:off x="1578958" y="2572859"/>
            <a:ext cx="760951" cy="652156"/>
          </a:xfrm>
          <a:prstGeom prst="bentConnector3">
            <a:avLst/>
          </a:prstGeom>
          <a:ln w="12700">
            <a:solidFill>
              <a:schemeClr val="tx1">
                <a:lumMod val="50000"/>
                <a:lumOff val="50000"/>
              </a:schemeClr>
            </a:solidFill>
            <a:prstDash val="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 name="矩形 14"/>
          <p:cNvCxnSpPr/>
          <p:nvPr/>
        </p:nvCxnSpPr>
        <p:spPr>
          <a:xfrm rot="16200000" flipH="1">
            <a:off x="3262513" y="4410263"/>
            <a:ext cx="758916" cy="650413"/>
          </a:xfrm>
          <a:prstGeom prst="bentConnector3">
            <a:avLst/>
          </a:prstGeom>
          <a:ln w="12700">
            <a:solidFill>
              <a:schemeClr val="tx1">
                <a:lumMod val="50000"/>
                <a:lumOff val="50000"/>
              </a:schemeClr>
            </a:solidFill>
            <a:prstDash val="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3" name="矩形 14"/>
          <p:cNvCxnSpPr/>
          <p:nvPr/>
        </p:nvCxnSpPr>
        <p:spPr>
          <a:xfrm rot="5400000" flipH="1" flipV="1">
            <a:off x="4957399" y="2572859"/>
            <a:ext cx="760951" cy="652156"/>
          </a:xfrm>
          <a:prstGeom prst="bentConnector3">
            <a:avLst/>
          </a:prstGeom>
          <a:ln w="12700">
            <a:solidFill>
              <a:schemeClr val="tx1">
                <a:lumMod val="50000"/>
                <a:lumOff val="50000"/>
              </a:schemeClr>
            </a:solidFill>
            <a:prstDash val="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 name="矩形 14"/>
          <p:cNvCxnSpPr/>
          <p:nvPr/>
        </p:nvCxnSpPr>
        <p:spPr>
          <a:xfrm rot="16200000" flipH="1">
            <a:off x="6603682" y="4410263"/>
            <a:ext cx="758919" cy="650415"/>
          </a:xfrm>
          <a:prstGeom prst="bentConnector3">
            <a:avLst/>
          </a:prstGeom>
          <a:ln w="12700">
            <a:solidFill>
              <a:schemeClr val="tx1">
                <a:lumMod val="50000"/>
                <a:lumOff val="50000"/>
              </a:schemeClr>
            </a:solidFill>
            <a:prstDash val="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 name="矩形 14"/>
          <p:cNvCxnSpPr/>
          <p:nvPr/>
        </p:nvCxnSpPr>
        <p:spPr>
          <a:xfrm rot="5400000" flipH="1" flipV="1">
            <a:off x="8245511" y="2572859"/>
            <a:ext cx="760951" cy="652156"/>
          </a:xfrm>
          <a:prstGeom prst="bentConnector3">
            <a:avLst/>
          </a:prstGeom>
          <a:ln w="12700">
            <a:solidFill>
              <a:schemeClr val="tx1">
                <a:lumMod val="50000"/>
                <a:lumOff val="50000"/>
              </a:schemeClr>
            </a:solidFill>
            <a:prstDash val="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 name="矩形 14"/>
          <p:cNvCxnSpPr/>
          <p:nvPr/>
        </p:nvCxnSpPr>
        <p:spPr>
          <a:xfrm rot="16200000" flipH="1">
            <a:off x="9959570" y="4410263"/>
            <a:ext cx="758919" cy="650416"/>
          </a:xfrm>
          <a:prstGeom prst="bentConnector3">
            <a:avLst/>
          </a:prstGeom>
          <a:ln w="12700">
            <a:solidFill>
              <a:schemeClr val="tx1">
                <a:lumMod val="50000"/>
                <a:lumOff val="50000"/>
              </a:schemeClr>
            </a:solidFill>
            <a:prstDash val="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7" name="矩形 14"/>
          <p:cNvSpPr/>
          <p:nvPr/>
        </p:nvSpPr>
        <p:spPr>
          <a:xfrm>
            <a:off x="7673990" y="1329224"/>
            <a:ext cx="2556151" cy="1072601"/>
          </a:xfrm>
          <a:prstGeom prst="rect">
            <a:avLst/>
          </a:prstGeom>
        </p:spPr>
        <p:txBody>
          <a:bodyPr wrap="square">
            <a:spAutoFit/>
          </a:bodyPr>
          <a:lstStyle/>
          <a:p>
            <a:pPr algn="ctr">
              <a:lnSpc>
                <a:spcPct val="130000"/>
              </a:lnSpc>
            </a:pPr>
            <a:r>
              <a:rPr lang="zh-CN" altLang="en-US" sz="1600" dirty="0">
                <a:solidFill>
                  <a:schemeClr val="tx1">
                    <a:lumMod val="65000"/>
                    <a:lumOff val="35000"/>
                  </a:schemeClr>
                </a:solidFill>
                <a:latin typeface="+mn-ea"/>
                <a:cs typeface="+mn-ea"/>
              </a:rPr>
              <a:t>单击此处添加文字</a:t>
            </a:r>
            <a:endParaRPr lang="en-US" altLang="zh-CN" sz="1600" dirty="0">
              <a:solidFill>
                <a:schemeClr val="tx1">
                  <a:lumMod val="65000"/>
                  <a:lumOff val="35000"/>
                </a:schemeClr>
              </a:solidFill>
              <a:latin typeface="+mn-ea"/>
              <a:cs typeface="+mn-ea"/>
            </a:endParaRPr>
          </a:p>
          <a:p>
            <a:pPr algn="ctr">
              <a:lnSpc>
                <a:spcPct val="130000"/>
              </a:lnSpc>
            </a:pPr>
            <a:r>
              <a:rPr lang="zh-CN" altLang="en-US" sz="1100" dirty="0">
                <a:solidFill>
                  <a:schemeClr val="tx1">
                    <a:lumMod val="65000"/>
                    <a:lumOff val="35000"/>
                  </a:schemeClr>
                </a:solidFill>
                <a:latin typeface="+mn-ea"/>
                <a:cs typeface="+mn-ea"/>
              </a:rPr>
              <a:t>此处添加详细文本描述，建议与标题相关并符合整体语言风格，语言描述尽量简洁生动。</a:t>
            </a:r>
            <a:endParaRPr lang="en-US" altLang="zh-CN" sz="1100" dirty="0">
              <a:solidFill>
                <a:schemeClr val="tx1">
                  <a:lumMod val="65000"/>
                  <a:lumOff val="35000"/>
                </a:schemeClr>
              </a:solidFill>
              <a:latin typeface="+mn-ea"/>
              <a:cs typeface="+mn-ea"/>
            </a:endParaRPr>
          </a:p>
        </p:txBody>
      </p:sp>
      <p:sp>
        <p:nvSpPr>
          <p:cNvPr id="18" name="矩形 14"/>
          <p:cNvSpPr/>
          <p:nvPr/>
        </p:nvSpPr>
        <p:spPr>
          <a:xfrm>
            <a:off x="9386162" y="5242726"/>
            <a:ext cx="2556151" cy="1072601"/>
          </a:xfrm>
          <a:prstGeom prst="rect">
            <a:avLst/>
          </a:prstGeom>
        </p:spPr>
        <p:txBody>
          <a:bodyPr wrap="square">
            <a:spAutoFit/>
          </a:bodyPr>
          <a:lstStyle/>
          <a:p>
            <a:pPr algn="ctr">
              <a:lnSpc>
                <a:spcPct val="130000"/>
              </a:lnSpc>
            </a:pPr>
            <a:r>
              <a:rPr lang="zh-CN" altLang="en-US" sz="1600" dirty="0">
                <a:solidFill>
                  <a:schemeClr val="tx1">
                    <a:lumMod val="65000"/>
                    <a:lumOff val="35000"/>
                  </a:schemeClr>
                </a:solidFill>
                <a:latin typeface="+mn-ea"/>
                <a:cs typeface="+mn-ea"/>
              </a:rPr>
              <a:t>单击此处添加文字</a:t>
            </a:r>
            <a:endParaRPr lang="en-US" altLang="zh-CN" sz="1600" dirty="0">
              <a:solidFill>
                <a:schemeClr val="tx1">
                  <a:lumMod val="65000"/>
                  <a:lumOff val="35000"/>
                </a:schemeClr>
              </a:solidFill>
              <a:latin typeface="+mn-ea"/>
              <a:cs typeface="+mn-ea"/>
            </a:endParaRPr>
          </a:p>
          <a:p>
            <a:pPr algn="ctr">
              <a:lnSpc>
                <a:spcPct val="130000"/>
              </a:lnSpc>
            </a:pPr>
            <a:r>
              <a:rPr lang="zh-CN" altLang="en-US" sz="1100" dirty="0">
                <a:solidFill>
                  <a:schemeClr val="tx1">
                    <a:lumMod val="65000"/>
                    <a:lumOff val="35000"/>
                  </a:schemeClr>
                </a:solidFill>
                <a:latin typeface="+mn-ea"/>
                <a:cs typeface="+mn-ea"/>
              </a:rPr>
              <a:t>此处添加详细文本描述，建议与标题相关并符合整体语言风格，语言描述尽量简洁生动。</a:t>
            </a:r>
            <a:endParaRPr lang="en-US" altLang="zh-CN" sz="1100" dirty="0">
              <a:solidFill>
                <a:schemeClr val="tx1">
                  <a:lumMod val="65000"/>
                  <a:lumOff val="35000"/>
                </a:schemeClr>
              </a:solidFill>
              <a:latin typeface="+mn-ea"/>
              <a:cs typeface="+mn-ea"/>
            </a:endParaRPr>
          </a:p>
        </p:txBody>
      </p:sp>
      <p:sp>
        <p:nvSpPr>
          <p:cNvPr id="19" name="矩形 14"/>
          <p:cNvSpPr/>
          <p:nvPr/>
        </p:nvSpPr>
        <p:spPr>
          <a:xfrm>
            <a:off x="6030274" y="5242726"/>
            <a:ext cx="2556151" cy="1072601"/>
          </a:xfrm>
          <a:prstGeom prst="rect">
            <a:avLst/>
          </a:prstGeom>
        </p:spPr>
        <p:txBody>
          <a:bodyPr wrap="square">
            <a:spAutoFit/>
          </a:bodyPr>
          <a:lstStyle/>
          <a:p>
            <a:pPr algn="ctr">
              <a:lnSpc>
                <a:spcPct val="130000"/>
              </a:lnSpc>
            </a:pPr>
            <a:r>
              <a:rPr lang="zh-CN" altLang="en-US" sz="1600" dirty="0">
                <a:solidFill>
                  <a:schemeClr val="tx1">
                    <a:lumMod val="65000"/>
                    <a:lumOff val="35000"/>
                  </a:schemeClr>
                </a:solidFill>
                <a:latin typeface="+mn-ea"/>
                <a:cs typeface="+mn-ea"/>
              </a:rPr>
              <a:t>单击此处添加文字</a:t>
            </a:r>
            <a:endParaRPr lang="en-US" altLang="zh-CN" sz="1600" dirty="0">
              <a:solidFill>
                <a:schemeClr val="tx1">
                  <a:lumMod val="65000"/>
                  <a:lumOff val="35000"/>
                </a:schemeClr>
              </a:solidFill>
              <a:latin typeface="+mn-ea"/>
              <a:cs typeface="+mn-ea"/>
            </a:endParaRPr>
          </a:p>
          <a:p>
            <a:pPr algn="ctr">
              <a:lnSpc>
                <a:spcPct val="130000"/>
              </a:lnSpc>
            </a:pPr>
            <a:r>
              <a:rPr lang="zh-CN" altLang="en-US" sz="1100" dirty="0">
                <a:solidFill>
                  <a:schemeClr val="tx1">
                    <a:lumMod val="65000"/>
                    <a:lumOff val="35000"/>
                  </a:schemeClr>
                </a:solidFill>
                <a:latin typeface="+mn-ea"/>
                <a:cs typeface="+mn-ea"/>
              </a:rPr>
              <a:t>此处添加详细文本描述，建议与标题相关并符合整体语言风格，语言描述尽量简洁生动。</a:t>
            </a:r>
            <a:endParaRPr lang="en-US" altLang="zh-CN" sz="1100" dirty="0">
              <a:solidFill>
                <a:schemeClr val="tx1">
                  <a:lumMod val="65000"/>
                  <a:lumOff val="35000"/>
                </a:schemeClr>
              </a:solidFill>
              <a:latin typeface="+mn-ea"/>
              <a:cs typeface="+mn-ea"/>
            </a:endParaRPr>
          </a:p>
        </p:txBody>
      </p:sp>
      <p:sp>
        <p:nvSpPr>
          <p:cNvPr id="20" name="矩形 14"/>
          <p:cNvSpPr/>
          <p:nvPr/>
        </p:nvSpPr>
        <p:spPr>
          <a:xfrm>
            <a:off x="2674386" y="5242726"/>
            <a:ext cx="2556151" cy="1072601"/>
          </a:xfrm>
          <a:prstGeom prst="rect">
            <a:avLst/>
          </a:prstGeom>
        </p:spPr>
        <p:txBody>
          <a:bodyPr wrap="square">
            <a:spAutoFit/>
          </a:bodyPr>
          <a:lstStyle/>
          <a:p>
            <a:pPr algn="ctr">
              <a:lnSpc>
                <a:spcPct val="130000"/>
              </a:lnSpc>
            </a:pPr>
            <a:r>
              <a:rPr lang="zh-CN" altLang="en-US" sz="1600" dirty="0">
                <a:solidFill>
                  <a:schemeClr val="tx1">
                    <a:lumMod val="65000"/>
                    <a:lumOff val="35000"/>
                  </a:schemeClr>
                </a:solidFill>
                <a:latin typeface="+mn-ea"/>
                <a:cs typeface="+mn-ea"/>
              </a:rPr>
              <a:t>单击此处添加文字</a:t>
            </a:r>
            <a:endParaRPr lang="en-US" altLang="zh-CN" sz="1600" dirty="0">
              <a:solidFill>
                <a:schemeClr val="tx1">
                  <a:lumMod val="65000"/>
                  <a:lumOff val="35000"/>
                </a:schemeClr>
              </a:solidFill>
              <a:latin typeface="+mn-ea"/>
              <a:cs typeface="+mn-ea"/>
            </a:endParaRPr>
          </a:p>
          <a:p>
            <a:pPr algn="ctr">
              <a:lnSpc>
                <a:spcPct val="130000"/>
              </a:lnSpc>
            </a:pPr>
            <a:r>
              <a:rPr lang="zh-CN" altLang="en-US" sz="1100" dirty="0">
                <a:solidFill>
                  <a:schemeClr val="tx1">
                    <a:lumMod val="65000"/>
                    <a:lumOff val="35000"/>
                  </a:schemeClr>
                </a:solidFill>
                <a:latin typeface="+mn-ea"/>
                <a:cs typeface="+mn-ea"/>
              </a:rPr>
              <a:t>此处添加详细文本描述，建议与标题相关并符合整体语言风格，语言描述尽量简洁生动。</a:t>
            </a:r>
            <a:endParaRPr lang="en-US" altLang="zh-CN" sz="1100" dirty="0">
              <a:solidFill>
                <a:schemeClr val="tx1">
                  <a:lumMod val="65000"/>
                  <a:lumOff val="35000"/>
                </a:schemeClr>
              </a:solidFill>
              <a:latin typeface="+mn-ea"/>
              <a:cs typeface="+mn-ea"/>
            </a:endParaRPr>
          </a:p>
        </p:txBody>
      </p:sp>
      <p:sp>
        <p:nvSpPr>
          <p:cNvPr id="21" name="矩形 14"/>
          <p:cNvSpPr/>
          <p:nvPr/>
        </p:nvSpPr>
        <p:spPr>
          <a:xfrm>
            <a:off x="4426991" y="1329224"/>
            <a:ext cx="2556151" cy="1072601"/>
          </a:xfrm>
          <a:prstGeom prst="rect">
            <a:avLst/>
          </a:prstGeom>
        </p:spPr>
        <p:txBody>
          <a:bodyPr wrap="square">
            <a:spAutoFit/>
          </a:bodyPr>
          <a:lstStyle/>
          <a:p>
            <a:pPr algn="ctr">
              <a:lnSpc>
                <a:spcPct val="130000"/>
              </a:lnSpc>
            </a:pPr>
            <a:r>
              <a:rPr lang="zh-CN" altLang="en-US" sz="1600" dirty="0">
                <a:solidFill>
                  <a:schemeClr val="tx1">
                    <a:lumMod val="65000"/>
                    <a:lumOff val="35000"/>
                  </a:schemeClr>
                </a:solidFill>
                <a:latin typeface="+mn-ea"/>
                <a:cs typeface="+mn-ea"/>
              </a:rPr>
              <a:t>单击此处添加文字</a:t>
            </a:r>
            <a:endParaRPr lang="en-US" altLang="zh-CN" sz="1600" dirty="0">
              <a:solidFill>
                <a:schemeClr val="tx1">
                  <a:lumMod val="65000"/>
                  <a:lumOff val="35000"/>
                </a:schemeClr>
              </a:solidFill>
              <a:latin typeface="+mn-ea"/>
              <a:cs typeface="+mn-ea"/>
            </a:endParaRPr>
          </a:p>
          <a:p>
            <a:pPr algn="ctr">
              <a:lnSpc>
                <a:spcPct val="130000"/>
              </a:lnSpc>
            </a:pPr>
            <a:r>
              <a:rPr lang="zh-CN" altLang="en-US" sz="1100" dirty="0">
                <a:solidFill>
                  <a:schemeClr val="tx1">
                    <a:lumMod val="65000"/>
                    <a:lumOff val="35000"/>
                  </a:schemeClr>
                </a:solidFill>
                <a:latin typeface="+mn-ea"/>
                <a:cs typeface="+mn-ea"/>
              </a:rPr>
              <a:t>此处添加详细文本描述，建议与标题相关并符合整体语言风格，语言描述尽量简洁生动。</a:t>
            </a:r>
            <a:endParaRPr lang="en-US" altLang="zh-CN" sz="1100" dirty="0">
              <a:solidFill>
                <a:schemeClr val="tx1">
                  <a:lumMod val="65000"/>
                  <a:lumOff val="35000"/>
                </a:schemeClr>
              </a:solidFill>
              <a:latin typeface="+mn-ea"/>
              <a:cs typeface="+mn-ea"/>
            </a:endParaRPr>
          </a:p>
        </p:txBody>
      </p:sp>
      <p:sp>
        <p:nvSpPr>
          <p:cNvPr id="22" name="矩形 14"/>
          <p:cNvSpPr/>
          <p:nvPr/>
        </p:nvSpPr>
        <p:spPr>
          <a:xfrm>
            <a:off x="1007435" y="1329224"/>
            <a:ext cx="2556151" cy="1072601"/>
          </a:xfrm>
          <a:prstGeom prst="rect">
            <a:avLst/>
          </a:prstGeom>
        </p:spPr>
        <p:txBody>
          <a:bodyPr wrap="square">
            <a:spAutoFit/>
          </a:bodyPr>
          <a:lstStyle/>
          <a:p>
            <a:pPr algn="ctr">
              <a:lnSpc>
                <a:spcPct val="130000"/>
              </a:lnSpc>
            </a:pPr>
            <a:r>
              <a:rPr lang="zh-CN" altLang="en-US" sz="1600" dirty="0">
                <a:solidFill>
                  <a:schemeClr val="tx1">
                    <a:lumMod val="65000"/>
                    <a:lumOff val="35000"/>
                  </a:schemeClr>
                </a:solidFill>
                <a:latin typeface="+mn-ea"/>
                <a:cs typeface="+mn-ea"/>
              </a:rPr>
              <a:t>单击此处添加文字</a:t>
            </a:r>
            <a:endParaRPr lang="en-US" altLang="zh-CN" sz="1600" dirty="0">
              <a:solidFill>
                <a:schemeClr val="tx1">
                  <a:lumMod val="65000"/>
                  <a:lumOff val="35000"/>
                </a:schemeClr>
              </a:solidFill>
              <a:latin typeface="+mn-ea"/>
              <a:cs typeface="+mn-ea"/>
            </a:endParaRPr>
          </a:p>
          <a:p>
            <a:pPr algn="ctr">
              <a:lnSpc>
                <a:spcPct val="130000"/>
              </a:lnSpc>
            </a:pPr>
            <a:r>
              <a:rPr lang="zh-CN" altLang="en-US" sz="1100" dirty="0">
                <a:solidFill>
                  <a:schemeClr val="tx1">
                    <a:lumMod val="65000"/>
                    <a:lumOff val="35000"/>
                  </a:schemeClr>
                </a:solidFill>
                <a:latin typeface="+mn-ea"/>
                <a:cs typeface="+mn-ea"/>
              </a:rPr>
              <a:t>此处添加详细文本描述，建议与标题相关并符合整体语言风格，语言描述尽量简洁生动。</a:t>
            </a:r>
            <a:endParaRPr lang="en-US" altLang="zh-CN" sz="1100" dirty="0">
              <a:solidFill>
                <a:schemeClr val="tx1">
                  <a:lumMod val="65000"/>
                  <a:lumOff val="35000"/>
                </a:schemeClr>
              </a:solidFill>
              <a:latin typeface="+mn-ea"/>
              <a:cs typeface="+mn-ea"/>
            </a:endParaRPr>
          </a:p>
        </p:txBody>
      </p:sp>
    </p:spTree>
    <p:extLst>
      <p:ext uri="{BB962C8B-B14F-4D97-AF65-F5344CB8AC3E}">
        <p14:creationId xmlns:p14="http://schemas.microsoft.com/office/powerpoint/2010/main" val="42493914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28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strVal val="4/3*#ppt_w"/>
                                          </p:val>
                                        </p:tav>
                                        <p:tav tm="100000">
                                          <p:val>
                                            <p:strVal val="#ppt_w"/>
                                          </p:val>
                                        </p:tav>
                                      </p:tavLst>
                                    </p:anim>
                                    <p:anim calcmode="lin" valueType="num">
                                      <p:cBhvr>
                                        <p:cTn id="13" dur="500" fill="hold"/>
                                        <p:tgtEl>
                                          <p:spTgt spid="4"/>
                                        </p:tgtEl>
                                        <p:attrNameLst>
                                          <p:attrName>ppt_h</p:attrName>
                                        </p:attrNameLst>
                                      </p:cBhvr>
                                      <p:tavLst>
                                        <p:tav tm="0">
                                          <p:val>
                                            <p:strVal val="4/3*#ppt_h"/>
                                          </p:val>
                                        </p:tav>
                                        <p:tav tm="100000">
                                          <p:val>
                                            <p:strVal val="#ppt_h"/>
                                          </p:val>
                                        </p:tav>
                                      </p:tavLst>
                                    </p:anim>
                                  </p:childTnLst>
                                </p:cTn>
                              </p:par>
                              <p:par>
                                <p:cTn id="14" presetID="23" presetClass="entr" presetSubtype="288"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strVal val="4/3*#ppt_w"/>
                                          </p:val>
                                        </p:tav>
                                        <p:tav tm="100000">
                                          <p:val>
                                            <p:strVal val="#ppt_w"/>
                                          </p:val>
                                        </p:tav>
                                      </p:tavLst>
                                    </p:anim>
                                    <p:anim calcmode="lin" valueType="num">
                                      <p:cBhvr>
                                        <p:cTn id="17" dur="500" fill="hold"/>
                                        <p:tgtEl>
                                          <p:spTgt spid="5"/>
                                        </p:tgtEl>
                                        <p:attrNameLst>
                                          <p:attrName>ppt_h</p:attrName>
                                        </p:attrNameLst>
                                      </p:cBhvr>
                                      <p:tavLst>
                                        <p:tav tm="0">
                                          <p:val>
                                            <p:strVal val="4/3*#ppt_h"/>
                                          </p:val>
                                        </p:tav>
                                        <p:tav tm="100000">
                                          <p:val>
                                            <p:strVal val="#ppt_h"/>
                                          </p:val>
                                        </p:tav>
                                      </p:tavLst>
                                    </p:anim>
                                  </p:childTnLst>
                                </p:cTn>
                              </p:par>
                              <p:par>
                                <p:cTn id="18" presetID="23" presetClass="entr" presetSubtype="288"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strVal val="4/3*#ppt_w"/>
                                          </p:val>
                                        </p:tav>
                                        <p:tav tm="100000">
                                          <p:val>
                                            <p:strVal val="#ppt_w"/>
                                          </p:val>
                                        </p:tav>
                                      </p:tavLst>
                                    </p:anim>
                                    <p:anim calcmode="lin" valueType="num">
                                      <p:cBhvr>
                                        <p:cTn id="21" dur="500" fill="hold"/>
                                        <p:tgtEl>
                                          <p:spTgt spid="6"/>
                                        </p:tgtEl>
                                        <p:attrNameLst>
                                          <p:attrName>ppt_h</p:attrName>
                                        </p:attrNameLst>
                                      </p:cBhvr>
                                      <p:tavLst>
                                        <p:tav tm="0">
                                          <p:val>
                                            <p:strVal val="4/3*#ppt_h"/>
                                          </p:val>
                                        </p:tav>
                                        <p:tav tm="100000">
                                          <p:val>
                                            <p:strVal val="#ppt_h"/>
                                          </p:val>
                                        </p:tav>
                                      </p:tavLst>
                                    </p:anim>
                                  </p:childTnLst>
                                </p:cTn>
                              </p:par>
                              <p:par>
                                <p:cTn id="22" presetID="23" presetClass="entr" presetSubtype="288"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strVal val="4/3*#ppt_w"/>
                                          </p:val>
                                        </p:tav>
                                        <p:tav tm="100000">
                                          <p:val>
                                            <p:strVal val="#ppt_w"/>
                                          </p:val>
                                        </p:tav>
                                      </p:tavLst>
                                    </p:anim>
                                    <p:anim calcmode="lin" valueType="num">
                                      <p:cBhvr>
                                        <p:cTn id="25" dur="500" fill="hold"/>
                                        <p:tgtEl>
                                          <p:spTgt spid="7"/>
                                        </p:tgtEl>
                                        <p:attrNameLst>
                                          <p:attrName>ppt_h</p:attrName>
                                        </p:attrNameLst>
                                      </p:cBhvr>
                                      <p:tavLst>
                                        <p:tav tm="0">
                                          <p:val>
                                            <p:strVal val="4/3*#ppt_h"/>
                                          </p:val>
                                        </p:tav>
                                        <p:tav tm="100000">
                                          <p:val>
                                            <p:strVal val="#ppt_h"/>
                                          </p:val>
                                        </p:tav>
                                      </p:tavLst>
                                    </p:anim>
                                  </p:childTnLst>
                                </p:cTn>
                              </p:par>
                              <p:par>
                                <p:cTn id="26" presetID="23" presetClass="entr" presetSubtype="288"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strVal val="4/3*#ppt_w"/>
                                          </p:val>
                                        </p:tav>
                                        <p:tav tm="100000">
                                          <p:val>
                                            <p:strVal val="#ppt_w"/>
                                          </p:val>
                                        </p:tav>
                                      </p:tavLst>
                                    </p:anim>
                                    <p:anim calcmode="lin" valueType="num">
                                      <p:cBhvr>
                                        <p:cTn id="29" dur="500" fill="hold"/>
                                        <p:tgtEl>
                                          <p:spTgt spid="8"/>
                                        </p:tgtEl>
                                        <p:attrNameLst>
                                          <p:attrName>ppt_h</p:attrName>
                                        </p:attrNameLst>
                                      </p:cBhvr>
                                      <p:tavLst>
                                        <p:tav tm="0">
                                          <p:val>
                                            <p:strVal val="4/3*#ppt_h"/>
                                          </p:val>
                                        </p:tav>
                                        <p:tav tm="100000">
                                          <p:val>
                                            <p:strVal val="#ppt_h"/>
                                          </p:val>
                                        </p:tav>
                                      </p:tavLst>
                                    </p:anim>
                                  </p:childTnLst>
                                </p:cTn>
                              </p:par>
                              <p:par>
                                <p:cTn id="30" presetID="23" presetClass="entr" presetSubtype="288"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strVal val="4/3*#ppt_w"/>
                                          </p:val>
                                        </p:tav>
                                        <p:tav tm="100000">
                                          <p:val>
                                            <p:strVal val="#ppt_w"/>
                                          </p:val>
                                        </p:tav>
                                      </p:tavLst>
                                    </p:anim>
                                    <p:anim calcmode="lin" valueType="num">
                                      <p:cBhvr>
                                        <p:cTn id="33" dur="500" fill="hold"/>
                                        <p:tgtEl>
                                          <p:spTgt spid="9"/>
                                        </p:tgtEl>
                                        <p:attrNameLst>
                                          <p:attrName>ppt_h</p:attrName>
                                        </p:attrNameLst>
                                      </p:cBhvr>
                                      <p:tavLst>
                                        <p:tav tm="0">
                                          <p:val>
                                            <p:strVal val="4/3*#ppt_h"/>
                                          </p:val>
                                        </p:tav>
                                        <p:tav tm="100000">
                                          <p:val>
                                            <p:strVal val="#ppt_h"/>
                                          </p:val>
                                        </p:tav>
                                      </p:tavLst>
                                    </p:anim>
                                  </p:childTnLst>
                                </p:cTn>
                              </p:par>
                            </p:childTnLst>
                          </p:cTn>
                        </p:par>
                        <p:par>
                          <p:cTn id="34" fill="hold">
                            <p:stCondLst>
                              <p:cond delay="1000"/>
                            </p:stCondLst>
                            <p:childTnLst>
                              <p:par>
                                <p:cTn id="35" presetID="22" presetClass="entr" presetSubtype="4"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down)">
                                      <p:cBhvr>
                                        <p:cTn id="37" dur="500"/>
                                        <p:tgtEl>
                                          <p:spTgt spid="11"/>
                                        </p:tgtEl>
                                      </p:cBhvr>
                                    </p:animEffect>
                                  </p:childTnLst>
                                </p:cTn>
                              </p:par>
                            </p:childTnLst>
                          </p:cTn>
                        </p:par>
                        <p:par>
                          <p:cTn id="38" fill="hold">
                            <p:stCondLst>
                              <p:cond delay="1500"/>
                            </p:stCondLst>
                            <p:childTnLst>
                              <p:par>
                                <p:cTn id="39" presetID="10" presetClass="entr" presetSubtype="0"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500"/>
                                        <p:tgtEl>
                                          <p:spTgt spid="22"/>
                                        </p:tgtEl>
                                      </p:cBhvr>
                                    </p:animEffect>
                                  </p:childTnLst>
                                </p:cTn>
                              </p:par>
                            </p:childTnLst>
                          </p:cTn>
                        </p:par>
                        <p:par>
                          <p:cTn id="42" fill="hold">
                            <p:stCondLst>
                              <p:cond delay="2000"/>
                            </p:stCondLst>
                            <p:childTnLst>
                              <p:par>
                                <p:cTn id="43" presetID="22" presetClass="entr" presetSubtype="1"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up)">
                                      <p:cBhvr>
                                        <p:cTn id="45" dur="500"/>
                                        <p:tgtEl>
                                          <p:spTgt spid="12"/>
                                        </p:tgtEl>
                                      </p:cBhvr>
                                    </p:animEffect>
                                  </p:childTnLst>
                                </p:cTn>
                              </p:par>
                            </p:childTnLst>
                          </p:cTn>
                        </p:par>
                        <p:par>
                          <p:cTn id="46" fill="hold">
                            <p:stCondLst>
                              <p:cond delay="2500"/>
                            </p:stCondLst>
                            <p:childTnLst>
                              <p:par>
                                <p:cTn id="47" presetID="10" presetClass="entr" presetSubtype="0"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childTnLst>
                                </p:cTn>
                              </p:par>
                            </p:childTnLst>
                          </p:cTn>
                        </p:par>
                        <p:par>
                          <p:cTn id="50" fill="hold">
                            <p:stCondLst>
                              <p:cond delay="3000"/>
                            </p:stCondLst>
                            <p:childTnLst>
                              <p:par>
                                <p:cTn id="51" presetID="22" presetClass="entr" presetSubtype="4" fill="hold"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down)">
                                      <p:cBhvr>
                                        <p:cTn id="53" dur="500"/>
                                        <p:tgtEl>
                                          <p:spTgt spid="13"/>
                                        </p:tgtEl>
                                      </p:cBhvr>
                                    </p:animEffect>
                                  </p:childTnLst>
                                </p:cTn>
                              </p:par>
                            </p:childTnLst>
                          </p:cTn>
                        </p:par>
                        <p:par>
                          <p:cTn id="54" fill="hold">
                            <p:stCondLst>
                              <p:cond delay="3500"/>
                            </p:stCondLst>
                            <p:childTnLst>
                              <p:par>
                                <p:cTn id="55" presetID="10" presetClass="entr" presetSubtype="0"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500"/>
                                        <p:tgtEl>
                                          <p:spTgt spid="21"/>
                                        </p:tgtEl>
                                      </p:cBhvr>
                                    </p:animEffect>
                                  </p:childTnLst>
                                </p:cTn>
                              </p:par>
                            </p:childTnLst>
                          </p:cTn>
                        </p:par>
                        <p:par>
                          <p:cTn id="58" fill="hold">
                            <p:stCondLst>
                              <p:cond delay="4000"/>
                            </p:stCondLst>
                            <p:childTnLst>
                              <p:par>
                                <p:cTn id="59" presetID="22" presetClass="entr" presetSubtype="1" fill="hold" nodeType="after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up)">
                                      <p:cBhvr>
                                        <p:cTn id="61" dur="500"/>
                                        <p:tgtEl>
                                          <p:spTgt spid="14"/>
                                        </p:tgtEl>
                                      </p:cBhvr>
                                    </p:animEffect>
                                  </p:childTnLst>
                                </p:cTn>
                              </p:par>
                            </p:childTnLst>
                          </p:cTn>
                        </p:par>
                        <p:par>
                          <p:cTn id="62" fill="hold">
                            <p:stCondLst>
                              <p:cond delay="4500"/>
                            </p:stCondLst>
                            <p:childTnLst>
                              <p:par>
                                <p:cTn id="63" presetID="10"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500"/>
                                        <p:tgtEl>
                                          <p:spTgt spid="19"/>
                                        </p:tgtEl>
                                      </p:cBhvr>
                                    </p:animEffect>
                                  </p:childTnLst>
                                </p:cTn>
                              </p:par>
                            </p:childTnLst>
                          </p:cTn>
                        </p:par>
                        <p:par>
                          <p:cTn id="66" fill="hold">
                            <p:stCondLst>
                              <p:cond delay="5000"/>
                            </p:stCondLst>
                            <p:childTnLst>
                              <p:par>
                                <p:cTn id="67" presetID="22" presetClass="entr" presetSubtype="4" fill="hold" nodeType="afterEffect">
                                  <p:stCondLst>
                                    <p:cond delay="0"/>
                                  </p:stCondLst>
                                  <p:childTnLst>
                                    <p:set>
                                      <p:cBhvr>
                                        <p:cTn id="68" dur="1" fill="hold">
                                          <p:stCondLst>
                                            <p:cond delay="0"/>
                                          </p:stCondLst>
                                        </p:cTn>
                                        <p:tgtEl>
                                          <p:spTgt spid="15"/>
                                        </p:tgtEl>
                                        <p:attrNameLst>
                                          <p:attrName>style.visibility</p:attrName>
                                        </p:attrNameLst>
                                      </p:cBhvr>
                                      <p:to>
                                        <p:strVal val="visible"/>
                                      </p:to>
                                    </p:set>
                                    <p:animEffect transition="in" filter="wipe(down)">
                                      <p:cBhvr>
                                        <p:cTn id="69" dur="500"/>
                                        <p:tgtEl>
                                          <p:spTgt spid="15"/>
                                        </p:tgtEl>
                                      </p:cBhvr>
                                    </p:animEffect>
                                  </p:childTnLst>
                                </p:cTn>
                              </p:par>
                            </p:childTnLst>
                          </p:cTn>
                        </p:par>
                        <p:par>
                          <p:cTn id="70" fill="hold">
                            <p:stCondLst>
                              <p:cond delay="5500"/>
                            </p:stCondLst>
                            <p:childTnLst>
                              <p:par>
                                <p:cTn id="71" presetID="10" presetClass="entr" presetSubtype="0" fill="hold" grpId="0" nodeType="after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fade">
                                      <p:cBhvr>
                                        <p:cTn id="73" dur="500"/>
                                        <p:tgtEl>
                                          <p:spTgt spid="17"/>
                                        </p:tgtEl>
                                      </p:cBhvr>
                                    </p:animEffect>
                                  </p:childTnLst>
                                </p:cTn>
                              </p:par>
                            </p:childTnLst>
                          </p:cTn>
                        </p:par>
                        <p:par>
                          <p:cTn id="74" fill="hold">
                            <p:stCondLst>
                              <p:cond delay="6000"/>
                            </p:stCondLst>
                            <p:childTnLst>
                              <p:par>
                                <p:cTn id="75" presetID="22" presetClass="entr" presetSubtype="1" fill="hold" nodeType="after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wipe(up)">
                                      <p:cBhvr>
                                        <p:cTn id="77" dur="500"/>
                                        <p:tgtEl>
                                          <p:spTgt spid="16"/>
                                        </p:tgtEl>
                                      </p:cBhvr>
                                    </p:animEffect>
                                  </p:childTnLst>
                                </p:cTn>
                              </p:par>
                            </p:childTnLst>
                          </p:cTn>
                        </p:par>
                        <p:par>
                          <p:cTn id="78" fill="hold">
                            <p:stCondLst>
                              <p:cond delay="6500"/>
                            </p:stCondLst>
                            <p:childTnLst>
                              <p:par>
                                <p:cTn id="79" presetID="10" presetClass="entr" presetSubtype="0" fill="hold" grpId="0" nodeType="afterEffect">
                                  <p:stCondLst>
                                    <p:cond delay="0"/>
                                  </p:stCondLst>
                                  <p:childTnLst>
                                    <p:set>
                                      <p:cBhvr>
                                        <p:cTn id="80" dur="1" fill="hold">
                                          <p:stCondLst>
                                            <p:cond delay="0"/>
                                          </p:stCondLst>
                                        </p:cTn>
                                        <p:tgtEl>
                                          <p:spTgt spid="18"/>
                                        </p:tgtEl>
                                        <p:attrNameLst>
                                          <p:attrName>style.visibility</p:attrName>
                                        </p:attrNameLst>
                                      </p:cBhvr>
                                      <p:to>
                                        <p:strVal val="visible"/>
                                      </p:to>
                                    </p:set>
                                    <p:animEffect transition="in" filter="fade">
                                      <p:cBhvr>
                                        <p:cTn id="8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7" grpId="0"/>
      <p:bldP spid="18" grpId="0"/>
      <p:bldP spid="19" grpId="0"/>
      <p:bldP spid="20" grpId="0"/>
      <p:bldP spid="21" grpId="0"/>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MH_Others_1"/>
          <p:cNvSpPr txBox="1"/>
          <p:nvPr>
            <p:custDataLst>
              <p:tags r:id="rId1"/>
            </p:custDataLst>
          </p:nvPr>
        </p:nvSpPr>
        <p:spPr>
          <a:xfrm>
            <a:off x="3903893" y="525967"/>
            <a:ext cx="4384215" cy="369332"/>
          </a:xfrm>
          <a:prstGeom prst="rect">
            <a:avLst/>
          </a:prstGeom>
          <a:noFill/>
        </p:spPr>
        <p:txBody>
          <a:bodyPr vert="horz" wrap="square" lIns="0" tIns="0" rIns="0" bIns="0" rtlCol="0" anchor="ctr" anchorCtr="0">
            <a:spAutoFit/>
          </a:bodyPr>
          <a:lstStyle/>
          <a:p>
            <a:pPr algn="ctr"/>
            <a:r>
              <a:rPr lang="zh-CN" altLang="en-US" sz="2400" b="1" dirty="0">
                <a:solidFill>
                  <a:schemeClr val="accent2"/>
                </a:solidFill>
                <a:latin typeface="Arial" panose="020B0604020202020204" pitchFamily="34" charset="0"/>
                <a:cs typeface="+mn-ea"/>
                <a:sym typeface="Arial" panose="020B0604020202020204" pitchFamily="34" charset="0"/>
              </a:rPr>
              <a:t>单击输入标题内容</a:t>
            </a:r>
          </a:p>
        </p:txBody>
      </p:sp>
      <p:grpSp>
        <p:nvGrpSpPr>
          <p:cNvPr id="31" name="147cbc5e-caa6-499a-9ad6-ff617d5941d4"/>
          <p:cNvGrpSpPr>
            <a:grpSpLocks noChangeAspect="1"/>
          </p:cNvGrpSpPr>
          <p:nvPr/>
        </p:nvGrpSpPr>
        <p:grpSpPr>
          <a:xfrm>
            <a:off x="3608730" y="2504082"/>
            <a:ext cx="4974543" cy="2557100"/>
            <a:chOff x="2886074" y="1936024"/>
            <a:chExt cx="6410326" cy="3295145"/>
          </a:xfrm>
          <a:solidFill>
            <a:srgbClr val="29AD48"/>
          </a:solidFill>
        </p:grpSpPr>
        <p:sp>
          <p:nvSpPr>
            <p:cNvPr id="32" name="íṩľíḍè-Freeform: Shape 3"/>
            <p:cNvSpPr/>
            <p:nvPr/>
          </p:nvSpPr>
          <p:spPr>
            <a:xfrm>
              <a:off x="3352800" y="4509653"/>
              <a:ext cx="914400" cy="721516"/>
            </a:xfrm>
            <a:custGeom>
              <a:avLst/>
              <a:gdLst>
                <a:gd name="connsiteX0" fmla="*/ 914400 w 914400"/>
                <a:gd name="connsiteY0" fmla="*/ 0 h 721516"/>
                <a:gd name="connsiteX1" fmla="*/ 914400 w 914400"/>
                <a:gd name="connsiteY1" fmla="*/ 721516 h 721516"/>
                <a:gd name="connsiteX2" fmla="*/ 0 w 914400"/>
                <a:gd name="connsiteY2" fmla="*/ 721516 h 721516"/>
                <a:gd name="connsiteX3" fmla="*/ 806637 w 914400"/>
                <a:gd name="connsiteY3" fmla="*/ 115049 h 721516"/>
              </a:gdLst>
              <a:ahLst/>
              <a:cxnLst>
                <a:cxn ang="0">
                  <a:pos x="connsiteX0" y="connsiteY0"/>
                </a:cxn>
                <a:cxn ang="0">
                  <a:pos x="connsiteX1" y="connsiteY1"/>
                </a:cxn>
                <a:cxn ang="0">
                  <a:pos x="connsiteX2" y="connsiteY2"/>
                </a:cxn>
                <a:cxn ang="0">
                  <a:pos x="connsiteX3" y="connsiteY3"/>
                </a:cxn>
              </a:cxnLst>
              <a:rect l="l" t="t" r="r" b="b"/>
              <a:pathLst>
                <a:path w="914400" h="721516">
                  <a:moveTo>
                    <a:pt x="914400" y="0"/>
                  </a:moveTo>
                  <a:lnTo>
                    <a:pt x="914400" y="721516"/>
                  </a:lnTo>
                  <a:lnTo>
                    <a:pt x="0" y="721516"/>
                  </a:lnTo>
                  <a:cubicBezTo>
                    <a:pt x="319035" y="544894"/>
                    <a:pt x="582726" y="336725"/>
                    <a:pt x="806637" y="115049"/>
                  </a:cubicBezTo>
                  <a:close/>
                </a:path>
              </a:pathLst>
            </a:custGeom>
            <a:solidFill>
              <a:schemeClr val="accent2"/>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65000"/>
                    <a:lumOff val="35000"/>
                  </a:schemeClr>
                </a:solidFill>
                <a:latin typeface="+mn-ea"/>
                <a:cs typeface="+mn-ea"/>
              </a:endParaRPr>
            </a:p>
          </p:txBody>
        </p:sp>
        <p:sp>
          <p:nvSpPr>
            <p:cNvPr id="33" name="íṩľíḍè-Freeform: Shape 4"/>
            <p:cNvSpPr/>
            <p:nvPr/>
          </p:nvSpPr>
          <p:spPr>
            <a:xfrm>
              <a:off x="4267200" y="3227525"/>
              <a:ext cx="914400" cy="2003644"/>
            </a:xfrm>
            <a:custGeom>
              <a:avLst/>
              <a:gdLst>
                <a:gd name="connsiteX0" fmla="*/ 914400 w 914400"/>
                <a:gd name="connsiteY0" fmla="*/ 0 h 2003644"/>
                <a:gd name="connsiteX1" fmla="*/ 914400 w 914400"/>
                <a:gd name="connsiteY1" fmla="*/ 2003644 h 2003644"/>
                <a:gd name="connsiteX2" fmla="*/ 0 w 914400"/>
                <a:gd name="connsiteY2" fmla="*/ 2003644 h 2003644"/>
                <a:gd name="connsiteX3" fmla="*/ 0 w 914400"/>
                <a:gd name="connsiteY3" fmla="*/ 1282128 h 2003644"/>
                <a:gd name="connsiteX4" fmla="*/ 103466 w 914400"/>
                <a:gd name="connsiteY4" fmla="*/ 1171666 h 2003644"/>
                <a:gd name="connsiteX5" fmla="*/ 882888 w 914400"/>
                <a:gd name="connsiteY5" fmla="*/ 49346 h 2003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2003644">
                  <a:moveTo>
                    <a:pt x="914400" y="0"/>
                  </a:moveTo>
                  <a:lnTo>
                    <a:pt x="914400" y="2003644"/>
                  </a:lnTo>
                  <a:lnTo>
                    <a:pt x="0" y="2003644"/>
                  </a:lnTo>
                  <a:lnTo>
                    <a:pt x="0" y="1282128"/>
                  </a:lnTo>
                  <a:lnTo>
                    <a:pt x="103466" y="1171666"/>
                  </a:lnTo>
                  <a:cubicBezTo>
                    <a:pt x="435336" y="790538"/>
                    <a:pt x="671123" y="388593"/>
                    <a:pt x="882888" y="49346"/>
                  </a:cubicBezTo>
                  <a:close/>
                </a:path>
              </a:pathLst>
            </a:custGeom>
            <a:solidFill>
              <a:schemeClr val="accent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65000"/>
                    <a:lumOff val="35000"/>
                  </a:schemeClr>
                </a:solidFill>
                <a:latin typeface="+mn-ea"/>
                <a:cs typeface="+mn-ea"/>
              </a:endParaRPr>
            </a:p>
          </p:txBody>
        </p:sp>
        <p:sp>
          <p:nvSpPr>
            <p:cNvPr id="34" name="íṩľíḍè-Freeform: Shape 5"/>
            <p:cNvSpPr/>
            <p:nvPr/>
          </p:nvSpPr>
          <p:spPr>
            <a:xfrm>
              <a:off x="5181600" y="2449869"/>
              <a:ext cx="914400" cy="2781300"/>
            </a:xfrm>
            <a:custGeom>
              <a:avLst/>
              <a:gdLst>
                <a:gd name="connsiteX0" fmla="*/ 914400 w 914400"/>
                <a:gd name="connsiteY0" fmla="*/ 0 h 2781300"/>
                <a:gd name="connsiteX1" fmla="*/ 914400 w 914400"/>
                <a:gd name="connsiteY1" fmla="*/ 2781300 h 2781300"/>
                <a:gd name="connsiteX2" fmla="*/ 0 w 914400"/>
                <a:gd name="connsiteY2" fmla="*/ 2781300 h 2781300"/>
                <a:gd name="connsiteX3" fmla="*/ 0 w 914400"/>
                <a:gd name="connsiteY3" fmla="*/ 777656 h 2781300"/>
                <a:gd name="connsiteX4" fmla="*/ 93241 w 914400"/>
                <a:gd name="connsiteY4" fmla="*/ 631646 h 2781300"/>
                <a:gd name="connsiteX5" fmla="*/ 914400 w 914400"/>
                <a:gd name="connsiteY5" fmla="*/ 0 h 278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2781300">
                  <a:moveTo>
                    <a:pt x="914400" y="0"/>
                  </a:moveTo>
                  <a:lnTo>
                    <a:pt x="914400" y="2781300"/>
                  </a:lnTo>
                  <a:lnTo>
                    <a:pt x="0" y="2781300"/>
                  </a:lnTo>
                  <a:lnTo>
                    <a:pt x="0" y="777656"/>
                  </a:lnTo>
                  <a:lnTo>
                    <a:pt x="93241" y="631646"/>
                  </a:lnTo>
                  <a:cubicBezTo>
                    <a:pt x="339289" y="258654"/>
                    <a:pt x="571500" y="0"/>
                    <a:pt x="914400" y="0"/>
                  </a:cubicBezTo>
                  <a:close/>
                </a:path>
              </a:pathLst>
            </a:custGeom>
            <a:solidFill>
              <a:schemeClr val="accent2"/>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65000"/>
                    <a:lumOff val="35000"/>
                  </a:schemeClr>
                </a:solidFill>
                <a:latin typeface="+mn-ea"/>
                <a:cs typeface="+mn-ea"/>
              </a:endParaRPr>
            </a:p>
          </p:txBody>
        </p:sp>
        <p:sp>
          <p:nvSpPr>
            <p:cNvPr id="35" name="íṩľíḍè-Freeform: Shape 6"/>
            <p:cNvSpPr/>
            <p:nvPr/>
          </p:nvSpPr>
          <p:spPr>
            <a:xfrm>
              <a:off x="6096000" y="2449869"/>
              <a:ext cx="914400" cy="2781300"/>
            </a:xfrm>
            <a:custGeom>
              <a:avLst/>
              <a:gdLst>
                <a:gd name="connsiteX0" fmla="*/ 0 w 914400"/>
                <a:gd name="connsiteY0" fmla="*/ 0 h 2781300"/>
                <a:gd name="connsiteX1" fmla="*/ 821159 w 914400"/>
                <a:gd name="connsiteY1" fmla="*/ 631646 h 2781300"/>
                <a:gd name="connsiteX2" fmla="*/ 914400 w 914400"/>
                <a:gd name="connsiteY2" fmla="*/ 777656 h 2781300"/>
                <a:gd name="connsiteX3" fmla="*/ 914400 w 914400"/>
                <a:gd name="connsiteY3" fmla="*/ 2781300 h 2781300"/>
                <a:gd name="connsiteX4" fmla="*/ 0 w 914400"/>
                <a:gd name="connsiteY4" fmla="*/ 2781300 h 2781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 h="2781300">
                  <a:moveTo>
                    <a:pt x="0" y="0"/>
                  </a:moveTo>
                  <a:cubicBezTo>
                    <a:pt x="342900" y="0"/>
                    <a:pt x="575112" y="258654"/>
                    <a:pt x="821159" y="631646"/>
                  </a:cubicBezTo>
                  <a:lnTo>
                    <a:pt x="914400" y="777656"/>
                  </a:lnTo>
                  <a:lnTo>
                    <a:pt x="914400" y="2781300"/>
                  </a:lnTo>
                  <a:lnTo>
                    <a:pt x="0" y="2781300"/>
                  </a:lnTo>
                  <a:close/>
                </a:path>
              </a:pathLst>
            </a:custGeom>
            <a:solidFill>
              <a:schemeClr val="accent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65000"/>
                    <a:lumOff val="35000"/>
                  </a:schemeClr>
                </a:solidFill>
                <a:latin typeface="+mn-ea"/>
                <a:cs typeface="+mn-ea"/>
              </a:endParaRPr>
            </a:p>
          </p:txBody>
        </p:sp>
        <p:sp>
          <p:nvSpPr>
            <p:cNvPr id="36" name="íṩľíḍè-Freeform: Shape 7"/>
            <p:cNvSpPr/>
            <p:nvPr/>
          </p:nvSpPr>
          <p:spPr>
            <a:xfrm>
              <a:off x="7010400" y="3227525"/>
              <a:ext cx="914400" cy="2003644"/>
            </a:xfrm>
            <a:custGeom>
              <a:avLst/>
              <a:gdLst>
                <a:gd name="connsiteX0" fmla="*/ 0 w 914400"/>
                <a:gd name="connsiteY0" fmla="*/ 0 h 2003644"/>
                <a:gd name="connsiteX1" fmla="*/ 31512 w 914400"/>
                <a:gd name="connsiteY1" fmla="*/ 49346 h 2003644"/>
                <a:gd name="connsiteX2" fmla="*/ 810934 w 914400"/>
                <a:gd name="connsiteY2" fmla="*/ 1171666 h 2003644"/>
                <a:gd name="connsiteX3" fmla="*/ 914400 w 914400"/>
                <a:gd name="connsiteY3" fmla="*/ 1282128 h 2003644"/>
                <a:gd name="connsiteX4" fmla="*/ 914400 w 914400"/>
                <a:gd name="connsiteY4" fmla="*/ 2003644 h 2003644"/>
                <a:gd name="connsiteX5" fmla="*/ 0 w 914400"/>
                <a:gd name="connsiteY5" fmla="*/ 2003644 h 2003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2003644">
                  <a:moveTo>
                    <a:pt x="0" y="0"/>
                  </a:moveTo>
                  <a:lnTo>
                    <a:pt x="31512" y="49346"/>
                  </a:lnTo>
                  <a:cubicBezTo>
                    <a:pt x="243278" y="388593"/>
                    <a:pt x="479064" y="790538"/>
                    <a:pt x="810934" y="1171666"/>
                  </a:cubicBezTo>
                  <a:lnTo>
                    <a:pt x="914400" y="1282128"/>
                  </a:lnTo>
                  <a:lnTo>
                    <a:pt x="914400" y="2003644"/>
                  </a:lnTo>
                  <a:lnTo>
                    <a:pt x="0" y="2003644"/>
                  </a:lnTo>
                  <a:close/>
                </a:path>
              </a:pathLst>
            </a:custGeom>
            <a:solidFill>
              <a:schemeClr val="accent2"/>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65000"/>
                    <a:lumOff val="35000"/>
                  </a:schemeClr>
                </a:solidFill>
                <a:latin typeface="+mn-ea"/>
                <a:cs typeface="+mn-ea"/>
              </a:endParaRPr>
            </a:p>
          </p:txBody>
        </p:sp>
        <p:sp>
          <p:nvSpPr>
            <p:cNvPr id="37" name="íṩľíḍè-Freeform: Shape 8"/>
            <p:cNvSpPr/>
            <p:nvPr/>
          </p:nvSpPr>
          <p:spPr>
            <a:xfrm>
              <a:off x="7924800" y="4509653"/>
              <a:ext cx="914400" cy="721516"/>
            </a:xfrm>
            <a:custGeom>
              <a:avLst/>
              <a:gdLst>
                <a:gd name="connsiteX0" fmla="*/ 0 w 914400"/>
                <a:gd name="connsiteY0" fmla="*/ 0 h 721516"/>
                <a:gd name="connsiteX1" fmla="*/ 107763 w 914400"/>
                <a:gd name="connsiteY1" fmla="*/ 115049 h 721516"/>
                <a:gd name="connsiteX2" fmla="*/ 914400 w 914400"/>
                <a:gd name="connsiteY2" fmla="*/ 721516 h 721516"/>
                <a:gd name="connsiteX3" fmla="*/ 0 w 914400"/>
                <a:gd name="connsiteY3" fmla="*/ 721516 h 721516"/>
              </a:gdLst>
              <a:ahLst/>
              <a:cxnLst>
                <a:cxn ang="0">
                  <a:pos x="connsiteX0" y="connsiteY0"/>
                </a:cxn>
                <a:cxn ang="0">
                  <a:pos x="connsiteX1" y="connsiteY1"/>
                </a:cxn>
                <a:cxn ang="0">
                  <a:pos x="connsiteX2" y="connsiteY2"/>
                </a:cxn>
                <a:cxn ang="0">
                  <a:pos x="connsiteX3" y="connsiteY3"/>
                </a:cxn>
              </a:cxnLst>
              <a:rect l="l" t="t" r="r" b="b"/>
              <a:pathLst>
                <a:path w="914400" h="721516">
                  <a:moveTo>
                    <a:pt x="0" y="0"/>
                  </a:moveTo>
                  <a:lnTo>
                    <a:pt x="107763" y="115049"/>
                  </a:lnTo>
                  <a:cubicBezTo>
                    <a:pt x="331675" y="336725"/>
                    <a:pt x="595365" y="544894"/>
                    <a:pt x="914400" y="721516"/>
                  </a:cubicBezTo>
                  <a:lnTo>
                    <a:pt x="0" y="721516"/>
                  </a:lnTo>
                  <a:close/>
                </a:path>
              </a:pathLst>
            </a:custGeom>
            <a:solidFill>
              <a:schemeClr val="accent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65000"/>
                    <a:lumOff val="35000"/>
                  </a:schemeClr>
                </a:solidFill>
                <a:latin typeface="+mn-ea"/>
                <a:cs typeface="+mn-ea"/>
              </a:endParaRPr>
            </a:p>
          </p:txBody>
        </p:sp>
        <p:sp>
          <p:nvSpPr>
            <p:cNvPr id="38" name="íṩľíḍè-Oval 15"/>
            <p:cNvSpPr/>
            <p:nvPr/>
          </p:nvSpPr>
          <p:spPr>
            <a:xfrm>
              <a:off x="8305799" y="4428690"/>
              <a:ext cx="161925" cy="161925"/>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65000"/>
                    <a:lumOff val="35000"/>
                  </a:schemeClr>
                </a:solidFill>
                <a:latin typeface="+mn-ea"/>
                <a:cs typeface="+mn-ea"/>
              </a:endParaRPr>
            </a:p>
          </p:txBody>
        </p:sp>
        <p:sp>
          <p:nvSpPr>
            <p:cNvPr id="39" name="íṩľíḍè-Oval 16"/>
            <p:cNvSpPr/>
            <p:nvPr/>
          </p:nvSpPr>
          <p:spPr>
            <a:xfrm>
              <a:off x="3733799" y="4428690"/>
              <a:ext cx="161925" cy="161925"/>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65000"/>
                    <a:lumOff val="35000"/>
                  </a:schemeClr>
                </a:solidFill>
                <a:latin typeface="+mn-ea"/>
                <a:cs typeface="+mn-ea"/>
              </a:endParaRPr>
            </a:p>
          </p:txBody>
        </p:sp>
        <p:sp>
          <p:nvSpPr>
            <p:cNvPr id="40" name="íṩľíḍè-Oval 17"/>
            <p:cNvSpPr/>
            <p:nvPr/>
          </p:nvSpPr>
          <p:spPr>
            <a:xfrm>
              <a:off x="4643438" y="3250835"/>
              <a:ext cx="161925" cy="161925"/>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65000"/>
                    <a:lumOff val="35000"/>
                  </a:schemeClr>
                </a:solidFill>
                <a:latin typeface="+mn-ea"/>
                <a:cs typeface="+mn-ea"/>
              </a:endParaRPr>
            </a:p>
          </p:txBody>
        </p:sp>
        <p:sp>
          <p:nvSpPr>
            <p:cNvPr id="41" name="íṩľíḍè-Oval 18"/>
            <p:cNvSpPr/>
            <p:nvPr/>
          </p:nvSpPr>
          <p:spPr>
            <a:xfrm>
              <a:off x="5557837" y="2211239"/>
              <a:ext cx="161925" cy="161925"/>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65000"/>
                    <a:lumOff val="35000"/>
                  </a:schemeClr>
                </a:solidFill>
                <a:latin typeface="+mn-ea"/>
                <a:cs typeface="+mn-ea"/>
              </a:endParaRPr>
            </a:p>
          </p:txBody>
        </p:sp>
        <p:sp>
          <p:nvSpPr>
            <p:cNvPr id="42" name="íṩľíḍè-Oval 19"/>
            <p:cNvSpPr/>
            <p:nvPr/>
          </p:nvSpPr>
          <p:spPr>
            <a:xfrm>
              <a:off x="6472237" y="2211239"/>
              <a:ext cx="161925" cy="161925"/>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65000"/>
                    <a:lumOff val="35000"/>
                  </a:schemeClr>
                </a:solidFill>
                <a:latin typeface="+mn-ea"/>
                <a:cs typeface="+mn-ea"/>
              </a:endParaRPr>
            </a:p>
          </p:txBody>
        </p:sp>
        <p:sp>
          <p:nvSpPr>
            <p:cNvPr id="43" name="íṩľíḍè-Oval 20"/>
            <p:cNvSpPr/>
            <p:nvPr/>
          </p:nvSpPr>
          <p:spPr>
            <a:xfrm>
              <a:off x="7386637" y="3250835"/>
              <a:ext cx="161925" cy="161925"/>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65000"/>
                    <a:lumOff val="35000"/>
                  </a:schemeClr>
                </a:solidFill>
                <a:latin typeface="+mn-ea"/>
                <a:cs typeface="+mn-ea"/>
              </a:endParaRPr>
            </a:p>
          </p:txBody>
        </p:sp>
        <p:cxnSp>
          <p:nvCxnSpPr>
            <p:cNvPr id="44" name="íṩľíḍè-Straight Connector 21"/>
            <p:cNvCxnSpPr/>
            <p:nvPr/>
          </p:nvCxnSpPr>
          <p:spPr>
            <a:xfrm>
              <a:off x="6553199" y="1964599"/>
              <a:ext cx="0" cy="182880"/>
            </a:xfrm>
            <a:prstGeom prst="line">
              <a:avLst/>
            </a:prstGeom>
            <a:grpFill/>
            <a:ln>
              <a:solidFill>
                <a:schemeClr val="bg2">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5" name="íṩľíḍè-Straight Connector 22"/>
            <p:cNvCxnSpPr/>
            <p:nvPr/>
          </p:nvCxnSpPr>
          <p:spPr>
            <a:xfrm>
              <a:off x="5629273" y="1964599"/>
              <a:ext cx="0" cy="182880"/>
            </a:xfrm>
            <a:prstGeom prst="line">
              <a:avLst/>
            </a:prstGeom>
            <a:grpFill/>
            <a:ln>
              <a:solidFill>
                <a:schemeClr val="bg2">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6" name="íṩľíḍè-Straight Connector 23"/>
            <p:cNvCxnSpPr/>
            <p:nvPr/>
          </p:nvCxnSpPr>
          <p:spPr>
            <a:xfrm>
              <a:off x="6553198" y="1936024"/>
              <a:ext cx="2743202" cy="0"/>
            </a:xfrm>
            <a:prstGeom prst="line">
              <a:avLst/>
            </a:prstGeom>
            <a:grpFill/>
            <a:ln>
              <a:solidFill>
                <a:schemeClr val="bg2">
                  <a:lumMod val="65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47" name="íṩľíḍè-Straight Connector 24"/>
            <p:cNvCxnSpPr/>
            <p:nvPr/>
          </p:nvCxnSpPr>
          <p:spPr>
            <a:xfrm>
              <a:off x="2886074" y="1936024"/>
              <a:ext cx="2743199" cy="0"/>
            </a:xfrm>
            <a:prstGeom prst="line">
              <a:avLst/>
            </a:prstGeom>
            <a:grpFill/>
            <a:ln>
              <a:solidFill>
                <a:schemeClr val="bg2">
                  <a:lumMod val="65000"/>
                </a:schemeClr>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8" name="íṩľíḍè-Straight Connector 25"/>
            <p:cNvCxnSpPr/>
            <p:nvPr/>
          </p:nvCxnSpPr>
          <p:spPr>
            <a:xfrm>
              <a:off x="7458073" y="2993299"/>
              <a:ext cx="0" cy="182880"/>
            </a:xfrm>
            <a:prstGeom prst="line">
              <a:avLst/>
            </a:prstGeom>
            <a:grpFill/>
            <a:ln>
              <a:solidFill>
                <a:schemeClr val="bg2">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9" name="íṩľíḍè-Straight Connector 26"/>
            <p:cNvCxnSpPr/>
            <p:nvPr/>
          </p:nvCxnSpPr>
          <p:spPr>
            <a:xfrm>
              <a:off x="4714873" y="2993299"/>
              <a:ext cx="0" cy="182880"/>
            </a:xfrm>
            <a:prstGeom prst="line">
              <a:avLst/>
            </a:prstGeom>
            <a:grpFill/>
            <a:ln>
              <a:solidFill>
                <a:schemeClr val="bg2">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0" name="íṩľíḍè-Straight Connector 27"/>
            <p:cNvCxnSpPr/>
            <p:nvPr/>
          </p:nvCxnSpPr>
          <p:spPr>
            <a:xfrm>
              <a:off x="7467599" y="2979011"/>
              <a:ext cx="1828801" cy="0"/>
            </a:xfrm>
            <a:prstGeom prst="line">
              <a:avLst/>
            </a:prstGeom>
            <a:grpFill/>
            <a:ln>
              <a:solidFill>
                <a:schemeClr val="bg2">
                  <a:lumMod val="65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51" name="íṩľíḍè-Straight Connector 28"/>
            <p:cNvCxnSpPr/>
            <p:nvPr/>
          </p:nvCxnSpPr>
          <p:spPr>
            <a:xfrm>
              <a:off x="2886074" y="2979011"/>
              <a:ext cx="1828801" cy="0"/>
            </a:xfrm>
            <a:prstGeom prst="line">
              <a:avLst/>
            </a:prstGeom>
            <a:grpFill/>
            <a:ln>
              <a:solidFill>
                <a:schemeClr val="bg2">
                  <a:lumMod val="65000"/>
                </a:schemeClr>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52" name="íṩľíḍè-Straight Connector 29"/>
            <p:cNvCxnSpPr/>
            <p:nvPr/>
          </p:nvCxnSpPr>
          <p:spPr>
            <a:xfrm>
              <a:off x="8382000" y="4181722"/>
              <a:ext cx="0" cy="182880"/>
            </a:xfrm>
            <a:prstGeom prst="line">
              <a:avLst/>
            </a:prstGeom>
            <a:grpFill/>
            <a:ln>
              <a:solidFill>
                <a:schemeClr val="bg2">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3" name="íṩľíḍè-Straight Connector 30"/>
            <p:cNvCxnSpPr/>
            <p:nvPr/>
          </p:nvCxnSpPr>
          <p:spPr>
            <a:xfrm>
              <a:off x="3810000" y="4181722"/>
              <a:ext cx="0" cy="182880"/>
            </a:xfrm>
            <a:prstGeom prst="line">
              <a:avLst/>
            </a:prstGeom>
            <a:grpFill/>
            <a:ln>
              <a:solidFill>
                <a:schemeClr val="bg2">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4" name="íṩľíḍè-Straight Connector 31"/>
            <p:cNvCxnSpPr/>
            <p:nvPr/>
          </p:nvCxnSpPr>
          <p:spPr>
            <a:xfrm>
              <a:off x="8382000" y="4166333"/>
              <a:ext cx="914400" cy="0"/>
            </a:xfrm>
            <a:prstGeom prst="line">
              <a:avLst/>
            </a:prstGeom>
            <a:grpFill/>
            <a:ln>
              <a:solidFill>
                <a:schemeClr val="bg2">
                  <a:lumMod val="65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55" name="íṩľíḍè-Straight Connector 32"/>
            <p:cNvCxnSpPr/>
            <p:nvPr/>
          </p:nvCxnSpPr>
          <p:spPr>
            <a:xfrm>
              <a:off x="2886074" y="4166333"/>
              <a:ext cx="914400" cy="0"/>
            </a:xfrm>
            <a:prstGeom prst="line">
              <a:avLst/>
            </a:prstGeom>
            <a:grpFill/>
            <a:ln>
              <a:solidFill>
                <a:schemeClr val="bg2">
                  <a:lumMod val="65000"/>
                </a:schemeClr>
              </a:solidFill>
              <a:prstDash val="dash"/>
              <a:headEnd type="oval"/>
            </a:ln>
          </p:spPr>
          <p:style>
            <a:lnRef idx="1">
              <a:schemeClr val="accent1"/>
            </a:lnRef>
            <a:fillRef idx="0">
              <a:schemeClr val="accent1"/>
            </a:fillRef>
            <a:effectRef idx="0">
              <a:schemeClr val="accent1"/>
            </a:effectRef>
            <a:fontRef idx="minor">
              <a:schemeClr val="tx1"/>
            </a:fontRef>
          </p:style>
        </p:cxnSp>
      </p:grpSp>
      <p:grpSp>
        <p:nvGrpSpPr>
          <p:cNvPr id="56" name="组合 55"/>
          <p:cNvGrpSpPr/>
          <p:nvPr/>
        </p:nvGrpSpPr>
        <p:grpSpPr>
          <a:xfrm>
            <a:off x="8641329" y="2137855"/>
            <a:ext cx="2513727" cy="854226"/>
            <a:chOff x="7805425" y="3370233"/>
            <a:chExt cx="2513727" cy="854226"/>
          </a:xfrm>
        </p:grpSpPr>
        <p:sp>
          <p:nvSpPr>
            <p:cNvPr id="57" name="矩形 56"/>
            <p:cNvSpPr/>
            <p:nvPr/>
          </p:nvSpPr>
          <p:spPr>
            <a:xfrm>
              <a:off x="7805426" y="3370233"/>
              <a:ext cx="2050552" cy="387798"/>
            </a:xfrm>
            <a:prstGeom prst="rect">
              <a:avLst/>
            </a:prstGeom>
            <a:noFill/>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65000"/>
                      <a:lumOff val="35000"/>
                    </a:schemeClr>
                  </a:solidFill>
                  <a:latin typeface="+mn-ea"/>
                  <a:cs typeface="+mn-ea"/>
                </a:rPr>
                <a:t>单击添加标题</a:t>
              </a:r>
            </a:p>
          </p:txBody>
        </p:sp>
        <p:sp>
          <p:nvSpPr>
            <p:cNvPr id="58" name="矩形 57"/>
            <p:cNvSpPr/>
            <p:nvPr/>
          </p:nvSpPr>
          <p:spPr>
            <a:xfrm>
              <a:off x="7805425" y="3708933"/>
              <a:ext cx="2513727" cy="515526"/>
            </a:xfrm>
            <a:prstGeom prst="rect">
              <a:avLst/>
            </a:prstGeom>
            <a:noFill/>
          </p:spPr>
          <p:txBody>
            <a:bodyPr wrap="square">
              <a:spAutoFit/>
              <a:scene3d>
                <a:camera prst="orthographicFront"/>
                <a:lightRig rig="threePt" dir="t"/>
              </a:scene3d>
              <a:sp3d contourW="12700"/>
            </a:bodyPr>
            <a:lstStyle/>
            <a:p>
              <a:pPr>
                <a:lnSpc>
                  <a:spcPct val="125000"/>
                </a:lnSpc>
              </a:pPr>
              <a:r>
                <a:rPr lang="zh-CN" altLang="en-US" sz="1100" dirty="0">
                  <a:solidFill>
                    <a:schemeClr val="tx1">
                      <a:lumMod val="65000"/>
                      <a:lumOff val="35000"/>
                    </a:schemeClr>
                  </a:solidFill>
                  <a:latin typeface="+mn-ea"/>
                  <a:cs typeface="+mn-ea"/>
                </a:rPr>
                <a:t>请在此添加文字说明，模板。请在此添加文字说明，模板。</a:t>
              </a:r>
            </a:p>
          </p:txBody>
        </p:sp>
      </p:grpSp>
      <p:grpSp>
        <p:nvGrpSpPr>
          <p:cNvPr id="59" name="组合 58"/>
          <p:cNvGrpSpPr/>
          <p:nvPr/>
        </p:nvGrpSpPr>
        <p:grpSpPr>
          <a:xfrm>
            <a:off x="8641329" y="3007433"/>
            <a:ext cx="2513727" cy="854226"/>
            <a:chOff x="7805425" y="3370233"/>
            <a:chExt cx="2513727" cy="854226"/>
          </a:xfrm>
        </p:grpSpPr>
        <p:sp>
          <p:nvSpPr>
            <p:cNvPr id="60" name="矩形 59"/>
            <p:cNvSpPr/>
            <p:nvPr/>
          </p:nvSpPr>
          <p:spPr>
            <a:xfrm>
              <a:off x="7805426" y="3370233"/>
              <a:ext cx="2050552" cy="387798"/>
            </a:xfrm>
            <a:prstGeom prst="rect">
              <a:avLst/>
            </a:prstGeom>
            <a:noFill/>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65000"/>
                      <a:lumOff val="35000"/>
                    </a:schemeClr>
                  </a:solidFill>
                  <a:latin typeface="+mn-ea"/>
                  <a:cs typeface="+mn-ea"/>
                </a:rPr>
                <a:t>单击添加标题</a:t>
              </a:r>
            </a:p>
          </p:txBody>
        </p:sp>
        <p:sp>
          <p:nvSpPr>
            <p:cNvPr id="61" name="矩形 60"/>
            <p:cNvSpPr/>
            <p:nvPr/>
          </p:nvSpPr>
          <p:spPr>
            <a:xfrm>
              <a:off x="7805425" y="3708933"/>
              <a:ext cx="2513727" cy="515526"/>
            </a:xfrm>
            <a:prstGeom prst="rect">
              <a:avLst/>
            </a:prstGeom>
            <a:noFill/>
          </p:spPr>
          <p:txBody>
            <a:bodyPr wrap="square">
              <a:spAutoFit/>
              <a:scene3d>
                <a:camera prst="orthographicFront"/>
                <a:lightRig rig="threePt" dir="t"/>
              </a:scene3d>
              <a:sp3d contourW="12700"/>
            </a:bodyPr>
            <a:lstStyle/>
            <a:p>
              <a:pPr>
                <a:lnSpc>
                  <a:spcPct val="125000"/>
                </a:lnSpc>
              </a:pPr>
              <a:r>
                <a:rPr lang="zh-CN" altLang="en-US" sz="1100" dirty="0">
                  <a:solidFill>
                    <a:schemeClr val="tx1">
                      <a:lumMod val="65000"/>
                      <a:lumOff val="35000"/>
                    </a:schemeClr>
                  </a:solidFill>
                  <a:latin typeface="+mn-ea"/>
                  <a:cs typeface="+mn-ea"/>
                </a:rPr>
                <a:t>请在此添加文字说明，模板。请在此添加文字说明，模板。</a:t>
              </a:r>
            </a:p>
          </p:txBody>
        </p:sp>
      </p:grpSp>
      <p:grpSp>
        <p:nvGrpSpPr>
          <p:cNvPr id="62" name="组合 61"/>
          <p:cNvGrpSpPr/>
          <p:nvPr/>
        </p:nvGrpSpPr>
        <p:grpSpPr>
          <a:xfrm>
            <a:off x="8641329" y="3913534"/>
            <a:ext cx="2513727" cy="854226"/>
            <a:chOff x="7805425" y="3370233"/>
            <a:chExt cx="2513727" cy="854226"/>
          </a:xfrm>
        </p:grpSpPr>
        <p:sp>
          <p:nvSpPr>
            <p:cNvPr id="63" name="矩形 62"/>
            <p:cNvSpPr/>
            <p:nvPr/>
          </p:nvSpPr>
          <p:spPr>
            <a:xfrm>
              <a:off x="7805426" y="3370233"/>
              <a:ext cx="2050552" cy="387798"/>
            </a:xfrm>
            <a:prstGeom prst="rect">
              <a:avLst/>
            </a:prstGeom>
            <a:noFill/>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65000"/>
                      <a:lumOff val="35000"/>
                    </a:schemeClr>
                  </a:solidFill>
                  <a:latin typeface="+mn-ea"/>
                  <a:cs typeface="+mn-ea"/>
                </a:rPr>
                <a:t>单击添加标题</a:t>
              </a:r>
            </a:p>
          </p:txBody>
        </p:sp>
        <p:sp>
          <p:nvSpPr>
            <p:cNvPr id="64" name="矩形 63"/>
            <p:cNvSpPr/>
            <p:nvPr/>
          </p:nvSpPr>
          <p:spPr>
            <a:xfrm>
              <a:off x="7805425" y="3708933"/>
              <a:ext cx="2513727" cy="515526"/>
            </a:xfrm>
            <a:prstGeom prst="rect">
              <a:avLst/>
            </a:prstGeom>
            <a:noFill/>
          </p:spPr>
          <p:txBody>
            <a:bodyPr wrap="square">
              <a:spAutoFit/>
              <a:scene3d>
                <a:camera prst="orthographicFront"/>
                <a:lightRig rig="threePt" dir="t"/>
              </a:scene3d>
              <a:sp3d contourW="12700"/>
            </a:bodyPr>
            <a:lstStyle/>
            <a:p>
              <a:pPr>
                <a:lnSpc>
                  <a:spcPct val="125000"/>
                </a:lnSpc>
              </a:pPr>
              <a:r>
                <a:rPr lang="zh-CN" altLang="en-US" sz="1100" dirty="0">
                  <a:solidFill>
                    <a:schemeClr val="tx1">
                      <a:lumMod val="65000"/>
                      <a:lumOff val="35000"/>
                    </a:schemeClr>
                  </a:solidFill>
                  <a:latin typeface="+mn-ea"/>
                  <a:cs typeface="+mn-ea"/>
                </a:rPr>
                <a:t>请在此添加文字说明，模板。请在此添加文字说明，模板。</a:t>
              </a:r>
            </a:p>
          </p:txBody>
        </p:sp>
      </p:grpSp>
      <p:grpSp>
        <p:nvGrpSpPr>
          <p:cNvPr id="65" name="组合 64"/>
          <p:cNvGrpSpPr/>
          <p:nvPr/>
        </p:nvGrpSpPr>
        <p:grpSpPr>
          <a:xfrm>
            <a:off x="1059929" y="2137855"/>
            <a:ext cx="2513727" cy="854226"/>
            <a:chOff x="7805425" y="3370233"/>
            <a:chExt cx="2513727" cy="854226"/>
          </a:xfrm>
        </p:grpSpPr>
        <p:sp>
          <p:nvSpPr>
            <p:cNvPr id="66" name="矩形 65"/>
            <p:cNvSpPr/>
            <p:nvPr/>
          </p:nvSpPr>
          <p:spPr>
            <a:xfrm>
              <a:off x="8268600" y="3370233"/>
              <a:ext cx="2050552" cy="387798"/>
            </a:xfrm>
            <a:prstGeom prst="rect">
              <a:avLst/>
            </a:prstGeom>
            <a:noFill/>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65000"/>
                      <a:lumOff val="35000"/>
                    </a:schemeClr>
                  </a:solidFill>
                  <a:latin typeface="+mn-ea"/>
                  <a:cs typeface="+mn-ea"/>
                </a:rPr>
                <a:t>单击添加标题</a:t>
              </a:r>
            </a:p>
          </p:txBody>
        </p:sp>
        <p:sp>
          <p:nvSpPr>
            <p:cNvPr id="67" name="矩形 66"/>
            <p:cNvSpPr/>
            <p:nvPr/>
          </p:nvSpPr>
          <p:spPr>
            <a:xfrm>
              <a:off x="7805425" y="3708933"/>
              <a:ext cx="2513727" cy="515526"/>
            </a:xfrm>
            <a:prstGeom prst="rect">
              <a:avLst/>
            </a:prstGeom>
            <a:noFill/>
          </p:spPr>
          <p:txBody>
            <a:bodyPr wrap="square">
              <a:spAutoFit/>
              <a:scene3d>
                <a:camera prst="orthographicFront"/>
                <a:lightRig rig="threePt" dir="t"/>
              </a:scene3d>
              <a:sp3d contourW="12700"/>
            </a:bodyPr>
            <a:lstStyle/>
            <a:p>
              <a:pPr algn="r">
                <a:lnSpc>
                  <a:spcPct val="125000"/>
                </a:lnSpc>
              </a:pPr>
              <a:r>
                <a:rPr lang="zh-CN" altLang="en-US" sz="1100" dirty="0">
                  <a:solidFill>
                    <a:schemeClr val="tx1">
                      <a:lumMod val="65000"/>
                      <a:lumOff val="35000"/>
                    </a:schemeClr>
                  </a:solidFill>
                  <a:latin typeface="+mn-ea"/>
                  <a:cs typeface="+mn-ea"/>
                </a:rPr>
                <a:t>请在此添加文字说明，模板。请在此添加文字说明，模板。</a:t>
              </a:r>
            </a:p>
          </p:txBody>
        </p:sp>
      </p:grpSp>
      <p:grpSp>
        <p:nvGrpSpPr>
          <p:cNvPr id="68" name="组合 67"/>
          <p:cNvGrpSpPr/>
          <p:nvPr/>
        </p:nvGrpSpPr>
        <p:grpSpPr>
          <a:xfrm>
            <a:off x="1059929" y="3007433"/>
            <a:ext cx="2513727" cy="854226"/>
            <a:chOff x="7805425" y="3370233"/>
            <a:chExt cx="2513727" cy="854226"/>
          </a:xfrm>
        </p:grpSpPr>
        <p:sp>
          <p:nvSpPr>
            <p:cNvPr id="69" name="矩形 68"/>
            <p:cNvSpPr/>
            <p:nvPr/>
          </p:nvSpPr>
          <p:spPr>
            <a:xfrm>
              <a:off x="8268600" y="3370233"/>
              <a:ext cx="2050552" cy="387798"/>
            </a:xfrm>
            <a:prstGeom prst="rect">
              <a:avLst/>
            </a:prstGeom>
            <a:noFill/>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65000"/>
                      <a:lumOff val="35000"/>
                    </a:schemeClr>
                  </a:solidFill>
                  <a:latin typeface="+mn-ea"/>
                  <a:cs typeface="+mn-ea"/>
                </a:rPr>
                <a:t>单击添加标题</a:t>
              </a:r>
            </a:p>
          </p:txBody>
        </p:sp>
        <p:sp>
          <p:nvSpPr>
            <p:cNvPr id="70" name="矩形 69"/>
            <p:cNvSpPr/>
            <p:nvPr/>
          </p:nvSpPr>
          <p:spPr>
            <a:xfrm>
              <a:off x="7805425" y="3708933"/>
              <a:ext cx="2513727" cy="515526"/>
            </a:xfrm>
            <a:prstGeom prst="rect">
              <a:avLst/>
            </a:prstGeom>
            <a:noFill/>
          </p:spPr>
          <p:txBody>
            <a:bodyPr wrap="square">
              <a:spAutoFit/>
              <a:scene3d>
                <a:camera prst="orthographicFront"/>
                <a:lightRig rig="threePt" dir="t"/>
              </a:scene3d>
              <a:sp3d contourW="12700"/>
            </a:bodyPr>
            <a:lstStyle/>
            <a:p>
              <a:pPr algn="r">
                <a:lnSpc>
                  <a:spcPct val="125000"/>
                </a:lnSpc>
              </a:pPr>
              <a:r>
                <a:rPr lang="zh-CN" altLang="en-US" sz="1100" dirty="0">
                  <a:solidFill>
                    <a:schemeClr val="tx1">
                      <a:lumMod val="65000"/>
                      <a:lumOff val="35000"/>
                    </a:schemeClr>
                  </a:solidFill>
                  <a:latin typeface="+mn-ea"/>
                  <a:cs typeface="+mn-ea"/>
                </a:rPr>
                <a:t>请在此添加文字说明，模板。请在此添加文字说明，模板。</a:t>
              </a:r>
            </a:p>
          </p:txBody>
        </p:sp>
      </p:grpSp>
      <p:grpSp>
        <p:nvGrpSpPr>
          <p:cNvPr id="71" name="组合 70"/>
          <p:cNvGrpSpPr/>
          <p:nvPr/>
        </p:nvGrpSpPr>
        <p:grpSpPr>
          <a:xfrm>
            <a:off x="1059929" y="3913534"/>
            <a:ext cx="2513727" cy="854226"/>
            <a:chOff x="7805425" y="3370233"/>
            <a:chExt cx="2513727" cy="854226"/>
          </a:xfrm>
        </p:grpSpPr>
        <p:sp>
          <p:nvSpPr>
            <p:cNvPr id="72" name="矩形 71"/>
            <p:cNvSpPr/>
            <p:nvPr/>
          </p:nvSpPr>
          <p:spPr>
            <a:xfrm>
              <a:off x="8268600" y="3370233"/>
              <a:ext cx="2050552" cy="387798"/>
            </a:xfrm>
            <a:prstGeom prst="rect">
              <a:avLst/>
            </a:prstGeom>
            <a:noFill/>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65000"/>
                      <a:lumOff val="35000"/>
                    </a:schemeClr>
                  </a:solidFill>
                  <a:latin typeface="+mn-ea"/>
                  <a:cs typeface="+mn-ea"/>
                </a:rPr>
                <a:t>单击添加标题</a:t>
              </a:r>
            </a:p>
          </p:txBody>
        </p:sp>
        <p:sp>
          <p:nvSpPr>
            <p:cNvPr id="73" name="矩形 72"/>
            <p:cNvSpPr/>
            <p:nvPr/>
          </p:nvSpPr>
          <p:spPr>
            <a:xfrm>
              <a:off x="7805425" y="3708933"/>
              <a:ext cx="2513727" cy="515526"/>
            </a:xfrm>
            <a:prstGeom prst="rect">
              <a:avLst/>
            </a:prstGeom>
            <a:noFill/>
          </p:spPr>
          <p:txBody>
            <a:bodyPr wrap="square">
              <a:spAutoFit/>
              <a:scene3d>
                <a:camera prst="orthographicFront"/>
                <a:lightRig rig="threePt" dir="t"/>
              </a:scene3d>
              <a:sp3d contourW="12700"/>
            </a:bodyPr>
            <a:lstStyle/>
            <a:p>
              <a:pPr algn="r">
                <a:lnSpc>
                  <a:spcPct val="125000"/>
                </a:lnSpc>
              </a:pPr>
              <a:r>
                <a:rPr lang="zh-CN" altLang="en-US" sz="1100" dirty="0">
                  <a:solidFill>
                    <a:schemeClr val="tx1">
                      <a:lumMod val="65000"/>
                      <a:lumOff val="35000"/>
                    </a:schemeClr>
                  </a:solidFill>
                  <a:latin typeface="+mn-ea"/>
                  <a:cs typeface="+mn-ea"/>
                </a:rPr>
                <a:t>请在此添加文字说明，模板。请在此添加文字说明，模板。</a:t>
              </a:r>
            </a:p>
          </p:txBody>
        </p:sp>
      </p:grpSp>
    </p:spTree>
    <p:extLst>
      <p:ext uri="{BB962C8B-B14F-4D97-AF65-F5344CB8AC3E}">
        <p14:creationId xmlns:p14="http://schemas.microsoft.com/office/powerpoint/2010/main" val="5046328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56"/>
                                        </p:tgtEl>
                                        <p:attrNameLst>
                                          <p:attrName>style.visibility</p:attrName>
                                        </p:attrNameLst>
                                      </p:cBhvr>
                                      <p:to>
                                        <p:strVal val="visible"/>
                                      </p:to>
                                    </p:set>
                                    <p:anim calcmode="lin" valueType="num">
                                      <p:cBhvr additive="base">
                                        <p:cTn id="13" dur="500" fill="hold"/>
                                        <p:tgtEl>
                                          <p:spTgt spid="56"/>
                                        </p:tgtEl>
                                        <p:attrNameLst>
                                          <p:attrName>ppt_x</p:attrName>
                                        </p:attrNameLst>
                                      </p:cBhvr>
                                      <p:tavLst>
                                        <p:tav tm="0">
                                          <p:val>
                                            <p:strVal val="1+#ppt_w/2"/>
                                          </p:val>
                                        </p:tav>
                                        <p:tav tm="100000">
                                          <p:val>
                                            <p:strVal val="#ppt_x"/>
                                          </p:val>
                                        </p:tav>
                                      </p:tavLst>
                                    </p:anim>
                                    <p:anim calcmode="lin" valueType="num">
                                      <p:cBhvr additive="base">
                                        <p:cTn id="14" dur="500" fill="hold"/>
                                        <p:tgtEl>
                                          <p:spTgt spid="56"/>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59"/>
                                        </p:tgtEl>
                                        <p:attrNameLst>
                                          <p:attrName>style.visibility</p:attrName>
                                        </p:attrNameLst>
                                      </p:cBhvr>
                                      <p:to>
                                        <p:strVal val="visible"/>
                                      </p:to>
                                    </p:set>
                                    <p:anim calcmode="lin" valueType="num">
                                      <p:cBhvr additive="base">
                                        <p:cTn id="17" dur="500" fill="hold"/>
                                        <p:tgtEl>
                                          <p:spTgt spid="59"/>
                                        </p:tgtEl>
                                        <p:attrNameLst>
                                          <p:attrName>ppt_x</p:attrName>
                                        </p:attrNameLst>
                                      </p:cBhvr>
                                      <p:tavLst>
                                        <p:tav tm="0">
                                          <p:val>
                                            <p:strVal val="1+#ppt_w/2"/>
                                          </p:val>
                                        </p:tav>
                                        <p:tav tm="100000">
                                          <p:val>
                                            <p:strVal val="#ppt_x"/>
                                          </p:val>
                                        </p:tav>
                                      </p:tavLst>
                                    </p:anim>
                                    <p:anim calcmode="lin" valueType="num">
                                      <p:cBhvr additive="base">
                                        <p:cTn id="18" dur="500" fill="hold"/>
                                        <p:tgtEl>
                                          <p:spTgt spid="59"/>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62"/>
                                        </p:tgtEl>
                                        <p:attrNameLst>
                                          <p:attrName>style.visibility</p:attrName>
                                        </p:attrNameLst>
                                      </p:cBhvr>
                                      <p:to>
                                        <p:strVal val="visible"/>
                                      </p:to>
                                    </p:set>
                                    <p:anim calcmode="lin" valueType="num">
                                      <p:cBhvr additive="base">
                                        <p:cTn id="21" dur="500" fill="hold"/>
                                        <p:tgtEl>
                                          <p:spTgt spid="62"/>
                                        </p:tgtEl>
                                        <p:attrNameLst>
                                          <p:attrName>ppt_x</p:attrName>
                                        </p:attrNameLst>
                                      </p:cBhvr>
                                      <p:tavLst>
                                        <p:tav tm="0">
                                          <p:val>
                                            <p:strVal val="1+#ppt_w/2"/>
                                          </p:val>
                                        </p:tav>
                                        <p:tav tm="100000">
                                          <p:val>
                                            <p:strVal val="#ppt_x"/>
                                          </p:val>
                                        </p:tav>
                                      </p:tavLst>
                                    </p:anim>
                                    <p:anim calcmode="lin" valueType="num">
                                      <p:cBhvr additive="base">
                                        <p:cTn id="22" dur="500" fill="hold"/>
                                        <p:tgtEl>
                                          <p:spTgt spid="62"/>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65"/>
                                        </p:tgtEl>
                                        <p:attrNameLst>
                                          <p:attrName>style.visibility</p:attrName>
                                        </p:attrNameLst>
                                      </p:cBhvr>
                                      <p:to>
                                        <p:strVal val="visible"/>
                                      </p:to>
                                    </p:set>
                                    <p:anim calcmode="lin" valueType="num">
                                      <p:cBhvr additive="base">
                                        <p:cTn id="25" dur="500" fill="hold"/>
                                        <p:tgtEl>
                                          <p:spTgt spid="65"/>
                                        </p:tgtEl>
                                        <p:attrNameLst>
                                          <p:attrName>ppt_x</p:attrName>
                                        </p:attrNameLst>
                                      </p:cBhvr>
                                      <p:tavLst>
                                        <p:tav tm="0">
                                          <p:val>
                                            <p:strVal val="0-#ppt_w/2"/>
                                          </p:val>
                                        </p:tav>
                                        <p:tav tm="100000">
                                          <p:val>
                                            <p:strVal val="#ppt_x"/>
                                          </p:val>
                                        </p:tav>
                                      </p:tavLst>
                                    </p:anim>
                                    <p:anim calcmode="lin" valueType="num">
                                      <p:cBhvr additive="base">
                                        <p:cTn id="26" dur="500" fill="hold"/>
                                        <p:tgtEl>
                                          <p:spTgt spid="65"/>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68"/>
                                        </p:tgtEl>
                                        <p:attrNameLst>
                                          <p:attrName>style.visibility</p:attrName>
                                        </p:attrNameLst>
                                      </p:cBhvr>
                                      <p:to>
                                        <p:strVal val="visible"/>
                                      </p:to>
                                    </p:set>
                                    <p:anim calcmode="lin" valueType="num">
                                      <p:cBhvr additive="base">
                                        <p:cTn id="29" dur="500" fill="hold"/>
                                        <p:tgtEl>
                                          <p:spTgt spid="68"/>
                                        </p:tgtEl>
                                        <p:attrNameLst>
                                          <p:attrName>ppt_x</p:attrName>
                                        </p:attrNameLst>
                                      </p:cBhvr>
                                      <p:tavLst>
                                        <p:tav tm="0">
                                          <p:val>
                                            <p:strVal val="0-#ppt_w/2"/>
                                          </p:val>
                                        </p:tav>
                                        <p:tav tm="100000">
                                          <p:val>
                                            <p:strVal val="#ppt_x"/>
                                          </p:val>
                                        </p:tav>
                                      </p:tavLst>
                                    </p:anim>
                                    <p:anim calcmode="lin" valueType="num">
                                      <p:cBhvr additive="base">
                                        <p:cTn id="30" dur="500" fill="hold"/>
                                        <p:tgtEl>
                                          <p:spTgt spid="68"/>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71"/>
                                        </p:tgtEl>
                                        <p:attrNameLst>
                                          <p:attrName>style.visibility</p:attrName>
                                        </p:attrNameLst>
                                      </p:cBhvr>
                                      <p:to>
                                        <p:strVal val="visible"/>
                                      </p:to>
                                    </p:set>
                                    <p:anim calcmode="lin" valueType="num">
                                      <p:cBhvr additive="base">
                                        <p:cTn id="33" dur="500" fill="hold"/>
                                        <p:tgtEl>
                                          <p:spTgt spid="71"/>
                                        </p:tgtEl>
                                        <p:attrNameLst>
                                          <p:attrName>ppt_x</p:attrName>
                                        </p:attrNameLst>
                                      </p:cBhvr>
                                      <p:tavLst>
                                        <p:tav tm="0">
                                          <p:val>
                                            <p:strVal val="0-#ppt_w/2"/>
                                          </p:val>
                                        </p:tav>
                                        <p:tav tm="100000">
                                          <p:val>
                                            <p:strVal val="#ppt_x"/>
                                          </p:val>
                                        </p:tav>
                                      </p:tavLst>
                                    </p:anim>
                                    <p:anim calcmode="lin" valueType="num">
                                      <p:cBhvr additive="base">
                                        <p:cTn id="34" dur="50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MH_Others_1"/>
          <p:cNvSpPr txBox="1"/>
          <p:nvPr>
            <p:custDataLst>
              <p:tags r:id="rId1"/>
            </p:custDataLst>
          </p:nvPr>
        </p:nvSpPr>
        <p:spPr>
          <a:xfrm>
            <a:off x="3903893" y="525967"/>
            <a:ext cx="4384215" cy="369332"/>
          </a:xfrm>
          <a:prstGeom prst="rect">
            <a:avLst/>
          </a:prstGeom>
          <a:noFill/>
        </p:spPr>
        <p:txBody>
          <a:bodyPr vert="horz" wrap="square" lIns="0" tIns="0" rIns="0" bIns="0" rtlCol="0" anchor="ctr" anchorCtr="0">
            <a:spAutoFit/>
          </a:bodyPr>
          <a:lstStyle/>
          <a:p>
            <a:pPr algn="ctr"/>
            <a:r>
              <a:rPr lang="zh-CN" altLang="en-US" sz="2400" b="1" dirty="0">
                <a:solidFill>
                  <a:schemeClr val="accent2"/>
                </a:solidFill>
                <a:latin typeface="Arial" panose="020B0604020202020204" pitchFamily="34" charset="0"/>
                <a:cs typeface="+mn-ea"/>
                <a:sym typeface="Arial" panose="020B0604020202020204" pitchFamily="34" charset="0"/>
              </a:rPr>
              <a:t>单击输入标题内容</a:t>
            </a:r>
          </a:p>
        </p:txBody>
      </p:sp>
      <p:sp>
        <p:nvSpPr>
          <p:cNvPr id="3" name="TextBox 7"/>
          <p:cNvSpPr txBox="1"/>
          <p:nvPr/>
        </p:nvSpPr>
        <p:spPr>
          <a:xfrm>
            <a:off x="1465645" y="2721589"/>
            <a:ext cx="2448625" cy="664221"/>
          </a:xfrm>
          <a:prstGeom prst="rect">
            <a:avLst/>
          </a:prstGeom>
          <a:noFill/>
        </p:spPr>
        <p:txBody>
          <a:bodyPr wrap="square" lIns="0" tIns="0" rIns="0" bIns="0" rtlCol="0" anchor="t">
            <a:spAutoFit/>
          </a:bodyPr>
          <a:lstStyle/>
          <a:p>
            <a:pPr algn="ctr">
              <a:lnSpc>
                <a:spcPct val="127000"/>
              </a:lnSpc>
            </a:pPr>
            <a:r>
              <a:rPr lang="zh-CN" altLang="en-US" sz="1133" dirty="0">
                <a:solidFill>
                  <a:schemeClr val="tx1">
                    <a:lumMod val="65000"/>
                    <a:lumOff val="35000"/>
                  </a:schemeClr>
                </a:solidFill>
                <a:latin typeface="+mn-ea"/>
                <a:cs typeface="+mn-ea"/>
                <a:sym typeface="+mn-lt"/>
              </a:rPr>
              <a:t>您的内容打在这里，或者通过复制您的文本后，在此框中选择粘贴，并选择只保留文字。</a:t>
            </a:r>
            <a:endParaRPr lang="en-US" altLang="zh-CN" sz="1133" dirty="0">
              <a:solidFill>
                <a:schemeClr val="tx1">
                  <a:lumMod val="65000"/>
                  <a:lumOff val="35000"/>
                </a:schemeClr>
              </a:solidFill>
              <a:latin typeface="+mn-ea"/>
              <a:cs typeface="+mn-ea"/>
              <a:sym typeface="+mn-lt"/>
            </a:endParaRPr>
          </a:p>
        </p:txBody>
      </p:sp>
      <p:sp>
        <p:nvSpPr>
          <p:cNvPr id="4" name="TextBox 7"/>
          <p:cNvSpPr txBox="1"/>
          <p:nvPr/>
        </p:nvSpPr>
        <p:spPr>
          <a:xfrm>
            <a:off x="4871688" y="2721589"/>
            <a:ext cx="2448625" cy="664221"/>
          </a:xfrm>
          <a:prstGeom prst="rect">
            <a:avLst/>
          </a:prstGeom>
          <a:noFill/>
        </p:spPr>
        <p:txBody>
          <a:bodyPr wrap="square" lIns="0" tIns="0" rIns="0" bIns="0" rtlCol="0" anchor="t">
            <a:spAutoFit/>
          </a:bodyPr>
          <a:lstStyle/>
          <a:p>
            <a:pPr algn="ctr">
              <a:lnSpc>
                <a:spcPct val="127000"/>
              </a:lnSpc>
            </a:pPr>
            <a:r>
              <a:rPr lang="zh-CN" altLang="en-US" sz="1133" dirty="0">
                <a:solidFill>
                  <a:schemeClr val="tx1">
                    <a:lumMod val="65000"/>
                    <a:lumOff val="35000"/>
                  </a:schemeClr>
                </a:solidFill>
                <a:latin typeface="+mn-ea"/>
                <a:cs typeface="+mn-ea"/>
                <a:sym typeface="+mn-lt"/>
              </a:rPr>
              <a:t>您的内容打在这里，或者通过复制您的文本后，在此框中选择粘贴，并选择只保留文字。</a:t>
            </a:r>
            <a:endParaRPr lang="en-US" altLang="zh-CN" sz="1133" dirty="0">
              <a:solidFill>
                <a:schemeClr val="tx1">
                  <a:lumMod val="65000"/>
                  <a:lumOff val="35000"/>
                </a:schemeClr>
              </a:solidFill>
              <a:latin typeface="+mn-ea"/>
              <a:cs typeface="+mn-ea"/>
              <a:sym typeface="+mn-lt"/>
            </a:endParaRPr>
          </a:p>
        </p:txBody>
      </p:sp>
      <p:sp>
        <p:nvSpPr>
          <p:cNvPr id="5" name="TextBox 7"/>
          <p:cNvSpPr txBox="1"/>
          <p:nvPr/>
        </p:nvSpPr>
        <p:spPr>
          <a:xfrm>
            <a:off x="8277729" y="2721589"/>
            <a:ext cx="2448625" cy="664221"/>
          </a:xfrm>
          <a:prstGeom prst="rect">
            <a:avLst/>
          </a:prstGeom>
          <a:noFill/>
        </p:spPr>
        <p:txBody>
          <a:bodyPr wrap="square" lIns="0" tIns="0" rIns="0" bIns="0" rtlCol="0" anchor="t">
            <a:spAutoFit/>
          </a:bodyPr>
          <a:lstStyle/>
          <a:p>
            <a:pPr algn="ctr">
              <a:lnSpc>
                <a:spcPct val="127000"/>
              </a:lnSpc>
            </a:pPr>
            <a:r>
              <a:rPr lang="zh-CN" altLang="en-US" sz="1133" dirty="0">
                <a:solidFill>
                  <a:schemeClr val="tx1">
                    <a:lumMod val="65000"/>
                    <a:lumOff val="35000"/>
                  </a:schemeClr>
                </a:solidFill>
                <a:latin typeface="+mn-ea"/>
                <a:cs typeface="+mn-ea"/>
                <a:sym typeface="+mn-lt"/>
              </a:rPr>
              <a:t>您的内容打在这里，或者通过复制您的文本后，在此框中选择粘贴，并选择只保留文字。</a:t>
            </a:r>
            <a:endParaRPr lang="en-US" altLang="zh-CN" sz="1133" dirty="0">
              <a:solidFill>
                <a:schemeClr val="tx1">
                  <a:lumMod val="65000"/>
                  <a:lumOff val="35000"/>
                </a:schemeClr>
              </a:solidFill>
              <a:latin typeface="+mn-ea"/>
              <a:cs typeface="+mn-ea"/>
              <a:sym typeface="+mn-lt"/>
            </a:endParaRPr>
          </a:p>
        </p:txBody>
      </p:sp>
      <p:sp>
        <p:nvSpPr>
          <p:cNvPr id="6" name="TextBox 7"/>
          <p:cNvSpPr txBox="1"/>
          <p:nvPr/>
        </p:nvSpPr>
        <p:spPr>
          <a:xfrm>
            <a:off x="1465646" y="4916213"/>
            <a:ext cx="2448625" cy="664221"/>
          </a:xfrm>
          <a:prstGeom prst="rect">
            <a:avLst/>
          </a:prstGeom>
          <a:noFill/>
        </p:spPr>
        <p:txBody>
          <a:bodyPr wrap="square" lIns="0" tIns="0" rIns="0" bIns="0" rtlCol="0" anchor="t">
            <a:spAutoFit/>
          </a:bodyPr>
          <a:lstStyle/>
          <a:p>
            <a:pPr algn="ctr">
              <a:lnSpc>
                <a:spcPct val="127000"/>
              </a:lnSpc>
            </a:pPr>
            <a:r>
              <a:rPr lang="zh-CN" altLang="en-US" sz="1133" dirty="0">
                <a:solidFill>
                  <a:schemeClr val="tx1">
                    <a:lumMod val="65000"/>
                    <a:lumOff val="35000"/>
                  </a:schemeClr>
                </a:solidFill>
                <a:latin typeface="+mn-ea"/>
                <a:cs typeface="+mn-ea"/>
                <a:sym typeface="+mn-lt"/>
              </a:rPr>
              <a:t>您的内容打在这里，或者通过复制您的文本后，在此框中选择粘贴，并选择只保留文字。</a:t>
            </a:r>
            <a:endParaRPr lang="en-US" altLang="zh-CN" sz="1133" dirty="0">
              <a:solidFill>
                <a:schemeClr val="tx1">
                  <a:lumMod val="65000"/>
                  <a:lumOff val="35000"/>
                </a:schemeClr>
              </a:solidFill>
              <a:latin typeface="+mn-ea"/>
              <a:cs typeface="+mn-ea"/>
              <a:sym typeface="+mn-lt"/>
            </a:endParaRPr>
          </a:p>
        </p:txBody>
      </p:sp>
      <p:sp>
        <p:nvSpPr>
          <p:cNvPr id="7" name="TextBox 7"/>
          <p:cNvSpPr txBox="1"/>
          <p:nvPr/>
        </p:nvSpPr>
        <p:spPr>
          <a:xfrm>
            <a:off x="4871688" y="4916213"/>
            <a:ext cx="2448625" cy="664221"/>
          </a:xfrm>
          <a:prstGeom prst="rect">
            <a:avLst/>
          </a:prstGeom>
          <a:noFill/>
        </p:spPr>
        <p:txBody>
          <a:bodyPr wrap="square" lIns="0" tIns="0" rIns="0" bIns="0" rtlCol="0" anchor="t">
            <a:spAutoFit/>
          </a:bodyPr>
          <a:lstStyle/>
          <a:p>
            <a:pPr algn="ctr">
              <a:lnSpc>
                <a:spcPct val="127000"/>
              </a:lnSpc>
            </a:pPr>
            <a:r>
              <a:rPr lang="zh-CN" altLang="en-US" sz="1133" dirty="0">
                <a:solidFill>
                  <a:schemeClr val="tx1">
                    <a:lumMod val="65000"/>
                    <a:lumOff val="35000"/>
                  </a:schemeClr>
                </a:solidFill>
                <a:latin typeface="+mn-ea"/>
                <a:cs typeface="+mn-ea"/>
                <a:sym typeface="+mn-lt"/>
              </a:rPr>
              <a:t>您的内容打在这里，或者通过复制您的文本后，在此框中选择粘贴，并选择只保留文字。</a:t>
            </a:r>
            <a:endParaRPr lang="en-US" altLang="zh-CN" sz="1133" dirty="0">
              <a:solidFill>
                <a:schemeClr val="tx1">
                  <a:lumMod val="65000"/>
                  <a:lumOff val="35000"/>
                </a:schemeClr>
              </a:solidFill>
              <a:latin typeface="+mn-ea"/>
              <a:cs typeface="+mn-ea"/>
              <a:sym typeface="+mn-lt"/>
            </a:endParaRPr>
          </a:p>
        </p:txBody>
      </p:sp>
      <p:sp>
        <p:nvSpPr>
          <p:cNvPr id="8" name="TextBox 7"/>
          <p:cNvSpPr txBox="1"/>
          <p:nvPr/>
        </p:nvSpPr>
        <p:spPr>
          <a:xfrm>
            <a:off x="8277729" y="4916213"/>
            <a:ext cx="2448625" cy="664221"/>
          </a:xfrm>
          <a:prstGeom prst="rect">
            <a:avLst/>
          </a:prstGeom>
          <a:noFill/>
        </p:spPr>
        <p:txBody>
          <a:bodyPr wrap="square" lIns="0" tIns="0" rIns="0" bIns="0" rtlCol="0" anchor="t">
            <a:spAutoFit/>
          </a:bodyPr>
          <a:lstStyle/>
          <a:p>
            <a:pPr algn="ctr">
              <a:lnSpc>
                <a:spcPct val="127000"/>
              </a:lnSpc>
            </a:pPr>
            <a:r>
              <a:rPr lang="zh-CN" altLang="en-US" sz="1133" dirty="0">
                <a:solidFill>
                  <a:schemeClr val="tx1">
                    <a:lumMod val="65000"/>
                    <a:lumOff val="35000"/>
                  </a:schemeClr>
                </a:solidFill>
                <a:latin typeface="+mn-ea"/>
                <a:cs typeface="+mn-ea"/>
                <a:sym typeface="+mn-lt"/>
              </a:rPr>
              <a:t>您的内容打在这里，或者通过复制您的文本后，在此框中选择粘贴，并选择只保留文字。</a:t>
            </a:r>
            <a:endParaRPr lang="en-US" altLang="zh-CN" sz="1133" dirty="0">
              <a:solidFill>
                <a:schemeClr val="tx1">
                  <a:lumMod val="65000"/>
                  <a:lumOff val="35000"/>
                </a:schemeClr>
              </a:solidFill>
              <a:latin typeface="+mn-ea"/>
              <a:cs typeface="+mn-ea"/>
              <a:sym typeface="+mn-lt"/>
            </a:endParaRPr>
          </a:p>
        </p:txBody>
      </p:sp>
      <p:grpSp>
        <p:nvGrpSpPr>
          <p:cNvPr id="9" name="组合 8"/>
          <p:cNvGrpSpPr/>
          <p:nvPr/>
        </p:nvGrpSpPr>
        <p:grpSpPr>
          <a:xfrm>
            <a:off x="2307055" y="1883319"/>
            <a:ext cx="765804" cy="630454"/>
            <a:chOff x="1589611" y="1305191"/>
            <a:chExt cx="574353" cy="472840"/>
          </a:xfrm>
        </p:grpSpPr>
        <p:sp>
          <p:nvSpPr>
            <p:cNvPr id="11" name="PA_任意多边形 3"/>
            <p:cNvSpPr/>
            <p:nvPr>
              <p:custDataLst>
                <p:tags r:id="rId7"/>
              </p:custDataLst>
            </p:nvPr>
          </p:nvSpPr>
          <p:spPr>
            <a:xfrm rot="10800000">
              <a:off x="1638556" y="1305191"/>
              <a:ext cx="476464" cy="472840"/>
            </a:xfrm>
            <a:prstGeom prst="ellipse">
              <a:avLst/>
            </a:prstGeom>
            <a:solidFill>
              <a:schemeClr val="accent2"/>
            </a:solidFill>
            <a:ln w="1905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mn-ea"/>
                <a:cs typeface="+mn-ea"/>
                <a:sym typeface="+mn-lt"/>
              </a:endParaRPr>
            </a:p>
          </p:txBody>
        </p:sp>
        <p:sp>
          <p:nvSpPr>
            <p:cNvPr id="12" name="文本框 11"/>
            <p:cNvSpPr txBox="1"/>
            <p:nvPr/>
          </p:nvSpPr>
          <p:spPr>
            <a:xfrm>
              <a:off x="1589611" y="1368486"/>
              <a:ext cx="574353" cy="346249"/>
            </a:xfrm>
            <a:prstGeom prst="rect">
              <a:avLst/>
            </a:prstGeom>
            <a:noFill/>
          </p:spPr>
          <p:txBody>
            <a:bodyPr wrap="square" rtlCol="0">
              <a:spAutoFit/>
            </a:bodyPr>
            <a:lstStyle/>
            <a:p>
              <a:pPr algn="ctr"/>
              <a:r>
                <a:rPr lang="en-US" altLang="zh-CN" sz="2400" dirty="0">
                  <a:solidFill>
                    <a:schemeClr val="bg1"/>
                  </a:solidFill>
                  <a:latin typeface="+mn-ea"/>
                  <a:cs typeface="+mn-ea"/>
                  <a:sym typeface="+mn-lt"/>
                </a:rPr>
                <a:t>01</a:t>
              </a:r>
              <a:endParaRPr lang="zh-CN" altLang="en-US" sz="2400" dirty="0">
                <a:solidFill>
                  <a:schemeClr val="bg1"/>
                </a:solidFill>
                <a:latin typeface="+mn-ea"/>
                <a:cs typeface="+mn-ea"/>
                <a:sym typeface="+mn-lt"/>
              </a:endParaRPr>
            </a:p>
          </p:txBody>
        </p:sp>
      </p:grpSp>
      <p:grpSp>
        <p:nvGrpSpPr>
          <p:cNvPr id="13" name="组合 12"/>
          <p:cNvGrpSpPr/>
          <p:nvPr/>
        </p:nvGrpSpPr>
        <p:grpSpPr>
          <a:xfrm>
            <a:off x="5713098" y="1883319"/>
            <a:ext cx="765804" cy="630454"/>
            <a:chOff x="4168360" y="1313069"/>
            <a:chExt cx="574353" cy="472840"/>
          </a:xfrm>
        </p:grpSpPr>
        <p:sp>
          <p:nvSpPr>
            <p:cNvPr id="14" name="PA_任意多边形 3"/>
            <p:cNvSpPr/>
            <p:nvPr>
              <p:custDataLst>
                <p:tags r:id="rId6"/>
              </p:custDataLst>
            </p:nvPr>
          </p:nvSpPr>
          <p:spPr>
            <a:xfrm rot="10800000">
              <a:off x="4217305" y="1313069"/>
              <a:ext cx="476464" cy="472840"/>
            </a:xfrm>
            <a:prstGeom prst="ellipse">
              <a:avLst/>
            </a:prstGeom>
            <a:solidFill>
              <a:schemeClr val="accent2"/>
            </a:solidFill>
            <a:ln w="1905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mn-ea"/>
                <a:cs typeface="+mn-ea"/>
                <a:sym typeface="+mn-lt"/>
              </a:endParaRPr>
            </a:p>
          </p:txBody>
        </p:sp>
        <p:sp>
          <p:nvSpPr>
            <p:cNvPr id="15" name="文本框 14"/>
            <p:cNvSpPr txBox="1"/>
            <p:nvPr/>
          </p:nvSpPr>
          <p:spPr>
            <a:xfrm>
              <a:off x="4168360" y="1376364"/>
              <a:ext cx="574353" cy="346249"/>
            </a:xfrm>
            <a:prstGeom prst="rect">
              <a:avLst/>
            </a:prstGeom>
            <a:noFill/>
          </p:spPr>
          <p:txBody>
            <a:bodyPr wrap="square" rtlCol="0">
              <a:spAutoFit/>
            </a:bodyPr>
            <a:lstStyle>
              <a:defPPr>
                <a:defRPr lang="zh-CN"/>
              </a:defPPr>
              <a:lvl1pPr>
                <a:defRPr sz="2400">
                  <a:solidFill>
                    <a:prstClr val="black">
                      <a:lumMod val="75000"/>
                      <a:lumOff val="25000"/>
                    </a:prstClr>
                  </a:solidFill>
                  <a:latin typeface="微软雅黑" panose="020B0503020204020204" pitchFamily="34" charset="-122"/>
                  <a:ea typeface="微软雅黑" panose="020B0503020204020204" pitchFamily="34" charset="-122"/>
                </a:defRPr>
              </a:lvl1pPr>
            </a:lstStyle>
            <a:p>
              <a:pPr algn="ctr"/>
              <a:r>
                <a:rPr lang="en-US" altLang="zh-CN" dirty="0">
                  <a:solidFill>
                    <a:schemeClr val="bg1"/>
                  </a:solidFill>
                  <a:latin typeface="+mn-ea"/>
                  <a:ea typeface="+mn-ea"/>
                  <a:cs typeface="+mn-ea"/>
                  <a:sym typeface="+mn-lt"/>
                </a:rPr>
                <a:t>02</a:t>
              </a:r>
              <a:endParaRPr lang="zh-CN" altLang="en-US" dirty="0">
                <a:solidFill>
                  <a:schemeClr val="bg1"/>
                </a:solidFill>
                <a:latin typeface="+mn-ea"/>
                <a:ea typeface="+mn-ea"/>
                <a:cs typeface="+mn-ea"/>
                <a:sym typeface="+mn-lt"/>
              </a:endParaRPr>
            </a:p>
          </p:txBody>
        </p:sp>
      </p:grpSp>
      <p:grpSp>
        <p:nvGrpSpPr>
          <p:cNvPr id="16" name="组合 15"/>
          <p:cNvGrpSpPr/>
          <p:nvPr/>
        </p:nvGrpSpPr>
        <p:grpSpPr>
          <a:xfrm>
            <a:off x="9119139" y="1883319"/>
            <a:ext cx="765804" cy="630454"/>
            <a:chOff x="6727150" y="1312897"/>
            <a:chExt cx="574353" cy="472840"/>
          </a:xfrm>
        </p:grpSpPr>
        <p:sp>
          <p:nvSpPr>
            <p:cNvPr id="17" name="PA_任意多边形 3"/>
            <p:cNvSpPr/>
            <p:nvPr>
              <p:custDataLst>
                <p:tags r:id="rId5"/>
              </p:custDataLst>
            </p:nvPr>
          </p:nvSpPr>
          <p:spPr>
            <a:xfrm rot="10800000">
              <a:off x="6776095" y="1312897"/>
              <a:ext cx="476464" cy="472840"/>
            </a:xfrm>
            <a:prstGeom prst="ellipse">
              <a:avLst/>
            </a:prstGeom>
            <a:solidFill>
              <a:schemeClr val="accent2"/>
            </a:solidFill>
            <a:ln w="1905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mn-ea"/>
                <a:cs typeface="+mn-ea"/>
                <a:sym typeface="+mn-lt"/>
              </a:endParaRPr>
            </a:p>
          </p:txBody>
        </p:sp>
        <p:sp>
          <p:nvSpPr>
            <p:cNvPr id="18" name="文本框 17"/>
            <p:cNvSpPr txBox="1"/>
            <p:nvPr/>
          </p:nvSpPr>
          <p:spPr>
            <a:xfrm>
              <a:off x="6727150" y="1376192"/>
              <a:ext cx="574353" cy="346249"/>
            </a:xfrm>
            <a:prstGeom prst="rect">
              <a:avLst/>
            </a:prstGeom>
            <a:noFill/>
          </p:spPr>
          <p:txBody>
            <a:bodyPr wrap="square" rtlCol="0">
              <a:spAutoFit/>
            </a:bodyPr>
            <a:lstStyle/>
            <a:p>
              <a:pPr algn="ctr"/>
              <a:r>
                <a:rPr lang="en-US" altLang="zh-CN" sz="2400" dirty="0">
                  <a:solidFill>
                    <a:schemeClr val="bg1"/>
                  </a:solidFill>
                  <a:latin typeface="+mn-ea"/>
                  <a:cs typeface="+mn-ea"/>
                  <a:sym typeface="+mn-lt"/>
                </a:rPr>
                <a:t>03</a:t>
              </a:r>
              <a:endParaRPr lang="zh-CN" altLang="en-US" sz="2400" dirty="0">
                <a:solidFill>
                  <a:schemeClr val="bg1"/>
                </a:solidFill>
                <a:latin typeface="+mn-ea"/>
                <a:cs typeface="+mn-ea"/>
                <a:sym typeface="+mn-lt"/>
              </a:endParaRPr>
            </a:p>
          </p:txBody>
        </p:sp>
      </p:grpSp>
      <p:grpSp>
        <p:nvGrpSpPr>
          <p:cNvPr id="19" name="组合 18"/>
          <p:cNvGrpSpPr/>
          <p:nvPr/>
        </p:nvGrpSpPr>
        <p:grpSpPr>
          <a:xfrm>
            <a:off x="2307057" y="4118908"/>
            <a:ext cx="765804" cy="630454"/>
            <a:chOff x="1589611" y="2968910"/>
            <a:chExt cx="574353" cy="472840"/>
          </a:xfrm>
        </p:grpSpPr>
        <p:sp>
          <p:nvSpPr>
            <p:cNvPr id="20" name="PA_任意多边形 3"/>
            <p:cNvSpPr/>
            <p:nvPr>
              <p:custDataLst>
                <p:tags r:id="rId4"/>
              </p:custDataLst>
            </p:nvPr>
          </p:nvSpPr>
          <p:spPr>
            <a:xfrm rot="10800000">
              <a:off x="1638556" y="2968910"/>
              <a:ext cx="476464" cy="472840"/>
            </a:xfrm>
            <a:prstGeom prst="ellipse">
              <a:avLst/>
            </a:prstGeom>
            <a:solidFill>
              <a:schemeClr val="accent1"/>
            </a:solidFill>
            <a:ln w="1905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mn-ea"/>
                <a:cs typeface="+mn-ea"/>
                <a:sym typeface="+mn-lt"/>
              </a:endParaRPr>
            </a:p>
          </p:txBody>
        </p:sp>
        <p:sp>
          <p:nvSpPr>
            <p:cNvPr id="21" name="文本框 20"/>
            <p:cNvSpPr txBox="1"/>
            <p:nvPr/>
          </p:nvSpPr>
          <p:spPr>
            <a:xfrm>
              <a:off x="1589611" y="3032205"/>
              <a:ext cx="574353" cy="346249"/>
            </a:xfrm>
            <a:prstGeom prst="rect">
              <a:avLst/>
            </a:prstGeom>
            <a:noFill/>
          </p:spPr>
          <p:txBody>
            <a:bodyPr wrap="square" rtlCol="0">
              <a:spAutoFit/>
            </a:bodyPr>
            <a:lstStyle/>
            <a:p>
              <a:pPr algn="ctr"/>
              <a:r>
                <a:rPr lang="en-US" altLang="zh-CN" sz="2400" dirty="0">
                  <a:solidFill>
                    <a:schemeClr val="bg1"/>
                  </a:solidFill>
                  <a:latin typeface="+mn-ea"/>
                  <a:cs typeface="+mn-ea"/>
                  <a:sym typeface="+mn-lt"/>
                </a:rPr>
                <a:t>04</a:t>
              </a:r>
              <a:endParaRPr lang="zh-CN" altLang="en-US" sz="2400" dirty="0">
                <a:solidFill>
                  <a:schemeClr val="bg1"/>
                </a:solidFill>
                <a:latin typeface="+mn-ea"/>
                <a:cs typeface="+mn-ea"/>
                <a:sym typeface="+mn-lt"/>
              </a:endParaRPr>
            </a:p>
          </p:txBody>
        </p:sp>
      </p:grpSp>
      <p:grpSp>
        <p:nvGrpSpPr>
          <p:cNvPr id="22" name="组合 21"/>
          <p:cNvGrpSpPr/>
          <p:nvPr/>
        </p:nvGrpSpPr>
        <p:grpSpPr>
          <a:xfrm>
            <a:off x="5713098" y="4118908"/>
            <a:ext cx="765804" cy="630454"/>
            <a:chOff x="4168360" y="2981506"/>
            <a:chExt cx="574353" cy="472840"/>
          </a:xfrm>
        </p:grpSpPr>
        <p:sp>
          <p:nvSpPr>
            <p:cNvPr id="23" name="PA_任意多边形 3"/>
            <p:cNvSpPr/>
            <p:nvPr>
              <p:custDataLst>
                <p:tags r:id="rId3"/>
              </p:custDataLst>
            </p:nvPr>
          </p:nvSpPr>
          <p:spPr>
            <a:xfrm rot="10800000">
              <a:off x="4217305" y="2981506"/>
              <a:ext cx="476464" cy="472840"/>
            </a:xfrm>
            <a:prstGeom prst="ellipse">
              <a:avLst/>
            </a:prstGeom>
            <a:solidFill>
              <a:schemeClr val="accent1"/>
            </a:solidFill>
            <a:ln w="1905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mn-ea"/>
                <a:cs typeface="+mn-ea"/>
                <a:sym typeface="+mn-lt"/>
              </a:endParaRPr>
            </a:p>
          </p:txBody>
        </p:sp>
        <p:sp>
          <p:nvSpPr>
            <p:cNvPr id="24" name="文本框 23"/>
            <p:cNvSpPr txBox="1"/>
            <p:nvPr/>
          </p:nvSpPr>
          <p:spPr>
            <a:xfrm>
              <a:off x="4168360" y="3044801"/>
              <a:ext cx="574353" cy="346249"/>
            </a:xfrm>
            <a:prstGeom prst="rect">
              <a:avLst/>
            </a:prstGeom>
            <a:noFill/>
          </p:spPr>
          <p:txBody>
            <a:bodyPr wrap="square" rtlCol="0">
              <a:spAutoFit/>
            </a:bodyPr>
            <a:lstStyle/>
            <a:p>
              <a:pPr algn="ctr"/>
              <a:r>
                <a:rPr lang="en-US" altLang="zh-CN" sz="2400" dirty="0">
                  <a:solidFill>
                    <a:schemeClr val="bg1"/>
                  </a:solidFill>
                  <a:latin typeface="+mn-ea"/>
                  <a:cs typeface="+mn-ea"/>
                  <a:sym typeface="+mn-lt"/>
                </a:rPr>
                <a:t>05</a:t>
              </a:r>
              <a:endParaRPr lang="zh-CN" altLang="en-US" sz="2400" dirty="0">
                <a:solidFill>
                  <a:schemeClr val="bg1"/>
                </a:solidFill>
                <a:latin typeface="+mn-ea"/>
                <a:cs typeface="+mn-ea"/>
                <a:sym typeface="+mn-lt"/>
              </a:endParaRPr>
            </a:p>
          </p:txBody>
        </p:sp>
      </p:grpSp>
      <p:grpSp>
        <p:nvGrpSpPr>
          <p:cNvPr id="25" name="组合 24"/>
          <p:cNvGrpSpPr/>
          <p:nvPr/>
        </p:nvGrpSpPr>
        <p:grpSpPr>
          <a:xfrm>
            <a:off x="9119139" y="4118908"/>
            <a:ext cx="765804" cy="630454"/>
            <a:chOff x="6727150" y="2981882"/>
            <a:chExt cx="574353" cy="472840"/>
          </a:xfrm>
        </p:grpSpPr>
        <p:sp>
          <p:nvSpPr>
            <p:cNvPr id="26" name="PA_任意多边形 3"/>
            <p:cNvSpPr/>
            <p:nvPr>
              <p:custDataLst>
                <p:tags r:id="rId2"/>
              </p:custDataLst>
            </p:nvPr>
          </p:nvSpPr>
          <p:spPr>
            <a:xfrm rot="10800000">
              <a:off x="6776095" y="2981882"/>
              <a:ext cx="476464" cy="472840"/>
            </a:xfrm>
            <a:prstGeom prst="ellipse">
              <a:avLst/>
            </a:prstGeom>
            <a:solidFill>
              <a:schemeClr val="accent1"/>
            </a:solidFill>
            <a:ln w="1905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mn-ea"/>
                <a:cs typeface="+mn-ea"/>
                <a:sym typeface="+mn-lt"/>
              </a:endParaRPr>
            </a:p>
          </p:txBody>
        </p:sp>
        <p:sp>
          <p:nvSpPr>
            <p:cNvPr id="27" name="文本框 26"/>
            <p:cNvSpPr txBox="1"/>
            <p:nvPr/>
          </p:nvSpPr>
          <p:spPr>
            <a:xfrm>
              <a:off x="6727150" y="3045177"/>
              <a:ext cx="574353" cy="346249"/>
            </a:xfrm>
            <a:prstGeom prst="rect">
              <a:avLst/>
            </a:prstGeom>
            <a:noFill/>
          </p:spPr>
          <p:txBody>
            <a:bodyPr wrap="square" rtlCol="0">
              <a:spAutoFit/>
            </a:bodyPr>
            <a:lstStyle/>
            <a:p>
              <a:pPr algn="ctr"/>
              <a:r>
                <a:rPr lang="en-US" altLang="zh-CN" sz="2400" dirty="0">
                  <a:solidFill>
                    <a:schemeClr val="bg1"/>
                  </a:solidFill>
                  <a:latin typeface="+mn-ea"/>
                  <a:cs typeface="+mn-ea"/>
                  <a:sym typeface="+mn-lt"/>
                </a:rPr>
                <a:t>06</a:t>
              </a:r>
              <a:endParaRPr lang="zh-CN" altLang="en-US" sz="2400" dirty="0">
                <a:solidFill>
                  <a:schemeClr val="bg1"/>
                </a:solidFill>
                <a:latin typeface="+mn-ea"/>
                <a:cs typeface="+mn-ea"/>
                <a:sym typeface="+mn-lt"/>
              </a:endParaRPr>
            </a:p>
          </p:txBody>
        </p:sp>
      </p:grpSp>
    </p:spTree>
    <p:extLst>
      <p:ext uri="{BB962C8B-B14F-4D97-AF65-F5344CB8AC3E}">
        <p14:creationId xmlns:p14="http://schemas.microsoft.com/office/powerpoint/2010/main" val="40261695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12330" t="28327" r="76928" b="37987"/>
          <a:stretch/>
        </p:blipFill>
        <p:spPr>
          <a:xfrm>
            <a:off x="1503336" y="2107768"/>
            <a:ext cx="1309606" cy="2053527"/>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图片 5"/>
          <p:cNvPicPr>
            <a:picLocks noChangeAspect="1"/>
          </p:cNvPicPr>
          <p:nvPr/>
        </p:nvPicPr>
        <p:blipFill rotWithShape="1">
          <a:blip r:embed="rId5">
            <a:extLst>
              <a:ext uri="{28A0092B-C50C-407E-A947-70E740481C1C}">
                <a14:useLocalDpi xmlns:a14="http://schemas.microsoft.com/office/drawing/2010/main" val="0"/>
              </a:ext>
            </a:extLst>
          </a:blip>
          <a:srcRect l="49610"/>
          <a:stretch/>
        </p:blipFill>
        <p:spPr>
          <a:xfrm>
            <a:off x="6048462" y="381000"/>
            <a:ext cx="6143538" cy="6096000"/>
          </a:xfrm>
          <a:prstGeom prst="rect">
            <a:avLst/>
          </a:prstGeom>
        </p:spPr>
      </p:pic>
      <p:pic>
        <p:nvPicPr>
          <p:cNvPr id="7" name="图片 6"/>
          <p:cNvPicPr>
            <a:picLocks noChangeAspect="1"/>
          </p:cNvPicPr>
          <p:nvPr/>
        </p:nvPicPr>
        <p:blipFill rotWithShape="1">
          <a:blip r:embed="rId5">
            <a:extLst>
              <a:ext uri="{28A0092B-C50C-407E-A947-70E740481C1C}">
                <a14:useLocalDpi xmlns:a14="http://schemas.microsoft.com/office/drawing/2010/main" val="0"/>
              </a:ext>
            </a:extLst>
          </a:blip>
          <a:srcRect r="50321" b="65791"/>
          <a:stretch/>
        </p:blipFill>
        <p:spPr>
          <a:xfrm>
            <a:off x="0" y="381000"/>
            <a:ext cx="6056851" cy="2085363"/>
          </a:xfrm>
          <a:prstGeom prst="rect">
            <a:avLst/>
          </a:prstGeom>
        </p:spPr>
      </p:pic>
      <p:pic>
        <p:nvPicPr>
          <p:cNvPr id="8" name="图片 7"/>
          <p:cNvPicPr>
            <a:picLocks noChangeAspect="1"/>
          </p:cNvPicPr>
          <p:nvPr/>
        </p:nvPicPr>
        <p:blipFill rotWithShape="1">
          <a:blip r:embed="rId6">
            <a:duotone>
              <a:prstClr val="black"/>
              <a:schemeClr val="accent6">
                <a:tint val="45000"/>
                <a:satMod val="400000"/>
              </a:schemeClr>
            </a:duotone>
            <a:extLst>
              <a:ext uri="{BEBA8EAE-BF5A-486C-A8C5-ECC9F3942E4B}">
                <a14:imgProps xmlns:a14="http://schemas.microsoft.com/office/drawing/2010/main">
                  <a14:imgLayer r:embed="rId7">
                    <a14:imgEffect>
                      <a14:artisticPhotocopy/>
                    </a14:imgEffect>
                    <a14:imgEffect>
                      <a14:sharpenSoften amount="50000"/>
                    </a14:imgEffect>
                    <a14:imgEffect>
                      <a14:colorTemperature colorTemp="11200"/>
                    </a14:imgEffect>
                    <a14:imgEffect>
                      <a14:saturation sat="400000"/>
                    </a14:imgEffect>
                    <a14:imgEffect>
                      <a14:brightnessContrast bright="-20000" contrast="-20000"/>
                    </a14:imgEffect>
                  </a14:imgLayer>
                </a14:imgProps>
              </a:ext>
              <a:ext uri="{28A0092B-C50C-407E-A947-70E740481C1C}">
                <a14:useLocalDpi xmlns:a14="http://schemas.microsoft.com/office/drawing/2010/main" val="0"/>
              </a:ext>
            </a:extLst>
          </a:blip>
          <a:srcRect t="33796" r="52523" b="38681"/>
          <a:stretch/>
        </p:blipFill>
        <p:spPr>
          <a:xfrm>
            <a:off x="0" y="2441196"/>
            <a:ext cx="5788404" cy="1677798"/>
          </a:xfrm>
          <a:prstGeom prst="rect">
            <a:avLst/>
          </a:prstGeom>
          <a:effectLst/>
        </p:spPr>
      </p:pic>
      <p:pic>
        <p:nvPicPr>
          <p:cNvPr id="13" name="图片 12"/>
          <p:cNvPicPr>
            <a:picLocks noChangeAspect="1"/>
          </p:cNvPicPr>
          <p:nvPr/>
        </p:nvPicPr>
        <p:blipFill rotWithShape="1">
          <a:blip r:embed="rId3">
            <a:extLst>
              <a:ext uri="{28A0092B-C50C-407E-A947-70E740481C1C}">
                <a14:useLocalDpi xmlns:a14="http://schemas.microsoft.com/office/drawing/2010/main" val="0"/>
              </a:ext>
            </a:extLst>
          </a:blip>
          <a:srcRect l="41059" t="28327" r="51568" b="37987"/>
          <a:stretch/>
        </p:blipFill>
        <p:spPr>
          <a:xfrm>
            <a:off x="5005952" y="2107768"/>
            <a:ext cx="898901" cy="2053527"/>
          </a:xfrm>
          <a:prstGeom prst="rect">
            <a:avLst/>
          </a:prstGeom>
        </p:spPr>
      </p:pic>
      <p:sp>
        <p:nvSpPr>
          <p:cNvPr id="10" name="矩形 9"/>
          <p:cNvSpPr/>
          <p:nvPr/>
        </p:nvSpPr>
        <p:spPr>
          <a:xfrm>
            <a:off x="2358697" y="4199187"/>
            <a:ext cx="2892998" cy="492443"/>
          </a:xfrm>
          <a:prstGeom prst="rect">
            <a:avLst/>
          </a:prstGeom>
        </p:spPr>
        <p:txBody>
          <a:bodyPr wrap="square">
            <a:spAutoFit/>
          </a:bodyPr>
          <a:lstStyle/>
          <a:p>
            <a:pPr algn="dist"/>
            <a:r>
              <a:rPr lang="zh-CN" altLang="en-US" sz="2600" dirty="0">
                <a:solidFill>
                  <a:schemeClr val="accent1"/>
                </a:solidFill>
                <a:latin typeface="+mn-ea"/>
              </a:rPr>
              <a:t>单击输入标题内容</a:t>
            </a:r>
          </a:p>
        </p:txBody>
      </p:sp>
      <p:sp>
        <p:nvSpPr>
          <p:cNvPr id="15" name="矩形 14">
            <a:extLst>
              <a:ext uri="{FF2B5EF4-FFF2-40B4-BE49-F238E27FC236}">
                <a16:creationId xmlns:a16="http://schemas.microsoft.com/office/drawing/2014/main" xmlns="" id="{4F5821CD-AB65-4B12-A11C-1D636635A0B5}"/>
              </a:ext>
            </a:extLst>
          </p:cNvPr>
          <p:cNvSpPr/>
          <p:nvPr/>
        </p:nvSpPr>
        <p:spPr>
          <a:xfrm>
            <a:off x="1405907" y="4608203"/>
            <a:ext cx="4798579" cy="420756"/>
          </a:xfrm>
          <a:prstGeom prst="rect">
            <a:avLst/>
          </a:prstGeom>
        </p:spPr>
        <p:txBody>
          <a:bodyPr wrap="square">
            <a:spAutoFit/>
          </a:bodyPr>
          <a:lstStyle/>
          <a:p>
            <a:pPr algn="ctr">
              <a:lnSpc>
                <a:spcPct val="150000"/>
              </a:lnSpc>
            </a:pPr>
            <a:r>
              <a:rPr lang="en-US" altLang="zh-CN" sz="500" dirty="0">
                <a:solidFill>
                  <a:schemeClr val="accent1"/>
                </a:solidFill>
                <a:latin typeface="Adobe Myungjo Std M" panose="02020600000000000000" pitchFamily="18" charset="-128"/>
                <a:ea typeface="Adobe Myungjo Std M" panose="02020600000000000000" pitchFamily="18" charset="-128"/>
                <a:cs typeface="+mn-ea"/>
              </a:rPr>
              <a:t>YOU CONTENT TO PLAY HERE,OR THROUGH YOUR COPY,PASTE IN THIS BOX,AND SELECT ONLY THE </a:t>
            </a:r>
            <a:r>
              <a:rPr lang="en-US" altLang="zh-CN" sz="500" dirty="0" smtClean="0">
                <a:solidFill>
                  <a:schemeClr val="accent1"/>
                </a:solidFill>
                <a:latin typeface="Adobe Myungjo Std M" panose="02020600000000000000" pitchFamily="18" charset="-128"/>
                <a:ea typeface="Adobe Myungjo Std M" panose="02020600000000000000" pitchFamily="18" charset="-128"/>
                <a:cs typeface="+mn-ea"/>
              </a:rPr>
              <a:t>TEXT</a:t>
            </a:r>
            <a:r>
              <a:rPr lang="en-US" altLang="zh-CN" sz="500" dirty="0">
                <a:solidFill>
                  <a:schemeClr val="accent1"/>
                </a:solidFill>
                <a:latin typeface="Adobe Myungjo Std M" panose="02020600000000000000" pitchFamily="18" charset="-128"/>
                <a:ea typeface="Adobe Myungjo Std M" panose="02020600000000000000" pitchFamily="18" charset="-128"/>
                <a:cs typeface="+mn-ea"/>
              </a:rPr>
              <a:t>. YOU </a:t>
            </a:r>
            <a:endParaRPr lang="en-US" altLang="zh-CN" sz="500" dirty="0" smtClean="0">
              <a:solidFill>
                <a:schemeClr val="accent1"/>
              </a:solidFill>
              <a:latin typeface="Adobe Myungjo Std M" panose="02020600000000000000" pitchFamily="18" charset="-128"/>
              <a:ea typeface="Adobe Myungjo Std M" panose="02020600000000000000" pitchFamily="18" charset="-128"/>
              <a:cs typeface="+mn-ea"/>
            </a:endParaRPr>
          </a:p>
          <a:p>
            <a:pPr algn="ctr">
              <a:lnSpc>
                <a:spcPct val="150000"/>
              </a:lnSpc>
            </a:pPr>
            <a:r>
              <a:rPr lang="en-US" altLang="zh-CN" sz="500" dirty="0" smtClean="0">
                <a:solidFill>
                  <a:schemeClr val="accent1"/>
                </a:solidFill>
                <a:latin typeface="Adobe Myungjo Std M" panose="02020600000000000000" pitchFamily="18" charset="-128"/>
                <a:ea typeface="Adobe Myungjo Std M" panose="02020600000000000000" pitchFamily="18" charset="-128"/>
                <a:cs typeface="+mn-ea"/>
              </a:rPr>
              <a:t>CONTENT TO </a:t>
            </a:r>
            <a:r>
              <a:rPr lang="en-US" altLang="zh-CN" sz="500" dirty="0">
                <a:solidFill>
                  <a:schemeClr val="accent1"/>
                </a:solidFill>
                <a:latin typeface="Adobe Myungjo Std M" panose="02020600000000000000" pitchFamily="18" charset="-128"/>
                <a:ea typeface="Adobe Myungjo Std M" panose="02020600000000000000" pitchFamily="18" charset="-128"/>
                <a:cs typeface="+mn-ea"/>
              </a:rPr>
              <a:t>PLAY HERE,OR THROUGH YOUR COPY,PASTE IN THIS BOX,AND SELECT ONLY THE </a:t>
            </a:r>
            <a:r>
              <a:rPr lang="en-US" altLang="zh-CN" sz="500" dirty="0" smtClean="0">
                <a:solidFill>
                  <a:schemeClr val="accent1"/>
                </a:solidFill>
                <a:latin typeface="Adobe Myungjo Std M" panose="02020600000000000000" pitchFamily="18" charset="-128"/>
                <a:ea typeface="Adobe Myungjo Std M" panose="02020600000000000000" pitchFamily="18" charset="-128"/>
                <a:cs typeface="+mn-ea"/>
              </a:rPr>
              <a:t>TEXT</a:t>
            </a:r>
            <a:r>
              <a:rPr lang="en-US" altLang="zh-CN" sz="500" dirty="0">
                <a:solidFill>
                  <a:schemeClr val="accent1"/>
                </a:solidFill>
                <a:latin typeface="Adobe Myungjo Std M" panose="02020600000000000000" pitchFamily="18" charset="-128"/>
                <a:ea typeface="Adobe Myungjo Std M" panose="02020600000000000000" pitchFamily="18" charset="-128"/>
                <a:cs typeface="+mn-ea"/>
              </a:rPr>
              <a:t>. YOU CONTENT TO PLAY HERE,OR THROUGH YOUR COPY,PASTE IN THIS BOX,AND SELECT ONLY THE TEXT.</a:t>
            </a:r>
            <a:endParaRPr lang="zh-CN" altLang="en-US" sz="500" dirty="0">
              <a:solidFill>
                <a:schemeClr val="accent1"/>
              </a:solidFill>
              <a:latin typeface="Adobe Myungjo Std M" panose="02020600000000000000" pitchFamily="18" charset="-128"/>
              <a:cs typeface="+mn-ea"/>
            </a:endParaRPr>
          </a:p>
        </p:txBody>
      </p:sp>
    </p:spTree>
    <p:extLst>
      <p:ext uri="{BB962C8B-B14F-4D97-AF65-F5344CB8AC3E}">
        <p14:creationId xmlns:p14="http://schemas.microsoft.com/office/powerpoint/2010/main" val="1242367196"/>
      </p:ext>
    </p:extLst>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MH_Others_1"/>
          <p:cNvSpPr txBox="1"/>
          <p:nvPr>
            <p:custDataLst>
              <p:tags r:id="rId1"/>
            </p:custDataLst>
          </p:nvPr>
        </p:nvSpPr>
        <p:spPr>
          <a:xfrm>
            <a:off x="3903893" y="525967"/>
            <a:ext cx="4384215" cy="369332"/>
          </a:xfrm>
          <a:prstGeom prst="rect">
            <a:avLst/>
          </a:prstGeom>
          <a:noFill/>
        </p:spPr>
        <p:txBody>
          <a:bodyPr vert="horz" wrap="square" lIns="0" tIns="0" rIns="0" bIns="0" rtlCol="0" anchor="ctr" anchorCtr="0">
            <a:spAutoFit/>
          </a:bodyPr>
          <a:lstStyle/>
          <a:p>
            <a:pPr algn="ctr"/>
            <a:r>
              <a:rPr lang="zh-CN" altLang="en-US" sz="2400" b="1" dirty="0">
                <a:solidFill>
                  <a:schemeClr val="accent2"/>
                </a:solidFill>
                <a:latin typeface="Arial" panose="020B0604020202020204" pitchFamily="34" charset="0"/>
                <a:cs typeface="+mn-ea"/>
                <a:sym typeface="Arial" panose="020B0604020202020204" pitchFamily="34" charset="0"/>
              </a:rPr>
              <a:t>单击输入标题内容</a:t>
            </a:r>
          </a:p>
        </p:txBody>
      </p:sp>
      <p:sp>
        <p:nvSpPr>
          <p:cNvPr id="8" name="箭头3"/>
          <p:cNvSpPr>
            <a:spLocks/>
          </p:cNvSpPr>
          <p:nvPr/>
        </p:nvSpPr>
        <p:spPr bwMode="gray">
          <a:xfrm flipV="1">
            <a:off x="2489585" y="3825456"/>
            <a:ext cx="1067427" cy="148510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accent2"/>
          </a:solidFill>
          <a:ln>
            <a:noFill/>
          </a:ln>
          <a:effectLst/>
          <a:extLst/>
        </p:spPr>
        <p:txBody>
          <a:bodyPr wrap="none" lIns="80884" tIns="40441" rIns="80884" bIns="4044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467">
              <a:solidFill>
                <a:sysClr val="windowText" lastClr="000000"/>
              </a:solidFill>
              <a:latin typeface="Calibri"/>
              <a:ea typeface="微软雅黑" panose="020B0503020204020204" pitchFamily="34" charset="-122"/>
            </a:endParaRPr>
          </a:p>
        </p:txBody>
      </p:sp>
      <p:sp>
        <p:nvSpPr>
          <p:cNvPr id="9" name="箭头2"/>
          <p:cNvSpPr>
            <a:spLocks/>
          </p:cNvSpPr>
          <p:nvPr/>
        </p:nvSpPr>
        <p:spPr bwMode="gray">
          <a:xfrm rot="16200000">
            <a:off x="2770858" y="3207399"/>
            <a:ext cx="317257" cy="1268784"/>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accent2"/>
          </a:solidFill>
          <a:ln>
            <a:noFill/>
          </a:ln>
          <a:effectLst/>
          <a:extLst/>
        </p:spPr>
        <p:txBody>
          <a:bodyPr wrap="none" lIns="80884" tIns="40441" rIns="80884" bIns="4044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467">
              <a:solidFill>
                <a:sysClr val="windowText" lastClr="000000"/>
              </a:solidFill>
              <a:latin typeface="Calibri"/>
              <a:ea typeface="微软雅黑" panose="020B0503020204020204" pitchFamily="34" charset="-122"/>
            </a:endParaRPr>
          </a:p>
        </p:txBody>
      </p:sp>
      <p:sp>
        <p:nvSpPr>
          <p:cNvPr id="11" name="箭头1"/>
          <p:cNvSpPr>
            <a:spLocks/>
          </p:cNvSpPr>
          <p:nvPr/>
        </p:nvSpPr>
        <p:spPr bwMode="gray">
          <a:xfrm>
            <a:off x="2482721" y="2203140"/>
            <a:ext cx="1067427" cy="172034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accent2"/>
          </a:solidFill>
          <a:ln>
            <a:noFill/>
          </a:ln>
          <a:effectLst/>
          <a:extLst/>
        </p:spPr>
        <p:txBody>
          <a:bodyPr wrap="none" lIns="80884" tIns="40441" rIns="80884" bIns="4044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467">
              <a:solidFill>
                <a:sysClr val="windowText" lastClr="000000"/>
              </a:solidFill>
              <a:latin typeface="Calibri"/>
              <a:ea typeface="微软雅黑" panose="020B0503020204020204" pitchFamily="34" charset="-122"/>
            </a:endParaRPr>
          </a:p>
        </p:txBody>
      </p:sp>
      <p:sp>
        <p:nvSpPr>
          <p:cNvPr id="12" name="文本1"/>
          <p:cNvSpPr>
            <a:spLocks noChangeArrowheads="1"/>
          </p:cNvSpPr>
          <p:nvPr/>
        </p:nvSpPr>
        <p:spPr bwMode="gray">
          <a:xfrm>
            <a:off x="4893831" y="1810561"/>
            <a:ext cx="5773695" cy="1167987"/>
          </a:xfrm>
          <a:prstGeom prst="roundRect">
            <a:avLst>
              <a:gd name="adj" fmla="val 11505"/>
            </a:avLst>
          </a:prstGeom>
          <a:noFill/>
          <a:ln w="15875" cap="flat" cmpd="sng" algn="ctr">
            <a:solidFill>
              <a:schemeClr val="accent3"/>
            </a:solidFill>
            <a:prstDash val="solid"/>
          </a:ln>
          <a:effectLst/>
          <a:extLst/>
        </p:spPr>
        <p:txBody>
          <a:bodyPr lIns="80884" tIns="40441" rIns="80884" bIns="4044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067" dirty="0">
                <a:solidFill>
                  <a:schemeClr val="tx2"/>
                </a:solidFill>
                <a:latin typeface="微软雅黑" pitchFamily="34" charset="-122"/>
                <a:ea typeface="微软雅黑" pitchFamily="34" charset="-122"/>
              </a:rPr>
              <a:t>您的内容打在这里，或者通过复制您的文本后，在此框中选择粘贴，并选择只保留文字。在此录入上述图表的综合描述说明。您的内容打在这里，或者通过复制您的文本后，在此框中选择粘贴，并选择只保留文字。在此录入上述图表的综合描述说明。</a:t>
            </a:r>
            <a:endParaRPr lang="zh-CN" altLang="zh-CN" sz="1067" dirty="0">
              <a:solidFill>
                <a:schemeClr val="tx2"/>
              </a:solidFill>
              <a:latin typeface="微软雅黑" pitchFamily="34" charset="-122"/>
              <a:ea typeface="微软雅黑" pitchFamily="34" charset="-122"/>
            </a:endParaRPr>
          </a:p>
        </p:txBody>
      </p:sp>
      <p:sp>
        <p:nvSpPr>
          <p:cNvPr id="13" name="文本2"/>
          <p:cNvSpPr>
            <a:spLocks noChangeArrowheads="1"/>
          </p:cNvSpPr>
          <p:nvPr/>
        </p:nvSpPr>
        <p:spPr bwMode="gray">
          <a:xfrm>
            <a:off x="4893831" y="3242852"/>
            <a:ext cx="5773695" cy="1164125"/>
          </a:xfrm>
          <a:prstGeom prst="roundRect">
            <a:avLst>
              <a:gd name="adj" fmla="val 11505"/>
            </a:avLst>
          </a:prstGeom>
          <a:noFill/>
          <a:ln w="15875" cap="flat" cmpd="sng" algn="ctr">
            <a:solidFill>
              <a:schemeClr val="accent4"/>
            </a:solidFill>
            <a:prstDash val="solid"/>
          </a:ln>
          <a:effectLst/>
          <a:extLst/>
        </p:spPr>
        <p:txBody>
          <a:bodyPr lIns="80884" tIns="40441" rIns="80884" bIns="4044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067" dirty="0">
                <a:solidFill>
                  <a:schemeClr val="tx2"/>
                </a:solidFill>
                <a:latin typeface="微软雅黑" pitchFamily="34" charset="-122"/>
                <a:ea typeface="微软雅黑" pitchFamily="34" charset="-122"/>
              </a:rPr>
              <a:t>您的内容打在这里，或者通过复制您的文本后，在此框中选择粘贴，并选择只保留文字。在此录入上述图表的综合描述说明。您的内容打在这里，或者通过复制您的文本后，在此框中选择粘贴，并选择只保留文字。在此录入上述图表的综合描述说明。</a:t>
            </a:r>
            <a:endParaRPr lang="zh-CN" altLang="zh-CN" sz="1067" dirty="0">
              <a:solidFill>
                <a:schemeClr val="tx2"/>
              </a:solidFill>
              <a:latin typeface="微软雅黑" pitchFamily="34" charset="-122"/>
              <a:ea typeface="微软雅黑" pitchFamily="34" charset="-122"/>
            </a:endParaRPr>
          </a:p>
        </p:txBody>
      </p:sp>
      <p:sp>
        <p:nvSpPr>
          <p:cNvPr id="14" name="文本3"/>
          <p:cNvSpPr>
            <a:spLocks noChangeArrowheads="1"/>
          </p:cNvSpPr>
          <p:nvPr/>
        </p:nvSpPr>
        <p:spPr bwMode="ltGray">
          <a:xfrm>
            <a:off x="4893831" y="4650185"/>
            <a:ext cx="5773695" cy="1153739"/>
          </a:xfrm>
          <a:prstGeom prst="roundRect">
            <a:avLst>
              <a:gd name="adj" fmla="val 11505"/>
            </a:avLst>
          </a:prstGeom>
          <a:noFill/>
          <a:ln w="15875" cap="flat" cmpd="sng" algn="ctr">
            <a:solidFill>
              <a:schemeClr val="accent5"/>
            </a:solidFill>
            <a:prstDash val="solid"/>
          </a:ln>
          <a:effectLst/>
          <a:extLst/>
        </p:spPr>
        <p:txBody>
          <a:bodyPr lIns="80884" tIns="40441" rIns="80884" bIns="4044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067" dirty="0">
                <a:solidFill>
                  <a:schemeClr val="tx2"/>
                </a:solidFill>
                <a:latin typeface="微软雅黑" pitchFamily="34" charset="-122"/>
                <a:ea typeface="微软雅黑" pitchFamily="34" charset="-122"/>
              </a:rPr>
              <a:t>您的内容打在这里，或者通过复制您的文本后，在此框中选择粘贴，并选择只保留文字。在此录入上述图表的综合描述说明。您的内容打在这里，或者通过复制您的文本后，在此框中选择粘贴，并选择只保留文字。在此录入上述图表的综合描述说明。</a:t>
            </a:r>
            <a:endParaRPr lang="zh-CN" altLang="zh-CN" sz="1067" dirty="0">
              <a:solidFill>
                <a:schemeClr val="tx2"/>
              </a:solidFill>
              <a:latin typeface="微软雅黑" pitchFamily="34" charset="-122"/>
              <a:ea typeface="微软雅黑" pitchFamily="34" charset="-122"/>
            </a:endParaRPr>
          </a:p>
        </p:txBody>
      </p:sp>
      <p:grpSp>
        <p:nvGrpSpPr>
          <p:cNvPr id="15" name="组合 14"/>
          <p:cNvGrpSpPr/>
          <p:nvPr/>
        </p:nvGrpSpPr>
        <p:grpSpPr>
          <a:xfrm>
            <a:off x="1641292" y="3092347"/>
            <a:ext cx="1501497" cy="1501500"/>
            <a:chOff x="2193192" y="1899414"/>
            <a:chExt cx="2421375" cy="2421376"/>
          </a:xfrm>
          <a:effectLst/>
        </p:grpSpPr>
        <p:sp>
          <p:nvSpPr>
            <p:cNvPr id="16" name="椭圆 15"/>
            <p:cNvSpPr/>
            <p:nvPr/>
          </p:nvSpPr>
          <p:spPr>
            <a:xfrm>
              <a:off x="2193192" y="1899414"/>
              <a:ext cx="2421375" cy="2421376"/>
            </a:xfrm>
            <a:prstGeom prst="ellipse">
              <a:avLst/>
            </a:prstGeom>
            <a:solidFill>
              <a:schemeClr val="accent1"/>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667">
                <a:solidFill>
                  <a:schemeClr val="bg1"/>
                </a:solidFill>
                <a:latin typeface="Calibri"/>
                <a:ea typeface="微软雅黑" panose="020B0503020204020204" pitchFamily="34" charset="-122"/>
              </a:endParaRPr>
            </a:p>
          </p:txBody>
        </p:sp>
        <p:sp>
          <p:nvSpPr>
            <p:cNvPr id="17" name="椭圆 16"/>
            <p:cNvSpPr/>
            <p:nvPr/>
          </p:nvSpPr>
          <p:spPr>
            <a:xfrm>
              <a:off x="2386802" y="2093026"/>
              <a:ext cx="2034160" cy="2034160"/>
            </a:xfrm>
            <a:prstGeom prst="ellipse">
              <a:avLst/>
            </a:prstGeom>
            <a:noFill/>
            <a:ln w="50800">
              <a:noFill/>
            </a:ln>
            <a:effectLst>
              <a:outerShdw blurRad="76200" dist="38100" dir="2700000" algn="tl" rotWithShape="0">
                <a:schemeClr val="accent1">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667">
                <a:solidFill>
                  <a:schemeClr val="bg1"/>
                </a:solidFill>
                <a:latin typeface="Calibri"/>
                <a:ea typeface="微软雅黑" panose="020B0503020204020204" pitchFamily="34" charset="-122"/>
              </a:endParaRPr>
            </a:p>
          </p:txBody>
        </p:sp>
      </p:grpSp>
      <p:grpSp>
        <p:nvGrpSpPr>
          <p:cNvPr id="18" name="组合 17"/>
          <p:cNvGrpSpPr/>
          <p:nvPr/>
        </p:nvGrpSpPr>
        <p:grpSpPr>
          <a:xfrm>
            <a:off x="1769812" y="3516466"/>
            <a:ext cx="1244457" cy="913007"/>
            <a:chOff x="8922207" y="2437732"/>
            <a:chExt cx="1019784" cy="934902"/>
          </a:xfrm>
        </p:grpSpPr>
        <p:sp>
          <p:nvSpPr>
            <p:cNvPr id="19" name="文本框 37"/>
            <p:cNvSpPr txBox="1"/>
            <p:nvPr/>
          </p:nvSpPr>
          <p:spPr>
            <a:xfrm>
              <a:off x="8931338" y="2437732"/>
              <a:ext cx="1010653" cy="934902"/>
            </a:xfrm>
            <a:prstGeom prst="rect">
              <a:avLst/>
            </a:prstGeom>
            <a:noFill/>
          </p:spPr>
          <p:txBody>
            <a:bodyPr wrap="square" rtlCol="0">
              <a:spAutoFit/>
            </a:bodyPr>
            <a:lstStyle/>
            <a:p>
              <a:pPr algn="ctr"/>
              <a:endParaRPr lang="zh-CN" altLang="en-US" sz="5333" dirty="0">
                <a:solidFill>
                  <a:schemeClr val="bg1"/>
                </a:solidFill>
                <a:latin typeface="Impact" panose="020B0806030902050204" pitchFamily="34" charset="0"/>
                <a:ea typeface="微软雅黑" panose="020B0503020204020204" pitchFamily="34" charset="-122"/>
              </a:endParaRPr>
            </a:p>
          </p:txBody>
        </p:sp>
        <p:sp>
          <p:nvSpPr>
            <p:cNvPr id="20" name="文本框 38"/>
            <p:cNvSpPr txBox="1"/>
            <p:nvPr/>
          </p:nvSpPr>
          <p:spPr>
            <a:xfrm>
              <a:off x="8922207" y="2445047"/>
              <a:ext cx="1010653" cy="598799"/>
            </a:xfrm>
            <a:prstGeom prst="rect">
              <a:avLst/>
            </a:prstGeom>
            <a:noFill/>
          </p:spPr>
          <p:txBody>
            <a:bodyPr wrap="square"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内容</a:t>
              </a:r>
            </a:p>
          </p:txBody>
        </p:sp>
      </p:grpSp>
      <p:grpSp>
        <p:nvGrpSpPr>
          <p:cNvPr id="21" name="组合 20"/>
          <p:cNvGrpSpPr/>
          <p:nvPr/>
        </p:nvGrpSpPr>
        <p:grpSpPr>
          <a:xfrm>
            <a:off x="3616411" y="1782856"/>
            <a:ext cx="1237983" cy="1223397"/>
            <a:chOff x="3237545" y="4561747"/>
            <a:chExt cx="1146960" cy="1146960"/>
          </a:xfrm>
        </p:grpSpPr>
        <p:sp>
          <p:nvSpPr>
            <p:cNvPr id="22" name="圆角矩形 21"/>
            <p:cNvSpPr/>
            <p:nvPr/>
          </p:nvSpPr>
          <p:spPr>
            <a:xfrm>
              <a:off x="3237545" y="4561747"/>
              <a:ext cx="1146960" cy="1146960"/>
            </a:xfrm>
            <a:prstGeom prst="roundRect">
              <a:avLst>
                <a:gd name="adj" fmla="val 9039"/>
              </a:avLst>
            </a:prstGeom>
            <a:solidFill>
              <a:schemeClr val="accent3"/>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3" name="圆角矩形 22"/>
            <p:cNvSpPr/>
            <p:nvPr/>
          </p:nvSpPr>
          <p:spPr>
            <a:xfrm>
              <a:off x="3329042" y="4642031"/>
              <a:ext cx="976147" cy="986387"/>
            </a:xfrm>
            <a:prstGeom prst="roundRect">
              <a:avLst>
                <a:gd name="adj" fmla="val 9613"/>
              </a:avLst>
            </a:prstGeom>
            <a:no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微软雅黑" panose="020B0503020204020204" pitchFamily="34" charset="-122"/>
                <a:ea typeface="微软雅黑" panose="020B0503020204020204" pitchFamily="34" charset="-122"/>
              </a:endParaRPr>
            </a:p>
          </p:txBody>
        </p:sp>
      </p:grpSp>
      <p:sp>
        <p:nvSpPr>
          <p:cNvPr id="24" name="Text Placeholder 4"/>
          <p:cNvSpPr txBox="1">
            <a:spLocks/>
          </p:cNvSpPr>
          <p:nvPr/>
        </p:nvSpPr>
        <p:spPr>
          <a:xfrm>
            <a:off x="3749817" y="2275739"/>
            <a:ext cx="1000647" cy="221287"/>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4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400" b="1" dirty="0">
              <a:solidFill>
                <a:schemeClr val="bg1"/>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3617097" y="3210816"/>
            <a:ext cx="1237983" cy="1223397"/>
            <a:chOff x="3237545" y="4561747"/>
            <a:chExt cx="1146960" cy="1146960"/>
          </a:xfrm>
        </p:grpSpPr>
        <p:sp>
          <p:nvSpPr>
            <p:cNvPr id="26" name="圆角矩形 25"/>
            <p:cNvSpPr/>
            <p:nvPr/>
          </p:nvSpPr>
          <p:spPr>
            <a:xfrm>
              <a:off x="3237545" y="4561747"/>
              <a:ext cx="1146960" cy="1146960"/>
            </a:xfrm>
            <a:prstGeom prst="roundRect">
              <a:avLst>
                <a:gd name="adj" fmla="val 9039"/>
              </a:avLst>
            </a:prstGeom>
            <a:solidFill>
              <a:schemeClr val="accent4"/>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7" name="圆角矩形 26"/>
            <p:cNvSpPr/>
            <p:nvPr/>
          </p:nvSpPr>
          <p:spPr>
            <a:xfrm>
              <a:off x="3329042" y="4642031"/>
              <a:ext cx="976147" cy="986387"/>
            </a:xfrm>
            <a:prstGeom prst="roundRect">
              <a:avLst>
                <a:gd name="adj" fmla="val 9613"/>
              </a:avLst>
            </a:prstGeom>
            <a:no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微软雅黑" panose="020B0503020204020204" pitchFamily="34" charset="-122"/>
                <a:ea typeface="微软雅黑" panose="020B0503020204020204" pitchFamily="34" charset="-122"/>
              </a:endParaRPr>
            </a:p>
          </p:txBody>
        </p:sp>
      </p:grpSp>
      <p:sp>
        <p:nvSpPr>
          <p:cNvPr id="33" name="Text Placeholder 4"/>
          <p:cNvSpPr txBox="1">
            <a:spLocks/>
          </p:cNvSpPr>
          <p:nvPr/>
        </p:nvSpPr>
        <p:spPr>
          <a:xfrm>
            <a:off x="3750502" y="3703698"/>
            <a:ext cx="1000647" cy="221287"/>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4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400" b="1" dirty="0">
              <a:solidFill>
                <a:schemeClr val="bg1"/>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3620393" y="4611436"/>
            <a:ext cx="1237983" cy="1223397"/>
            <a:chOff x="3237545" y="4561747"/>
            <a:chExt cx="1146960" cy="1146960"/>
          </a:xfrm>
        </p:grpSpPr>
        <p:sp>
          <p:nvSpPr>
            <p:cNvPr id="35" name="圆角矩形 34"/>
            <p:cNvSpPr/>
            <p:nvPr/>
          </p:nvSpPr>
          <p:spPr>
            <a:xfrm>
              <a:off x="3237545" y="4561747"/>
              <a:ext cx="1146960" cy="1146960"/>
            </a:xfrm>
            <a:prstGeom prst="roundRect">
              <a:avLst>
                <a:gd name="adj" fmla="val 9039"/>
              </a:avLst>
            </a:prstGeom>
            <a:solidFill>
              <a:schemeClr val="accent5"/>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36" name="圆角矩形 35"/>
            <p:cNvSpPr/>
            <p:nvPr/>
          </p:nvSpPr>
          <p:spPr>
            <a:xfrm>
              <a:off x="3329042" y="4642031"/>
              <a:ext cx="976147" cy="986387"/>
            </a:xfrm>
            <a:prstGeom prst="roundRect">
              <a:avLst>
                <a:gd name="adj" fmla="val 9613"/>
              </a:avLst>
            </a:prstGeom>
            <a:no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微软雅黑" panose="020B0503020204020204" pitchFamily="34" charset="-122"/>
                <a:ea typeface="微软雅黑" panose="020B0503020204020204" pitchFamily="34" charset="-122"/>
              </a:endParaRPr>
            </a:p>
          </p:txBody>
        </p:sp>
      </p:grpSp>
      <p:sp>
        <p:nvSpPr>
          <p:cNvPr id="37" name="Text Placeholder 4"/>
          <p:cNvSpPr txBox="1">
            <a:spLocks/>
          </p:cNvSpPr>
          <p:nvPr/>
        </p:nvSpPr>
        <p:spPr>
          <a:xfrm>
            <a:off x="3753797" y="5104319"/>
            <a:ext cx="1000647" cy="221287"/>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4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4298869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500"/>
                                        <p:tgtEl>
                                          <p:spTgt spid="11"/>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childTnLst>
                          </p:cTn>
                        </p:par>
                        <p:par>
                          <p:cTn id="25" fill="hold">
                            <p:stCondLst>
                              <p:cond delay="1500"/>
                            </p:stCondLst>
                            <p:childTnLst>
                              <p:par>
                                <p:cTn id="26" presetID="53" presetClass="entr" presetSubtype="16"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p:cTn id="28" dur="500" fill="hold"/>
                                        <p:tgtEl>
                                          <p:spTgt spid="21"/>
                                        </p:tgtEl>
                                        <p:attrNameLst>
                                          <p:attrName>ppt_w</p:attrName>
                                        </p:attrNameLst>
                                      </p:cBhvr>
                                      <p:tavLst>
                                        <p:tav tm="0">
                                          <p:val>
                                            <p:fltVal val="0"/>
                                          </p:val>
                                        </p:tav>
                                        <p:tav tm="100000">
                                          <p:val>
                                            <p:strVal val="#ppt_w"/>
                                          </p:val>
                                        </p:tav>
                                      </p:tavLst>
                                    </p:anim>
                                    <p:anim calcmode="lin" valueType="num">
                                      <p:cBhvr>
                                        <p:cTn id="29" dur="500" fill="hold"/>
                                        <p:tgtEl>
                                          <p:spTgt spid="21"/>
                                        </p:tgtEl>
                                        <p:attrNameLst>
                                          <p:attrName>ppt_h</p:attrName>
                                        </p:attrNameLst>
                                      </p:cBhvr>
                                      <p:tavLst>
                                        <p:tav tm="0">
                                          <p:val>
                                            <p:fltVal val="0"/>
                                          </p:val>
                                        </p:tav>
                                        <p:tav tm="100000">
                                          <p:val>
                                            <p:strVal val="#ppt_h"/>
                                          </p:val>
                                        </p:tav>
                                      </p:tavLst>
                                    </p:anim>
                                    <p:animEffect transition="in" filter="fade">
                                      <p:cBhvr>
                                        <p:cTn id="30" dur="500"/>
                                        <p:tgtEl>
                                          <p:spTgt spid="21"/>
                                        </p:tgtEl>
                                      </p:cBhvr>
                                    </p:animEffect>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24">
                                            <p:txEl>
                                              <p:pRg st="0" end="0"/>
                                            </p:txEl>
                                          </p:spTgt>
                                        </p:tgtEl>
                                        <p:attrNameLst>
                                          <p:attrName>style.visibility</p:attrName>
                                        </p:attrNameLst>
                                      </p:cBhvr>
                                      <p:to>
                                        <p:strVal val="visible"/>
                                      </p:to>
                                    </p:set>
                                    <p:animEffect transition="in" filter="fade">
                                      <p:cBhvr>
                                        <p:cTn id="34" dur="500"/>
                                        <p:tgtEl>
                                          <p:spTgt spid="24">
                                            <p:txEl>
                                              <p:pRg st="0" end="0"/>
                                            </p:txEl>
                                          </p:spTgt>
                                        </p:tgtEl>
                                      </p:cBhvr>
                                    </p:animEffect>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left)">
                                      <p:cBhvr>
                                        <p:cTn id="38" dur="500"/>
                                        <p:tgtEl>
                                          <p:spTgt spid="12"/>
                                        </p:tgtEl>
                                      </p:cBhvr>
                                    </p:animEffect>
                                  </p:childTnLst>
                                </p:cTn>
                              </p:par>
                            </p:childTnLst>
                          </p:cTn>
                        </p:par>
                        <p:par>
                          <p:cTn id="39" fill="hold">
                            <p:stCondLst>
                              <p:cond delay="3000"/>
                            </p:stCondLst>
                            <p:childTnLst>
                              <p:par>
                                <p:cTn id="40" presetID="53" presetClass="entr" presetSubtype="16" fill="hold" nodeType="afterEffect">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cBhvr>
                                        <p:cTn id="42" dur="500" fill="hold"/>
                                        <p:tgtEl>
                                          <p:spTgt spid="25"/>
                                        </p:tgtEl>
                                        <p:attrNameLst>
                                          <p:attrName>ppt_w</p:attrName>
                                        </p:attrNameLst>
                                      </p:cBhvr>
                                      <p:tavLst>
                                        <p:tav tm="0">
                                          <p:val>
                                            <p:fltVal val="0"/>
                                          </p:val>
                                        </p:tav>
                                        <p:tav tm="100000">
                                          <p:val>
                                            <p:strVal val="#ppt_w"/>
                                          </p:val>
                                        </p:tav>
                                      </p:tavLst>
                                    </p:anim>
                                    <p:anim calcmode="lin" valueType="num">
                                      <p:cBhvr>
                                        <p:cTn id="43" dur="500" fill="hold"/>
                                        <p:tgtEl>
                                          <p:spTgt spid="25"/>
                                        </p:tgtEl>
                                        <p:attrNameLst>
                                          <p:attrName>ppt_h</p:attrName>
                                        </p:attrNameLst>
                                      </p:cBhvr>
                                      <p:tavLst>
                                        <p:tav tm="0">
                                          <p:val>
                                            <p:fltVal val="0"/>
                                          </p:val>
                                        </p:tav>
                                        <p:tav tm="100000">
                                          <p:val>
                                            <p:strVal val="#ppt_h"/>
                                          </p:val>
                                        </p:tav>
                                      </p:tavLst>
                                    </p:anim>
                                    <p:animEffect transition="in" filter="fade">
                                      <p:cBhvr>
                                        <p:cTn id="44" dur="500"/>
                                        <p:tgtEl>
                                          <p:spTgt spid="25"/>
                                        </p:tgtEl>
                                      </p:cBhvr>
                                    </p:animEffect>
                                  </p:childTnLst>
                                </p:cTn>
                              </p:par>
                            </p:childTnLst>
                          </p:cTn>
                        </p:par>
                        <p:par>
                          <p:cTn id="45" fill="hold">
                            <p:stCondLst>
                              <p:cond delay="3500"/>
                            </p:stCondLst>
                            <p:childTnLst>
                              <p:par>
                                <p:cTn id="46" presetID="10" presetClass="entr" presetSubtype="0" fill="hold" grpId="0" nodeType="afterEffect">
                                  <p:stCondLst>
                                    <p:cond delay="0"/>
                                  </p:stCondLst>
                                  <p:childTnLst>
                                    <p:set>
                                      <p:cBhvr>
                                        <p:cTn id="47" dur="1" fill="hold">
                                          <p:stCondLst>
                                            <p:cond delay="0"/>
                                          </p:stCondLst>
                                        </p:cTn>
                                        <p:tgtEl>
                                          <p:spTgt spid="33">
                                            <p:txEl>
                                              <p:pRg st="0" end="0"/>
                                            </p:txEl>
                                          </p:spTgt>
                                        </p:tgtEl>
                                        <p:attrNameLst>
                                          <p:attrName>style.visibility</p:attrName>
                                        </p:attrNameLst>
                                      </p:cBhvr>
                                      <p:to>
                                        <p:strVal val="visible"/>
                                      </p:to>
                                    </p:set>
                                    <p:animEffect transition="in" filter="fade">
                                      <p:cBhvr>
                                        <p:cTn id="48" dur="500"/>
                                        <p:tgtEl>
                                          <p:spTgt spid="33">
                                            <p:txEl>
                                              <p:pRg st="0" end="0"/>
                                            </p:txEl>
                                          </p:spTgt>
                                        </p:tgtEl>
                                      </p:cBhvr>
                                    </p:animEffect>
                                  </p:childTnLst>
                                </p:cTn>
                              </p:par>
                            </p:childTnLst>
                          </p:cTn>
                        </p:par>
                        <p:par>
                          <p:cTn id="49" fill="hold">
                            <p:stCondLst>
                              <p:cond delay="4000"/>
                            </p:stCondLst>
                            <p:childTnLst>
                              <p:par>
                                <p:cTn id="50" presetID="22" presetClass="entr" presetSubtype="8"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ipe(left)">
                                      <p:cBhvr>
                                        <p:cTn id="52" dur="500"/>
                                        <p:tgtEl>
                                          <p:spTgt spid="13"/>
                                        </p:tgtEl>
                                      </p:cBhvr>
                                    </p:animEffect>
                                  </p:childTnLst>
                                </p:cTn>
                              </p:par>
                            </p:childTnLst>
                          </p:cTn>
                        </p:par>
                        <p:par>
                          <p:cTn id="53" fill="hold">
                            <p:stCondLst>
                              <p:cond delay="4500"/>
                            </p:stCondLst>
                            <p:childTnLst>
                              <p:par>
                                <p:cTn id="54" presetID="53" presetClass="entr" presetSubtype="16" fill="hold" nodeType="afterEffect">
                                  <p:stCondLst>
                                    <p:cond delay="0"/>
                                  </p:stCondLst>
                                  <p:childTnLst>
                                    <p:set>
                                      <p:cBhvr>
                                        <p:cTn id="55" dur="1" fill="hold">
                                          <p:stCondLst>
                                            <p:cond delay="0"/>
                                          </p:stCondLst>
                                        </p:cTn>
                                        <p:tgtEl>
                                          <p:spTgt spid="34"/>
                                        </p:tgtEl>
                                        <p:attrNameLst>
                                          <p:attrName>style.visibility</p:attrName>
                                        </p:attrNameLst>
                                      </p:cBhvr>
                                      <p:to>
                                        <p:strVal val="visible"/>
                                      </p:to>
                                    </p:set>
                                    <p:anim calcmode="lin" valueType="num">
                                      <p:cBhvr>
                                        <p:cTn id="56" dur="500" fill="hold"/>
                                        <p:tgtEl>
                                          <p:spTgt spid="34"/>
                                        </p:tgtEl>
                                        <p:attrNameLst>
                                          <p:attrName>ppt_w</p:attrName>
                                        </p:attrNameLst>
                                      </p:cBhvr>
                                      <p:tavLst>
                                        <p:tav tm="0">
                                          <p:val>
                                            <p:fltVal val="0"/>
                                          </p:val>
                                        </p:tav>
                                        <p:tav tm="100000">
                                          <p:val>
                                            <p:strVal val="#ppt_w"/>
                                          </p:val>
                                        </p:tav>
                                      </p:tavLst>
                                    </p:anim>
                                    <p:anim calcmode="lin" valueType="num">
                                      <p:cBhvr>
                                        <p:cTn id="57" dur="500" fill="hold"/>
                                        <p:tgtEl>
                                          <p:spTgt spid="34"/>
                                        </p:tgtEl>
                                        <p:attrNameLst>
                                          <p:attrName>ppt_h</p:attrName>
                                        </p:attrNameLst>
                                      </p:cBhvr>
                                      <p:tavLst>
                                        <p:tav tm="0">
                                          <p:val>
                                            <p:fltVal val="0"/>
                                          </p:val>
                                        </p:tav>
                                        <p:tav tm="100000">
                                          <p:val>
                                            <p:strVal val="#ppt_h"/>
                                          </p:val>
                                        </p:tav>
                                      </p:tavLst>
                                    </p:anim>
                                    <p:animEffect transition="in" filter="fade">
                                      <p:cBhvr>
                                        <p:cTn id="58" dur="500"/>
                                        <p:tgtEl>
                                          <p:spTgt spid="34"/>
                                        </p:tgtEl>
                                      </p:cBhvr>
                                    </p:animEffect>
                                  </p:childTnLst>
                                </p:cTn>
                              </p:par>
                            </p:childTnLst>
                          </p:cTn>
                        </p:par>
                        <p:par>
                          <p:cTn id="59" fill="hold">
                            <p:stCondLst>
                              <p:cond delay="5000"/>
                            </p:stCondLst>
                            <p:childTnLst>
                              <p:par>
                                <p:cTn id="60" presetID="10" presetClass="entr" presetSubtype="0" fill="hold" grpId="0" nodeType="afterEffect">
                                  <p:stCondLst>
                                    <p:cond delay="0"/>
                                  </p:stCondLst>
                                  <p:childTnLst>
                                    <p:set>
                                      <p:cBhvr>
                                        <p:cTn id="61" dur="1" fill="hold">
                                          <p:stCondLst>
                                            <p:cond delay="0"/>
                                          </p:stCondLst>
                                        </p:cTn>
                                        <p:tgtEl>
                                          <p:spTgt spid="37">
                                            <p:txEl>
                                              <p:pRg st="0" end="0"/>
                                            </p:txEl>
                                          </p:spTgt>
                                        </p:tgtEl>
                                        <p:attrNameLst>
                                          <p:attrName>style.visibility</p:attrName>
                                        </p:attrNameLst>
                                      </p:cBhvr>
                                      <p:to>
                                        <p:strVal val="visible"/>
                                      </p:to>
                                    </p:set>
                                    <p:animEffect transition="in" filter="fade">
                                      <p:cBhvr>
                                        <p:cTn id="62" dur="500"/>
                                        <p:tgtEl>
                                          <p:spTgt spid="37">
                                            <p:txEl>
                                              <p:pRg st="0" end="0"/>
                                            </p:txEl>
                                          </p:spTgt>
                                        </p:tgtEl>
                                      </p:cBhvr>
                                    </p:animEffect>
                                  </p:childTnLst>
                                </p:cTn>
                              </p:par>
                            </p:childTnLst>
                          </p:cTn>
                        </p:par>
                        <p:par>
                          <p:cTn id="63" fill="hold">
                            <p:stCondLst>
                              <p:cond delay="5500"/>
                            </p:stCondLst>
                            <p:childTnLst>
                              <p:par>
                                <p:cTn id="64" presetID="22" presetClass="entr" presetSubtype="8" fill="hold" grpId="0" nodeType="after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wipe(left)">
                                      <p:cBhvr>
                                        <p:cTn id="6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animBg="1"/>
      <p:bldP spid="13" grpId="0" animBg="1"/>
      <p:bldP spid="14" grpId="0" animBg="1"/>
      <p:bldP spid="24" grpId="0" build="p"/>
      <p:bldP spid="33" grpId="0" build="p"/>
      <p:bldP spid="37"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MH_Others_1"/>
          <p:cNvSpPr txBox="1"/>
          <p:nvPr>
            <p:custDataLst>
              <p:tags r:id="rId1"/>
            </p:custDataLst>
          </p:nvPr>
        </p:nvSpPr>
        <p:spPr>
          <a:xfrm>
            <a:off x="3903893" y="525967"/>
            <a:ext cx="4384215" cy="369332"/>
          </a:xfrm>
          <a:prstGeom prst="rect">
            <a:avLst/>
          </a:prstGeom>
          <a:noFill/>
        </p:spPr>
        <p:txBody>
          <a:bodyPr vert="horz" wrap="square" lIns="0" tIns="0" rIns="0" bIns="0" rtlCol="0" anchor="ctr" anchorCtr="0">
            <a:spAutoFit/>
          </a:bodyPr>
          <a:lstStyle/>
          <a:p>
            <a:pPr algn="ctr"/>
            <a:r>
              <a:rPr lang="zh-CN" altLang="en-US" sz="2400" b="1" dirty="0">
                <a:solidFill>
                  <a:schemeClr val="accent2"/>
                </a:solidFill>
                <a:latin typeface="Arial" panose="020B0604020202020204" pitchFamily="34" charset="0"/>
                <a:cs typeface="+mn-ea"/>
                <a:sym typeface="Arial" panose="020B0604020202020204" pitchFamily="34" charset="0"/>
              </a:rPr>
              <a:t>单击输入标题内容</a:t>
            </a:r>
          </a:p>
        </p:txBody>
      </p:sp>
      <p:sp>
        <p:nvSpPr>
          <p:cNvPr id="28" name="MH_Text_1"/>
          <p:cNvSpPr/>
          <p:nvPr>
            <p:custDataLst>
              <p:tags r:id="rId2"/>
            </p:custDataLst>
          </p:nvPr>
        </p:nvSpPr>
        <p:spPr>
          <a:xfrm>
            <a:off x="1489242" y="1751565"/>
            <a:ext cx="9213516" cy="16557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90000" rIns="180000" bIns="90000" anchor="ctr">
            <a:normAutofit/>
          </a:bodyPr>
          <a:lstStyle/>
          <a:p>
            <a:pPr algn="just">
              <a:lnSpc>
                <a:spcPct val="120000"/>
              </a:lnSpc>
              <a:spcBef>
                <a:spcPts val="600"/>
              </a:spcBef>
              <a:spcAft>
                <a:spcPts val="600"/>
              </a:spcAft>
              <a:defRPr/>
            </a:pPr>
            <a:r>
              <a:rPr lang="zh-CN" altLang="en-US" sz="1400" dirty="0">
                <a:solidFill>
                  <a:srgbClr val="FFFFFF"/>
                </a:solidFill>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29" name="MH_Picture_1"/>
          <p:cNvSpPr/>
          <p:nvPr>
            <p:custDataLst>
              <p:tags r:id="rId3"/>
            </p:custDataLst>
          </p:nvPr>
        </p:nvSpPr>
        <p:spPr>
          <a:xfrm>
            <a:off x="1497608" y="3664121"/>
            <a:ext cx="2234003" cy="1512215"/>
          </a:xfrm>
          <a:prstGeom prst="rect">
            <a:avLst/>
          </a:prstGeom>
          <a:blipFill dpi="0" rotWithShape="1">
            <a:blip r:embed="rId8"/>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30" name="MH_Picture_2"/>
          <p:cNvSpPr/>
          <p:nvPr>
            <p:custDataLst>
              <p:tags r:id="rId4"/>
            </p:custDataLst>
          </p:nvPr>
        </p:nvSpPr>
        <p:spPr>
          <a:xfrm>
            <a:off x="3818536" y="3664121"/>
            <a:ext cx="2234003" cy="1512215"/>
          </a:xfrm>
          <a:prstGeom prst="rect">
            <a:avLst/>
          </a:prstGeom>
          <a:blipFill dpi="0" rotWithShape="1">
            <a:blip r:embed="rId9"/>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31" name="MH_Picture_3"/>
          <p:cNvSpPr/>
          <p:nvPr>
            <p:custDataLst>
              <p:tags r:id="rId5"/>
            </p:custDataLst>
          </p:nvPr>
        </p:nvSpPr>
        <p:spPr>
          <a:xfrm>
            <a:off x="6139463" y="3664121"/>
            <a:ext cx="2234003" cy="1512215"/>
          </a:xfrm>
          <a:prstGeom prst="rect">
            <a:avLst/>
          </a:prstGeom>
          <a:blipFill dpi="0" rotWithShape="1">
            <a:blip r:embed="rId10"/>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32" name="MH_Picture_4"/>
          <p:cNvSpPr/>
          <p:nvPr>
            <p:custDataLst>
              <p:tags r:id="rId6"/>
            </p:custDataLst>
          </p:nvPr>
        </p:nvSpPr>
        <p:spPr>
          <a:xfrm>
            <a:off x="8460390" y="3664121"/>
            <a:ext cx="2234003" cy="1512215"/>
          </a:xfrm>
          <a:prstGeom prst="rect">
            <a:avLst/>
          </a:prstGeom>
          <a:blipFill dpi="0" rotWithShape="1">
            <a:blip r:embed="rId1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Tree>
    <p:extLst>
      <p:ext uri="{BB962C8B-B14F-4D97-AF65-F5344CB8AC3E}">
        <p14:creationId xmlns:p14="http://schemas.microsoft.com/office/powerpoint/2010/main" val="276227418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arn(outVertical)">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MH_Others_1"/>
          <p:cNvSpPr txBox="1"/>
          <p:nvPr>
            <p:custDataLst>
              <p:tags r:id="rId1"/>
            </p:custDataLst>
          </p:nvPr>
        </p:nvSpPr>
        <p:spPr>
          <a:xfrm>
            <a:off x="3903893" y="525967"/>
            <a:ext cx="4384215" cy="369332"/>
          </a:xfrm>
          <a:prstGeom prst="rect">
            <a:avLst/>
          </a:prstGeom>
          <a:noFill/>
        </p:spPr>
        <p:txBody>
          <a:bodyPr vert="horz" wrap="square" lIns="0" tIns="0" rIns="0" bIns="0" rtlCol="0" anchor="ctr" anchorCtr="0">
            <a:spAutoFit/>
          </a:bodyPr>
          <a:lstStyle/>
          <a:p>
            <a:pPr algn="ctr"/>
            <a:r>
              <a:rPr lang="zh-CN" altLang="en-US" sz="2400" b="1" dirty="0">
                <a:solidFill>
                  <a:schemeClr val="accent2"/>
                </a:solidFill>
                <a:latin typeface="Arial" panose="020B0604020202020204" pitchFamily="34" charset="0"/>
                <a:cs typeface="+mn-ea"/>
                <a:sym typeface="Arial" panose="020B0604020202020204" pitchFamily="34" charset="0"/>
              </a:rPr>
              <a:t>单击输入标题内容</a:t>
            </a:r>
          </a:p>
        </p:txBody>
      </p:sp>
      <p:sp>
        <p:nvSpPr>
          <p:cNvPr id="9" name="矩形 7"/>
          <p:cNvSpPr/>
          <p:nvPr/>
        </p:nvSpPr>
        <p:spPr>
          <a:xfrm flipH="1" flipV="1">
            <a:off x="1876880" y="4047275"/>
            <a:ext cx="2201271" cy="1630572"/>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accent2"/>
          </a:solidFill>
          <a:ln w="28575" cap="flat" cmpd="sng" algn="ctr">
            <a:noFill/>
            <a:prstDash val="solid"/>
          </a:ln>
          <a:effectLst/>
        </p:spPr>
        <p:txBody>
          <a:bodyPr rtlCol="0" anchor="ctr"/>
          <a:lstStyle/>
          <a:p>
            <a:pPr algn="ctr">
              <a:defRPr/>
            </a:pPr>
            <a:endParaRPr lang="en-US" sz="2400" kern="0">
              <a:solidFill>
                <a:schemeClr val="bg1"/>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flipH="1">
            <a:off x="2090946" y="5367742"/>
            <a:ext cx="2016587" cy="0"/>
          </a:xfrm>
          <a:prstGeom prst="line">
            <a:avLst/>
          </a:prstGeom>
          <a:solidFill>
            <a:schemeClr val="accent1"/>
          </a:solidFill>
          <a:ln w="19050" cap="flat" cmpd="sng" algn="ctr">
            <a:noFill/>
            <a:prstDash val="sysDash"/>
          </a:ln>
          <a:effectLst/>
        </p:spPr>
      </p:cxnSp>
      <p:grpSp>
        <p:nvGrpSpPr>
          <p:cNvPr id="5" name="组合 4"/>
          <p:cNvGrpSpPr/>
          <p:nvPr/>
        </p:nvGrpSpPr>
        <p:grpSpPr>
          <a:xfrm>
            <a:off x="2113021" y="4363202"/>
            <a:ext cx="1728989" cy="998719"/>
            <a:chOff x="2173310" y="4469559"/>
            <a:chExt cx="1728989" cy="998719"/>
          </a:xfrm>
        </p:grpSpPr>
        <p:sp>
          <p:nvSpPr>
            <p:cNvPr id="12" name="TextBox 102"/>
            <p:cNvSpPr txBox="1"/>
            <p:nvPr/>
          </p:nvSpPr>
          <p:spPr>
            <a:xfrm>
              <a:off x="2329328" y="4469559"/>
              <a:ext cx="1416952" cy="354905"/>
            </a:xfrm>
            <a:prstGeom prst="rect">
              <a:avLst/>
            </a:prstGeom>
            <a:no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2133" b="0" dirty="0">
                  <a:solidFill>
                    <a:schemeClr val="bg1"/>
                  </a:solidFill>
                  <a:latin typeface="微软雅黑" panose="020B0503020204020204" pitchFamily="34" charset="-122"/>
                  <a:cs typeface="Times New Roman" pitchFamily="18" charset="0"/>
                </a:rPr>
                <a:t>标题文字</a:t>
              </a:r>
            </a:p>
          </p:txBody>
        </p:sp>
        <p:sp>
          <p:nvSpPr>
            <p:cNvPr id="13" name="TextBox 103"/>
            <p:cNvSpPr txBox="1"/>
            <p:nvPr/>
          </p:nvSpPr>
          <p:spPr>
            <a:xfrm>
              <a:off x="2173310" y="4760584"/>
              <a:ext cx="1728989" cy="707694"/>
            </a:xfrm>
            <a:prstGeom prst="rect">
              <a:avLst/>
            </a:prstGeom>
            <a:noFill/>
            <a:ln>
              <a:noFill/>
            </a:ln>
          </p:spPr>
          <p:txBody>
            <a:bodyPr wrap="square" rtlCol="0">
              <a:spAutoFit/>
            </a:bodyPr>
            <a:lstStyle/>
            <a:p>
              <a:pPr algn="ctr">
                <a:defRPr/>
              </a:pPr>
              <a:r>
                <a:rPr lang="zh-CN" altLang="en-US" sz="1333" kern="0" dirty="0">
                  <a:solidFill>
                    <a:schemeClr val="bg1"/>
                  </a:solidFill>
                  <a:latin typeface="微软雅黑" panose="020B0503020204020204" pitchFamily="34" charset="-122"/>
                  <a:ea typeface="微软雅黑" panose="020B0503020204020204" pitchFamily="34" charset="-122"/>
                </a:rPr>
                <a:t>您的内容打在这里，或者通过复制您的文本后。</a:t>
              </a:r>
              <a:endParaRPr lang="zh-CN" altLang="en-US" sz="1333" kern="0" dirty="0">
                <a:solidFill>
                  <a:schemeClr val="bg1"/>
                </a:solidFill>
                <a:latin typeface="微软雅黑" panose="020B0503020204020204" pitchFamily="34" charset="-122"/>
                <a:ea typeface="微软雅黑" panose="020B0503020204020204" pitchFamily="34" charset="-122"/>
              </a:endParaRPr>
            </a:p>
          </p:txBody>
        </p:sp>
      </p:grpSp>
      <p:sp>
        <p:nvSpPr>
          <p:cNvPr id="15" name="矩形 7"/>
          <p:cNvSpPr/>
          <p:nvPr/>
        </p:nvSpPr>
        <p:spPr>
          <a:xfrm flipH="1">
            <a:off x="1069797" y="1743023"/>
            <a:ext cx="3007592" cy="2170206"/>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accent3"/>
          </a:solidFill>
          <a:ln w="28575" cap="flat" cmpd="sng" algn="ctr">
            <a:noFill/>
            <a:prstDash val="solid"/>
          </a:ln>
          <a:effectLst/>
        </p:spPr>
        <p:txBody>
          <a:bodyPr rtlCol="0" anchor="ctr"/>
          <a:lstStyle/>
          <a:p>
            <a:pPr algn="ctr">
              <a:defRPr/>
            </a:pPr>
            <a:endParaRPr lang="en-US" sz="2400" kern="0">
              <a:solidFill>
                <a:schemeClr val="bg1"/>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1436566" y="2214829"/>
            <a:ext cx="2274054" cy="1226594"/>
            <a:chOff x="1496854" y="2293412"/>
            <a:chExt cx="2274054" cy="1226594"/>
          </a:xfrm>
        </p:grpSpPr>
        <p:sp>
          <p:nvSpPr>
            <p:cNvPr id="16" name="TextBox 106"/>
            <p:cNvSpPr txBox="1"/>
            <p:nvPr/>
          </p:nvSpPr>
          <p:spPr>
            <a:xfrm>
              <a:off x="1627595" y="2293412"/>
              <a:ext cx="2012573" cy="354905"/>
            </a:xfrm>
            <a:prstGeom prst="rect">
              <a:avLst/>
            </a:prstGeom>
            <a:no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2133" b="0" dirty="0">
                  <a:solidFill>
                    <a:schemeClr val="bg1"/>
                  </a:solidFill>
                  <a:latin typeface="微软雅黑" panose="020B0503020204020204" pitchFamily="34" charset="-122"/>
                  <a:cs typeface="Times New Roman" pitchFamily="18" charset="0"/>
                </a:rPr>
                <a:t>标题文字</a:t>
              </a:r>
            </a:p>
          </p:txBody>
        </p:sp>
        <p:sp>
          <p:nvSpPr>
            <p:cNvPr id="17" name="TextBox 107"/>
            <p:cNvSpPr txBox="1"/>
            <p:nvPr/>
          </p:nvSpPr>
          <p:spPr>
            <a:xfrm>
              <a:off x="1496854" y="2607192"/>
              <a:ext cx="2274054" cy="912814"/>
            </a:xfrm>
            <a:prstGeom prst="rect">
              <a:avLst/>
            </a:prstGeom>
            <a:noFill/>
            <a:ln>
              <a:noFill/>
            </a:ln>
          </p:spPr>
          <p:txBody>
            <a:bodyPr wrap="square" rtlCol="0">
              <a:spAutoFit/>
            </a:bodyPr>
            <a:lstStyle/>
            <a:p>
              <a:pPr algn="ctr">
                <a:defRPr/>
              </a:pPr>
              <a:r>
                <a:rPr lang="zh-CN" altLang="en-US" sz="1333" kern="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333" kern="0" dirty="0">
                <a:solidFill>
                  <a:schemeClr val="bg1"/>
                </a:solidFill>
                <a:latin typeface="微软雅黑" panose="020B0503020204020204" pitchFamily="34" charset="-122"/>
                <a:ea typeface="微软雅黑" panose="020B0503020204020204" pitchFamily="34" charset="-122"/>
              </a:endParaRPr>
            </a:p>
          </p:txBody>
        </p:sp>
      </p:grpSp>
      <p:sp>
        <p:nvSpPr>
          <p:cNvPr id="19" name="矩形 7"/>
          <p:cNvSpPr/>
          <p:nvPr/>
        </p:nvSpPr>
        <p:spPr>
          <a:xfrm flipH="1">
            <a:off x="4185842" y="4025048"/>
            <a:ext cx="2636281" cy="1972661"/>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accent5"/>
          </a:solidFill>
          <a:ln w="28575" cap="flat" cmpd="sng" algn="ctr">
            <a:noFill/>
            <a:prstDash val="solid"/>
          </a:ln>
          <a:effectLst/>
        </p:spPr>
        <p:txBody>
          <a:bodyPr rtlCol="0" anchor="ctr"/>
          <a:lstStyle/>
          <a:p>
            <a:pPr algn="ctr">
              <a:defRPr/>
            </a:pPr>
            <a:endParaRPr lang="en-US" sz="2400" kern="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4338928" y="4375533"/>
            <a:ext cx="2330109" cy="1271691"/>
            <a:chOff x="4399216" y="4431663"/>
            <a:chExt cx="2330109" cy="1271691"/>
          </a:xfrm>
        </p:grpSpPr>
        <p:sp>
          <p:nvSpPr>
            <p:cNvPr id="20" name="TextBox 110"/>
            <p:cNvSpPr txBox="1"/>
            <p:nvPr/>
          </p:nvSpPr>
          <p:spPr>
            <a:xfrm>
              <a:off x="4800657" y="4431663"/>
              <a:ext cx="1527226" cy="35490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2133" b="0" dirty="0">
                  <a:solidFill>
                    <a:schemeClr val="bg1"/>
                  </a:solidFill>
                  <a:latin typeface="微软雅黑" panose="020B0503020204020204" pitchFamily="34" charset="-122"/>
                  <a:cs typeface="Times New Roman" pitchFamily="18" charset="0"/>
                </a:rPr>
                <a:t>标题文字</a:t>
              </a:r>
            </a:p>
          </p:txBody>
        </p:sp>
        <p:sp>
          <p:nvSpPr>
            <p:cNvPr id="21" name="TextBox 111"/>
            <p:cNvSpPr txBox="1"/>
            <p:nvPr/>
          </p:nvSpPr>
          <p:spPr>
            <a:xfrm>
              <a:off x="4399216" y="4790540"/>
              <a:ext cx="2330109" cy="912814"/>
            </a:xfrm>
            <a:prstGeom prst="rect">
              <a:avLst/>
            </a:prstGeom>
            <a:noFill/>
          </p:spPr>
          <p:txBody>
            <a:bodyPr wrap="square" rtlCol="0">
              <a:spAutoFit/>
            </a:bodyPr>
            <a:lstStyle/>
            <a:p>
              <a:pPr algn="ctr">
                <a:defRPr/>
              </a:pPr>
              <a:r>
                <a:rPr lang="zh-CN" altLang="en-US" sz="1333" kern="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333" kern="0" dirty="0">
                <a:solidFill>
                  <a:schemeClr val="bg1"/>
                </a:solidFill>
                <a:latin typeface="微软雅黑" panose="020B0503020204020204" pitchFamily="34" charset="-122"/>
                <a:ea typeface="微软雅黑" panose="020B0503020204020204" pitchFamily="34" charset="-122"/>
              </a:endParaRPr>
            </a:p>
          </p:txBody>
        </p:sp>
      </p:grpSp>
      <p:sp>
        <p:nvSpPr>
          <p:cNvPr id="23" name="矩形 7"/>
          <p:cNvSpPr/>
          <p:nvPr/>
        </p:nvSpPr>
        <p:spPr>
          <a:xfrm flipH="1" flipV="1">
            <a:off x="4185842" y="2283275"/>
            <a:ext cx="2201273" cy="1630572"/>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accent4"/>
          </a:solidFill>
          <a:ln w="28575" cap="flat" cmpd="sng" algn="ctr">
            <a:noFill/>
            <a:prstDash val="solid"/>
          </a:ln>
          <a:effectLst/>
        </p:spPr>
        <p:txBody>
          <a:bodyPr rtlCol="0" anchor="ctr"/>
          <a:lstStyle/>
          <a:p>
            <a:pPr algn="ctr">
              <a:defRPr/>
            </a:pPr>
            <a:endParaRPr lang="en-US" sz="2400" kern="0">
              <a:solidFill>
                <a:schemeClr val="bg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4401755" y="2588743"/>
            <a:ext cx="1769446" cy="1019637"/>
            <a:chOff x="4462043" y="2758354"/>
            <a:chExt cx="1769446" cy="1019637"/>
          </a:xfrm>
        </p:grpSpPr>
        <p:sp>
          <p:nvSpPr>
            <p:cNvPr id="24" name="TextBox 114"/>
            <p:cNvSpPr txBox="1"/>
            <p:nvPr/>
          </p:nvSpPr>
          <p:spPr>
            <a:xfrm>
              <a:off x="4521781" y="2758354"/>
              <a:ext cx="1649970" cy="35490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2133" b="0" dirty="0">
                  <a:solidFill>
                    <a:schemeClr val="bg1"/>
                  </a:solidFill>
                  <a:latin typeface="微软雅黑" panose="020B0503020204020204" pitchFamily="34" charset="-122"/>
                  <a:cs typeface="Times New Roman" pitchFamily="18" charset="0"/>
                </a:rPr>
                <a:t>标题文字</a:t>
              </a:r>
            </a:p>
          </p:txBody>
        </p:sp>
        <p:sp>
          <p:nvSpPr>
            <p:cNvPr id="25" name="TextBox 115"/>
            <p:cNvSpPr txBox="1"/>
            <p:nvPr/>
          </p:nvSpPr>
          <p:spPr>
            <a:xfrm>
              <a:off x="4462043" y="3070297"/>
              <a:ext cx="1769446" cy="707694"/>
            </a:xfrm>
            <a:prstGeom prst="rect">
              <a:avLst/>
            </a:prstGeom>
            <a:noFill/>
          </p:spPr>
          <p:txBody>
            <a:bodyPr wrap="square" rtlCol="0">
              <a:spAutoFit/>
            </a:bodyPr>
            <a:lstStyle/>
            <a:p>
              <a:pPr algn="ctr">
                <a:defRPr/>
              </a:pPr>
              <a:r>
                <a:rPr lang="zh-CN" altLang="en-US" sz="1333" kern="0" dirty="0">
                  <a:solidFill>
                    <a:schemeClr val="bg1"/>
                  </a:solidFill>
                  <a:latin typeface="微软雅黑" panose="020B0503020204020204" pitchFamily="34" charset="-122"/>
                  <a:ea typeface="微软雅黑" panose="020B0503020204020204" pitchFamily="34" charset="-122"/>
                </a:rPr>
                <a:t>您的内容打在这里，或者通过复制您的文本</a:t>
              </a:r>
              <a:r>
                <a:rPr lang="zh-CN" altLang="en-US" sz="1333" kern="0" dirty="0" smtClean="0">
                  <a:solidFill>
                    <a:schemeClr val="bg1"/>
                  </a:solidFill>
                  <a:latin typeface="微软雅黑" panose="020B0503020204020204" pitchFamily="34" charset="-122"/>
                  <a:ea typeface="微软雅黑" panose="020B0503020204020204" pitchFamily="34" charset="-122"/>
                </a:rPr>
                <a:t>后</a:t>
              </a:r>
              <a:r>
                <a:rPr lang="zh-CN" altLang="en-US" sz="1333" kern="0" dirty="0">
                  <a:solidFill>
                    <a:schemeClr val="bg1"/>
                  </a:solidFill>
                  <a:latin typeface="微软雅黑" panose="020B0503020204020204" pitchFamily="34" charset="-122"/>
                  <a:ea typeface="微软雅黑" panose="020B0503020204020204" pitchFamily="34" charset="-122"/>
                </a:rPr>
                <a:t>。</a:t>
              </a:r>
              <a:endParaRPr lang="zh-CN" altLang="en-US" sz="1333" kern="0" dirty="0">
                <a:solidFill>
                  <a:schemeClr val="bg1"/>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7277933" y="2039752"/>
            <a:ext cx="4046561" cy="3080868"/>
            <a:chOff x="755576" y="1770370"/>
            <a:chExt cx="2872358" cy="2310651"/>
          </a:xfrm>
        </p:grpSpPr>
        <p:sp>
          <p:nvSpPr>
            <p:cNvPr id="27" name="TextBox 117"/>
            <p:cNvSpPr txBox="1"/>
            <p:nvPr/>
          </p:nvSpPr>
          <p:spPr>
            <a:xfrm>
              <a:off x="755576" y="1770370"/>
              <a:ext cx="2800350" cy="429348"/>
            </a:xfrm>
            <a:prstGeom prst="rect">
              <a:avLst/>
            </a:prstGeom>
            <a:noFill/>
          </p:spPr>
          <p:txBody>
            <a:bodyPr wrap="square" rtlCol="0">
              <a:spAutoFit/>
            </a:bodyPr>
            <a:lstStyle/>
            <a:p>
              <a:pPr algn="ctr">
                <a:lnSpc>
                  <a:spcPct val="130000"/>
                </a:lnSpc>
              </a:pP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标题文字</a:t>
              </a:r>
            </a:p>
          </p:txBody>
        </p:sp>
        <p:sp>
          <p:nvSpPr>
            <p:cNvPr id="33" name="TextBox 118"/>
            <p:cNvSpPr txBox="1"/>
            <p:nvPr/>
          </p:nvSpPr>
          <p:spPr>
            <a:xfrm>
              <a:off x="830317" y="2211710"/>
              <a:ext cx="2797617" cy="1869311"/>
            </a:xfrm>
            <a:prstGeom prst="rect">
              <a:avLst/>
            </a:prstGeom>
            <a:noFill/>
          </p:spPr>
          <p:txBody>
            <a:bodyPr wrap="square" rtlCol="0">
              <a:spAutoFit/>
            </a:bodyPr>
            <a:lstStyle/>
            <a:p>
              <a:pPr>
                <a:lnSpc>
                  <a:spcPct val="130000"/>
                </a:lnSpc>
              </a:pPr>
              <a:r>
                <a:rPr lang="zh-CN" altLang="en-US" sz="1333" spc="-13"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r>
                <a:rPr lang="zh-CN" altLang="en-US" sz="1333" spc="-13"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333" spc="-13"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endParaRPr lang="en-US" altLang="zh-CN" sz="1333" spc="-13"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1333" spc="-13"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zh-CN" altLang="en-US" sz="1333" spc="-13"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4020061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anim calcmode="lin" valueType="num">
                                      <p:cBhvr>
                                        <p:cTn id="8" dur="500" fill="hold"/>
                                        <p:tgtEl>
                                          <p:spTgt spid="26"/>
                                        </p:tgtEl>
                                        <p:attrNameLst>
                                          <p:attrName>ppt_x</p:attrName>
                                        </p:attrNameLst>
                                      </p:cBhvr>
                                      <p:tavLst>
                                        <p:tav tm="0">
                                          <p:val>
                                            <p:strVal val="#ppt_x"/>
                                          </p:val>
                                        </p:tav>
                                        <p:tav tm="100000">
                                          <p:val>
                                            <p:strVal val="#ppt_x"/>
                                          </p:val>
                                        </p:tav>
                                      </p:tavLst>
                                    </p:anim>
                                    <p:anim calcmode="lin" valueType="num">
                                      <p:cBhvr>
                                        <p:cTn id="9"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12330" t="28327" r="76928" b="37987"/>
          <a:stretch/>
        </p:blipFill>
        <p:spPr>
          <a:xfrm>
            <a:off x="1503336" y="2107768"/>
            <a:ext cx="1309606" cy="2053527"/>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图片 5"/>
          <p:cNvPicPr>
            <a:picLocks noChangeAspect="1"/>
          </p:cNvPicPr>
          <p:nvPr/>
        </p:nvPicPr>
        <p:blipFill rotWithShape="1">
          <a:blip r:embed="rId5">
            <a:extLst>
              <a:ext uri="{28A0092B-C50C-407E-A947-70E740481C1C}">
                <a14:useLocalDpi xmlns:a14="http://schemas.microsoft.com/office/drawing/2010/main" val="0"/>
              </a:ext>
            </a:extLst>
          </a:blip>
          <a:srcRect l="49610"/>
          <a:stretch/>
        </p:blipFill>
        <p:spPr>
          <a:xfrm>
            <a:off x="6048462" y="381000"/>
            <a:ext cx="6143538" cy="6096000"/>
          </a:xfrm>
          <a:prstGeom prst="rect">
            <a:avLst/>
          </a:prstGeom>
        </p:spPr>
      </p:pic>
      <p:pic>
        <p:nvPicPr>
          <p:cNvPr id="7" name="图片 6"/>
          <p:cNvPicPr>
            <a:picLocks noChangeAspect="1"/>
          </p:cNvPicPr>
          <p:nvPr/>
        </p:nvPicPr>
        <p:blipFill rotWithShape="1">
          <a:blip r:embed="rId5">
            <a:extLst>
              <a:ext uri="{28A0092B-C50C-407E-A947-70E740481C1C}">
                <a14:useLocalDpi xmlns:a14="http://schemas.microsoft.com/office/drawing/2010/main" val="0"/>
              </a:ext>
            </a:extLst>
          </a:blip>
          <a:srcRect r="50321" b="65791"/>
          <a:stretch/>
        </p:blipFill>
        <p:spPr>
          <a:xfrm>
            <a:off x="0" y="381000"/>
            <a:ext cx="6056851" cy="2085363"/>
          </a:xfrm>
          <a:prstGeom prst="rect">
            <a:avLst/>
          </a:prstGeom>
        </p:spPr>
      </p:pic>
      <p:pic>
        <p:nvPicPr>
          <p:cNvPr id="8" name="图片 7"/>
          <p:cNvPicPr>
            <a:picLocks noChangeAspect="1"/>
          </p:cNvPicPr>
          <p:nvPr/>
        </p:nvPicPr>
        <p:blipFill rotWithShape="1">
          <a:blip r:embed="rId6">
            <a:duotone>
              <a:prstClr val="black"/>
              <a:schemeClr val="accent6">
                <a:tint val="45000"/>
                <a:satMod val="400000"/>
              </a:schemeClr>
            </a:duotone>
            <a:extLst>
              <a:ext uri="{BEBA8EAE-BF5A-486C-A8C5-ECC9F3942E4B}">
                <a14:imgProps xmlns:a14="http://schemas.microsoft.com/office/drawing/2010/main">
                  <a14:imgLayer r:embed="rId7">
                    <a14:imgEffect>
                      <a14:artisticPhotocopy/>
                    </a14:imgEffect>
                    <a14:imgEffect>
                      <a14:sharpenSoften amount="50000"/>
                    </a14:imgEffect>
                    <a14:imgEffect>
                      <a14:colorTemperature colorTemp="11200"/>
                    </a14:imgEffect>
                    <a14:imgEffect>
                      <a14:saturation sat="400000"/>
                    </a14:imgEffect>
                    <a14:imgEffect>
                      <a14:brightnessContrast bright="-20000" contrast="-20000"/>
                    </a14:imgEffect>
                  </a14:imgLayer>
                </a14:imgProps>
              </a:ext>
              <a:ext uri="{28A0092B-C50C-407E-A947-70E740481C1C}">
                <a14:useLocalDpi xmlns:a14="http://schemas.microsoft.com/office/drawing/2010/main" val="0"/>
              </a:ext>
            </a:extLst>
          </a:blip>
          <a:srcRect t="33796" r="52523" b="38681"/>
          <a:stretch/>
        </p:blipFill>
        <p:spPr>
          <a:xfrm>
            <a:off x="0" y="2441196"/>
            <a:ext cx="5788404" cy="1677798"/>
          </a:xfrm>
          <a:prstGeom prst="rect">
            <a:avLst/>
          </a:prstGeom>
          <a:effectLst/>
        </p:spPr>
      </p:pic>
      <p:pic>
        <p:nvPicPr>
          <p:cNvPr id="13" name="图片 12"/>
          <p:cNvPicPr>
            <a:picLocks noChangeAspect="1"/>
          </p:cNvPicPr>
          <p:nvPr/>
        </p:nvPicPr>
        <p:blipFill rotWithShape="1">
          <a:blip r:embed="rId3">
            <a:extLst>
              <a:ext uri="{28A0092B-C50C-407E-A947-70E740481C1C}">
                <a14:useLocalDpi xmlns:a14="http://schemas.microsoft.com/office/drawing/2010/main" val="0"/>
              </a:ext>
            </a:extLst>
          </a:blip>
          <a:srcRect l="41059" t="28327" r="51568" b="37987"/>
          <a:stretch/>
        </p:blipFill>
        <p:spPr>
          <a:xfrm>
            <a:off x="5005952" y="2107768"/>
            <a:ext cx="898901" cy="2053527"/>
          </a:xfrm>
          <a:prstGeom prst="rect">
            <a:avLst/>
          </a:prstGeom>
        </p:spPr>
      </p:pic>
      <p:sp>
        <p:nvSpPr>
          <p:cNvPr id="10" name="矩形 9"/>
          <p:cNvSpPr/>
          <p:nvPr/>
        </p:nvSpPr>
        <p:spPr>
          <a:xfrm>
            <a:off x="2358697" y="4199187"/>
            <a:ext cx="2892998" cy="492443"/>
          </a:xfrm>
          <a:prstGeom prst="rect">
            <a:avLst/>
          </a:prstGeom>
        </p:spPr>
        <p:txBody>
          <a:bodyPr wrap="square">
            <a:spAutoFit/>
          </a:bodyPr>
          <a:lstStyle/>
          <a:p>
            <a:pPr algn="dist"/>
            <a:r>
              <a:rPr lang="zh-CN" altLang="en-US" sz="2600" dirty="0">
                <a:solidFill>
                  <a:schemeClr val="accent1"/>
                </a:solidFill>
                <a:latin typeface="+mn-ea"/>
              </a:rPr>
              <a:t>单击输入标题内容</a:t>
            </a:r>
          </a:p>
        </p:txBody>
      </p:sp>
      <p:sp>
        <p:nvSpPr>
          <p:cNvPr id="15" name="矩形 14">
            <a:extLst>
              <a:ext uri="{FF2B5EF4-FFF2-40B4-BE49-F238E27FC236}">
                <a16:creationId xmlns:a16="http://schemas.microsoft.com/office/drawing/2014/main" xmlns="" id="{4F5821CD-AB65-4B12-A11C-1D636635A0B5}"/>
              </a:ext>
            </a:extLst>
          </p:cNvPr>
          <p:cNvSpPr/>
          <p:nvPr/>
        </p:nvSpPr>
        <p:spPr>
          <a:xfrm>
            <a:off x="1405907" y="4608203"/>
            <a:ext cx="4798579" cy="420756"/>
          </a:xfrm>
          <a:prstGeom prst="rect">
            <a:avLst/>
          </a:prstGeom>
        </p:spPr>
        <p:txBody>
          <a:bodyPr wrap="square">
            <a:spAutoFit/>
          </a:bodyPr>
          <a:lstStyle/>
          <a:p>
            <a:pPr algn="ctr">
              <a:lnSpc>
                <a:spcPct val="150000"/>
              </a:lnSpc>
            </a:pPr>
            <a:r>
              <a:rPr lang="en-US" altLang="zh-CN" sz="500" dirty="0">
                <a:solidFill>
                  <a:schemeClr val="accent1"/>
                </a:solidFill>
                <a:latin typeface="Adobe Myungjo Std M" panose="02020600000000000000" pitchFamily="18" charset="-128"/>
                <a:ea typeface="Adobe Myungjo Std M" panose="02020600000000000000" pitchFamily="18" charset="-128"/>
                <a:cs typeface="+mn-ea"/>
              </a:rPr>
              <a:t>YOU CONTENT TO PLAY HERE,OR THROUGH YOUR COPY,PASTE IN THIS BOX,AND SELECT ONLY THE </a:t>
            </a:r>
            <a:r>
              <a:rPr lang="en-US" altLang="zh-CN" sz="500" dirty="0" smtClean="0">
                <a:solidFill>
                  <a:schemeClr val="accent1"/>
                </a:solidFill>
                <a:latin typeface="Adobe Myungjo Std M" panose="02020600000000000000" pitchFamily="18" charset="-128"/>
                <a:ea typeface="Adobe Myungjo Std M" panose="02020600000000000000" pitchFamily="18" charset="-128"/>
                <a:cs typeface="+mn-ea"/>
              </a:rPr>
              <a:t>TEXT</a:t>
            </a:r>
            <a:r>
              <a:rPr lang="en-US" altLang="zh-CN" sz="500" dirty="0">
                <a:solidFill>
                  <a:schemeClr val="accent1"/>
                </a:solidFill>
                <a:latin typeface="Adobe Myungjo Std M" panose="02020600000000000000" pitchFamily="18" charset="-128"/>
                <a:ea typeface="Adobe Myungjo Std M" panose="02020600000000000000" pitchFamily="18" charset="-128"/>
                <a:cs typeface="+mn-ea"/>
              </a:rPr>
              <a:t>. YOU </a:t>
            </a:r>
            <a:endParaRPr lang="en-US" altLang="zh-CN" sz="500" dirty="0" smtClean="0">
              <a:solidFill>
                <a:schemeClr val="accent1"/>
              </a:solidFill>
              <a:latin typeface="Adobe Myungjo Std M" panose="02020600000000000000" pitchFamily="18" charset="-128"/>
              <a:ea typeface="Adobe Myungjo Std M" panose="02020600000000000000" pitchFamily="18" charset="-128"/>
              <a:cs typeface="+mn-ea"/>
            </a:endParaRPr>
          </a:p>
          <a:p>
            <a:pPr algn="ctr">
              <a:lnSpc>
                <a:spcPct val="150000"/>
              </a:lnSpc>
            </a:pPr>
            <a:r>
              <a:rPr lang="en-US" altLang="zh-CN" sz="500" dirty="0" smtClean="0">
                <a:solidFill>
                  <a:schemeClr val="accent1"/>
                </a:solidFill>
                <a:latin typeface="Adobe Myungjo Std M" panose="02020600000000000000" pitchFamily="18" charset="-128"/>
                <a:ea typeface="Adobe Myungjo Std M" panose="02020600000000000000" pitchFamily="18" charset="-128"/>
                <a:cs typeface="+mn-ea"/>
              </a:rPr>
              <a:t>CONTENT TO </a:t>
            </a:r>
            <a:r>
              <a:rPr lang="en-US" altLang="zh-CN" sz="500" dirty="0">
                <a:solidFill>
                  <a:schemeClr val="accent1"/>
                </a:solidFill>
                <a:latin typeface="Adobe Myungjo Std M" panose="02020600000000000000" pitchFamily="18" charset="-128"/>
                <a:ea typeface="Adobe Myungjo Std M" panose="02020600000000000000" pitchFamily="18" charset="-128"/>
                <a:cs typeface="+mn-ea"/>
              </a:rPr>
              <a:t>PLAY HERE,OR THROUGH YOUR COPY,PASTE IN THIS BOX,AND SELECT ONLY THE </a:t>
            </a:r>
            <a:r>
              <a:rPr lang="en-US" altLang="zh-CN" sz="500" dirty="0" smtClean="0">
                <a:solidFill>
                  <a:schemeClr val="accent1"/>
                </a:solidFill>
                <a:latin typeface="Adobe Myungjo Std M" panose="02020600000000000000" pitchFamily="18" charset="-128"/>
                <a:ea typeface="Adobe Myungjo Std M" panose="02020600000000000000" pitchFamily="18" charset="-128"/>
                <a:cs typeface="+mn-ea"/>
              </a:rPr>
              <a:t>TEXT</a:t>
            </a:r>
            <a:r>
              <a:rPr lang="en-US" altLang="zh-CN" sz="500" dirty="0">
                <a:solidFill>
                  <a:schemeClr val="accent1"/>
                </a:solidFill>
                <a:latin typeface="Adobe Myungjo Std M" panose="02020600000000000000" pitchFamily="18" charset="-128"/>
                <a:ea typeface="Adobe Myungjo Std M" panose="02020600000000000000" pitchFamily="18" charset="-128"/>
                <a:cs typeface="+mn-ea"/>
              </a:rPr>
              <a:t>. YOU CONTENT TO PLAY HERE,OR THROUGH YOUR COPY,PASTE IN THIS BOX,AND SELECT ONLY THE TEXT.</a:t>
            </a:r>
            <a:endParaRPr lang="zh-CN" altLang="en-US" sz="500" dirty="0">
              <a:solidFill>
                <a:schemeClr val="accent1"/>
              </a:solidFill>
              <a:latin typeface="Adobe Myungjo Std M" panose="02020600000000000000" pitchFamily="18" charset="-128"/>
              <a:cs typeface="+mn-ea"/>
            </a:endParaRPr>
          </a:p>
        </p:txBody>
      </p:sp>
    </p:spTree>
    <p:extLst>
      <p:ext uri="{BB962C8B-B14F-4D97-AF65-F5344CB8AC3E}">
        <p14:creationId xmlns:p14="http://schemas.microsoft.com/office/powerpoint/2010/main" val="3313653431"/>
      </p:ext>
    </p:extLst>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MH_Others_1"/>
          <p:cNvSpPr txBox="1"/>
          <p:nvPr>
            <p:custDataLst>
              <p:tags r:id="rId1"/>
            </p:custDataLst>
          </p:nvPr>
        </p:nvSpPr>
        <p:spPr>
          <a:xfrm>
            <a:off x="3903893" y="525967"/>
            <a:ext cx="4384215" cy="369332"/>
          </a:xfrm>
          <a:prstGeom prst="rect">
            <a:avLst/>
          </a:prstGeom>
          <a:noFill/>
        </p:spPr>
        <p:txBody>
          <a:bodyPr vert="horz" wrap="square" lIns="0" tIns="0" rIns="0" bIns="0" rtlCol="0" anchor="ctr" anchorCtr="0">
            <a:spAutoFit/>
          </a:bodyPr>
          <a:lstStyle/>
          <a:p>
            <a:pPr algn="ctr"/>
            <a:r>
              <a:rPr lang="zh-CN" altLang="en-US" sz="2400" b="1" dirty="0">
                <a:solidFill>
                  <a:schemeClr val="accent2"/>
                </a:solidFill>
                <a:latin typeface="Arial" panose="020B0604020202020204" pitchFamily="34" charset="0"/>
                <a:cs typeface="+mn-ea"/>
                <a:sym typeface="Arial" panose="020B0604020202020204" pitchFamily="34" charset="0"/>
              </a:rPr>
              <a:t>单击输入标题内容</a:t>
            </a:r>
          </a:p>
        </p:txBody>
      </p:sp>
      <p:sp>
        <p:nvSpPr>
          <p:cNvPr id="28" name="Oval 22"/>
          <p:cNvSpPr>
            <a:spLocks noChangeArrowheads="1"/>
          </p:cNvSpPr>
          <p:nvPr/>
        </p:nvSpPr>
        <p:spPr bwMode="auto">
          <a:xfrm>
            <a:off x="4554419" y="1508788"/>
            <a:ext cx="1302980" cy="1302141"/>
          </a:xfrm>
          <a:prstGeom prst="ellipse">
            <a:avLst/>
          </a:prstGeom>
          <a:solidFill>
            <a:schemeClr val="accent4"/>
          </a:solidFill>
          <a:ln>
            <a:noFill/>
          </a:ln>
        </p:spPr>
        <p:txBody>
          <a:bodyPr vert="horz" wrap="square" lIns="75493" tIns="37747" rIns="75493" bIns="37747" numCol="1" anchor="ctr" anchorCtr="0" compatLnSpc="1">
            <a:prstTxWarp prst="textNoShape">
              <a:avLst/>
            </a:prstTxWarp>
          </a:bodyPr>
          <a:lstStyle/>
          <a:p>
            <a:pPr algn="ctr"/>
            <a:r>
              <a:rPr lang="zh-CN" altLang="en-US" sz="3200" baseline="-3000" dirty="0" smtClean="0">
                <a:solidFill>
                  <a:schemeClr val="bg1"/>
                </a:solidFill>
                <a:latin typeface="微软雅黑" pitchFamily="34" charset="-122"/>
                <a:ea typeface="微软雅黑" pitchFamily="34" charset="-122"/>
              </a:rPr>
              <a:t>标题</a:t>
            </a:r>
            <a:endParaRPr lang="en-US" altLang="zh-CN" sz="3200" baseline="-3000" dirty="0" smtClean="0">
              <a:solidFill>
                <a:schemeClr val="bg1"/>
              </a:solidFill>
              <a:latin typeface="微软雅黑" pitchFamily="34" charset="-122"/>
              <a:ea typeface="微软雅黑" pitchFamily="34" charset="-122"/>
            </a:endParaRPr>
          </a:p>
          <a:p>
            <a:pPr algn="ctr"/>
            <a:r>
              <a:rPr lang="zh-CN" altLang="en-US" sz="3200" baseline="-3000" dirty="0" smtClean="0">
                <a:solidFill>
                  <a:schemeClr val="bg1"/>
                </a:solidFill>
                <a:latin typeface="微软雅黑" pitchFamily="34" charset="-122"/>
                <a:ea typeface="微软雅黑" pitchFamily="34" charset="-122"/>
              </a:rPr>
              <a:t>内容</a:t>
            </a:r>
            <a:endParaRPr lang="zh-CN" altLang="en-US" sz="3200" baseline="-3000" dirty="0">
              <a:solidFill>
                <a:schemeClr val="bg1"/>
              </a:solidFill>
              <a:latin typeface="微软雅黑" pitchFamily="34" charset="-122"/>
              <a:ea typeface="微软雅黑" pitchFamily="34" charset="-122"/>
            </a:endParaRPr>
          </a:p>
        </p:txBody>
      </p:sp>
      <p:sp>
        <p:nvSpPr>
          <p:cNvPr id="29" name="Line 23"/>
          <p:cNvSpPr>
            <a:spLocks noChangeShapeType="1"/>
          </p:cNvSpPr>
          <p:nvPr/>
        </p:nvSpPr>
        <p:spPr bwMode="auto">
          <a:xfrm flipH="1">
            <a:off x="1391479" y="2161505"/>
            <a:ext cx="3162941" cy="0"/>
          </a:xfrm>
          <a:prstGeom prst="line">
            <a:avLst/>
          </a:prstGeom>
          <a:noFill/>
          <a:ln w="5" cap="flat">
            <a:solidFill>
              <a:srgbClr val="5F5F5F"/>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5493" tIns="37747" rIns="75493" bIns="37747"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30" name="Freeform 24"/>
          <p:cNvSpPr>
            <a:spLocks noEditPoints="1"/>
          </p:cNvSpPr>
          <p:nvPr/>
        </p:nvSpPr>
        <p:spPr bwMode="auto">
          <a:xfrm>
            <a:off x="3598679" y="1983494"/>
            <a:ext cx="367084" cy="365919"/>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chemeClr val="accent3"/>
          </a:solidFill>
          <a:ln>
            <a:noFill/>
          </a:ln>
          <a:extLst/>
        </p:spPr>
        <p:txBody>
          <a:bodyPr vert="horz" wrap="square" lIns="75493" tIns="37747" rIns="75493" bIns="37747"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31" name="Freeform 25"/>
          <p:cNvSpPr>
            <a:spLocks noEditPoints="1"/>
          </p:cNvSpPr>
          <p:nvPr/>
        </p:nvSpPr>
        <p:spPr bwMode="auto">
          <a:xfrm>
            <a:off x="2738846" y="1983494"/>
            <a:ext cx="370391" cy="365919"/>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chemeClr val="accent2"/>
          </a:solidFill>
          <a:ln>
            <a:noFill/>
          </a:ln>
          <a:extLst/>
        </p:spPr>
        <p:txBody>
          <a:bodyPr vert="horz" wrap="square" lIns="75493" tIns="37747" rIns="75493" bIns="37747"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32" name="Freeform 26"/>
          <p:cNvSpPr>
            <a:spLocks noEditPoints="1"/>
          </p:cNvSpPr>
          <p:nvPr/>
        </p:nvSpPr>
        <p:spPr bwMode="auto">
          <a:xfrm>
            <a:off x="1882318" y="1983494"/>
            <a:ext cx="373697" cy="365919"/>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chemeClr val="accent1"/>
          </a:solidFill>
          <a:ln>
            <a:noFill/>
          </a:ln>
          <a:extLst/>
        </p:spPr>
        <p:txBody>
          <a:bodyPr vert="horz" wrap="square" lIns="75493" tIns="37747" rIns="75493" bIns="37747"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34" name="Freeform 27"/>
          <p:cNvSpPr>
            <a:spLocks/>
          </p:cNvSpPr>
          <p:nvPr/>
        </p:nvSpPr>
        <p:spPr bwMode="auto">
          <a:xfrm>
            <a:off x="3707812" y="2263701"/>
            <a:ext cx="1742819" cy="1480155"/>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chemeClr val="accent3"/>
          </a:solidFill>
          <a:ln>
            <a:noFill/>
          </a:ln>
          <a:extLst/>
        </p:spPr>
        <p:txBody>
          <a:bodyPr vert="horz" wrap="square" lIns="75493" tIns="37747" rIns="75493" bIns="37747"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35" name="Freeform 28"/>
          <p:cNvSpPr>
            <a:spLocks/>
          </p:cNvSpPr>
          <p:nvPr/>
        </p:nvSpPr>
        <p:spPr bwMode="auto">
          <a:xfrm>
            <a:off x="2824828" y="2263700"/>
            <a:ext cx="2625803" cy="2360336"/>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chemeClr val="accent2"/>
          </a:solidFill>
          <a:ln>
            <a:noFill/>
          </a:ln>
          <a:extLst/>
        </p:spPr>
        <p:txBody>
          <a:bodyPr vert="horz" wrap="square" lIns="75493" tIns="37747" rIns="75493" bIns="37747"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36" name="Freeform 29"/>
          <p:cNvSpPr>
            <a:spLocks/>
          </p:cNvSpPr>
          <p:nvPr/>
        </p:nvSpPr>
        <p:spPr bwMode="auto">
          <a:xfrm>
            <a:off x="1968301" y="2263701"/>
            <a:ext cx="3482331" cy="3217441"/>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chemeClr val="accent1"/>
          </a:solidFill>
          <a:ln>
            <a:noFill/>
          </a:ln>
          <a:extLst/>
        </p:spPr>
        <p:txBody>
          <a:bodyPr vert="horz" wrap="square" lIns="75493" tIns="37747" rIns="75493" bIns="37747"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37" name="TextBox 23"/>
          <p:cNvSpPr txBox="1"/>
          <p:nvPr/>
        </p:nvSpPr>
        <p:spPr>
          <a:xfrm>
            <a:off x="5512065" y="3147383"/>
            <a:ext cx="561227" cy="773795"/>
          </a:xfrm>
          <a:prstGeom prst="rect">
            <a:avLst/>
          </a:prstGeom>
          <a:noFill/>
        </p:spPr>
        <p:txBody>
          <a:bodyPr wrap="none" lIns="75493" tIns="37747" rIns="75493" bIns="37747" rtlCol="0" anchor="ctr">
            <a:spAutoFit/>
          </a:bodyPr>
          <a:lstStyle/>
          <a:p>
            <a:r>
              <a:rPr lang="en-US" altLang="zh-CN" sz="4533" dirty="0">
                <a:solidFill>
                  <a:schemeClr val="tx1">
                    <a:lumMod val="65000"/>
                    <a:lumOff val="35000"/>
                  </a:schemeClr>
                </a:solidFill>
                <a:latin typeface="微软雅黑" pitchFamily="34" charset="-122"/>
                <a:ea typeface="微软雅黑" pitchFamily="34" charset="-122"/>
              </a:rPr>
              <a:t>A</a:t>
            </a:r>
            <a:endParaRPr lang="zh-CN" altLang="en-US" sz="4533" dirty="0">
              <a:solidFill>
                <a:schemeClr val="tx1">
                  <a:lumMod val="65000"/>
                  <a:lumOff val="35000"/>
                </a:schemeClr>
              </a:solidFill>
              <a:latin typeface="微软雅黑" pitchFamily="34" charset="-122"/>
              <a:ea typeface="微软雅黑" pitchFamily="34" charset="-122"/>
            </a:endParaRPr>
          </a:p>
        </p:txBody>
      </p:sp>
      <p:sp>
        <p:nvSpPr>
          <p:cNvPr id="38" name="TextBox 24"/>
          <p:cNvSpPr txBox="1"/>
          <p:nvPr/>
        </p:nvSpPr>
        <p:spPr>
          <a:xfrm>
            <a:off x="5512066" y="4040279"/>
            <a:ext cx="517945" cy="773795"/>
          </a:xfrm>
          <a:prstGeom prst="rect">
            <a:avLst/>
          </a:prstGeom>
          <a:noFill/>
        </p:spPr>
        <p:txBody>
          <a:bodyPr wrap="none" lIns="75493" tIns="37747" rIns="75493" bIns="37747" rtlCol="0" anchor="ctr">
            <a:spAutoFit/>
          </a:bodyPr>
          <a:lstStyle/>
          <a:p>
            <a:r>
              <a:rPr lang="en-US" altLang="zh-CN" sz="4533">
                <a:solidFill>
                  <a:schemeClr val="tx1">
                    <a:lumMod val="65000"/>
                    <a:lumOff val="35000"/>
                  </a:schemeClr>
                </a:solidFill>
                <a:latin typeface="微软雅黑" pitchFamily="34" charset="-122"/>
                <a:ea typeface="微软雅黑" pitchFamily="34" charset="-122"/>
              </a:rPr>
              <a:t>B</a:t>
            </a:r>
            <a:endParaRPr lang="zh-CN" altLang="en-US" sz="4533">
              <a:solidFill>
                <a:schemeClr val="tx1">
                  <a:lumMod val="65000"/>
                  <a:lumOff val="35000"/>
                </a:schemeClr>
              </a:solidFill>
              <a:latin typeface="微软雅黑" pitchFamily="34" charset="-122"/>
              <a:ea typeface="微软雅黑" pitchFamily="34" charset="-122"/>
            </a:endParaRPr>
          </a:p>
        </p:txBody>
      </p:sp>
      <p:sp>
        <p:nvSpPr>
          <p:cNvPr id="39" name="TextBox 25"/>
          <p:cNvSpPr txBox="1"/>
          <p:nvPr/>
        </p:nvSpPr>
        <p:spPr>
          <a:xfrm>
            <a:off x="5512064" y="4933173"/>
            <a:ext cx="541991" cy="773795"/>
          </a:xfrm>
          <a:prstGeom prst="rect">
            <a:avLst/>
          </a:prstGeom>
          <a:noFill/>
        </p:spPr>
        <p:txBody>
          <a:bodyPr wrap="none" lIns="75493" tIns="37747" rIns="75493" bIns="37747" rtlCol="0" anchor="ctr">
            <a:spAutoFit/>
          </a:bodyPr>
          <a:lstStyle/>
          <a:p>
            <a:r>
              <a:rPr lang="en-US" altLang="zh-CN" sz="4533">
                <a:solidFill>
                  <a:schemeClr val="tx1">
                    <a:lumMod val="65000"/>
                    <a:lumOff val="35000"/>
                  </a:schemeClr>
                </a:solidFill>
                <a:latin typeface="微软雅黑" pitchFamily="34" charset="-122"/>
                <a:ea typeface="微软雅黑" pitchFamily="34" charset="-122"/>
              </a:rPr>
              <a:t>C</a:t>
            </a:r>
            <a:endParaRPr lang="zh-CN" altLang="en-US" sz="4533">
              <a:solidFill>
                <a:schemeClr val="tx1">
                  <a:lumMod val="65000"/>
                  <a:lumOff val="35000"/>
                </a:schemeClr>
              </a:solidFill>
              <a:latin typeface="微软雅黑" pitchFamily="34" charset="-122"/>
              <a:ea typeface="微软雅黑" pitchFamily="34" charset="-122"/>
            </a:endParaRPr>
          </a:p>
        </p:txBody>
      </p:sp>
      <p:sp>
        <p:nvSpPr>
          <p:cNvPr id="40" name="TextBox 26"/>
          <p:cNvSpPr txBox="1"/>
          <p:nvPr/>
        </p:nvSpPr>
        <p:spPr>
          <a:xfrm>
            <a:off x="6155128" y="3136063"/>
            <a:ext cx="5012193" cy="796428"/>
          </a:xfrm>
          <a:prstGeom prst="rect">
            <a:avLst/>
          </a:prstGeom>
          <a:noFill/>
        </p:spPr>
        <p:txBody>
          <a:bodyPr wrap="square" lIns="75493" tIns="37747" rIns="75493" bIns="37747"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41" name="TextBox 27"/>
          <p:cNvSpPr txBox="1"/>
          <p:nvPr/>
        </p:nvSpPr>
        <p:spPr>
          <a:xfrm>
            <a:off x="6155128" y="4028958"/>
            <a:ext cx="5012193" cy="796428"/>
          </a:xfrm>
          <a:prstGeom prst="rect">
            <a:avLst/>
          </a:prstGeom>
          <a:noFill/>
        </p:spPr>
        <p:txBody>
          <a:bodyPr wrap="square" lIns="75493" tIns="37747" rIns="75493" bIns="37747"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42" name="TextBox 28"/>
          <p:cNvSpPr txBox="1"/>
          <p:nvPr/>
        </p:nvSpPr>
        <p:spPr>
          <a:xfrm>
            <a:off x="6155128" y="4921854"/>
            <a:ext cx="5012193" cy="796428"/>
          </a:xfrm>
          <a:prstGeom prst="rect">
            <a:avLst/>
          </a:prstGeom>
          <a:noFill/>
        </p:spPr>
        <p:txBody>
          <a:bodyPr wrap="square" lIns="75493" tIns="37747" rIns="75493" bIns="37747"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val="184694501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right)">
                                      <p:cBhvr>
                                        <p:cTn id="13" dur="500"/>
                                        <p:tgtEl>
                                          <p:spTgt spid="29"/>
                                        </p:tgtEl>
                                      </p:cBhvr>
                                    </p:animEffect>
                                  </p:childTnLst>
                                </p:cTn>
                              </p:par>
                            </p:childTnLst>
                          </p:cTn>
                        </p:par>
                        <p:par>
                          <p:cTn id="14" fill="hold">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anim calcmode="lin" valueType="num">
                                      <p:cBhvr>
                                        <p:cTn id="19" dur="500" fill="hold"/>
                                        <p:tgtEl>
                                          <p:spTgt spid="30"/>
                                        </p:tgtEl>
                                        <p:attrNameLst>
                                          <p:attrName>style.rotation</p:attrName>
                                        </p:attrNameLst>
                                      </p:cBhvr>
                                      <p:tavLst>
                                        <p:tav tm="0">
                                          <p:val>
                                            <p:fltVal val="360"/>
                                          </p:val>
                                        </p:tav>
                                        <p:tav tm="100000">
                                          <p:val>
                                            <p:fltVal val="0"/>
                                          </p:val>
                                        </p:tav>
                                      </p:tavLst>
                                    </p:anim>
                                    <p:animEffect transition="in" filter="fade">
                                      <p:cBhvr>
                                        <p:cTn id="20" dur="500"/>
                                        <p:tgtEl>
                                          <p:spTgt spid="30"/>
                                        </p:tgtEl>
                                      </p:cBhvr>
                                    </p:animEffect>
                                  </p:childTnLst>
                                </p:cTn>
                              </p:par>
                              <p:par>
                                <p:cTn id="21" presetID="49" presetClass="entr" presetSubtype="0" decel="100000" fill="hold" grpId="0" nodeType="withEffect">
                                  <p:stCondLst>
                                    <p:cond delay="200"/>
                                  </p:stCondLst>
                                  <p:childTnLst>
                                    <p:set>
                                      <p:cBhvr>
                                        <p:cTn id="22" dur="1" fill="hold">
                                          <p:stCondLst>
                                            <p:cond delay="0"/>
                                          </p:stCondLst>
                                        </p:cTn>
                                        <p:tgtEl>
                                          <p:spTgt spid="31"/>
                                        </p:tgtEl>
                                        <p:attrNameLst>
                                          <p:attrName>style.visibility</p:attrName>
                                        </p:attrNameLst>
                                      </p:cBhvr>
                                      <p:to>
                                        <p:strVal val="visible"/>
                                      </p:to>
                                    </p:set>
                                    <p:anim calcmode="lin" valueType="num">
                                      <p:cBhvr>
                                        <p:cTn id="23" dur="500" fill="hold"/>
                                        <p:tgtEl>
                                          <p:spTgt spid="31"/>
                                        </p:tgtEl>
                                        <p:attrNameLst>
                                          <p:attrName>ppt_w</p:attrName>
                                        </p:attrNameLst>
                                      </p:cBhvr>
                                      <p:tavLst>
                                        <p:tav tm="0">
                                          <p:val>
                                            <p:fltVal val="0"/>
                                          </p:val>
                                        </p:tav>
                                        <p:tav tm="100000">
                                          <p:val>
                                            <p:strVal val="#ppt_w"/>
                                          </p:val>
                                        </p:tav>
                                      </p:tavLst>
                                    </p:anim>
                                    <p:anim calcmode="lin" valueType="num">
                                      <p:cBhvr>
                                        <p:cTn id="24" dur="500" fill="hold"/>
                                        <p:tgtEl>
                                          <p:spTgt spid="31"/>
                                        </p:tgtEl>
                                        <p:attrNameLst>
                                          <p:attrName>ppt_h</p:attrName>
                                        </p:attrNameLst>
                                      </p:cBhvr>
                                      <p:tavLst>
                                        <p:tav tm="0">
                                          <p:val>
                                            <p:fltVal val="0"/>
                                          </p:val>
                                        </p:tav>
                                        <p:tav tm="100000">
                                          <p:val>
                                            <p:strVal val="#ppt_h"/>
                                          </p:val>
                                        </p:tav>
                                      </p:tavLst>
                                    </p:anim>
                                    <p:anim calcmode="lin" valueType="num">
                                      <p:cBhvr>
                                        <p:cTn id="25" dur="500" fill="hold"/>
                                        <p:tgtEl>
                                          <p:spTgt spid="31"/>
                                        </p:tgtEl>
                                        <p:attrNameLst>
                                          <p:attrName>style.rotation</p:attrName>
                                        </p:attrNameLst>
                                      </p:cBhvr>
                                      <p:tavLst>
                                        <p:tav tm="0">
                                          <p:val>
                                            <p:fltVal val="360"/>
                                          </p:val>
                                        </p:tav>
                                        <p:tav tm="100000">
                                          <p:val>
                                            <p:fltVal val="0"/>
                                          </p:val>
                                        </p:tav>
                                      </p:tavLst>
                                    </p:anim>
                                    <p:animEffect transition="in" filter="fade">
                                      <p:cBhvr>
                                        <p:cTn id="26" dur="500"/>
                                        <p:tgtEl>
                                          <p:spTgt spid="31"/>
                                        </p:tgtEl>
                                      </p:cBhvr>
                                    </p:animEffect>
                                  </p:childTnLst>
                                </p:cTn>
                              </p:par>
                              <p:par>
                                <p:cTn id="27" presetID="49" presetClass="entr" presetSubtype="0" decel="100000" fill="hold" grpId="0" nodeType="withEffect">
                                  <p:stCondLst>
                                    <p:cond delay="400"/>
                                  </p:stCondLst>
                                  <p:childTnLst>
                                    <p:set>
                                      <p:cBhvr>
                                        <p:cTn id="28" dur="1" fill="hold">
                                          <p:stCondLst>
                                            <p:cond delay="0"/>
                                          </p:stCondLst>
                                        </p:cTn>
                                        <p:tgtEl>
                                          <p:spTgt spid="32"/>
                                        </p:tgtEl>
                                        <p:attrNameLst>
                                          <p:attrName>style.visibility</p:attrName>
                                        </p:attrNameLst>
                                      </p:cBhvr>
                                      <p:to>
                                        <p:strVal val="visible"/>
                                      </p:to>
                                    </p:set>
                                    <p:anim calcmode="lin" valueType="num">
                                      <p:cBhvr>
                                        <p:cTn id="29" dur="500" fill="hold"/>
                                        <p:tgtEl>
                                          <p:spTgt spid="32"/>
                                        </p:tgtEl>
                                        <p:attrNameLst>
                                          <p:attrName>ppt_w</p:attrName>
                                        </p:attrNameLst>
                                      </p:cBhvr>
                                      <p:tavLst>
                                        <p:tav tm="0">
                                          <p:val>
                                            <p:fltVal val="0"/>
                                          </p:val>
                                        </p:tav>
                                        <p:tav tm="100000">
                                          <p:val>
                                            <p:strVal val="#ppt_w"/>
                                          </p:val>
                                        </p:tav>
                                      </p:tavLst>
                                    </p:anim>
                                    <p:anim calcmode="lin" valueType="num">
                                      <p:cBhvr>
                                        <p:cTn id="30" dur="500" fill="hold"/>
                                        <p:tgtEl>
                                          <p:spTgt spid="32"/>
                                        </p:tgtEl>
                                        <p:attrNameLst>
                                          <p:attrName>ppt_h</p:attrName>
                                        </p:attrNameLst>
                                      </p:cBhvr>
                                      <p:tavLst>
                                        <p:tav tm="0">
                                          <p:val>
                                            <p:fltVal val="0"/>
                                          </p:val>
                                        </p:tav>
                                        <p:tav tm="100000">
                                          <p:val>
                                            <p:strVal val="#ppt_h"/>
                                          </p:val>
                                        </p:tav>
                                      </p:tavLst>
                                    </p:anim>
                                    <p:anim calcmode="lin" valueType="num">
                                      <p:cBhvr>
                                        <p:cTn id="31" dur="500" fill="hold"/>
                                        <p:tgtEl>
                                          <p:spTgt spid="32"/>
                                        </p:tgtEl>
                                        <p:attrNameLst>
                                          <p:attrName>style.rotation</p:attrName>
                                        </p:attrNameLst>
                                      </p:cBhvr>
                                      <p:tavLst>
                                        <p:tav tm="0">
                                          <p:val>
                                            <p:fltVal val="360"/>
                                          </p:val>
                                        </p:tav>
                                        <p:tav tm="100000">
                                          <p:val>
                                            <p:fltVal val="0"/>
                                          </p:val>
                                        </p:tav>
                                      </p:tavLst>
                                    </p:anim>
                                    <p:animEffect transition="in" filter="fade">
                                      <p:cBhvr>
                                        <p:cTn id="32" dur="500"/>
                                        <p:tgtEl>
                                          <p:spTgt spid="32"/>
                                        </p:tgtEl>
                                      </p:cBhvr>
                                    </p:animEffect>
                                  </p:childTnLst>
                                </p:cTn>
                              </p:par>
                            </p:childTnLst>
                          </p:cTn>
                        </p:par>
                        <p:par>
                          <p:cTn id="33" fill="hold">
                            <p:stCondLst>
                              <p:cond delay="1900"/>
                            </p:stCondLst>
                            <p:childTnLst>
                              <p:par>
                                <p:cTn id="34" presetID="22" presetClass="entr" presetSubtype="8" fill="hold" grpId="0" nodeType="afterEffect">
                                  <p:stCondLst>
                                    <p:cond delay="0"/>
                                  </p:stCondLst>
                                  <p:childTnLst>
                                    <p:set>
                                      <p:cBhvr>
                                        <p:cTn id="35" dur="1" fill="hold">
                                          <p:stCondLst>
                                            <p:cond delay="0"/>
                                          </p:stCondLst>
                                        </p:cTn>
                                        <p:tgtEl>
                                          <p:spTgt spid="34"/>
                                        </p:tgtEl>
                                        <p:attrNameLst>
                                          <p:attrName>style.visibility</p:attrName>
                                        </p:attrNameLst>
                                      </p:cBhvr>
                                      <p:to>
                                        <p:strVal val="visible"/>
                                      </p:to>
                                    </p:set>
                                    <p:animEffect transition="in" filter="wipe(left)">
                                      <p:cBhvr>
                                        <p:cTn id="36" dur="500"/>
                                        <p:tgtEl>
                                          <p:spTgt spid="34"/>
                                        </p:tgtEl>
                                      </p:cBhvr>
                                    </p:animEffect>
                                  </p:childTnLst>
                                </p:cTn>
                              </p:par>
                            </p:childTnLst>
                          </p:cTn>
                        </p:par>
                        <p:par>
                          <p:cTn id="37" fill="hold">
                            <p:stCondLst>
                              <p:cond delay="2400"/>
                            </p:stCondLst>
                            <p:childTnLst>
                              <p:par>
                                <p:cTn id="38" presetID="45" presetClass="entr" presetSubtype="0" fill="hold" grpId="0"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500"/>
                                        <p:tgtEl>
                                          <p:spTgt spid="37"/>
                                        </p:tgtEl>
                                      </p:cBhvr>
                                    </p:animEffect>
                                    <p:anim calcmode="lin" valueType="num">
                                      <p:cBhvr>
                                        <p:cTn id="41" dur="500" fill="hold"/>
                                        <p:tgtEl>
                                          <p:spTgt spid="37"/>
                                        </p:tgtEl>
                                        <p:attrNameLst>
                                          <p:attrName>ppt_w</p:attrName>
                                        </p:attrNameLst>
                                      </p:cBhvr>
                                      <p:tavLst>
                                        <p:tav tm="0" fmla="#ppt_w*sin(2.5*pi*$)">
                                          <p:val>
                                            <p:fltVal val="0"/>
                                          </p:val>
                                        </p:tav>
                                        <p:tav tm="100000">
                                          <p:val>
                                            <p:fltVal val="1"/>
                                          </p:val>
                                        </p:tav>
                                      </p:tavLst>
                                    </p:anim>
                                    <p:anim calcmode="lin" valueType="num">
                                      <p:cBhvr>
                                        <p:cTn id="42" dur="500" fill="hold"/>
                                        <p:tgtEl>
                                          <p:spTgt spid="37"/>
                                        </p:tgtEl>
                                        <p:attrNameLst>
                                          <p:attrName>ppt_h</p:attrName>
                                        </p:attrNameLst>
                                      </p:cBhvr>
                                      <p:tavLst>
                                        <p:tav tm="0">
                                          <p:val>
                                            <p:strVal val="#ppt_h"/>
                                          </p:val>
                                        </p:tav>
                                        <p:tav tm="100000">
                                          <p:val>
                                            <p:strVal val="#ppt_h"/>
                                          </p:val>
                                        </p:tav>
                                      </p:tavLst>
                                    </p:anim>
                                  </p:childTnLst>
                                </p:cTn>
                              </p:par>
                              <p:par>
                                <p:cTn id="43" presetID="22" presetClass="entr" presetSubtype="8" fill="hold" grpId="0" nodeType="with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wipe(left)">
                                      <p:cBhvr>
                                        <p:cTn id="45" dur="500"/>
                                        <p:tgtEl>
                                          <p:spTgt spid="40"/>
                                        </p:tgtEl>
                                      </p:cBhvr>
                                    </p:animEffect>
                                  </p:childTnLst>
                                </p:cTn>
                              </p:par>
                            </p:childTnLst>
                          </p:cTn>
                        </p:par>
                        <p:par>
                          <p:cTn id="46" fill="hold">
                            <p:stCondLst>
                              <p:cond delay="2900"/>
                            </p:stCondLst>
                            <p:childTnLst>
                              <p:par>
                                <p:cTn id="47" presetID="22" presetClass="entr" presetSubtype="8" fill="hold" grpId="0" nodeType="after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wipe(left)">
                                      <p:cBhvr>
                                        <p:cTn id="49" dur="500"/>
                                        <p:tgtEl>
                                          <p:spTgt spid="35"/>
                                        </p:tgtEl>
                                      </p:cBhvr>
                                    </p:animEffect>
                                  </p:childTnLst>
                                </p:cTn>
                              </p:par>
                            </p:childTnLst>
                          </p:cTn>
                        </p:par>
                        <p:par>
                          <p:cTn id="50" fill="hold">
                            <p:stCondLst>
                              <p:cond delay="3400"/>
                            </p:stCondLst>
                            <p:childTnLst>
                              <p:par>
                                <p:cTn id="51" presetID="45" presetClass="entr" presetSubtype="0" fill="hold" grpId="0" nodeType="after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fade">
                                      <p:cBhvr>
                                        <p:cTn id="53" dur="500"/>
                                        <p:tgtEl>
                                          <p:spTgt spid="38"/>
                                        </p:tgtEl>
                                      </p:cBhvr>
                                    </p:animEffect>
                                    <p:anim calcmode="lin" valueType="num">
                                      <p:cBhvr>
                                        <p:cTn id="54" dur="500" fill="hold"/>
                                        <p:tgtEl>
                                          <p:spTgt spid="38"/>
                                        </p:tgtEl>
                                        <p:attrNameLst>
                                          <p:attrName>ppt_w</p:attrName>
                                        </p:attrNameLst>
                                      </p:cBhvr>
                                      <p:tavLst>
                                        <p:tav tm="0" fmla="#ppt_w*sin(2.5*pi*$)">
                                          <p:val>
                                            <p:fltVal val="0"/>
                                          </p:val>
                                        </p:tav>
                                        <p:tav tm="100000">
                                          <p:val>
                                            <p:fltVal val="1"/>
                                          </p:val>
                                        </p:tav>
                                      </p:tavLst>
                                    </p:anim>
                                    <p:anim calcmode="lin" valueType="num">
                                      <p:cBhvr>
                                        <p:cTn id="55" dur="500" fill="hold"/>
                                        <p:tgtEl>
                                          <p:spTgt spid="38"/>
                                        </p:tgtEl>
                                        <p:attrNameLst>
                                          <p:attrName>ppt_h</p:attrName>
                                        </p:attrNameLst>
                                      </p:cBhvr>
                                      <p:tavLst>
                                        <p:tav tm="0">
                                          <p:val>
                                            <p:strVal val="#ppt_h"/>
                                          </p:val>
                                        </p:tav>
                                        <p:tav tm="100000">
                                          <p:val>
                                            <p:strVal val="#ppt_h"/>
                                          </p:val>
                                        </p:tav>
                                      </p:tavLst>
                                    </p:anim>
                                  </p:childTnLst>
                                </p:cTn>
                              </p:par>
                              <p:par>
                                <p:cTn id="56" presetID="22" presetClass="entr" presetSubtype="8" fill="hold" grpId="0" nodeType="withEffect">
                                  <p:stCondLst>
                                    <p:cond delay="0"/>
                                  </p:stCondLst>
                                  <p:childTnLst>
                                    <p:set>
                                      <p:cBhvr>
                                        <p:cTn id="57" dur="1" fill="hold">
                                          <p:stCondLst>
                                            <p:cond delay="0"/>
                                          </p:stCondLst>
                                        </p:cTn>
                                        <p:tgtEl>
                                          <p:spTgt spid="41"/>
                                        </p:tgtEl>
                                        <p:attrNameLst>
                                          <p:attrName>style.visibility</p:attrName>
                                        </p:attrNameLst>
                                      </p:cBhvr>
                                      <p:to>
                                        <p:strVal val="visible"/>
                                      </p:to>
                                    </p:set>
                                    <p:animEffect transition="in" filter="wipe(left)">
                                      <p:cBhvr>
                                        <p:cTn id="58" dur="500"/>
                                        <p:tgtEl>
                                          <p:spTgt spid="41"/>
                                        </p:tgtEl>
                                      </p:cBhvr>
                                    </p:animEffect>
                                  </p:childTnLst>
                                </p:cTn>
                              </p:par>
                            </p:childTnLst>
                          </p:cTn>
                        </p:par>
                        <p:par>
                          <p:cTn id="59" fill="hold">
                            <p:stCondLst>
                              <p:cond delay="3900"/>
                            </p:stCondLst>
                            <p:childTnLst>
                              <p:par>
                                <p:cTn id="60" presetID="22" presetClass="entr" presetSubtype="8" fill="hold" grpId="0" nodeType="after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wipe(left)">
                                      <p:cBhvr>
                                        <p:cTn id="62" dur="500"/>
                                        <p:tgtEl>
                                          <p:spTgt spid="36"/>
                                        </p:tgtEl>
                                      </p:cBhvr>
                                    </p:animEffect>
                                  </p:childTnLst>
                                </p:cTn>
                              </p:par>
                            </p:childTnLst>
                          </p:cTn>
                        </p:par>
                        <p:par>
                          <p:cTn id="63" fill="hold">
                            <p:stCondLst>
                              <p:cond delay="4400"/>
                            </p:stCondLst>
                            <p:childTnLst>
                              <p:par>
                                <p:cTn id="64" presetID="45" presetClass="entr" presetSubtype="0" fill="hold" grpId="0" nodeType="after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500"/>
                                        <p:tgtEl>
                                          <p:spTgt spid="39"/>
                                        </p:tgtEl>
                                      </p:cBhvr>
                                    </p:animEffect>
                                    <p:anim calcmode="lin" valueType="num">
                                      <p:cBhvr>
                                        <p:cTn id="67" dur="500" fill="hold"/>
                                        <p:tgtEl>
                                          <p:spTgt spid="39"/>
                                        </p:tgtEl>
                                        <p:attrNameLst>
                                          <p:attrName>ppt_w</p:attrName>
                                        </p:attrNameLst>
                                      </p:cBhvr>
                                      <p:tavLst>
                                        <p:tav tm="0" fmla="#ppt_w*sin(2.5*pi*$)">
                                          <p:val>
                                            <p:fltVal val="0"/>
                                          </p:val>
                                        </p:tav>
                                        <p:tav tm="100000">
                                          <p:val>
                                            <p:fltVal val="1"/>
                                          </p:val>
                                        </p:tav>
                                      </p:tavLst>
                                    </p:anim>
                                    <p:anim calcmode="lin" valueType="num">
                                      <p:cBhvr>
                                        <p:cTn id="68" dur="500" fill="hold"/>
                                        <p:tgtEl>
                                          <p:spTgt spid="39"/>
                                        </p:tgtEl>
                                        <p:attrNameLst>
                                          <p:attrName>ppt_h</p:attrName>
                                        </p:attrNameLst>
                                      </p:cBhvr>
                                      <p:tavLst>
                                        <p:tav tm="0">
                                          <p:val>
                                            <p:strVal val="#ppt_h"/>
                                          </p:val>
                                        </p:tav>
                                        <p:tav tm="100000">
                                          <p:val>
                                            <p:strVal val="#ppt_h"/>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wipe(left)">
                                      <p:cBhvr>
                                        <p:cTn id="71"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2" grpId="0" animBg="1"/>
      <p:bldP spid="34" grpId="0" animBg="1"/>
      <p:bldP spid="35" grpId="0" animBg="1"/>
      <p:bldP spid="36" grpId="0" animBg="1"/>
      <p:bldP spid="37" grpId="0"/>
      <p:bldP spid="38" grpId="0"/>
      <p:bldP spid="39" grpId="0"/>
      <p:bldP spid="40" grpId="0"/>
      <p:bldP spid="41" grpId="0"/>
      <p:bldP spid="4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ChangeArrowheads="1"/>
          </p:cNvSpPr>
          <p:nvPr/>
        </p:nvSpPr>
        <p:spPr bwMode="auto">
          <a:xfrm>
            <a:off x="6561715" y="1427823"/>
            <a:ext cx="1308100" cy="515937"/>
          </a:xfrm>
          <a:prstGeom prst="rect">
            <a:avLst/>
          </a:prstGeom>
          <a:solidFill>
            <a:schemeClr val="accent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mn-ea"/>
                <a:cs typeface="+mn-ea"/>
              </a:rPr>
              <a:t>第一章</a:t>
            </a:r>
          </a:p>
        </p:txBody>
      </p:sp>
      <p:sp>
        <p:nvSpPr>
          <p:cNvPr id="8" name="文本框 7"/>
          <p:cNvSpPr txBox="1"/>
          <p:nvPr/>
        </p:nvSpPr>
        <p:spPr>
          <a:xfrm>
            <a:off x="8158413" y="1429310"/>
            <a:ext cx="2787943" cy="482120"/>
          </a:xfrm>
          <a:prstGeom prst="rect">
            <a:avLst/>
          </a:prstGeom>
          <a:noFill/>
        </p:spPr>
        <p:txBody>
          <a:bodyPr wrap="none" rtlCol="0">
            <a:spAutoFit/>
          </a:bodyPr>
          <a:lstStyle/>
          <a:p>
            <a:r>
              <a:rPr lang="zh-CN" altLang="en-US" sz="2533" b="1" dirty="0">
                <a:solidFill>
                  <a:schemeClr val="accent1"/>
                </a:solidFill>
                <a:latin typeface="+mn-ea"/>
                <a:cs typeface="+mn-ea"/>
              </a:rPr>
              <a:t>单击输入标题内容</a:t>
            </a:r>
          </a:p>
        </p:txBody>
      </p:sp>
      <p:sp>
        <p:nvSpPr>
          <p:cNvPr id="9" name="Rectangle 7"/>
          <p:cNvSpPr>
            <a:spLocks noChangeArrowheads="1"/>
          </p:cNvSpPr>
          <p:nvPr/>
        </p:nvSpPr>
        <p:spPr bwMode="auto">
          <a:xfrm>
            <a:off x="6561715" y="2589963"/>
            <a:ext cx="1308100" cy="515937"/>
          </a:xfrm>
          <a:prstGeom prst="rect">
            <a:avLst/>
          </a:prstGeom>
          <a:solidFill>
            <a:schemeClr val="accent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mn-ea"/>
                <a:cs typeface="+mn-ea"/>
              </a:rPr>
              <a:t>第二章</a:t>
            </a:r>
          </a:p>
        </p:txBody>
      </p:sp>
      <p:sp>
        <p:nvSpPr>
          <p:cNvPr id="10" name="文本框 9"/>
          <p:cNvSpPr txBox="1"/>
          <p:nvPr/>
        </p:nvSpPr>
        <p:spPr>
          <a:xfrm>
            <a:off x="8158413" y="2591450"/>
            <a:ext cx="2787943" cy="482120"/>
          </a:xfrm>
          <a:prstGeom prst="rect">
            <a:avLst/>
          </a:prstGeom>
          <a:noFill/>
        </p:spPr>
        <p:txBody>
          <a:bodyPr wrap="none" rtlCol="0">
            <a:spAutoFit/>
          </a:bodyPr>
          <a:lstStyle/>
          <a:p>
            <a:r>
              <a:rPr lang="zh-CN" altLang="en-US" sz="2533" b="1" dirty="0">
                <a:solidFill>
                  <a:schemeClr val="accent2"/>
                </a:solidFill>
                <a:latin typeface="+mn-ea"/>
                <a:cs typeface="+mn-ea"/>
              </a:rPr>
              <a:t>单击输入标题内容</a:t>
            </a:r>
          </a:p>
        </p:txBody>
      </p:sp>
      <p:sp>
        <p:nvSpPr>
          <p:cNvPr id="13" name="Rectangle 7"/>
          <p:cNvSpPr>
            <a:spLocks noChangeArrowheads="1"/>
          </p:cNvSpPr>
          <p:nvPr/>
        </p:nvSpPr>
        <p:spPr bwMode="auto">
          <a:xfrm>
            <a:off x="6561715" y="3752103"/>
            <a:ext cx="1308100" cy="515937"/>
          </a:xfrm>
          <a:prstGeom prst="rect">
            <a:avLst/>
          </a:prstGeom>
          <a:solidFill>
            <a:schemeClr val="accent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mn-ea"/>
                <a:cs typeface="+mn-ea"/>
              </a:rPr>
              <a:t>第三章</a:t>
            </a:r>
          </a:p>
        </p:txBody>
      </p:sp>
      <p:sp>
        <p:nvSpPr>
          <p:cNvPr id="14" name="文本框 13"/>
          <p:cNvSpPr txBox="1"/>
          <p:nvPr/>
        </p:nvSpPr>
        <p:spPr>
          <a:xfrm>
            <a:off x="8158413" y="3753590"/>
            <a:ext cx="2787943" cy="482120"/>
          </a:xfrm>
          <a:prstGeom prst="rect">
            <a:avLst/>
          </a:prstGeom>
          <a:noFill/>
        </p:spPr>
        <p:txBody>
          <a:bodyPr wrap="none" rtlCol="0">
            <a:spAutoFit/>
          </a:bodyPr>
          <a:lstStyle/>
          <a:p>
            <a:r>
              <a:rPr lang="zh-CN" altLang="en-US" sz="2533" b="1" dirty="0">
                <a:solidFill>
                  <a:schemeClr val="accent1"/>
                </a:solidFill>
                <a:latin typeface="+mn-ea"/>
                <a:cs typeface="+mn-ea"/>
              </a:rPr>
              <a:t>单击输入标题内容</a:t>
            </a:r>
          </a:p>
        </p:txBody>
      </p:sp>
      <p:sp>
        <p:nvSpPr>
          <p:cNvPr id="16" name="Rectangle 7"/>
          <p:cNvSpPr>
            <a:spLocks noChangeArrowheads="1"/>
          </p:cNvSpPr>
          <p:nvPr/>
        </p:nvSpPr>
        <p:spPr bwMode="auto">
          <a:xfrm>
            <a:off x="6561715" y="4914241"/>
            <a:ext cx="1308100" cy="515937"/>
          </a:xfrm>
          <a:prstGeom prst="rect">
            <a:avLst/>
          </a:prstGeom>
          <a:solidFill>
            <a:schemeClr val="accent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mn-ea"/>
                <a:cs typeface="+mn-ea"/>
              </a:rPr>
              <a:t>第四章</a:t>
            </a:r>
          </a:p>
        </p:txBody>
      </p:sp>
      <p:sp>
        <p:nvSpPr>
          <p:cNvPr id="17" name="文本框 16"/>
          <p:cNvSpPr txBox="1"/>
          <p:nvPr/>
        </p:nvSpPr>
        <p:spPr>
          <a:xfrm>
            <a:off x="8158413" y="4915728"/>
            <a:ext cx="2787943" cy="482120"/>
          </a:xfrm>
          <a:prstGeom prst="rect">
            <a:avLst/>
          </a:prstGeom>
          <a:noFill/>
        </p:spPr>
        <p:txBody>
          <a:bodyPr wrap="none" rtlCol="0">
            <a:spAutoFit/>
          </a:bodyPr>
          <a:lstStyle/>
          <a:p>
            <a:r>
              <a:rPr lang="zh-CN" altLang="en-US" sz="2533" b="1" dirty="0">
                <a:solidFill>
                  <a:schemeClr val="accent2"/>
                </a:solidFill>
                <a:latin typeface="+mn-ea"/>
                <a:cs typeface="+mn-ea"/>
              </a:rPr>
              <a:t>单击输入标题内容</a:t>
            </a:r>
          </a:p>
        </p:txBody>
      </p:sp>
      <p:sp>
        <p:nvSpPr>
          <p:cNvPr id="18" name="文本框 5"/>
          <p:cNvSpPr txBox="1"/>
          <p:nvPr/>
        </p:nvSpPr>
        <p:spPr>
          <a:xfrm>
            <a:off x="1245645" y="2439040"/>
            <a:ext cx="2641196" cy="993734"/>
          </a:xfrm>
          <a:prstGeom prst="rect">
            <a:avLst/>
          </a:prstGeom>
          <a:noFill/>
        </p:spPr>
        <p:txBody>
          <a:bodyPr wrap="square" rtlCol="0">
            <a:spAutoFit/>
          </a:bodyPr>
          <a:lstStyle/>
          <a:p>
            <a:pPr>
              <a:lnSpc>
                <a:spcPct val="120000"/>
              </a:lnSpc>
            </a:pPr>
            <a:r>
              <a:rPr lang="zh-CN" altLang="en-US" sz="5333" b="1" dirty="0">
                <a:solidFill>
                  <a:schemeClr val="accent1"/>
                </a:solidFill>
                <a:latin typeface="+mn-ea"/>
                <a:cs typeface="+mn-ea"/>
                <a:sym typeface="+mn-lt"/>
              </a:rPr>
              <a:t>目</a:t>
            </a:r>
            <a:r>
              <a:rPr lang="zh-CN" altLang="en-US" sz="5333" b="1" dirty="0">
                <a:solidFill>
                  <a:schemeClr val="tx1">
                    <a:lumMod val="65000"/>
                    <a:lumOff val="35000"/>
                  </a:schemeClr>
                </a:solidFill>
                <a:latin typeface="+mn-ea"/>
                <a:cs typeface="+mn-ea"/>
                <a:sym typeface="+mn-lt"/>
              </a:rPr>
              <a:t> </a:t>
            </a:r>
            <a:r>
              <a:rPr lang="zh-CN" altLang="en-US" sz="5333" b="1" dirty="0">
                <a:solidFill>
                  <a:schemeClr val="accent2"/>
                </a:solidFill>
                <a:latin typeface="+mn-ea"/>
                <a:cs typeface="+mn-ea"/>
                <a:sym typeface="+mn-lt"/>
              </a:rPr>
              <a:t>录</a:t>
            </a:r>
          </a:p>
        </p:txBody>
      </p:sp>
      <p:sp>
        <p:nvSpPr>
          <p:cNvPr id="19" name="文本框 30"/>
          <p:cNvSpPr txBox="1"/>
          <p:nvPr/>
        </p:nvSpPr>
        <p:spPr>
          <a:xfrm>
            <a:off x="1312476" y="3415515"/>
            <a:ext cx="3599497" cy="978729"/>
          </a:xfrm>
          <a:prstGeom prst="rect">
            <a:avLst/>
          </a:prstGeom>
          <a:noFill/>
        </p:spPr>
        <p:txBody>
          <a:bodyPr wrap="square" rtlCol="0">
            <a:spAutoFit/>
          </a:bodyPr>
          <a:lstStyle/>
          <a:p>
            <a:pPr>
              <a:lnSpc>
                <a:spcPct val="120000"/>
              </a:lnSpc>
            </a:pPr>
            <a:r>
              <a:rPr lang="zh-CN" altLang="en-US" sz="1200" dirty="0">
                <a:solidFill>
                  <a:schemeClr val="tx1">
                    <a:lumMod val="65000"/>
                    <a:lumOff val="35000"/>
                  </a:schemeClr>
                </a:solidFill>
                <a:latin typeface="+mn-ea"/>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a:t>
            </a:r>
          </a:p>
        </p:txBody>
      </p:sp>
    </p:spTree>
    <p:extLst>
      <p:ext uri="{BB962C8B-B14F-4D97-AF65-F5344CB8AC3E}">
        <p14:creationId xmlns:p14="http://schemas.microsoft.com/office/powerpoint/2010/main" val="23136480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MH_Others_1"/>
          <p:cNvSpPr txBox="1"/>
          <p:nvPr>
            <p:custDataLst>
              <p:tags r:id="rId1"/>
            </p:custDataLst>
          </p:nvPr>
        </p:nvSpPr>
        <p:spPr>
          <a:xfrm>
            <a:off x="3903893" y="525967"/>
            <a:ext cx="4384215" cy="369332"/>
          </a:xfrm>
          <a:prstGeom prst="rect">
            <a:avLst/>
          </a:prstGeom>
          <a:noFill/>
        </p:spPr>
        <p:txBody>
          <a:bodyPr vert="horz" wrap="square" lIns="0" tIns="0" rIns="0" bIns="0" rtlCol="0" anchor="ctr" anchorCtr="0">
            <a:spAutoFit/>
          </a:bodyPr>
          <a:lstStyle/>
          <a:p>
            <a:pPr algn="ctr"/>
            <a:r>
              <a:rPr lang="zh-CN" altLang="en-US" sz="2400" b="1" dirty="0">
                <a:solidFill>
                  <a:schemeClr val="accent2"/>
                </a:solidFill>
                <a:latin typeface="Arial" panose="020B0604020202020204" pitchFamily="34" charset="0"/>
                <a:cs typeface="+mn-ea"/>
                <a:sym typeface="Arial" panose="020B0604020202020204" pitchFamily="34" charset="0"/>
              </a:rPr>
              <a:t>单击输入标题内容</a:t>
            </a:r>
          </a:p>
        </p:txBody>
      </p:sp>
      <p:cxnSp>
        <p:nvCxnSpPr>
          <p:cNvPr id="3" name="直接连接符 2"/>
          <p:cNvCxnSpPr>
            <a:cxnSpLocks/>
          </p:cNvCxnSpPr>
          <p:nvPr/>
        </p:nvCxnSpPr>
        <p:spPr>
          <a:xfrm>
            <a:off x="1172623" y="3360380"/>
            <a:ext cx="9651635" cy="0"/>
          </a:xfrm>
          <a:prstGeom prst="line">
            <a:avLst/>
          </a:prstGeom>
          <a:noFill/>
          <a:ln w="19050" cap="flat" cmpd="sng" algn="ctr">
            <a:solidFill>
              <a:schemeClr val="bg1">
                <a:lumMod val="75000"/>
              </a:schemeClr>
            </a:solidFill>
            <a:prstDash val="solid"/>
          </a:ln>
          <a:effectLst/>
        </p:spPr>
      </p:cxnSp>
      <p:sp>
        <p:nvSpPr>
          <p:cNvPr id="4" name="椭圆 3"/>
          <p:cNvSpPr/>
          <p:nvPr/>
        </p:nvSpPr>
        <p:spPr>
          <a:xfrm>
            <a:off x="1936231" y="3177471"/>
            <a:ext cx="360000" cy="360000"/>
          </a:xfrm>
          <a:prstGeom prst="ellipse">
            <a:avLst/>
          </a:prstGeom>
          <a:solidFill>
            <a:schemeClr val="accent1"/>
          </a:solidFill>
          <a:ln w="25400" cap="flat" cmpd="sng" algn="ctr">
            <a:noFill/>
            <a:prstDash val="solid"/>
          </a:ln>
          <a:effectLst/>
        </p:spPr>
        <p:txBody>
          <a:bodyPr rtlCol="0" anchor="ctr"/>
          <a:lstStyle/>
          <a:p>
            <a:pPr algn="ctr" defTabSz="914377">
              <a:defRPr/>
            </a:pPr>
            <a:endParaRPr lang="zh-CN" altLang="en-US" kern="0" dirty="0">
              <a:solidFill>
                <a:schemeClr val="tx1">
                  <a:lumMod val="65000"/>
                  <a:lumOff val="35000"/>
                </a:schemeClr>
              </a:solidFill>
              <a:cs typeface="+mn-ea"/>
              <a:sym typeface="+mn-lt"/>
            </a:endParaRPr>
          </a:p>
        </p:txBody>
      </p:sp>
      <p:sp>
        <p:nvSpPr>
          <p:cNvPr id="5" name="椭圆 4"/>
          <p:cNvSpPr/>
          <p:nvPr/>
        </p:nvSpPr>
        <p:spPr>
          <a:xfrm>
            <a:off x="4576524" y="3177471"/>
            <a:ext cx="360000" cy="360000"/>
          </a:xfrm>
          <a:prstGeom prst="ellipse">
            <a:avLst/>
          </a:prstGeom>
          <a:solidFill>
            <a:schemeClr val="accent2"/>
          </a:solidFill>
          <a:ln w="25400" cap="flat" cmpd="sng" algn="ctr">
            <a:noFill/>
            <a:prstDash val="solid"/>
          </a:ln>
          <a:effectLst/>
        </p:spPr>
        <p:txBody>
          <a:bodyPr rtlCol="0" anchor="ctr"/>
          <a:lstStyle/>
          <a:p>
            <a:pPr algn="ctr" defTabSz="914377">
              <a:defRPr/>
            </a:pPr>
            <a:endParaRPr lang="zh-CN" altLang="en-US" kern="0">
              <a:solidFill>
                <a:schemeClr val="tx1">
                  <a:lumMod val="65000"/>
                  <a:lumOff val="35000"/>
                </a:schemeClr>
              </a:solidFill>
              <a:cs typeface="+mn-ea"/>
              <a:sym typeface="+mn-lt"/>
            </a:endParaRPr>
          </a:p>
        </p:txBody>
      </p:sp>
      <p:sp>
        <p:nvSpPr>
          <p:cNvPr id="6" name="椭圆 5"/>
          <p:cNvSpPr/>
          <p:nvPr/>
        </p:nvSpPr>
        <p:spPr>
          <a:xfrm>
            <a:off x="7216817" y="3177471"/>
            <a:ext cx="360000" cy="360000"/>
          </a:xfrm>
          <a:prstGeom prst="ellipse">
            <a:avLst/>
          </a:prstGeom>
          <a:solidFill>
            <a:schemeClr val="accent1"/>
          </a:solidFill>
          <a:ln w="25400" cap="flat" cmpd="sng" algn="ctr">
            <a:noFill/>
            <a:prstDash val="solid"/>
          </a:ln>
          <a:effectLst/>
        </p:spPr>
        <p:txBody>
          <a:bodyPr rtlCol="0" anchor="ctr"/>
          <a:lstStyle/>
          <a:p>
            <a:pPr algn="ctr" defTabSz="914377">
              <a:defRPr/>
            </a:pPr>
            <a:endParaRPr lang="zh-CN" altLang="en-US" kern="0">
              <a:solidFill>
                <a:schemeClr val="tx1">
                  <a:lumMod val="65000"/>
                  <a:lumOff val="35000"/>
                </a:schemeClr>
              </a:solidFill>
              <a:cs typeface="+mn-ea"/>
              <a:sym typeface="+mn-lt"/>
            </a:endParaRPr>
          </a:p>
        </p:txBody>
      </p:sp>
      <p:sp>
        <p:nvSpPr>
          <p:cNvPr id="7" name="椭圆 6"/>
          <p:cNvSpPr/>
          <p:nvPr/>
        </p:nvSpPr>
        <p:spPr>
          <a:xfrm>
            <a:off x="9857111" y="3177471"/>
            <a:ext cx="360000" cy="360000"/>
          </a:xfrm>
          <a:prstGeom prst="ellipse">
            <a:avLst/>
          </a:prstGeom>
          <a:solidFill>
            <a:schemeClr val="accent2"/>
          </a:solidFill>
          <a:ln w="25400" cap="flat" cmpd="sng" algn="ctr">
            <a:noFill/>
            <a:prstDash val="solid"/>
          </a:ln>
          <a:effectLst/>
        </p:spPr>
        <p:txBody>
          <a:bodyPr rtlCol="0" anchor="ctr"/>
          <a:lstStyle/>
          <a:p>
            <a:pPr algn="ctr" defTabSz="914377">
              <a:defRPr/>
            </a:pPr>
            <a:endParaRPr lang="zh-CN" altLang="en-US" kern="0">
              <a:solidFill>
                <a:schemeClr val="tx1">
                  <a:lumMod val="65000"/>
                  <a:lumOff val="35000"/>
                </a:schemeClr>
              </a:solidFill>
              <a:cs typeface="+mn-ea"/>
              <a:sym typeface="+mn-lt"/>
            </a:endParaRPr>
          </a:p>
        </p:txBody>
      </p:sp>
      <p:sp>
        <p:nvSpPr>
          <p:cNvPr id="8" name="矩形 7"/>
          <p:cNvSpPr/>
          <p:nvPr/>
        </p:nvSpPr>
        <p:spPr>
          <a:xfrm>
            <a:off x="911425" y="4101949"/>
            <a:ext cx="2409615" cy="561436"/>
          </a:xfrm>
          <a:prstGeom prst="rect">
            <a:avLst/>
          </a:prstGeom>
        </p:spPr>
        <p:txBody>
          <a:bodyPr wrap="square">
            <a:spAutoFit/>
          </a:bodyPr>
          <a:lstStyle/>
          <a:p>
            <a:pPr algn="ctr">
              <a:lnSpc>
                <a:spcPct val="127000"/>
              </a:lnSpc>
            </a:pPr>
            <a:r>
              <a:rPr lang="zh-CN" altLang="en-US" sz="1200" dirty="0">
                <a:solidFill>
                  <a:schemeClr val="tx1">
                    <a:lumMod val="65000"/>
                    <a:lumOff val="35000"/>
                  </a:schemeClr>
                </a:solidFill>
                <a:cs typeface="+mn-ea"/>
                <a:sym typeface="+mn-lt"/>
              </a:rPr>
              <a:t>请在此添加文字说明，模板。请在此添加文字说明，模板。</a:t>
            </a:r>
          </a:p>
        </p:txBody>
      </p:sp>
      <p:sp>
        <p:nvSpPr>
          <p:cNvPr id="9" name="矩形 8"/>
          <p:cNvSpPr/>
          <p:nvPr/>
        </p:nvSpPr>
        <p:spPr>
          <a:xfrm>
            <a:off x="3551718" y="4101949"/>
            <a:ext cx="2409615" cy="561436"/>
          </a:xfrm>
          <a:prstGeom prst="rect">
            <a:avLst/>
          </a:prstGeom>
        </p:spPr>
        <p:txBody>
          <a:bodyPr wrap="square">
            <a:spAutoFit/>
          </a:bodyPr>
          <a:lstStyle/>
          <a:p>
            <a:pPr algn="ctr">
              <a:lnSpc>
                <a:spcPct val="127000"/>
              </a:lnSpc>
            </a:pPr>
            <a:r>
              <a:rPr lang="zh-CN" altLang="en-US" sz="1200" dirty="0">
                <a:solidFill>
                  <a:schemeClr val="tx1">
                    <a:lumMod val="65000"/>
                    <a:lumOff val="35000"/>
                  </a:schemeClr>
                </a:solidFill>
                <a:cs typeface="+mn-ea"/>
                <a:sym typeface="+mn-lt"/>
              </a:rPr>
              <a:t>请在此添加文字说明，模板。请在此添加文字说明，模板。</a:t>
            </a:r>
          </a:p>
        </p:txBody>
      </p:sp>
      <p:sp>
        <p:nvSpPr>
          <p:cNvPr id="11" name="矩形 10"/>
          <p:cNvSpPr/>
          <p:nvPr/>
        </p:nvSpPr>
        <p:spPr>
          <a:xfrm>
            <a:off x="6192011" y="4101949"/>
            <a:ext cx="2409615" cy="561436"/>
          </a:xfrm>
          <a:prstGeom prst="rect">
            <a:avLst/>
          </a:prstGeom>
        </p:spPr>
        <p:txBody>
          <a:bodyPr wrap="square">
            <a:spAutoFit/>
          </a:bodyPr>
          <a:lstStyle/>
          <a:p>
            <a:pPr algn="ctr">
              <a:lnSpc>
                <a:spcPct val="127000"/>
              </a:lnSpc>
            </a:pPr>
            <a:r>
              <a:rPr lang="zh-CN" altLang="en-US" sz="1200" dirty="0">
                <a:solidFill>
                  <a:schemeClr val="tx1">
                    <a:lumMod val="65000"/>
                    <a:lumOff val="35000"/>
                  </a:schemeClr>
                </a:solidFill>
                <a:cs typeface="+mn-ea"/>
                <a:sym typeface="+mn-lt"/>
              </a:rPr>
              <a:t>请在此添加文字说明，模板。请在此添加文字说明，模板。</a:t>
            </a:r>
          </a:p>
        </p:txBody>
      </p:sp>
      <p:sp>
        <p:nvSpPr>
          <p:cNvPr id="12" name="矩形 11"/>
          <p:cNvSpPr/>
          <p:nvPr/>
        </p:nvSpPr>
        <p:spPr>
          <a:xfrm>
            <a:off x="8832305" y="4101949"/>
            <a:ext cx="2409615" cy="561436"/>
          </a:xfrm>
          <a:prstGeom prst="rect">
            <a:avLst/>
          </a:prstGeom>
        </p:spPr>
        <p:txBody>
          <a:bodyPr wrap="square">
            <a:spAutoFit/>
          </a:bodyPr>
          <a:lstStyle/>
          <a:p>
            <a:pPr algn="ctr">
              <a:lnSpc>
                <a:spcPct val="127000"/>
              </a:lnSpc>
            </a:pPr>
            <a:r>
              <a:rPr lang="zh-CN" altLang="en-US" sz="1200" dirty="0">
                <a:solidFill>
                  <a:schemeClr val="tx1">
                    <a:lumMod val="65000"/>
                    <a:lumOff val="35000"/>
                  </a:schemeClr>
                </a:solidFill>
                <a:cs typeface="+mn-ea"/>
                <a:sym typeface="+mn-lt"/>
              </a:rPr>
              <a:t>请在此添加文字说明，模板。请在此添加文字说明，模板。</a:t>
            </a:r>
          </a:p>
        </p:txBody>
      </p:sp>
      <p:sp>
        <p:nvSpPr>
          <p:cNvPr id="13" name="文本框 12"/>
          <p:cNvSpPr txBox="1"/>
          <p:nvPr/>
        </p:nvSpPr>
        <p:spPr>
          <a:xfrm>
            <a:off x="1331401" y="2372883"/>
            <a:ext cx="1569660" cy="369332"/>
          </a:xfrm>
          <a:prstGeom prst="rect">
            <a:avLst/>
          </a:prstGeom>
          <a:noFill/>
        </p:spPr>
        <p:txBody>
          <a:bodyPr wrap="none" rtlCol="0">
            <a:spAutoFit/>
          </a:bodyPr>
          <a:lstStyle/>
          <a:p>
            <a:pPr algn="just"/>
            <a:r>
              <a:rPr lang="zh-CN" altLang="en-US">
                <a:solidFill>
                  <a:schemeClr val="tx1">
                    <a:lumMod val="65000"/>
                    <a:lumOff val="35000"/>
                  </a:schemeClr>
                </a:solidFill>
                <a:cs typeface="+mn-ea"/>
                <a:sym typeface="+mn-lt"/>
              </a:rPr>
              <a:t>输入内容文本</a:t>
            </a:r>
            <a:endParaRPr lang="en-US" altLang="zh-CN" dirty="0">
              <a:solidFill>
                <a:schemeClr val="tx1">
                  <a:lumMod val="65000"/>
                  <a:lumOff val="35000"/>
                </a:schemeClr>
              </a:solidFill>
              <a:cs typeface="+mn-ea"/>
              <a:sym typeface="+mn-lt"/>
            </a:endParaRPr>
          </a:p>
        </p:txBody>
      </p:sp>
      <p:sp>
        <p:nvSpPr>
          <p:cNvPr id="14" name="文本框 13"/>
          <p:cNvSpPr txBox="1"/>
          <p:nvPr/>
        </p:nvSpPr>
        <p:spPr>
          <a:xfrm>
            <a:off x="3971694" y="2372883"/>
            <a:ext cx="1569660" cy="369332"/>
          </a:xfrm>
          <a:prstGeom prst="rect">
            <a:avLst/>
          </a:prstGeom>
          <a:noFill/>
        </p:spPr>
        <p:txBody>
          <a:bodyPr wrap="none" rtlCol="0">
            <a:spAutoFit/>
          </a:bodyPr>
          <a:lstStyle/>
          <a:p>
            <a:pPr algn="just"/>
            <a:r>
              <a:rPr lang="zh-CN" altLang="en-US">
                <a:solidFill>
                  <a:schemeClr val="tx1">
                    <a:lumMod val="65000"/>
                    <a:lumOff val="35000"/>
                  </a:schemeClr>
                </a:solidFill>
                <a:cs typeface="+mn-ea"/>
                <a:sym typeface="+mn-lt"/>
              </a:rPr>
              <a:t>输入内容文本</a:t>
            </a:r>
            <a:endParaRPr lang="en-US" altLang="zh-CN" dirty="0">
              <a:solidFill>
                <a:schemeClr val="tx1">
                  <a:lumMod val="65000"/>
                  <a:lumOff val="35000"/>
                </a:schemeClr>
              </a:solidFill>
              <a:cs typeface="+mn-ea"/>
              <a:sym typeface="+mn-lt"/>
            </a:endParaRPr>
          </a:p>
        </p:txBody>
      </p:sp>
      <p:sp>
        <p:nvSpPr>
          <p:cNvPr id="15" name="文本框 14"/>
          <p:cNvSpPr txBox="1"/>
          <p:nvPr/>
        </p:nvSpPr>
        <p:spPr>
          <a:xfrm>
            <a:off x="6611987" y="2372883"/>
            <a:ext cx="1569660" cy="369332"/>
          </a:xfrm>
          <a:prstGeom prst="rect">
            <a:avLst/>
          </a:prstGeom>
          <a:noFill/>
        </p:spPr>
        <p:txBody>
          <a:bodyPr wrap="none" rtlCol="0">
            <a:spAutoFit/>
          </a:bodyPr>
          <a:lstStyle/>
          <a:p>
            <a:pPr algn="just"/>
            <a:r>
              <a:rPr lang="zh-CN" altLang="en-US">
                <a:solidFill>
                  <a:schemeClr val="tx1">
                    <a:lumMod val="65000"/>
                    <a:lumOff val="35000"/>
                  </a:schemeClr>
                </a:solidFill>
                <a:cs typeface="+mn-ea"/>
                <a:sym typeface="+mn-lt"/>
              </a:rPr>
              <a:t>输入内容文本</a:t>
            </a:r>
            <a:endParaRPr lang="en-US" altLang="zh-CN" dirty="0">
              <a:solidFill>
                <a:schemeClr val="tx1">
                  <a:lumMod val="65000"/>
                  <a:lumOff val="35000"/>
                </a:schemeClr>
              </a:solidFill>
              <a:cs typeface="+mn-ea"/>
              <a:sym typeface="+mn-lt"/>
            </a:endParaRPr>
          </a:p>
        </p:txBody>
      </p:sp>
      <p:sp>
        <p:nvSpPr>
          <p:cNvPr id="16" name="文本框 15"/>
          <p:cNvSpPr txBox="1"/>
          <p:nvPr/>
        </p:nvSpPr>
        <p:spPr>
          <a:xfrm>
            <a:off x="9252281" y="2372883"/>
            <a:ext cx="1569660" cy="369332"/>
          </a:xfrm>
          <a:prstGeom prst="rect">
            <a:avLst/>
          </a:prstGeom>
          <a:noFill/>
        </p:spPr>
        <p:txBody>
          <a:bodyPr wrap="none" rtlCol="0">
            <a:spAutoFit/>
          </a:bodyPr>
          <a:lstStyle/>
          <a:p>
            <a:pPr algn="just"/>
            <a:r>
              <a:rPr lang="zh-CN" altLang="en-US">
                <a:solidFill>
                  <a:schemeClr val="tx1">
                    <a:lumMod val="65000"/>
                    <a:lumOff val="35000"/>
                  </a:schemeClr>
                </a:solidFill>
                <a:cs typeface="+mn-ea"/>
                <a:sym typeface="+mn-lt"/>
              </a:rPr>
              <a:t>输入内容文本</a:t>
            </a:r>
            <a:endParaRPr lang="en-US" altLang="zh-CN"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198291971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2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3"/>
                                        </p:tgtEl>
                                        <p:attrNameLst>
                                          <p:attrName>ppt_y</p:attrName>
                                        </p:attrNameLst>
                                      </p:cBhvr>
                                      <p:tavLst>
                                        <p:tav tm="0">
                                          <p:val>
                                            <p:strVal val="#ppt_y"/>
                                          </p:val>
                                        </p:tav>
                                        <p:tav tm="100000">
                                          <p:val>
                                            <p:strVal val="#ppt_y"/>
                                          </p:val>
                                        </p:tav>
                                      </p:tavLst>
                                    </p:anim>
                                    <p:anim calcmode="lin" valueType="num">
                                      <p:cBhvr>
                                        <p:cTn id="2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3"/>
                                        </p:tgtEl>
                                      </p:cBhvr>
                                    </p:animEffect>
                                  </p:childTnLst>
                                </p:cTn>
                              </p:par>
                            </p:childTnLst>
                          </p:cTn>
                        </p:par>
                        <p:par>
                          <p:cTn id="32" fill="hold">
                            <p:stCondLst>
                              <p:cond delay="3250"/>
                            </p:stCondLst>
                            <p:childTnLst>
                              <p:par>
                                <p:cTn id="33" presetID="22" presetClass="entr" presetSubtype="1"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up)">
                                      <p:cBhvr>
                                        <p:cTn id="35" dur="500"/>
                                        <p:tgtEl>
                                          <p:spTgt spid="8"/>
                                        </p:tgtEl>
                                      </p:cBhvr>
                                    </p:animEffect>
                                  </p:childTnLst>
                                </p:cTn>
                              </p:par>
                            </p:childTnLst>
                          </p:cTn>
                        </p:par>
                        <p:par>
                          <p:cTn id="36" fill="hold">
                            <p:stCondLst>
                              <p:cond delay="375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14"/>
                                        </p:tgtEl>
                                        <p:attrNameLst>
                                          <p:attrName>ppt_y</p:attrName>
                                        </p:attrNameLst>
                                      </p:cBhvr>
                                      <p:tavLst>
                                        <p:tav tm="0">
                                          <p:val>
                                            <p:strVal val="#ppt_y"/>
                                          </p:val>
                                        </p:tav>
                                        <p:tav tm="100000">
                                          <p:val>
                                            <p:strVal val="#ppt_y"/>
                                          </p:val>
                                        </p:tav>
                                      </p:tavLst>
                                    </p:anim>
                                    <p:anim calcmode="lin" valueType="num">
                                      <p:cBhvr>
                                        <p:cTn id="41"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14"/>
                                        </p:tgtEl>
                                      </p:cBhvr>
                                    </p:animEffect>
                                  </p:childTnLst>
                                </p:cTn>
                              </p:par>
                            </p:childTnLst>
                          </p:cTn>
                        </p:par>
                        <p:par>
                          <p:cTn id="44" fill="hold">
                            <p:stCondLst>
                              <p:cond delay="4500"/>
                            </p:stCondLst>
                            <p:childTnLst>
                              <p:par>
                                <p:cTn id="45" presetID="22" presetClass="entr" presetSubtype="1"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up)">
                                      <p:cBhvr>
                                        <p:cTn id="47" dur="500"/>
                                        <p:tgtEl>
                                          <p:spTgt spid="9"/>
                                        </p:tgtEl>
                                      </p:cBhvr>
                                    </p:animEffect>
                                  </p:childTnLst>
                                </p:cTn>
                              </p:par>
                            </p:childTnLst>
                          </p:cTn>
                        </p:par>
                        <p:par>
                          <p:cTn id="48" fill="hold">
                            <p:stCondLst>
                              <p:cond delay="500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15"/>
                                        </p:tgtEl>
                                        <p:attrNameLst>
                                          <p:attrName>style.visibility</p:attrName>
                                        </p:attrNameLst>
                                      </p:cBhvr>
                                      <p:to>
                                        <p:strVal val="visible"/>
                                      </p:to>
                                    </p:set>
                                    <p:anim calcmode="lin" valueType="num">
                                      <p:cBhvr>
                                        <p:cTn id="51"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15"/>
                                        </p:tgtEl>
                                        <p:attrNameLst>
                                          <p:attrName>ppt_y</p:attrName>
                                        </p:attrNameLst>
                                      </p:cBhvr>
                                      <p:tavLst>
                                        <p:tav tm="0">
                                          <p:val>
                                            <p:strVal val="#ppt_y"/>
                                          </p:val>
                                        </p:tav>
                                        <p:tav tm="100000">
                                          <p:val>
                                            <p:strVal val="#ppt_y"/>
                                          </p:val>
                                        </p:tav>
                                      </p:tavLst>
                                    </p:anim>
                                    <p:anim calcmode="lin" valueType="num">
                                      <p:cBhvr>
                                        <p:cTn id="53"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15"/>
                                        </p:tgtEl>
                                      </p:cBhvr>
                                    </p:animEffect>
                                  </p:childTnLst>
                                </p:cTn>
                              </p:par>
                            </p:childTnLst>
                          </p:cTn>
                        </p:par>
                        <p:par>
                          <p:cTn id="56" fill="hold">
                            <p:stCondLst>
                              <p:cond delay="5750"/>
                            </p:stCondLst>
                            <p:childTnLst>
                              <p:par>
                                <p:cTn id="57" presetID="22" presetClass="entr" presetSubtype="1"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wipe(up)">
                                      <p:cBhvr>
                                        <p:cTn id="59" dur="500"/>
                                        <p:tgtEl>
                                          <p:spTgt spid="11"/>
                                        </p:tgtEl>
                                      </p:cBhvr>
                                    </p:animEffect>
                                  </p:childTnLst>
                                </p:cTn>
                              </p:par>
                            </p:childTnLst>
                          </p:cTn>
                        </p:par>
                        <p:par>
                          <p:cTn id="60" fill="hold">
                            <p:stCondLst>
                              <p:cond delay="6250"/>
                            </p:stCondLst>
                            <p:childTnLst>
                              <p:par>
                                <p:cTn id="61" presetID="41" presetClass="entr" presetSubtype="0" fill="hold" grpId="0" nodeType="afterEffect">
                                  <p:stCondLst>
                                    <p:cond delay="0"/>
                                  </p:stCondLst>
                                  <p:iterate type="lt">
                                    <p:tmPct val="10000"/>
                                  </p:iterate>
                                  <p:childTnLst>
                                    <p:set>
                                      <p:cBhvr>
                                        <p:cTn id="62" dur="1" fill="hold">
                                          <p:stCondLst>
                                            <p:cond delay="0"/>
                                          </p:stCondLst>
                                        </p:cTn>
                                        <p:tgtEl>
                                          <p:spTgt spid="16"/>
                                        </p:tgtEl>
                                        <p:attrNameLst>
                                          <p:attrName>style.visibility</p:attrName>
                                        </p:attrNameLst>
                                      </p:cBhvr>
                                      <p:to>
                                        <p:strVal val="visible"/>
                                      </p:to>
                                    </p:set>
                                    <p:anim calcmode="lin" valueType="num">
                                      <p:cBhvr>
                                        <p:cTn id="6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16"/>
                                        </p:tgtEl>
                                        <p:attrNameLst>
                                          <p:attrName>ppt_y</p:attrName>
                                        </p:attrNameLst>
                                      </p:cBhvr>
                                      <p:tavLst>
                                        <p:tav tm="0">
                                          <p:val>
                                            <p:strVal val="#ppt_y"/>
                                          </p:val>
                                        </p:tav>
                                        <p:tav tm="100000">
                                          <p:val>
                                            <p:strVal val="#ppt_y"/>
                                          </p:val>
                                        </p:tav>
                                      </p:tavLst>
                                    </p:anim>
                                    <p:anim calcmode="lin" valueType="num">
                                      <p:cBhvr>
                                        <p:cTn id="6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16"/>
                                        </p:tgtEl>
                                      </p:cBhvr>
                                    </p:animEffect>
                                  </p:childTnLst>
                                </p:cTn>
                              </p:par>
                            </p:childTnLst>
                          </p:cTn>
                        </p:par>
                        <p:par>
                          <p:cTn id="68" fill="hold">
                            <p:stCondLst>
                              <p:cond delay="7000"/>
                            </p:stCondLst>
                            <p:childTnLst>
                              <p:par>
                                <p:cTn id="69" presetID="22" presetClass="entr" presetSubtype="1" fill="hold" grpId="0" nodeType="after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wipe(up)">
                                      <p:cBhvr>
                                        <p:cTn id="7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p:bldP spid="9" grpId="0"/>
      <p:bldP spid="11" grpId="0"/>
      <p:bldP spid="12" grpId="0"/>
      <p:bldP spid="13" grpId="0"/>
      <p:bldP spid="14" grpId="0"/>
      <p:bldP spid="15"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MH_Others_1"/>
          <p:cNvSpPr txBox="1"/>
          <p:nvPr>
            <p:custDataLst>
              <p:tags r:id="rId1"/>
            </p:custDataLst>
          </p:nvPr>
        </p:nvSpPr>
        <p:spPr>
          <a:xfrm>
            <a:off x="3903893" y="525967"/>
            <a:ext cx="4384215" cy="369332"/>
          </a:xfrm>
          <a:prstGeom prst="rect">
            <a:avLst/>
          </a:prstGeom>
          <a:noFill/>
        </p:spPr>
        <p:txBody>
          <a:bodyPr vert="horz" wrap="square" lIns="0" tIns="0" rIns="0" bIns="0" rtlCol="0" anchor="ctr" anchorCtr="0">
            <a:spAutoFit/>
          </a:bodyPr>
          <a:lstStyle/>
          <a:p>
            <a:pPr algn="ctr"/>
            <a:r>
              <a:rPr lang="zh-CN" altLang="en-US" sz="2400" b="1" dirty="0">
                <a:solidFill>
                  <a:schemeClr val="accent2"/>
                </a:solidFill>
                <a:latin typeface="Arial" panose="020B0604020202020204" pitchFamily="34" charset="0"/>
                <a:cs typeface="+mn-ea"/>
                <a:sym typeface="Arial" panose="020B0604020202020204" pitchFamily="34" charset="0"/>
              </a:rPr>
              <a:t>单击输入标题内容</a:t>
            </a:r>
          </a:p>
        </p:txBody>
      </p:sp>
      <p:sp>
        <p:nvSpPr>
          <p:cNvPr id="3" name="矩形 2"/>
          <p:cNvSpPr/>
          <p:nvPr/>
        </p:nvSpPr>
        <p:spPr>
          <a:xfrm>
            <a:off x="8496267" y="2105090"/>
            <a:ext cx="3168352" cy="199598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latin typeface="+mn-ea"/>
              <a:cs typeface="+mn-ea"/>
            </a:endParaRPr>
          </a:p>
        </p:txBody>
      </p:sp>
      <p:sp>
        <p:nvSpPr>
          <p:cNvPr id="4" name="矩形 3"/>
          <p:cNvSpPr/>
          <p:nvPr/>
        </p:nvSpPr>
        <p:spPr>
          <a:xfrm>
            <a:off x="742124" y="2105090"/>
            <a:ext cx="3073072" cy="1918789"/>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latin typeface="+mn-ea"/>
              <a:cs typeface="+mn-ea"/>
            </a:endParaRPr>
          </a:p>
        </p:txBody>
      </p:sp>
      <p:sp>
        <p:nvSpPr>
          <p:cNvPr id="5" name="矩形 4"/>
          <p:cNvSpPr/>
          <p:nvPr/>
        </p:nvSpPr>
        <p:spPr>
          <a:xfrm>
            <a:off x="4571555" y="2105089"/>
            <a:ext cx="3168352" cy="1930816"/>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latin typeface="+mn-ea"/>
              <a:cs typeface="+mn-ea"/>
            </a:endParaRPr>
          </a:p>
        </p:txBody>
      </p:sp>
      <p:sp>
        <p:nvSpPr>
          <p:cNvPr id="6" name="Text Placeholder 3"/>
          <p:cNvSpPr txBox="1">
            <a:spLocks/>
          </p:cNvSpPr>
          <p:nvPr/>
        </p:nvSpPr>
        <p:spPr>
          <a:xfrm>
            <a:off x="721852" y="4381205"/>
            <a:ext cx="3113616" cy="1256040"/>
          </a:xfrm>
          <a:prstGeom prst="rect">
            <a:avLst/>
          </a:prstGeom>
        </p:spPr>
        <p:txBody>
          <a:bodyPr vert="horz" lIns="121920" tIns="60960" rIns="121920" bIns="60960" rtlCol="0">
            <a:noAutofit/>
          </a:bodyPr>
          <a:lstStyle>
            <a:lvl1pPr marL="0" indent="0" algn="ctr" defTabSz="457200" rtl="0" eaLnBrk="1" latinLnBrk="0" hangingPunct="1">
              <a:spcBef>
                <a:spcPct val="20000"/>
              </a:spcBef>
              <a:buFont typeface="Arial"/>
              <a:buNone/>
              <a:defRPr sz="900" b="0" i="0" kern="1200">
                <a:solidFill>
                  <a:srgbClr val="635858"/>
                </a:solidFill>
                <a:latin typeface="Aleo Regular"/>
                <a:ea typeface="+mn-ea"/>
                <a:cs typeface="Aleo Regular"/>
              </a:defRPr>
            </a:lvl1pPr>
            <a:lvl2pPr marL="742950" indent="-285750" algn="l" defTabSz="457200" rtl="0" eaLnBrk="1" latinLnBrk="0" hangingPunct="1">
              <a:spcBef>
                <a:spcPct val="20000"/>
              </a:spcBef>
              <a:buFont typeface="Arial"/>
              <a:buChar char="–"/>
              <a:defRPr sz="800" kern="1200">
                <a:solidFill>
                  <a:srgbClr val="635858"/>
                </a:solidFill>
                <a:latin typeface="Aleo Regular"/>
                <a:ea typeface="+mn-ea"/>
                <a:cs typeface="Aleo Regular"/>
              </a:defRPr>
            </a:lvl2pPr>
            <a:lvl3pPr marL="1143000" indent="-228600" algn="l" defTabSz="457200" rtl="0" eaLnBrk="1" latinLnBrk="0" hangingPunct="1">
              <a:spcBef>
                <a:spcPct val="20000"/>
              </a:spcBef>
              <a:buFont typeface="Arial"/>
              <a:buChar char="•"/>
              <a:defRPr sz="700" kern="1200">
                <a:solidFill>
                  <a:srgbClr val="635858"/>
                </a:solidFill>
                <a:latin typeface="Aleo Regular"/>
                <a:ea typeface="+mn-ea"/>
                <a:cs typeface="Aleo Regular"/>
              </a:defRPr>
            </a:lvl3pPr>
            <a:lvl4pPr marL="1600200" indent="-228600" algn="l" defTabSz="457200" rtl="0" eaLnBrk="1" latinLnBrk="0" hangingPunct="1">
              <a:spcBef>
                <a:spcPct val="20000"/>
              </a:spcBef>
              <a:buFont typeface="Arial"/>
              <a:buChar char="–"/>
              <a:defRPr sz="600" kern="1200">
                <a:solidFill>
                  <a:srgbClr val="635858"/>
                </a:solidFill>
                <a:latin typeface="Aleo Regular"/>
                <a:ea typeface="+mn-ea"/>
                <a:cs typeface="Aleo Regular"/>
              </a:defRPr>
            </a:lvl4pPr>
            <a:lvl5pPr marL="2057400" indent="-228600" algn="l" defTabSz="457200" rtl="0" eaLnBrk="1" latinLnBrk="0" hangingPunct="1">
              <a:spcBef>
                <a:spcPct val="20000"/>
              </a:spcBef>
              <a:buFont typeface="Arial"/>
              <a:buChar char="»"/>
              <a:defRPr sz="600" kern="1200">
                <a:solidFill>
                  <a:srgbClr val="635858"/>
                </a:solidFill>
                <a:latin typeface="Aleo Regular"/>
                <a:ea typeface="+mn-ea"/>
                <a:cs typeface="Aleo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467" dirty="0">
                <a:solidFill>
                  <a:schemeClr val="tx1">
                    <a:lumMod val="65000"/>
                    <a:lumOff val="35000"/>
                  </a:schemeClr>
                </a:solidFill>
                <a:latin typeface="+mn-ea"/>
                <a:cs typeface="+mn-ea"/>
              </a:rPr>
              <a:t>单击编辑标题</a:t>
            </a:r>
          </a:p>
          <a:p>
            <a:pPr>
              <a:lnSpc>
                <a:spcPct val="120000"/>
              </a:lnSpc>
            </a:pPr>
            <a:r>
              <a:rPr lang="zh-CN" altLang="en-US" sz="1067" dirty="0">
                <a:solidFill>
                  <a:schemeClr val="tx1">
                    <a:lumMod val="65000"/>
                    <a:lumOff val="35000"/>
                  </a:schemeClr>
                </a:solidFill>
                <a:latin typeface="+mn-ea"/>
                <a:cs typeface="+mn-ea"/>
                <a:sym typeface="Arial" pitchFamily="34" charset="0"/>
              </a:rPr>
              <a:t>单击</a:t>
            </a:r>
            <a:r>
              <a:rPr lang="zh-CN" altLang="en-US" sz="1067" dirty="0">
                <a:solidFill>
                  <a:schemeClr val="tx1">
                    <a:lumMod val="65000"/>
                    <a:lumOff val="35000"/>
                  </a:schemeClr>
                </a:solidFill>
                <a:latin typeface="+mn-ea"/>
                <a:cs typeface="+mn-ea"/>
                <a:sym typeface="Arial" pitchFamily="34" charset="0"/>
              </a:rPr>
              <a:t>此处编辑您要的内容，建议您在展示时采用微软雅黑字体，本模版所有图形线条及其相应素材均可自由编辑、改色、替换。</a:t>
            </a:r>
            <a:endParaRPr lang="en-US" altLang="zh-CN" sz="1067" dirty="0">
              <a:solidFill>
                <a:schemeClr val="tx1">
                  <a:lumMod val="65000"/>
                  <a:lumOff val="35000"/>
                </a:schemeClr>
              </a:solidFill>
              <a:latin typeface="+mn-ea"/>
              <a:cs typeface="+mn-ea"/>
              <a:sym typeface="Arial" pitchFamily="34" charset="0"/>
            </a:endParaRPr>
          </a:p>
        </p:txBody>
      </p:sp>
      <p:grpSp>
        <p:nvGrpSpPr>
          <p:cNvPr id="7" name="Group 31"/>
          <p:cNvGrpSpPr/>
          <p:nvPr/>
        </p:nvGrpSpPr>
        <p:grpSpPr>
          <a:xfrm>
            <a:off x="381047" y="1889975"/>
            <a:ext cx="832157" cy="832157"/>
            <a:chOff x="358335" y="1281085"/>
            <a:chExt cx="624118" cy="624118"/>
          </a:xfrm>
        </p:grpSpPr>
        <p:sp>
          <p:nvSpPr>
            <p:cNvPr id="8" name="Oval 22"/>
            <p:cNvSpPr/>
            <p:nvPr/>
          </p:nvSpPr>
          <p:spPr>
            <a:xfrm>
              <a:off x="358335" y="1281085"/>
              <a:ext cx="624118" cy="624118"/>
            </a:xfrm>
            <a:prstGeom prst="ellipse">
              <a:avLst/>
            </a:prstGeom>
            <a:solidFill>
              <a:schemeClr val="accent1"/>
            </a:solidFill>
            <a:ln w="9525" cap="flat" cmpd="sng" algn="ctr">
              <a:noFill/>
              <a:prstDash val="solid"/>
            </a:ln>
            <a:effectLst/>
          </p:spPr>
          <p:txBody>
            <a:bodyPr rtlCol="0" anchor="ctr"/>
            <a:lstStyle/>
            <a:p>
              <a:pPr algn="ctr" defTabSz="609585">
                <a:defRPr/>
              </a:pPr>
              <a:endParaRPr lang="en-US" sz="2400" kern="0">
                <a:solidFill>
                  <a:schemeClr val="bg1"/>
                </a:solidFill>
                <a:latin typeface="+mn-ea"/>
                <a:cs typeface="+mn-ea"/>
              </a:endParaRPr>
            </a:p>
          </p:txBody>
        </p:sp>
        <p:sp>
          <p:nvSpPr>
            <p:cNvPr id="9" name="TextBox 29"/>
            <p:cNvSpPr txBox="1"/>
            <p:nvPr/>
          </p:nvSpPr>
          <p:spPr>
            <a:xfrm>
              <a:off x="403511" y="1423867"/>
              <a:ext cx="533766" cy="315423"/>
            </a:xfrm>
            <a:prstGeom prst="rect">
              <a:avLst/>
            </a:prstGeom>
            <a:noFill/>
            <a:ln>
              <a:noFill/>
            </a:ln>
          </p:spPr>
          <p:txBody>
            <a:bodyPr wrap="square" rtlCol="0">
              <a:spAutoFit/>
            </a:bodyPr>
            <a:lstStyle/>
            <a:p>
              <a:pPr algn="ctr" defTabSz="609585">
                <a:defRPr/>
              </a:pPr>
              <a:r>
                <a:rPr lang="en-US" sz="2133" kern="0" dirty="0">
                  <a:solidFill>
                    <a:schemeClr val="bg1"/>
                  </a:solidFill>
                  <a:latin typeface="+mn-ea"/>
                  <a:cs typeface="+mn-ea"/>
                </a:rPr>
                <a:t>01</a:t>
              </a:r>
            </a:p>
          </p:txBody>
        </p:sp>
      </p:grpSp>
      <p:grpSp>
        <p:nvGrpSpPr>
          <p:cNvPr id="11" name="Group 32"/>
          <p:cNvGrpSpPr/>
          <p:nvPr/>
        </p:nvGrpSpPr>
        <p:grpSpPr>
          <a:xfrm>
            <a:off x="4288903" y="1889976"/>
            <a:ext cx="832157" cy="832157"/>
            <a:chOff x="3302378" y="1281085"/>
            <a:chExt cx="624118" cy="624118"/>
          </a:xfrm>
        </p:grpSpPr>
        <p:sp>
          <p:nvSpPr>
            <p:cNvPr id="12" name="Oval 23"/>
            <p:cNvSpPr/>
            <p:nvPr/>
          </p:nvSpPr>
          <p:spPr>
            <a:xfrm>
              <a:off x="3302378" y="1281085"/>
              <a:ext cx="624118" cy="624118"/>
            </a:xfrm>
            <a:prstGeom prst="ellipse">
              <a:avLst/>
            </a:prstGeom>
            <a:solidFill>
              <a:schemeClr val="accent2"/>
            </a:solidFill>
            <a:ln w="9525" cap="flat" cmpd="sng" algn="ctr">
              <a:noFill/>
              <a:prstDash val="solid"/>
            </a:ln>
            <a:effectLst/>
          </p:spPr>
          <p:txBody>
            <a:bodyPr rtlCol="0" anchor="ctr"/>
            <a:lstStyle/>
            <a:p>
              <a:pPr algn="ctr" defTabSz="609585">
                <a:defRPr/>
              </a:pPr>
              <a:endParaRPr lang="en-US" sz="1467" kern="0">
                <a:solidFill>
                  <a:schemeClr val="bg1"/>
                </a:solidFill>
                <a:latin typeface="+mn-ea"/>
                <a:cs typeface="+mn-ea"/>
              </a:endParaRPr>
            </a:p>
          </p:txBody>
        </p:sp>
        <p:sp>
          <p:nvSpPr>
            <p:cNvPr id="13" name="TextBox 55"/>
            <p:cNvSpPr txBox="1"/>
            <p:nvPr/>
          </p:nvSpPr>
          <p:spPr>
            <a:xfrm>
              <a:off x="3393317" y="1423867"/>
              <a:ext cx="442241" cy="315423"/>
            </a:xfrm>
            <a:prstGeom prst="rect">
              <a:avLst/>
            </a:prstGeom>
            <a:noFill/>
          </p:spPr>
          <p:txBody>
            <a:bodyPr wrap="square" rtlCol="0">
              <a:spAutoFit/>
            </a:bodyPr>
            <a:lstStyle/>
            <a:p>
              <a:pPr algn="ctr" defTabSz="609585">
                <a:defRPr/>
              </a:pPr>
              <a:r>
                <a:rPr lang="en-US" sz="2133" kern="0" dirty="0">
                  <a:solidFill>
                    <a:schemeClr val="bg1"/>
                  </a:solidFill>
                  <a:latin typeface="+mn-ea"/>
                  <a:cs typeface="+mn-ea"/>
                </a:rPr>
                <a:t>02</a:t>
              </a:r>
            </a:p>
          </p:txBody>
        </p:sp>
      </p:grpSp>
      <p:grpSp>
        <p:nvGrpSpPr>
          <p:cNvPr id="14" name="Group 33"/>
          <p:cNvGrpSpPr/>
          <p:nvPr/>
        </p:nvGrpSpPr>
        <p:grpSpPr>
          <a:xfrm>
            <a:off x="8196758" y="1889976"/>
            <a:ext cx="832157" cy="832157"/>
            <a:chOff x="6104969" y="1283260"/>
            <a:chExt cx="624118" cy="624118"/>
          </a:xfrm>
        </p:grpSpPr>
        <p:sp>
          <p:nvSpPr>
            <p:cNvPr id="15" name="Oval 24"/>
            <p:cNvSpPr/>
            <p:nvPr/>
          </p:nvSpPr>
          <p:spPr>
            <a:xfrm>
              <a:off x="6104969" y="1283260"/>
              <a:ext cx="624118" cy="624118"/>
            </a:xfrm>
            <a:prstGeom prst="ellipse">
              <a:avLst/>
            </a:prstGeom>
            <a:solidFill>
              <a:schemeClr val="accent3"/>
            </a:solidFill>
            <a:ln w="9525" cap="flat" cmpd="sng" algn="ctr">
              <a:noFill/>
              <a:prstDash val="solid"/>
            </a:ln>
            <a:effectLst/>
          </p:spPr>
          <p:txBody>
            <a:bodyPr rtlCol="0" anchor="ctr"/>
            <a:lstStyle/>
            <a:p>
              <a:pPr algn="ctr" defTabSz="609585">
                <a:defRPr/>
              </a:pPr>
              <a:endParaRPr lang="en-US" sz="2400" kern="0">
                <a:solidFill>
                  <a:schemeClr val="bg1"/>
                </a:solidFill>
                <a:latin typeface="+mn-ea"/>
                <a:cs typeface="+mn-ea"/>
              </a:endParaRPr>
            </a:p>
          </p:txBody>
        </p:sp>
        <p:sp>
          <p:nvSpPr>
            <p:cNvPr id="16" name="TextBox 81"/>
            <p:cNvSpPr txBox="1"/>
            <p:nvPr/>
          </p:nvSpPr>
          <p:spPr>
            <a:xfrm>
              <a:off x="6181363" y="1426042"/>
              <a:ext cx="471331" cy="315423"/>
            </a:xfrm>
            <a:prstGeom prst="rect">
              <a:avLst/>
            </a:prstGeom>
            <a:noFill/>
          </p:spPr>
          <p:txBody>
            <a:bodyPr wrap="square" rtlCol="0">
              <a:spAutoFit/>
            </a:bodyPr>
            <a:lstStyle/>
            <a:p>
              <a:pPr algn="ctr" defTabSz="609585">
                <a:defRPr/>
              </a:pPr>
              <a:r>
                <a:rPr lang="en-US" sz="2133" kern="0" dirty="0">
                  <a:solidFill>
                    <a:schemeClr val="bg1"/>
                  </a:solidFill>
                  <a:latin typeface="+mn-ea"/>
                  <a:cs typeface="+mn-ea"/>
                </a:rPr>
                <a:t>03</a:t>
              </a:r>
            </a:p>
          </p:txBody>
        </p:sp>
      </p:grpSp>
      <p:sp>
        <p:nvSpPr>
          <p:cNvPr id="17" name="Text Placeholder 3"/>
          <p:cNvSpPr txBox="1">
            <a:spLocks/>
          </p:cNvSpPr>
          <p:nvPr/>
        </p:nvSpPr>
        <p:spPr>
          <a:xfrm>
            <a:off x="4622743" y="4381205"/>
            <a:ext cx="3113616" cy="1256040"/>
          </a:xfrm>
          <a:prstGeom prst="rect">
            <a:avLst/>
          </a:prstGeom>
        </p:spPr>
        <p:txBody>
          <a:bodyPr vert="horz" lIns="121920" tIns="60960" rIns="121920" bIns="60960" rtlCol="0">
            <a:noAutofit/>
          </a:bodyPr>
          <a:lstStyle>
            <a:lvl1pPr marL="0" indent="0" algn="ctr" defTabSz="457200" rtl="0" eaLnBrk="1" latinLnBrk="0" hangingPunct="1">
              <a:spcBef>
                <a:spcPct val="20000"/>
              </a:spcBef>
              <a:buFont typeface="Arial"/>
              <a:buNone/>
              <a:defRPr sz="900" b="0" i="0" kern="1200">
                <a:solidFill>
                  <a:srgbClr val="635858"/>
                </a:solidFill>
                <a:latin typeface="Aleo Regular"/>
                <a:ea typeface="+mn-ea"/>
                <a:cs typeface="Aleo Regular"/>
              </a:defRPr>
            </a:lvl1pPr>
            <a:lvl2pPr marL="742950" indent="-285750" algn="l" defTabSz="457200" rtl="0" eaLnBrk="1" latinLnBrk="0" hangingPunct="1">
              <a:spcBef>
                <a:spcPct val="20000"/>
              </a:spcBef>
              <a:buFont typeface="Arial"/>
              <a:buChar char="–"/>
              <a:defRPr sz="800" kern="1200">
                <a:solidFill>
                  <a:srgbClr val="635858"/>
                </a:solidFill>
                <a:latin typeface="Aleo Regular"/>
                <a:ea typeface="+mn-ea"/>
                <a:cs typeface="Aleo Regular"/>
              </a:defRPr>
            </a:lvl2pPr>
            <a:lvl3pPr marL="1143000" indent="-228600" algn="l" defTabSz="457200" rtl="0" eaLnBrk="1" latinLnBrk="0" hangingPunct="1">
              <a:spcBef>
                <a:spcPct val="20000"/>
              </a:spcBef>
              <a:buFont typeface="Arial"/>
              <a:buChar char="•"/>
              <a:defRPr sz="700" kern="1200">
                <a:solidFill>
                  <a:srgbClr val="635858"/>
                </a:solidFill>
                <a:latin typeface="Aleo Regular"/>
                <a:ea typeface="+mn-ea"/>
                <a:cs typeface="Aleo Regular"/>
              </a:defRPr>
            </a:lvl3pPr>
            <a:lvl4pPr marL="1600200" indent="-228600" algn="l" defTabSz="457200" rtl="0" eaLnBrk="1" latinLnBrk="0" hangingPunct="1">
              <a:spcBef>
                <a:spcPct val="20000"/>
              </a:spcBef>
              <a:buFont typeface="Arial"/>
              <a:buChar char="–"/>
              <a:defRPr sz="600" kern="1200">
                <a:solidFill>
                  <a:srgbClr val="635858"/>
                </a:solidFill>
                <a:latin typeface="Aleo Regular"/>
                <a:ea typeface="+mn-ea"/>
                <a:cs typeface="Aleo Regular"/>
              </a:defRPr>
            </a:lvl4pPr>
            <a:lvl5pPr marL="2057400" indent="-228600" algn="l" defTabSz="457200" rtl="0" eaLnBrk="1" latinLnBrk="0" hangingPunct="1">
              <a:spcBef>
                <a:spcPct val="20000"/>
              </a:spcBef>
              <a:buFont typeface="Arial"/>
              <a:buChar char="»"/>
              <a:defRPr sz="600" kern="1200">
                <a:solidFill>
                  <a:srgbClr val="635858"/>
                </a:solidFill>
                <a:latin typeface="Aleo Regular"/>
                <a:ea typeface="+mn-ea"/>
                <a:cs typeface="Aleo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467" dirty="0">
                <a:solidFill>
                  <a:schemeClr val="tx1">
                    <a:lumMod val="65000"/>
                    <a:lumOff val="35000"/>
                  </a:schemeClr>
                </a:solidFill>
                <a:latin typeface="+mn-ea"/>
                <a:cs typeface="+mn-ea"/>
              </a:rPr>
              <a:t>单击编辑标题</a:t>
            </a:r>
          </a:p>
          <a:p>
            <a:pPr>
              <a:lnSpc>
                <a:spcPct val="120000"/>
              </a:lnSpc>
            </a:pPr>
            <a:r>
              <a:rPr lang="zh-CN" altLang="en-US" sz="1067" dirty="0">
                <a:solidFill>
                  <a:schemeClr val="tx1">
                    <a:lumMod val="65000"/>
                    <a:lumOff val="35000"/>
                  </a:schemeClr>
                </a:solidFill>
                <a:latin typeface="+mn-ea"/>
                <a:cs typeface="+mn-ea"/>
                <a:sym typeface="Arial" pitchFamily="34" charset="0"/>
              </a:rPr>
              <a:t>单击</a:t>
            </a:r>
            <a:r>
              <a:rPr lang="zh-CN" altLang="en-US" sz="1067" dirty="0">
                <a:solidFill>
                  <a:schemeClr val="tx1">
                    <a:lumMod val="65000"/>
                    <a:lumOff val="35000"/>
                  </a:schemeClr>
                </a:solidFill>
                <a:latin typeface="+mn-ea"/>
                <a:cs typeface="+mn-ea"/>
                <a:sym typeface="Arial" pitchFamily="34" charset="0"/>
              </a:rPr>
              <a:t>此处编辑您要的内容，建议您在展示时采用微软雅黑字体，本模版所有图形线条及其相应素材均可自由编辑、改色、替换。</a:t>
            </a:r>
            <a:endParaRPr lang="en-US" altLang="zh-CN" sz="1067" dirty="0">
              <a:solidFill>
                <a:schemeClr val="tx1">
                  <a:lumMod val="65000"/>
                  <a:lumOff val="35000"/>
                </a:schemeClr>
              </a:solidFill>
              <a:latin typeface="+mn-ea"/>
              <a:cs typeface="+mn-ea"/>
              <a:sym typeface="Arial" pitchFamily="34" charset="0"/>
            </a:endParaRPr>
          </a:p>
        </p:txBody>
      </p:sp>
      <p:sp>
        <p:nvSpPr>
          <p:cNvPr id="18" name="Text Placeholder 3"/>
          <p:cNvSpPr txBox="1">
            <a:spLocks/>
          </p:cNvSpPr>
          <p:nvPr/>
        </p:nvSpPr>
        <p:spPr>
          <a:xfrm>
            <a:off x="8523635" y="4381205"/>
            <a:ext cx="3113616" cy="1256040"/>
          </a:xfrm>
          <a:prstGeom prst="rect">
            <a:avLst/>
          </a:prstGeom>
        </p:spPr>
        <p:txBody>
          <a:bodyPr vert="horz" lIns="121920" tIns="60960" rIns="121920" bIns="60960" rtlCol="0">
            <a:noAutofit/>
          </a:bodyPr>
          <a:lstStyle>
            <a:lvl1pPr marL="0" indent="0" algn="ctr" defTabSz="457200" rtl="0" eaLnBrk="1" latinLnBrk="0" hangingPunct="1">
              <a:spcBef>
                <a:spcPct val="20000"/>
              </a:spcBef>
              <a:buFont typeface="Arial"/>
              <a:buNone/>
              <a:defRPr sz="900" b="0" i="0" kern="1200">
                <a:solidFill>
                  <a:srgbClr val="635858"/>
                </a:solidFill>
                <a:latin typeface="Aleo Regular"/>
                <a:ea typeface="+mn-ea"/>
                <a:cs typeface="Aleo Regular"/>
              </a:defRPr>
            </a:lvl1pPr>
            <a:lvl2pPr marL="742950" indent="-285750" algn="l" defTabSz="457200" rtl="0" eaLnBrk="1" latinLnBrk="0" hangingPunct="1">
              <a:spcBef>
                <a:spcPct val="20000"/>
              </a:spcBef>
              <a:buFont typeface="Arial"/>
              <a:buChar char="–"/>
              <a:defRPr sz="800" kern="1200">
                <a:solidFill>
                  <a:srgbClr val="635858"/>
                </a:solidFill>
                <a:latin typeface="Aleo Regular"/>
                <a:ea typeface="+mn-ea"/>
                <a:cs typeface="Aleo Regular"/>
              </a:defRPr>
            </a:lvl2pPr>
            <a:lvl3pPr marL="1143000" indent="-228600" algn="l" defTabSz="457200" rtl="0" eaLnBrk="1" latinLnBrk="0" hangingPunct="1">
              <a:spcBef>
                <a:spcPct val="20000"/>
              </a:spcBef>
              <a:buFont typeface="Arial"/>
              <a:buChar char="•"/>
              <a:defRPr sz="700" kern="1200">
                <a:solidFill>
                  <a:srgbClr val="635858"/>
                </a:solidFill>
                <a:latin typeface="Aleo Regular"/>
                <a:ea typeface="+mn-ea"/>
                <a:cs typeface="Aleo Regular"/>
              </a:defRPr>
            </a:lvl3pPr>
            <a:lvl4pPr marL="1600200" indent="-228600" algn="l" defTabSz="457200" rtl="0" eaLnBrk="1" latinLnBrk="0" hangingPunct="1">
              <a:spcBef>
                <a:spcPct val="20000"/>
              </a:spcBef>
              <a:buFont typeface="Arial"/>
              <a:buChar char="–"/>
              <a:defRPr sz="600" kern="1200">
                <a:solidFill>
                  <a:srgbClr val="635858"/>
                </a:solidFill>
                <a:latin typeface="Aleo Regular"/>
                <a:ea typeface="+mn-ea"/>
                <a:cs typeface="Aleo Regular"/>
              </a:defRPr>
            </a:lvl4pPr>
            <a:lvl5pPr marL="2057400" indent="-228600" algn="l" defTabSz="457200" rtl="0" eaLnBrk="1" latinLnBrk="0" hangingPunct="1">
              <a:spcBef>
                <a:spcPct val="20000"/>
              </a:spcBef>
              <a:buFont typeface="Arial"/>
              <a:buChar char="»"/>
              <a:defRPr sz="600" kern="1200">
                <a:solidFill>
                  <a:srgbClr val="635858"/>
                </a:solidFill>
                <a:latin typeface="Aleo Regular"/>
                <a:ea typeface="+mn-ea"/>
                <a:cs typeface="Aleo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467" dirty="0">
                <a:solidFill>
                  <a:schemeClr val="tx1">
                    <a:lumMod val="65000"/>
                    <a:lumOff val="35000"/>
                  </a:schemeClr>
                </a:solidFill>
                <a:latin typeface="+mn-ea"/>
                <a:cs typeface="+mn-ea"/>
              </a:rPr>
              <a:t>单击编辑标题</a:t>
            </a:r>
          </a:p>
          <a:p>
            <a:pPr>
              <a:lnSpc>
                <a:spcPct val="120000"/>
              </a:lnSpc>
            </a:pPr>
            <a:r>
              <a:rPr lang="zh-CN" altLang="en-US" sz="1067" dirty="0">
                <a:solidFill>
                  <a:schemeClr val="tx1">
                    <a:lumMod val="65000"/>
                    <a:lumOff val="35000"/>
                  </a:schemeClr>
                </a:solidFill>
                <a:latin typeface="+mn-ea"/>
                <a:cs typeface="+mn-ea"/>
                <a:sym typeface="Arial" pitchFamily="34" charset="0"/>
              </a:rPr>
              <a:t>单击</a:t>
            </a:r>
            <a:r>
              <a:rPr lang="zh-CN" altLang="en-US" sz="1067" dirty="0">
                <a:solidFill>
                  <a:schemeClr val="tx1">
                    <a:lumMod val="65000"/>
                    <a:lumOff val="35000"/>
                  </a:schemeClr>
                </a:solidFill>
                <a:latin typeface="+mn-ea"/>
                <a:cs typeface="+mn-ea"/>
                <a:sym typeface="Arial" pitchFamily="34" charset="0"/>
              </a:rPr>
              <a:t>此处编辑您要的内容，建议您在展示时采用微软雅黑字体，本模版所有图形线条及其相应素材均可自由编辑、改色、替换。</a:t>
            </a:r>
            <a:endParaRPr lang="en-US" altLang="zh-CN" sz="1067" dirty="0">
              <a:solidFill>
                <a:schemeClr val="tx1">
                  <a:lumMod val="65000"/>
                  <a:lumOff val="35000"/>
                </a:schemeClr>
              </a:solidFill>
              <a:latin typeface="+mn-ea"/>
              <a:cs typeface="+mn-ea"/>
              <a:sym typeface="Arial" pitchFamily="34" charset="0"/>
            </a:endParaRPr>
          </a:p>
        </p:txBody>
      </p:sp>
    </p:spTree>
    <p:extLst>
      <p:ext uri="{BB962C8B-B14F-4D97-AF65-F5344CB8AC3E}">
        <p14:creationId xmlns:p14="http://schemas.microsoft.com/office/powerpoint/2010/main" val="92831606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100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150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225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1000"/>
                                        <p:tgtEl>
                                          <p:spTgt spid="17"/>
                                        </p:tgtEl>
                                      </p:cBhvr>
                                    </p:animEffect>
                                    <p:anim calcmode="lin" valueType="num">
                                      <p:cBhvr>
                                        <p:cTn id="27" dur="1000" fill="hold"/>
                                        <p:tgtEl>
                                          <p:spTgt spid="17"/>
                                        </p:tgtEl>
                                        <p:attrNameLst>
                                          <p:attrName>ppt_x</p:attrName>
                                        </p:attrNameLst>
                                      </p:cBhvr>
                                      <p:tavLst>
                                        <p:tav tm="0">
                                          <p:val>
                                            <p:strVal val="#ppt_x"/>
                                          </p:val>
                                        </p:tav>
                                        <p:tav tm="100000">
                                          <p:val>
                                            <p:strVal val="#ppt_x"/>
                                          </p:val>
                                        </p:tav>
                                      </p:tavLst>
                                    </p:anim>
                                    <p:anim calcmode="lin" valueType="num">
                                      <p:cBhvr>
                                        <p:cTn id="28" dur="1000" fill="hold"/>
                                        <p:tgtEl>
                                          <p:spTgt spid="17"/>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anim calcmode="lin" valueType="num">
                                      <p:cBhvr>
                                        <p:cTn id="32" dur="1000" fill="hold"/>
                                        <p:tgtEl>
                                          <p:spTgt spid="18"/>
                                        </p:tgtEl>
                                        <p:attrNameLst>
                                          <p:attrName>ppt_x</p:attrName>
                                        </p:attrNameLst>
                                      </p:cBhvr>
                                      <p:tavLst>
                                        <p:tav tm="0">
                                          <p:val>
                                            <p:strVal val="#ppt_x"/>
                                          </p:val>
                                        </p:tav>
                                        <p:tav tm="100000">
                                          <p:val>
                                            <p:strVal val="#ppt_x"/>
                                          </p:val>
                                        </p:tav>
                                      </p:tavLst>
                                    </p:anim>
                                    <p:anim calcmode="lin" valueType="num">
                                      <p:cBhvr>
                                        <p:cTn id="3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MH_Others_1"/>
          <p:cNvSpPr txBox="1"/>
          <p:nvPr>
            <p:custDataLst>
              <p:tags r:id="rId1"/>
            </p:custDataLst>
          </p:nvPr>
        </p:nvSpPr>
        <p:spPr>
          <a:xfrm>
            <a:off x="3903893" y="525967"/>
            <a:ext cx="4384215" cy="369332"/>
          </a:xfrm>
          <a:prstGeom prst="rect">
            <a:avLst/>
          </a:prstGeom>
          <a:noFill/>
        </p:spPr>
        <p:txBody>
          <a:bodyPr vert="horz" wrap="square" lIns="0" tIns="0" rIns="0" bIns="0" rtlCol="0" anchor="ctr" anchorCtr="0">
            <a:spAutoFit/>
          </a:bodyPr>
          <a:lstStyle/>
          <a:p>
            <a:pPr algn="ctr"/>
            <a:r>
              <a:rPr lang="zh-CN" altLang="en-US" sz="2400" b="1" dirty="0">
                <a:solidFill>
                  <a:schemeClr val="accent2"/>
                </a:solidFill>
                <a:latin typeface="Arial" panose="020B0604020202020204" pitchFamily="34" charset="0"/>
                <a:cs typeface="+mn-ea"/>
                <a:sym typeface="Arial" panose="020B0604020202020204" pitchFamily="34" charset="0"/>
              </a:rPr>
              <a:t>单击输入标题内容</a:t>
            </a:r>
          </a:p>
        </p:txBody>
      </p:sp>
      <p:sp>
        <p:nvSpPr>
          <p:cNvPr id="3" name="TextBox 7"/>
          <p:cNvSpPr txBox="1"/>
          <p:nvPr/>
        </p:nvSpPr>
        <p:spPr>
          <a:xfrm>
            <a:off x="1380557" y="2681814"/>
            <a:ext cx="2618804" cy="664797"/>
          </a:xfrm>
          <a:prstGeom prst="rect">
            <a:avLst/>
          </a:prstGeom>
          <a:noFill/>
        </p:spPr>
        <p:txBody>
          <a:bodyPr wrap="square" lIns="0" tIns="0" rIns="0" bIns="0" rtlCol="0" anchor="t">
            <a:spAutoFit/>
          </a:bodyPr>
          <a:lstStyle/>
          <a:p>
            <a:pPr algn="ctr">
              <a:lnSpc>
                <a:spcPct val="120000"/>
              </a:lnSpc>
            </a:pPr>
            <a:r>
              <a:rPr lang="zh-CN" altLang="en-US" sz="1200" dirty="0">
                <a:solidFill>
                  <a:schemeClr val="tx1">
                    <a:lumMod val="65000"/>
                    <a:lumOff val="35000"/>
                  </a:schemeClr>
                </a:solidFill>
                <a:latin typeface="+mn-ea"/>
                <a:cs typeface="+mn-ea"/>
                <a:sym typeface="+mn-lt"/>
              </a:rPr>
              <a:t>您的内容打在这里，或者通过复制您的文本后，在此框中选择粘贴，并选择只保留文字。</a:t>
            </a:r>
            <a:endParaRPr lang="en-US" altLang="zh-CN" sz="1200" dirty="0">
              <a:solidFill>
                <a:schemeClr val="tx1">
                  <a:lumMod val="65000"/>
                  <a:lumOff val="35000"/>
                </a:schemeClr>
              </a:solidFill>
              <a:latin typeface="+mn-ea"/>
              <a:cs typeface="+mn-ea"/>
              <a:sym typeface="+mn-lt"/>
            </a:endParaRPr>
          </a:p>
        </p:txBody>
      </p:sp>
      <p:sp>
        <p:nvSpPr>
          <p:cNvPr id="4" name="TextBox 7"/>
          <p:cNvSpPr txBox="1"/>
          <p:nvPr/>
        </p:nvSpPr>
        <p:spPr>
          <a:xfrm>
            <a:off x="4786599" y="2681814"/>
            <a:ext cx="2618804" cy="664797"/>
          </a:xfrm>
          <a:prstGeom prst="rect">
            <a:avLst/>
          </a:prstGeom>
          <a:noFill/>
        </p:spPr>
        <p:txBody>
          <a:bodyPr wrap="square" lIns="0" tIns="0" rIns="0" bIns="0" rtlCol="0" anchor="t">
            <a:spAutoFit/>
          </a:bodyPr>
          <a:lstStyle/>
          <a:p>
            <a:pPr algn="ctr">
              <a:lnSpc>
                <a:spcPct val="120000"/>
              </a:lnSpc>
            </a:pPr>
            <a:r>
              <a:rPr lang="zh-CN" altLang="en-US" sz="1200" dirty="0">
                <a:solidFill>
                  <a:schemeClr val="tx1">
                    <a:lumMod val="65000"/>
                    <a:lumOff val="35000"/>
                  </a:schemeClr>
                </a:solidFill>
                <a:latin typeface="+mn-ea"/>
                <a:cs typeface="+mn-ea"/>
                <a:sym typeface="+mn-lt"/>
              </a:rPr>
              <a:t>您的内容打在这里，或者通过复制您的文本后，在此框中选择粘贴，并选择只保留文字。</a:t>
            </a:r>
            <a:endParaRPr lang="en-US" altLang="zh-CN" sz="1200" dirty="0">
              <a:solidFill>
                <a:schemeClr val="tx1">
                  <a:lumMod val="65000"/>
                  <a:lumOff val="35000"/>
                </a:schemeClr>
              </a:solidFill>
              <a:latin typeface="+mn-ea"/>
              <a:cs typeface="+mn-ea"/>
              <a:sym typeface="+mn-lt"/>
            </a:endParaRPr>
          </a:p>
        </p:txBody>
      </p:sp>
      <p:sp>
        <p:nvSpPr>
          <p:cNvPr id="5" name="TextBox 7"/>
          <p:cNvSpPr txBox="1"/>
          <p:nvPr/>
        </p:nvSpPr>
        <p:spPr>
          <a:xfrm>
            <a:off x="8192641" y="2681814"/>
            <a:ext cx="2618804" cy="664797"/>
          </a:xfrm>
          <a:prstGeom prst="rect">
            <a:avLst/>
          </a:prstGeom>
          <a:noFill/>
        </p:spPr>
        <p:txBody>
          <a:bodyPr wrap="square" lIns="0" tIns="0" rIns="0" bIns="0" rtlCol="0" anchor="t">
            <a:spAutoFit/>
          </a:bodyPr>
          <a:lstStyle/>
          <a:p>
            <a:pPr algn="ctr">
              <a:lnSpc>
                <a:spcPct val="120000"/>
              </a:lnSpc>
            </a:pPr>
            <a:r>
              <a:rPr lang="zh-CN" altLang="en-US" sz="1200" dirty="0">
                <a:solidFill>
                  <a:schemeClr val="tx1">
                    <a:lumMod val="65000"/>
                    <a:lumOff val="35000"/>
                  </a:schemeClr>
                </a:solidFill>
                <a:latin typeface="+mn-ea"/>
                <a:cs typeface="+mn-ea"/>
                <a:sym typeface="+mn-lt"/>
              </a:rPr>
              <a:t>您的内容打在这里，或者通过复制您的文本后，在此框中选择粘贴，并选择只保留文字。</a:t>
            </a:r>
            <a:endParaRPr lang="en-US" altLang="zh-CN" sz="1200" dirty="0">
              <a:solidFill>
                <a:schemeClr val="tx1">
                  <a:lumMod val="65000"/>
                  <a:lumOff val="35000"/>
                </a:schemeClr>
              </a:solidFill>
              <a:latin typeface="+mn-ea"/>
              <a:cs typeface="+mn-ea"/>
              <a:sym typeface="+mn-lt"/>
            </a:endParaRPr>
          </a:p>
        </p:txBody>
      </p:sp>
      <p:sp>
        <p:nvSpPr>
          <p:cNvPr id="6" name="TextBox 7"/>
          <p:cNvSpPr txBox="1"/>
          <p:nvPr/>
        </p:nvSpPr>
        <p:spPr>
          <a:xfrm>
            <a:off x="1380558" y="4876438"/>
            <a:ext cx="2618804" cy="664797"/>
          </a:xfrm>
          <a:prstGeom prst="rect">
            <a:avLst/>
          </a:prstGeom>
          <a:noFill/>
        </p:spPr>
        <p:txBody>
          <a:bodyPr wrap="square" lIns="0" tIns="0" rIns="0" bIns="0" rtlCol="0" anchor="t">
            <a:spAutoFit/>
          </a:bodyPr>
          <a:lstStyle/>
          <a:p>
            <a:pPr algn="ctr">
              <a:lnSpc>
                <a:spcPct val="120000"/>
              </a:lnSpc>
            </a:pPr>
            <a:r>
              <a:rPr lang="zh-CN" altLang="en-US" sz="1200" dirty="0">
                <a:solidFill>
                  <a:schemeClr val="tx1">
                    <a:lumMod val="65000"/>
                    <a:lumOff val="35000"/>
                  </a:schemeClr>
                </a:solidFill>
                <a:latin typeface="+mn-ea"/>
                <a:cs typeface="+mn-ea"/>
                <a:sym typeface="+mn-lt"/>
              </a:rPr>
              <a:t>您的内容打在这里，或者通过复制您的文本后，在此框中选择粘贴，并选择只保留文字。</a:t>
            </a:r>
            <a:endParaRPr lang="en-US" altLang="zh-CN" sz="1200" dirty="0">
              <a:solidFill>
                <a:schemeClr val="tx1">
                  <a:lumMod val="65000"/>
                  <a:lumOff val="35000"/>
                </a:schemeClr>
              </a:solidFill>
              <a:latin typeface="+mn-ea"/>
              <a:cs typeface="+mn-ea"/>
              <a:sym typeface="+mn-lt"/>
            </a:endParaRPr>
          </a:p>
        </p:txBody>
      </p:sp>
      <p:sp>
        <p:nvSpPr>
          <p:cNvPr id="7" name="TextBox 7"/>
          <p:cNvSpPr txBox="1"/>
          <p:nvPr/>
        </p:nvSpPr>
        <p:spPr>
          <a:xfrm>
            <a:off x="4786599" y="4876438"/>
            <a:ext cx="2618804" cy="664797"/>
          </a:xfrm>
          <a:prstGeom prst="rect">
            <a:avLst/>
          </a:prstGeom>
          <a:noFill/>
        </p:spPr>
        <p:txBody>
          <a:bodyPr wrap="square" lIns="0" tIns="0" rIns="0" bIns="0" rtlCol="0" anchor="t">
            <a:spAutoFit/>
          </a:bodyPr>
          <a:lstStyle/>
          <a:p>
            <a:pPr algn="ctr">
              <a:lnSpc>
                <a:spcPct val="120000"/>
              </a:lnSpc>
            </a:pPr>
            <a:r>
              <a:rPr lang="zh-CN" altLang="en-US" sz="1200" dirty="0">
                <a:solidFill>
                  <a:schemeClr val="tx1">
                    <a:lumMod val="65000"/>
                    <a:lumOff val="35000"/>
                  </a:schemeClr>
                </a:solidFill>
                <a:latin typeface="+mn-ea"/>
                <a:cs typeface="+mn-ea"/>
                <a:sym typeface="+mn-lt"/>
              </a:rPr>
              <a:t>您的内容打在这里，或者通过复制您的文本后，在此框中选择粘贴，并选择只保留文字。</a:t>
            </a:r>
            <a:endParaRPr lang="en-US" altLang="zh-CN" sz="1200" dirty="0">
              <a:solidFill>
                <a:schemeClr val="tx1">
                  <a:lumMod val="65000"/>
                  <a:lumOff val="35000"/>
                </a:schemeClr>
              </a:solidFill>
              <a:latin typeface="+mn-ea"/>
              <a:cs typeface="+mn-ea"/>
              <a:sym typeface="+mn-lt"/>
            </a:endParaRPr>
          </a:p>
        </p:txBody>
      </p:sp>
      <p:sp>
        <p:nvSpPr>
          <p:cNvPr id="8" name="TextBox 7"/>
          <p:cNvSpPr txBox="1"/>
          <p:nvPr/>
        </p:nvSpPr>
        <p:spPr>
          <a:xfrm>
            <a:off x="8192641" y="4876438"/>
            <a:ext cx="2618804" cy="664797"/>
          </a:xfrm>
          <a:prstGeom prst="rect">
            <a:avLst/>
          </a:prstGeom>
          <a:noFill/>
        </p:spPr>
        <p:txBody>
          <a:bodyPr wrap="square" lIns="0" tIns="0" rIns="0" bIns="0" rtlCol="0" anchor="t">
            <a:spAutoFit/>
          </a:bodyPr>
          <a:lstStyle/>
          <a:p>
            <a:pPr algn="ctr">
              <a:lnSpc>
                <a:spcPct val="120000"/>
              </a:lnSpc>
            </a:pPr>
            <a:r>
              <a:rPr lang="zh-CN" altLang="en-US" sz="1200" dirty="0">
                <a:solidFill>
                  <a:schemeClr val="tx1">
                    <a:lumMod val="65000"/>
                    <a:lumOff val="35000"/>
                  </a:schemeClr>
                </a:solidFill>
                <a:latin typeface="+mn-ea"/>
                <a:cs typeface="+mn-ea"/>
                <a:sym typeface="+mn-lt"/>
              </a:rPr>
              <a:t>您的内容打在这里，或者通过复制您的文本后，在此框中选择粘贴，并选择只保留文字。</a:t>
            </a:r>
            <a:endParaRPr lang="en-US" altLang="zh-CN" sz="1200" dirty="0">
              <a:solidFill>
                <a:schemeClr val="tx1">
                  <a:lumMod val="65000"/>
                  <a:lumOff val="35000"/>
                </a:schemeClr>
              </a:solidFill>
              <a:latin typeface="+mn-ea"/>
              <a:cs typeface="+mn-ea"/>
              <a:sym typeface="+mn-lt"/>
            </a:endParaRPr>
          </a:p>
        </p:txBody>
      </p:sp>
      <p:grpSp>
        <p:nvGrpSpPr>
          <p:cNvPr id="9" name="组合 8"/>
          <p:cNvGrpSpPr/>
          <p:nvPr/>
        </p:nvGrpSpPr>
        <p:grpSpPr>
          <a:xfrm>
            <a:off x="2307057" y="1843544"/>
            <a:ext cx="765804" cy="630454"/>
            <a:chOff x="1589611" y="1305191"/>
            <a:chExt cx="574353" cy="472840"/>
          </a:xfrm>
        </p:grpSpPr>
        <p:sp>
          <p:nvSpPr>
            <p:cNvPr id="11" name="PA_任意多边形 3"/>
            <p:cNvSpPr/>
            <p:nvPr>
              <p:custDataLst>
                <p:tags r:id="rId7"/>
              </p:custDataLst>
            </p:nvPr>
          </p:nvSpPr>
          <p:spPr>
            <a:xfrm rot="10800000">
              <a:off x="1638556" y="1305191"/>
              <a:ext cx="476464" cy="472840"/>
            </a:xfrm>
            <a:prstGeom prst="ellipse">
              <a:avLst/>
            </a:prstGeom>
            <a:solidFill>
              <a:schemeClr val="accent1"/>
            </a:solidFill>
            <a:ln w="1905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mn-ea"/>
                <a:cs typeface="+mn-ea"/>
                <a:sym typeface="+mn-lt"/>
              </a:endParaRPr>
            </a:p>
          </p:txBody>
        </p:sp>
        <p:sp>
          <p:nvSpPr>
            <p:cNvPr id="12" name="文本框 11"/>
            <p:cNvSpPr txBox="1"/>
            <p:nvPr/>
          </p:nvSpPr>
          <p:spPr>
            <a:xfrm>
              <a:off x="1589611" y="1368486"/>
              <a:ext cx="574353" cy="346249"/>
            </a:xfrm>
            <a:prstGeom prst="rect">
              <a:avLst/>
            </a:prstGeom>
            <a:noFill/>
          </p:spPr>
          <p:txBody>
            <a:bodyPr wrap="square" rtlCol="0">
              <a:spAutoFit/>
            </a:bodyPr>
            <a:lstStyle/>
            <a:p>
              <a:pPr algn="ctr"/>
              <a:r>
                <a:rPr lang="en-US" altLang="zh-CN" sz="2400" dirty="0">
                  <a:solidFill>
                    <a:schemeClr val="bg1"/>
                  </a:solidFill>
                  <a:latin typeface="+mn-ea"/>
                  <a:cs typeface="+mn-ea"/>
                  <a:sym typeface="+mn-lt"/>
                </a:rPr>
                <a:t>01</a:t>
              </a:r>
              <a:endParaRPr lang="zh-CN" altLang="en-US" sz="2400" dirty="0">
                <a:solidFill>
                  <a:schemeClr val="bg1"/>
                </a:solidFill>
                <a:latin typeface="+mn-ea"/>
                <a:cs typeface="+mn-ea"/>
                <a:sym typeface="+mn-lt"/>
              </a:endParaRPr>
            </a:p>
          </p:txBody>
        </p:sp>
      </p:grpSp>
      <p:grpSp>
        <p:nvGrpSpPr>
          <p:cNvPr id="13" name="组合 12"/>
          <p:cNvGrpSpPr/>
          <p:nvPr/>
        </p:nvGrpSpPr>
        <p:grpSpPr>
          <a:xfrm>
            <a:off x="5713099" y="1843544"/>
            <a:ext cx="765804" cy="630454"/>
            <a:chOff x="4168360" y="1313069"/>
            <a:chExt cx="574353" cy="472840"/>
          </a:xfrm>
        </p:grpSpPr>
        <p:sp>
          <p:nvSpPr>
            <p:cNvPr id="14" name="PA_任意多边形 3"/>
            <p:cNvSpPr/>
            <p:nvPr>
              <p:custDataLst>
                <p:tags r:id="rId6"/>
              </p:custDataLst>
            </p:nvPr>
          </p:nvSpPr>
          <p:spPr>
            <a:xfrm rot="10800000">
              <a:off x="4217305" y="1313069"/>
              <a:ext cx="476464" cy="472840"/>
            </a:xfrm>
            <a:prstGeom prst="ellipse">
              <a:avLst/>
            </a:prstGeom>
            <a:solidFill>
              <a:schemeClr val="accent2"/>
            </a:solidFill>
            <a:ln w="1905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mn-ea"/>
                <a:cs typeface="+mn-ea"/>
                <a:sym typeface="+mn-lt"/>
              </a:endParaRPr>
            </a:p>
          </p:txBody>
        </p:sp>
        <p:sp>
          <p:nvSpPr>
            <p:cNvPr id="15" name="文本框 14"/>
            <p:cNvSpPr txBox="1"/>
            <p:nvPr/>
          </p:nvSpPr>
          <p:spPr>
            <a:xfrm>
              <a:off x="4168360" y="1376364"/>
              <a:ext cx="574353" cy="346249"/>
            </a:xfrm>
            <a:prstGeom prst="rect">
              <a:avLst/>
            </a:prstGeom>
            <a:noFill/>
          </p:spPr>
          <p:txBody>
            <a:bodyPr wrap="square" rtlCol="0">
              <a:spAutoFit/>
            </a:bodyPr>
            <a:lstStyle>
              <a:defPPr>
                <a:defRPr lang="zh-CN"/>
              </a:defPPr>
              <a:lvl1pPr>
                <a:defRPr sz="2400">
                  <a:solidFill>
                    <a:prstClr val="black">
                      <a:lumMod val="75000"/>
                      <a:lumOff val="25000"/>
                    </a:prstClr>
                  </a:solidFill>
                  <a:latin typeface="微软雅黑" panose="020B0503020204020204" pitchFamily="34" charset="-122"/>
                  <a:ea typeface="微软雅黑" panose="020B0503020204020204" pitchFamily="34" charset="-122"/>
                </a:defRPr>
              </a:lvl1pPr>
            </a:lstStyle>
            <a:p>
              <a:pPr algn="ctr"/>
              <a:r>
                <a:rPr lang="en-US" altLang="zh-CN" dirty="0">
                  <a:solidFill>
                    <a:schemeClr val="bg1"/>
                  </a:solidFill>
                  <a:latin typeface="+mn-ea"/>
                  <a:ea typeface="+mn-ea"/>
                  <a:cs typeface="+mn-ea"/>
                  <a:sym typeface="+mn-lt"/>
                </a:rPr>
                <a:t>02</a:t>
              </a:r>
              <a:endParaRPr lang="zh-CN" altLang="en-US" dirty="0">
                <a:solidFill>
                  <a:schemeClr val="bg1"/>
                </a:solidFill>
                <a:latin typeface="+mn-ea"/>
                <a:ea typeface="+mn-ea"/>
                <a:cs typeface="+mn-ea"/>
                <a:sym typeface="+mn-lt"/>
              </a:endParaRPr>
            </a:p>
          </p:txBody>
        </p:sp>
      </p:grpSp>
      <p:grpSp>
        <p:nvGrpSpPr>
          <p:cNvPr id="16" name="组合 15"/>
          <p:cNvGrpSpPr/>
          <p:nvPr/>
        </p:nvGrpSpPr>
        <p:grpSpPr>
          <a:xfrm>
            <a:off x="9119141" y="1843544"/>
            <a:ext cx="765804" cy="630454"/>
            <a:chOff x="6727150" y="1312897"/>
            <a:chExt cx="574353" cy="472840"/>
          </a:xfrm>
        </p:grpSpPr>
        <p:sp>
          <p:nvSpPr>
            <p:cNvPr id="17" name="PA_任意多边形 3"/>
            <p:cNvSpPr/>
            <p:nvPr>
              <p:custDataLst>
                <p:tags r:id="rId5"/>
              </p:custDataLst>
            </p:nvPr>
          </p:nvSpPr>
          <p:spPr>
            <a:xfrm rot="10800000">
              <a:off x="6776095" y="1312897"/>
              <a:ext cx="476464" cy="472840"/>
            </a:xfrm>
            <a:prstGeom prst="ellipse">
              <a:avLst/>
            </a:prstGeom>
            <a:solidFill>
              <a:schemeClr val="accent1"/>
            </a:solidFill>
            <a:ln w="1905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mn-ea"/>
                <a:cs typeface="+mn-ea"/>
                <a:sym typeface="+mn-lt"/>
              </a:endParaRPr>
            </a:p>
          </p:txBody>
        </p:sp>
        <p:sp>
          <p:nvSpPr>
            <p:cNvPr id="18" name="文本框 17"/>
            <p:cNvSpPr txBox="1"/>
            <p:nvPr/>
          </p:nvSpPr>
          <p:spPr>
            <a:xfrm>
              <a:off x="6727150" y="1376192"/>
              <a:ext cx="574353" cy="346249"/>
            </a:xfrm>
            <a:prstGeom prst="rect">
              <a:avLst/>
            </a:prstGeom>
            <a:noFill/>
          </p:spPr>
          <p:txBody>
            <a:bodyPr wrap="square" rtlCol="0">
              <a:spAutoFit/>
            </a:bodyPr>
            <a:lstStyle/>
            <a:p>
              <a:pPr algn="ctr"/>
              <a:r>
                <a:rPr lang="en-US" altLang="zh-CN" sz="2400" dirty="0">
                  <a:solidFill>
                    <a:schemeClr val="bg1"/>
                  </a:solidFill>
                  <a:latin typeface="+mn-ea"/>
                  <a:cs typeface="+mn-ea"/>
                  <a:sym typeface="+mn-lt"/>
                </a:rPr>
                <a:t>03</a:t>
              </a:r>
              <a:endParaRPr lang="zh-CN" altLang="en-US" sz="2400" dirty="0">
                <a:solidFill>
                  <a:schemeClr val="bg1"/>
                </a:solidFill>
                <a:latin typeface="+mn-ea"/>
                <a:cs typeface="+mn-ea"/>
                <a:sym typeface="+mn-lt"/>
              </a:endParaRPr>
            </a:p>
          </p:txBody>
        </p:sp>
      </p:grpSp>
      <p:grpSp>
        <p:nvGrpSpPr>
          <p:cNvPr id="19" name="组合 18"/>
          <p:cNvGrpSpPr/>
          <p:nvPr/>
        </p:nvGrpSpPr>
        <p:grpSpPr>
          <a:xfrm>
            <a:off x="2307058" y="4079133"/>
            <a:ext cx="765804" cy="630454"/>
            <a:chOff x="1589611" y="2968910"/>
            <a:chExt cx="574353" cy="472840"/>
          </a:xfrm>
        </p:grpSpPr>
        <p:sp>
          <p:nvSpPr>
            <p:cNvPr id="20" name="PA_任意多边形 3"/>
            <p:cNvSpPr/>
            <p:nvPr>
              <p:custDataLst>
                <p:tags r:id="rId4"/>
              </p:custDataLst>
            </p:nvPr>
          </p:nvSpPr>
          <p:spPr>
            <a:xfrm rot="10800000">
              <a:off x="1638556" y="2968910"/>
              <a:ext cx="476464" cy="472840"/>
            </a:xfrm>
            <a:prstGeom prst="ellipse">
              <a:avLst/>
            </a:prstGeom>
            <a:solidFill>
              <a:schemeClr val="accent2"/>
            </a:solidFill>
            <a:ln w="1905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mn-ea"/>
                <a:cs typeface="+mn-ea"/>
                <a:sym typeface="+mn-lt"/>
              </a:endParaRPr>
            </a:p>
          </p:txBody>
        </p:sp>
        <p:sp>
          <p:nvSpPr>
            <p:cNvPr id="21" name="文本框 20"/>
            <p:cNvSpPr txBox="1"/>
            <p:nvPr/>
          </p:nvSpPr>
          <p:spPr>
            <a:xfrm>
              <a:off x="1589611" y="3032205"/>
              <a:ext cx="574353" cy="346249"/>
            </a:xfrm>
            <a:prstGeom prst="rect">
              <a:avLst/>
            </a:prstGeom>
            <a:noFill/>
          </p:spPr>
          <p:txBody>
            <a:bodyPr wrap="square" rtlCol="0">
              <a:spAutoFit/>
            </a:bodyPr>
            <a:lstStyle/>
            <a:p>
              <a:pPr algn="ctr"/>
              <a:r>
                <a:rPr lang="en-US" altLang="zh-CN" sz="2400" dirty="0">
                  <a:solidFill>
                    <a:schemeClr val="bg1"/>
                  </a:solidFill>
                  <a:latin typeface="+mn-ea"/>
                  <a:cs typeface="+mn-ea"/>
                  <a:sym typeface="+mn-lt"/>
                </a:rPr>
                <a:t>04</a:t>
              </a:r>
              <a:endParaRPr lang="zh-CN" altLang="en-US" sz="2400" dirty="0">
                <a:solidFill>
                  <a:schemeClr val="bg1"/>
                </a:solidFill>
                <a:latin typeface="+mn-ea"/>
                <a:cs typeface="+mn-ea"/>
                <a:sym typeface="+mn-lt"/>
              </a:endParaRPr>
            </a:p>
          </p:txBody>
        </p:sp>
      </p:grpSp>
      <p:grpSp>
        <p:nvGrpSpPr>
          <p:cNvPr id="22" name="组合 21"/>
          <p:cNvGrpSpPr/>
          <p:nvPr/>
        </p:nvGrpSpPr>
        <p:grpSpPr>
          <a:xfrm>
            <a:off x="5713099" y="4079133"/>
            <a:ext cx="765804" cy="630454"/>
            <a:chOff x="4168360" y="2981506"/>
            <a:chExt cx="574353" cy="472840"/>
          </a:xfrm>
        </p:grpSpPr>
        <p:sp>
          <p:nvSpPr>
            <p:cNvPr id="23" name="PA_任意多边形 3"/>
            <p:cNvSpPr/>
            <p:nvPr>
              <p:custDataLst>
                <p:tags r:id="rId3"/>
              </p:custDataLst>
            </p:nvPr>
          </p:nvSpPr>
          <p:spPr>
            <a:xfrm rot="10800000">
              <a:off x="4217305" y="2981506"/>
              <a:ext cx="476464" cy="472840"/>
            </a:xfrm>
            <a:prstGeom prst="ellipse">
              <a:avLst/>
            </a:prstGeom>
            <a:solidFill>
              <a:schemeClr val="accent1"/>
            </a:solidFill>
            <a:ln w="1905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mn-ea"/>
                <a:cs typeface="+mn-ea"/>
                <a:sym typeface="+mn-lt"/>
              </a:endParaRPr>
            </a:p>
          </p:txBody>
        </p:sp>
        <p:sp>
          <p:nvSpPr>
            <p:cNvPr id="24" name="文本框 23"/>
            <p:cNvSpPr txBox="1"/>
            <p:nvPr/>
          </p:nvSpPr>
          <p:spPr>
            <a:xfrm>
              <a:off x="4168360" y="3044801"/>
              <a:ext cx="574353" cy="346249"/>
            </a:xfrm>
            <a:prstGeom prst="rect">
              <a:avLst/>
            </a:prstGeom>
            <a:noFill/>
          </p:spPr>
          <p:txBody>
            <a:bodyPr wrap="square" rtlCol="0">
              <a:spAutoFit/>
            </a:bodyPr>
            <a:lstStyle/>
            <a:p>
              <a:pPr algn="ctr"/>
              <a:r>
                <a:rPr lang="en-US" altLang="zh-CN" sz="2400" dirty="0">
                  <a:solidFill>
                    <a:schemeClr val="bg1"/>
                  </a:solidFill>
                  <a:latin typeface="+mn-ea"/>
                  <a:cs typeface="+mn-ea"/>
                  <a:sym typeface="+mn-lt"/>
                </a:rPr>
                <a:t>05</a:t>
              </a:r>
              <a:endParaRPr lang="zh-CN" altLang="en-US" sz="2400" dirty="0">
                <a:solidFill>
                  <a:schemeClr val="bg1"/>
                </a:solidFill>
                <a:latin typeface="+mn-ea"/>
                <a:cs typeface="+mn-ea"/>
                <a:sym typeface="+mn-lt"/>
              </a:endParaRPr>
            </a:p>
          </p:txBody>
        </p:sp>
      </p:grpSp>
      <p:grpSp>
        <p:nvGrpSpPr>
          <p:cNvPr id="25" name="组合 24"/>
          <p:cNvGrpSpPr/>
          <p:nvPr/>
        </p:nvGrpSpPr>
        <p:grpSpPr>
          <a:xfrm>
            <a:off x="9119141" y="4079133"/>
            <a:ext cx="765804" cy="630454"/>
            <a:chOff x="6727150" y="2981882"/>
            <a:chExt cx="574353" cy="472840"/>
          </a:xfrm>
        </p:grpSpPr>
        <p:sp>
          <p:nvSpPr>
            <p:cNvPr id="26" name="PA_任意多边形 3"/>
            <p:cNvSpPr/>
            <p:nvPr>
              <p:custDataLst>
                <p:tags r:id="rId2"/>
              </p:custDataLst>
            </p:nvPr>
          </p:nvSpPr>
          <p:spPr>
            <a:xfrm rot="10800000">
              <a:off x="6776095" y="2981882"/>
              <a:ext cx="476464" cy="472840"/>
            </a:xfrm>
            <a:prstGeom prst="ellipse">
              <a:avLst/>
            </a:prstGeom>
            <a:solidFill>
              <a:schemeClr val="accent2"/>
            </a:solidFill>
            <a:ln w="1905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mn-ea"/>
                <a:cs typeface="+mn-ea"/>
                <a:sym typeface="+mn-lt"/>
              </a:endParaRPr>
            </a:p>
          </p:txBody>
        </p:sp>
        <p:sp>
          <p:nvSpPr>
            <p:cNvPr id="27" name="文本框 26"/>
            <p:cNvSpPr txBox="1"/>
            <p:nvPr/>
          </p:nvSpPr>
          <p:spPr>
            <a:xfrm>
              <a:off x="6727150" y="3045177"/>
              <a:ext cx="574353" cy="346249"/>
            </a:xfrm>
            <a:prstGeom prst="rect">
              <a:avLst/>
            </a:prstGeom>
            <a:noFill/>
          </p:spPr>
          <p:txBody>
            <a:bodyPr wrap="square" rtlCol="0">
              <a:spAutoFit/>
            </a:bodyPr>
            <a:lstStyle/>
            <a:p>
              <a:pPr algn="ctr"/>
              <a:r>
                <a:rPr lang="en-US" altLang="zh-CN" sz="2400" dirty="0">
                  <a:solidFill>
                    <a:schemeClr val="bg1"/>
                  </a:solidFill>
                  <a:latin typeface="+mn-ea"/>
                  <a:cs typeface="+mn-ea"/>
                  <a:sym typeface="+mn-lt"/>
                </a:rPr>
                <a:t>06</a:t>
              </a:r>
              <a:endParaRPr lang="zh-CN" altLang="en-US" sz="2400" dirty="0">
                <a:solidFill>
                  <a:schemeClr val="bg1"/>
                </a:solidFill>
                <a:latin typeface="+mn-ea"/>
                <a:cs typeface="+mn-ea"/>
                <a:sym typeface="+mn-lt"/>
              </a:endParaRPr>
            </a:p>
          </p:txBody>
        </p:sp>
      </p:grpSp>
    </p:spTree>
    <p:extLst>
      <p:ext uri="{BB962C8B-B14F-4D97-AF65-F5344CB8AC3E}">
        <p14:creationId xmlns:p14="http://schemas.microsoft.com/office/powerpoint/2010/main" val="391917630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12330" t="28327" r="76928" b="37987"/>
          <a:stretch/>
        </p:blipFill>
        <p:spPr>
          <a:xfrm>
            <a:off x="1503336" y="2107768"/>
            <a:ext cx="1309606" cy="2053527"/>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图片 5"/>
          <p:cNvPicPr>
            <a:picLocks noChangeAspect="1"/>
          </p:cNvPicPr>
          <p:nvPr/>
        </p:nvPicPr>
        <p:blipFill rotWithShape="1">
          <a:blip r:embed="rId5">
            <a:extLst>
              <a:ext uri="{28A0092B-C50C-407E-A947-70E740481C1C}">
                <a14:useLocalDpi xmlns:a14="http://schemas.microsoft.com/office/drawing/2010/main" val="0"/>
              </a:ext>
            </a:extLst>
          </a:blip>
          <a:srcRect l="49610"/>
          <a:stretch/>
        </p:blipFill>
        <p:spPr>
          <a:xfrm>
            <a:off x="6048462" y="381000"/>
            <a:ext cx="6143538" cy="6096000"/>
          </a:xfrm>
          <a:prstGeom prst="rect">
            <a:avLst/>
          </a:prstGeom>
        </p:spPr>
      </p:pic>
      <p:pic>
        <p:nvPicPr>
          <p:cNvPr id="7" name="图片 6"/>
          <p:cNvPicPr>
            <a:picLocks noChangeAspect="1"/>
          </p:cNvPicPr>
          <p:nvPr/>
        </p:nvPicPr>
        <p:blipFill rotWithShape="1">
          <a:blip r:embed="rId5">
            <a:extLst>
              <a:ext uri="{28A0092B-C50C-407E-A947-70E740481C1C}">
                <a14:useLocalDpi xmlns:a14="http://schemas.microsoft.com/office/drawing/2010/main" val="0"/>
              </a:ext>
            </a:extLst>
          </a:blip>
          <a:srcRect r="50321" b="65791"/>
          <a:stretch/>
        </p:blipFill>
        <p:spPr>
          <a:xfrm>
            <a:off x="0" y="381000"/>
            <a:ext cx="6056851" cy="2085363"/>
          </a:xfrm>
          <a:prstGeom prst="rect">
            <a:avLst/>
          </a:prstGeom>
        </p:spPr>
      </p:pic>
      <p:pic>
        <p:nvPicPr>
          <p:cNvPr id="8" name="图片 7"/>
          <p:cNvPicPr>
            <a:picLocks noChangeAspect="1"/>
          </p:cNvPicPr>
          <p:nvPr/>
        </p:nvPicPr>
        <p:blipFill rotWithShape="1">
          <a:blip r:embed="rId6">
            <a:duotone>
              <a:prstClr val="black"/>
              <a:schemeClr val="accent6">
                <a:tint val="45000"/>
                <a:satMod val="400000"/>
              </a:schemeClr>
            </a:duotone>
            <a:extLst>
              <a:ext uri="{BEBA8EAE-BF5A-486C-A8C5-ECC9F3942E4B}">
                <a14:imgProps xmlns:a14="http://schemas.microsoft.com/office/drawing/2010/main">
                  <a14:imgLayer r:embed="rId7">
                    <a14:imgEffect>
                      <a14:artisticPhotocopy/>
                    </a14:imgEffect>
                    <a14:imgEffect>
                      <a14:sharpenSoften amount="50000"/>
                    </a14:imgEffect>
                    <a14:imgEffect>
                      <a14:colorTemperature colorTemp="11200"/>
                    </a14:imgEffect>
                    <a14:imgEffect>
                      <a14:saturation sat="400000"/>
                    </a14:imgEffect>
                    <a14:imgEffect>
                      <a14:brightnessContrast bright="-20000" contrast="-20000"/>
                    </a14:imgEffect>
                  </a14:imgLayer>
                </a14:imgProps>
              </a:ext>
              <a:ext uri="{28A0092B-C50C-407E-A947-70E740481C1C}">
                <a14:useLocalDpi xmlns:a14="http://schemas.microsoft.com/office/drawing/2010/main" val="0"/>
              </a:ext>
            </a:extLst>
          </a:blip>
          <a:srcRect t="33796" r="52523" b="38681"/>
          <a:stretch/>
        </p:blipFill>
        <p:spPr>
          <a:xfrm>
            <a:off x="0" y="2441196"/>
            <a:ext cx="5788404" cy="1677798"/>
          </a:xfrm>
          <a:prstGeom prst="rect">
            <a:avLst/>
          </a:prstGeom>
          <a:effectLst/>
        </p:spPr>
      </p:pic>
      <p:pic>
        <p:nvPicPr>
          <p:cNvPr id="13" name="图片 12"/>
          <p:cNvPicPr>
            <a:picLocks noChangeAspect="1"/>
          </p:cNvPicPr>
          <p:nvPr/>
        </p:nvPicPr>
        <p:blipFill rotWithShape="1">
          <a:blip r:embed="rId3">
            <a:extLst>
              <a:ext uri="{28A0092B-C50C-407E-A947-70E740481C1C}">
                <a14:useLocalDpi xmlns:a14="http://schemas.microsoft.com/office/drawing/2010/main" val="0"/>
              </a:ext>
            </a:extLst>
          </a:blip>
          <a:srcRect l="41059" t="28327" r="51568" b="37987"/>
          <a:stretch/>
        </p:blipFill>
        <p:spPr>
          <a:xfrm>
            <a:off x="5005952" y="2107768"/>
            <a:ext cx="898901" cy="2053527"/>
          </a:xfrm>
          <a:prstGeom prst="rect">
            <a:avLst/>
          </a:prstGeom>
        </p:spPr>
      </p:pic>
      <p:sp>
        <p:nvSpPr>
          <p:cNvPr id="10" name="矩形 9"/>
          <p:cNvSpPr/>
          <p:nvPr/>
        </p:nvSpPr>
        <p:spPr>
          <a:xfrm>
            <a:off x="2161323" y="4279571"/>
            <a:ext cx="3287746" cy="400110"/>
          </a:xfrm>
          <a:prstGeom prst="rect">
            <a:avLst/>
          </a:prstGeom>
        </p:spPr>
        <p:txBody>
          <a:bodyPr wrap="square">
            <a:spAutoFit/>
          </a:bodyPr>
          <a:lstStyle/>
          <a:p>
            <a:pPr algn="dist"/>
            <a:r>
              <a:rPr lang="zh-CN" altLang="en-US" sz="2000" dirty="0">
                <a:solidFill>
                  <a:schemeClr val="accent1"/>
                </a:solidFill>
                <a:latin typeface="+mn-ea"/>
              </a:rPr>
              <a:t>SWEET DAY</a:t>
            </a:r>
          </a:p>
        </p:txBody>
      </p:sp>
      <p:sp>
        <p:nvSpPr>
          <p:cNvPr id="15" name="矩形 14">
            <a:extLst>
              <a:ext uri="{FF2B5EF4-FFF2-40B4-BE49-F238E27FC236}">
                <a16:creationId xmlns:a16="http://schemas.microsoft.com/office/drawing/2014/main" xmlns="" id="{4F5821CD-AB65-4B12-A11C-1D636635A0B5}"/>
              </a:ext>
            </a:extLst>
          </p:cNvPr>
          <p:cNvSpPr/>
          <p:nvPr/>
        </p:nvSpPr>
        <p:spPr>
          <a:xfrm>
            <a:off x="1405907" y="4608203"/>
            <a:ext cx="4798579" cy="420756"/>
          </a:xfrm>
          <a:prstGeom prst="rect">
            <a:avLst/>
          </a:prstGeom>
        </p:spPr>
        <p:txBody>
          <a:bodyPr wrap="square">
            <a:spAutoFit/>
          </a:bodyPr>
          <a:lstStyle/>
          <a:p>
            <a:pPr algn="ctr">
              <a:lnSpc>
                <a:spcPct val="150000"/>
              </a:lnSpc>
            </a:pPr>
            <a:r>
              <a:rPr lang="en-US" altLang="zh-CN" sz="500" dirty="0">
                <a:solidFill>
                  <a:schemeClr val="accent1"/>
                </a:solidFill>
                <a:latin typeface="Adobe Myungjo Std M" panose="02020600000000000000" pitchFamily="18" charset="-128"/>
                <a:ea typeface="Adobe Myungjo Std M" panose="02020600000000000000" pitchFamily="18" charset="-128"/>
                <a:cs typeface="+mn-ea"/>
              </a:rPr>
              <a:t>YOU CONTENT TO PLAY HERE,OR THROUGH YOUR COPY,PASTE IN THIS BOX,AND SELECT ONLY THE </a:t>
            </a:r>
            <a:r>
              <a:rPr lang="en-US" altLang="zh-CN" sz="500" dirty="0" smtClean="0">
                <a:solidFill>
                  <a:schemeClr val="accent1"/>
                </a:solidFill>
                <a:latin typeface="Adobe Myungjo Std M" panose="02020600000000000000" pitchFamily="18" charset="-128"/>
                <a:ea typeface="Adobe Myungjo Std M" panose="02020600000000000000" pitchFamily="18" charset="-128"/>
                <a:cs typeface="+mn-ea"/>
              </a:rPr>
              <a:t>TEXT</a:t>
            </a:r>
            <a:r>
              <a:rPr lang="en-US" altLang="zh-CN" sz="500" dirty="0">
                <a:solidFill>
                  <a:schemeClr val="accent1"/>
                </a:solidFill>
                <a:latin typeface="Adobe Myungjo Std M" panose="02020600000000000000" pitchFamily="18" charset="-128"/>
                <a:ea typeface="Adobe Myungjo Std M" panose="02020600000000000000" pitchFamily="18" charset="-128"/>
                <a:cs typeface="+mn-ea"/>
              </a:rPr>
              <a:t>. YOU </a:t>
            </a:r>
            <a:endParaRPr lang="en-US" altLang="zh-CN" sz="500" dirty="0" smtClean="0">
              <a:solidFill>
                <a:schemeClr val="accent1"/>
              </a:solidFill>
              <a:latin typeface="Adobe Myungjo Std M" panose="02020600000000000000" pitchFamily="18" charset="-128"/>
              <a:ea typeface="Adobe Myungjo Std M" panose="02020600000000000000" pitchFamily="18" charset="-128"/>
              <a:cs typeface="+mn-ea"/>
            </a:endParaRPr>
          </a:p>
          <a:p>
            <a:pPr algn="ctr">
              <a:lnSpc>
                <a:spcPct val="150000"/>
              </a:lnSpc>
            </a:pPr>
            <a:r>
              <a:rPr lang="en-US" altLang="zh-CN" sz="500" dirty="0" smtClean="0">
                <a:solidFill>
                  <a:schemeClr val="accent1"/>
                </a:solidFill>
                <a:latin typeface="Adobe Myungjo Std M" panose="02020600000000000000" pitchFamily="18" charset="-128"/>
                <a:ea typeface="Adobe Myungjo Std M" panose="02020600000000000000" pitchFamily="18" charset="-128"/>
                <a:cs typeface="+mn-ea"/>
              </a:rPr>
              <a:t>CONTENT TO </a:t>
            </a:r>
            <a:r>
              <a:rPr lang="en-US" altLang="zh-CN" sz="500" dirty="0">
                <a:solidFill>
                  <a:schemeClr val="accent1"/>
                </a:solidFill>
                <a:latin typeface="Adobe Myungjo Std M" panose="02020600000000000000" pitchFamily="18" charset="-128"/>
                <a:ea typeface="Adobe Myungjo Std M" panose="02020600000000000000" pitchFamily="18" charset="-128"/>
                <a:cs typeface="+mn-ea"/>
              </a:rPr>
              <a:t>PLAY HERE,OR THROUGH YOUR COPY,PASTE IN THIS BOX,AND SELECT ONLY THE </a:t>
            </a:r>
            <a:r>
              <a:rPr lang="en-US" altLang="zh-CN" sz="500" dirty="0" smtClean="0">
                <a:solidFill>
                  <a:schemeClr val="accent1"/>
                </a:solidFill>
                <a:latin typeface="Adobe Myungjo Std M" panose="02020600000000000000" pitchFamily="18" charset="-128"/>
                <a:ea typeface="Adobe Myungjo Std M" panose="02020600000000000000" pitchFamily="18" charset="-128"/>
                <a:cs typeface="+mn-ea"/>
              </a:rPr>
              <a:t>TEXT</a:t>
            </a:r>
            <a:r>
              <a:rPr lang="en-US" altLang="zh-CN" sz="500" dirty="0">
                <a:solidFill>
                  <a:schemeClr val="accent1"/>
                </a:solidFill>
                <a:latin typeface="Adobe Myungjo Std M" panose="02020600000000000000" pitchFamily="18" charset="-128"/>
                <a:ea typeface="Adobe Myungjo Std M" panose="02020600000000000000" pitchFamily="18" charset="-128"/>
                <a:cs typeface="+mn-ea"/>
              </a:rPr>
              <a:t>. YOU CONTENT TO PLAY HERE,OR THROUGH YOUR COPY,PASTE IN THIS BOX,AND SELECT ONLY THE TEXT.</a:t>
            </a:r>
            <a:endParaRPr lang="zh-CN" altLang="en-US" sz="500" dirty="0">
              <a:solidFill>
                <a:schemeClr val="accent1"/>
              </a:solidFill>
              <a:latin typeface="Adobe Myungjo Std M" panose="02020600000000000000" pitchFamily="18" charset="-128"/>
              <a:cs typeface="+mn-ea"/>
            </a:endParaRPr>
          </a:p>
        </p:txBody>
      </p:sp>
    </p:spTree>
    <p:extLst>
      <p:ext uri="{BB962C8B-B14F-4D97-AF65-F5344CB8AC3E}">
        <p14:creationId xmlns:p14="http://schemas.microsoft.com/office/powerpoint/2010/main" val="1977549120"/>
      </p:ext>
    </p:extLst>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12330" t="28327" r="76928" b="37987"/>
          <a:stretch/>
        </p:blipFill>
        <p:spPr>
          <a:xfrm>
            <a:off x="1503336" y="2107768"/>
            <a:ext cx="1309606" cy="2053527"/>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图片 5"/>
          <p:cNvPicPr>
            <a:picLocks noChangeAspect="1"/>
          </p:cNvPicPr>
          <p:nvPr/>
        </p:nvPicPr>
        <p:blipFill rotWithShape="1">
          <a:blip r:embed="rId5">
            <a:extLst>
              <a:ext uri="{28A0092B-C50C-407E-A947-70E740481C1C}">
                <a14:useLocalDpi xmlns:a14="http://schemas.microsoft.com/office/drawing/2010/main" val="0"/>
              </a:ext>
            </a:extLst>
          </a:blip>
          <a:srcRect l="49610"/>
          <a:stretch/>
        </p:blipFill>
        <p:spPr>
          <a:xfrm>
            <a:off x="6048462" y="381000"/>
            <a:ext cx="6143538" cy="6096000"/>
          </a:xfrm>
          <a:prstGeom prst="rect">
            <a:avLst/>
          </a:prstGeom>
        </p:spPr>
      </p:pic>
      <p:pic>
        <p:nvPicPr>
          <p:cNvPr id="7" name="图片 6"/>
          <p:cNvPicPr>
            <a:picLocks noChangeAspect="1"/>
          </p:cNvPicPr>
          <p:nvPr/>
        </p:nvPicPr>
        <p:blipFill rotWithShape="1">
          <a:blip r:embed="rId5">
            <a:extLst>
              <a:ext uri="{28A0092B-C50C-407E-A947-70E740481C1C}">
                <a14:useLocalDpi xmlns:a14="http://schemas.microsoft.com/office/drawing/2010/main" val="0"/>
              </a:ext>
            </a:extLst>
          </a:blip>
          <a:srcRect r="50321" b="65791"/>
          <a:stretch/>
        </p:blipFill>
        <p:spPr>
          <a:xfrm>
            <a:off x="0" y="381000"/>
            <a:ext cx="6056851" cy="2085363"/>
          </a:xfrm>
          <a:prstGeom prst="rect">
            <a:avLst/>
          </a:prstGeom>
        </p:spPr>
      </p:pic>
      <p:pic>
        <p:nvPicPr>
          <p:cNvPr id="8" name="图片 7"/>
          <p:cNvPicPr>
            <a:picLocks noChangeAspect="1"/>
          </p:cNvPicPr>
          <p:nvPr/>
        </p:nvPicPr>
        <p:blipFill rotWithShape="1">
          <a:blip r:embed="rId6">
            <a:duotone>
              <a:prstClr val="black"/>
              <a:schemeClr val="accent6">
                <a:tint val="45000"/>
                <a:satMod val="400000"/>
              </a:schemeClr>
            </a:duotone>
            <a:extLst>
              <a:ext uri="{BEBA8EAE-BF5A-486C-A8C5-ECC9F3942E4B}">
                <a14:imgProps xmlns:a14="http://schemas.microsoft.com/office/drawing/2010/main">
                  <a14:imgLayer r:embed="rId7">
                    <a14:imgEffect>
                      <a14:artisticPhotocopy/>
                    </a14:imgEffect>
                    <a14:imgEffect>
                      <a14:sharpenSoften amount="50000"/>
                    </a14:imgEffect>
                    <a14:imgEffect>
                      <a14:colorTemperature colorTemp="11200"/>
                    </a14:imgEffect>
                    <a14:imgEffect>
                      <a14:saturation sat="400000"/>
                    </a14:imgEffect>
                    <a14:imgEffect>
                      <a14:brightnessContrast bright="-20000" contrast="-20000"/>
                    </a14:imgEffect>
                  </a14:imgLayer>
                </a14:imgProps>
              </a:ext>
              <a:ext uri="{28A0092B-C50C-407E-A947-70E740481C1C}">
                <a14:useLocalDpi xmlns:a14="http://schemas.microsoft.com/office/drawing/2010/main" val="0"/>
              </a:ext>
            </a:extLst>
          </a:blip>
          <a:srcRect t="33796" r="52523" b="38681"/>
          <a:stretch/>
        </p:blipFill>
        <p:spPr>
          <a:xfrm>
            <a:off x="0" y="2441196"/>
            <a:ext cx="5788404" cy="1677798"/>
          </a:xfrm>
          <a:prstGeom prst="rect">
            <a:avLst/>
          </a:prstGeom>
          <a:effectLst/>
        </p:spPr>
      </p:pic>
      <p:pic>
        <p:nvPicPr>
          <p:cNvPr id="13" name="图片 12"/>
          <p:cNvPicPr>
            <a:picLocks noChangeAspect="1"/>
          </p:cNvPicPr>
          <p:nvPr/>
        </p:nvPicPr>
        <p:blipFill rotWithShape="1">
          <a:blip r:embed="rId3">
            <a:extLst>
              <a:ext uri="{28A0092B-C50C-407E-A947-70E740481C1C}">
                <a14:useLocalDpi xmlns:a14="http://schemas.microsoft.com/office/drawing/2010/main" val="0"/>
              </a:ext>
            </a:extLst>
          </a:blip>
          <a:srcRect l="41059" t="28327" r="51568" b="37987"/>
          <a:stretch/>
        </p:blipFill>
        <p:spPr>
          <a:xfrm>
            <a:off x="5005952" y="2107768"/>
            <a:ext cx="898901" cy="2053527"/>
          </a:xfrm>
          <a:prstGeom prst="rect">
            <a:avLst/>
          </a:prstGeom>
        </p:spPr>
      </p:pic>
      <p:sp>
        <p:nvSpPr>
          <p:cNvPr id="10" name="矩形 9"/>
          <p:cNvSpPr/>
          <p:nvPr/>
        </p:nvSpPr>
        <p:spPr>
          <a:xfrm>
            <a:off x="2358697" y="4199187"/>
            <a:ext cx="2892998" cy="492443"/>
          </a:xfrm>
          <a:prstGeom prst="rect">
            <a:avLst/>
          </a:prstGeom>
        </p:spPr>
        <p:txBody>
          <a:bodyPr wrap="square">
            <a:spAutoFit/>
          </a:bodyPr>
          <a:lstStyle/>
          <a:p>
            <a:pPr algn="dist"/>
            <a:r>
              <a:rPr lang="zh-CN" altLang="en-US" sz="2600" dirty="0">
                <a:solidFill>
                  <a:schemeClr val="accent1"/>
                </a:solidFill>
                <a:latin typeface="+mn-ea"/>
              </a:rPr>
              <a:t>单击输入标题内容</a:t>
            </a:r>
          </a:p>
        </p:txBody>
      </p:sp>
      <p:sp>
        <p:nvSpPr>
          <p:cNvPr id="15" name="矩形 14">
            <a:extLst>
              <a:ext uri="{FF2B5EF4-FFF2-40B4-BE49-F238E27FC236}">
                <a16:creationId xmlns:a16="http://schemas.microsoft.com/office/drawing/2014/main" xmlns="" id="{4F5821CD-AB65-4B12-A11C-1D636635A0B5}"/>
              </a:ext>
            </a:extLst>
          </p:cNvPr>
          <p:cNvSpPr/>
          <p:nvPr/>
        </p:nvSpPr>
        <p:spPr>
          <a:xfrm>
            <a:off x="1405907" y="4608203"/>
            <a:ext cx="4798579" cy="420756"/>
          </a:xfrm>
          <a:prstGeom prst="rect">
            <a:avLst/>
          </a:prstGeom>
        </p:spPr>
        <p:txBody>
          <a:bodyPr wrap="square">
            <a:spAutoFit/>
          </a:bodyPr>
          <a:lstStyle/>
          <a:p>
            <a:pPr algn="ctr">
              <a:lnSpc>
                <a:spcPct val="150000"/>
              </a:lnSpc>
            </a:pPr>
            <a:r>
              <a:rPr lang="en-US" altLang="zh-CN" sz="500" dirty="0">
                <a:solidFill>
                  <a:schemeClr val="accent1"/>
                </a:solidFill>
                <a:latin typeface="Adobe Myungjo Std M" panose="02020600000000000000" pitchFamily="18" charset="-128"/>
                <a:ea typeface="Adobe Myungjo Std M" panose="02020600000000000000" pitchFamily="18" charset="-128"/>
                <a:cs typeface="+mn-ea"/>
              </a:rPr>
              <a:t>YOU CONTENT TO PLAY HERE,OR THROUGH YOUR COPY,PASTE IN THIS BOX,AND SELECT ONLY THE </a:t>
            </a:r>
            <a:r>
              <a:rPr lang="en-US" altLang="zh-CN" sz="500" dirty="0" smtClean="0">
                <a:solidFill>
                  <a:schemeClr val="accent1"/>
                </a:solidFill>
                <a:latin typeface="Adobe Myungjo Std M" panose="02020600000000000000" pitchFamily="18" charset="-128"/>
                <a:ea typeface="Adobe Myungjo Std M" panose="02020600000000000000" pitchFamily="18" charset="-128"/>
                <a:cs typeface="+mn-ea"/>
              </a:rPr>
              <a:t>TEXT</a:t>
            </a:r>
            <a:r>
              <a:rPr lang="en-US" altLang="zh-CN" sz="500" dirty="0">
                <a:solidFill>
                  <a:schemeClr val="accent1"/>
                </a:solidFill>
                <a:latin typeface="Adobe Myungjo Std M" panose="02020600000000000000" pitchFamily="18" charset="-128"/>
                <a:ea typeface="Adobe Myungjo Std M" panose="02020600000000000000" pitchFamily="18" charset="-128"/>
                <a:cs typeface="+mn-ea"/>
              </a:rPr>
              <a:t>. YOU </a:t>
            </a:r>
            <a:endParaRPr lang="en-US" altLang="zh-CN" sz="500" dirty="0" smtClean="0">
              <a:solidFill>
                <a:schemeClr val="accent1"/>
              </a:solidFill>
              <a:latin typeface="Adobe Myungjo Std M" panose="02020600000000000000" pitchFamily="18" charset="-128"/>
              <a:ea typeface="Adobe Myungjo Std M" panose="02020600000000000000" pitchFamily="18" charset="-128"/>
              <a:cs typeface="+mn-ea"/>
            </a:endParaRPr>
          </a:p>
          <a:p>
            <a:pPr algn="ctr">
              <a:lnSpc>
                <a:spcPct val="150000"/>
              </a:lnSpc>
            </a:pPr>
            <a:r>
              <a:rPr lang="en-US" altLang="zh-CN" sz="500" dirty="0" smtClean="0">
                <a:solidFill>
                  <a:schemeClr val="accent1"/>
                </a:solidFill>
                <a:latin typeface="Adobe Myungjo Std M" panose="02020600000000000000" pitchFamily="18" charset="-128"/>
                <a:ea typeface="Adobe Myungjo Std M" panose="02020600000000000000" pitchFamily="18" charset="-128"/>
                <a:cs typeface="+mn-ea"/>
              </a:rPr>
              <a:t>CONTENT TO </a:t>
            </a:r>
            <a:r>
              <a:rPr lang="en-US" altLang="zh-CN" sz="500" dirty="0">
                <a:solidFill>
                  <a:schemeClr val="accent1"/>
                </a:solidFill>
                <a:latin typeface="Adobe Myungjo Std M" panose="02020600000000000000" pitchFamily="18" charset="-128"/>
                <a:ea typeface="Adobe Myungjo Std M" panose="02020600000000000000" pitchFamily="18" charset="-128"/>
                <a:cs typeface="+mn-ea"/>
              </a:rPr>
              <a:t>PLAY HERE,OR THROUGH YOUR COPY,PASTE IN THIS BOX,AND SELECT ONLY THE </a:t>
            </a:r>
            <a:r>
              <a:rPr lang="en-US" altLang="zh-CN" sz="500" dirty="0" smtClean="0">
                <a:solidFill>
                  <a:schemeClr val="accent1"/>
                </a:solidFill>
                <a:latin typeface="Adobe Myungjo Std M" panose="02020600000000000000" pitchFamily="18" charset="-128"/>
                <a:ea typeface="Adobe Myungjo Std M" panose="02020600000000000000" pitchFamily="18" charset="-128"/>
                <a:cs typeface="+mn-ea"/>
              </a:rPr>
              <a:t>TEXT</a:t>
            </a:r>
            <a:r>
              <a:rPr lang="en-US" altLang="zh-CN" sz="500" dirty="0">
                <a:solidFill>
                  <a:schemeClr val="accent1"/>
                </a:solidFill>
                <a:latin typeface="Adobe Myungjo Std M" panose="02020600000000000000" pitchFamily="18" charset="-128"/>
                <a:ea typeface="Adobe Myungjo Std M" panose="02020600000000000000" pitchFamily="18" charset="-128"/>
                <a:cs typeface="+mn-ea"/>
              </a:rPr>
              <a:t>. YOU CONTENT TO PLAY HERE,OR THROUGH YOUR COPY,PASTE IN THIS BOX,AND SELECT ONLY THE TEXT.</a:t>
            </a:r>
            <a:endParaRPr lang="zh-CN" altLang="en-US" sz="500" dirty="0">
              <a:solidFill>
                <a:schemeClr val="accent1"/>
              </a:solidFill>
              <a:latin typeface="Adobe Myungjo Std M" panose="02020600000000000000" pitchFamily="18" charset="-128"/>
              <a:cs typeface="+mn-ea"/>
            </a:endParaRPr>
          </a:p>
        </p:txBody>
      </p:sp>
    </p:spTree>
    <p:extLst>
      <p:ext uri="{BB962C8B-B14F-4D97-AF65-F5344CB8AC3E}">
        <p14:creationId xmlns:p14="http://schemas.microsoft.com/office/powerpoint/2010/main" val="2356435780"/>
      </p:ext>
    </p:extLst>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MH_Others_1"/>
          <p:cNvSpPr txBox="1"/>
          <p:nvPr>
            <p:custDataLst>
              <p:tags r:id="rId1"/>
            </p:custDataLst>
          </p:nvPr>
        </p:nvSpPr>
        <p:spPr>
          <a:xfrm>
            <a:off x="3903893" y="525967"/>
            <a:ext cx="4384215" cy="369332"/>
          </a:xfrm>
          <a:prstGeom prst="rect">
            <a:avLst/>
          </a:prstGeom>
          <a:noFill/>
        </p:spPr>
        <p:txBody>
          <a:bodyPr vert="horz" wrap="square" lIns="0" tIns="0" rIns="0" bIns="0" rtlCol="0" anchor="ctr" anchorCtr="0">
            <a:spAutoFit/>
          </a:bodyPr>
          <a:lstStyle/>
          <a:p>
            <a:pPr algn="ctr"/>
            <a:r>
              <a:rPr lang="zh-CN" altLang="en-US" sz="2400" b="1" dirty="0">
                <a:solidFill>
                  <a:schemeClr val="accent2"/>
                </a:solidFill>
                <a:latin typeface="Arial" panose="020B0604020202020204" pitchFamily="34" charset="0"/>
                <a:cs typeface="+mn-ea"/>
                <a:sym typeface="Arial" panose="020B0604020202020204" pitchFamily="34" charset="0"/>
              </a:rPr>
              <a:t>单击输入标题内容</a:t>
            </a:r>
          </a:p>
        </p:txBody>
      </p:sp>
      <p:sp>
        <p:nvSpPr>
          <p:cNvPr id="15" name="矩形 14"/>
          <p:cNvSpPr/>
          <p:nvPr/>
        </p:nvSpPr>
        <p:spPr>
          <a:xfrm>
            <a:off x="3488057" y="3952465"/>
            <a:ext cx="2508421" cy="1705232"/>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6" name="矩形 15"/>
          <p:cNvSpPr/>
          <p:nvPr/>
        </p:nvSpPr>
        <p:spPr>
          <a:xfrm>
            <a:off x="8902987" y="3952465"/>
            <a:ext cx="2508421" cy="1705232"/>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8" name="矩形 17"/>
          <p:cNvSpPr/>
          <p:nvPr/>
        </p:nvSpPr>
        <p:spPr>
          <a:xfrm>
            <a:off x="6195522" y="1655806"/>
            <a:ext cx="2508421" cy="1705232"/>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9" name="矩形 18"/>
          <p:cNvSpPr/>
          <p:nvPr/>
        </p:nvSpPr>
        <p:spPr>
          <a:xfrm>
            <a:off x="780593" y="1655806"/>
            <a:ext cx="2508421" cy="1705232"/>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21" name="矩形 20"/>
          <p:cNvSpPr/>
          <p:nvPr/>
        </p:nvSpPr>
        <p:spPr>
          <a:xfrm>
            <a:off x="3376066" y="2059441"/>
            <a:ext cx="2732404" cy="992579"/>
          </a:xfrm>
          <a:prstGeom prst="rect">
            <a:avLst/>
          </a:prstGeom>
        </p:spPr>
        <p:txBody>
          <a:bodyPr wrap="square" lIns="91440" tIns="45720" rIns="91440" bIns="45720">
            <a:spAutoFit/>
          </a:bodyPr>
          <a:lstStyle/>
          <a:p>
            <a:pPr algn="ctr">
              <a:lnSpc>
                <a:spcPct val="150000"/>
              </a:lnSpc>
            </a:pPr>
            <a:r>
              <a:rPr lang="zh-CN" altLang="en-US" sz="1300" dirty="0">
                <a:solidFill>
                  <a:schemeClr val="tx1">
                    <a:lumMod val="65000"/>
                    <a:lumOff val="35000"/>
                  </a:schemeClr>
                </a:solidFill>
                <a:latin typeface="+mn-ea"/>
                <a:cs typeface="+mn-ea"/>
                <a:sym typeface="Gill Sans" charset="0"/>
              </a:rPr>
              <a:t>此处添加详细文本描述，建议与标题相关并符合整体语言风格，语言描述尽量简洁生动。</a:t>
            </a:r>
            <a:endParaRPr lang="zh-CN" altLang="en-US" sz="1300" dirty="0">
              <a:solidFill>
                <a:schemeClr val="tx1">
                  <a:lumMod val="65000"/>
                  <a:lumOff val="35000"/>
                </a:schemeClr>
              </a:solidFill>
              <a:latin typeface="+mn-ea"/>
              <a:cs typeface="+mn-ea"/>
            </a:endParaRPr>
          </a:p>
        </p:txBody>
      </p:sp>
      <p:sp>
        <p:nvSpPr>
          <p:cNvPr id="25" name="矩形 24"/>
          <p:cNvSpPr/>
          <p:nvPr/>
        </p:nvSpPr>
        <p:spPr>
          <a:xfrm>
            <a:off x="668601" y="4365704"/>
            <a:ext cx="2732404" cy="992579"/>
          </a:xfrm>
          <a:prstGeom prst="rect">
            <a:avLst/>
          </a:prstGeom>
        </p:spPr>
        <p:txBody>
          <a:bodyPr wrap="square" lIns="91440" tIns="45720" rIns="91440" bIns="45720">
            <a:spAutoFit/>
          </a:bodyPr>
          <a:lstStyle/>
          <a:p>
            <a:pPr algn="ctr">
              <a:lnSpc>
                <a:spcPct val="150000"/>
              </a:lnSpc>
            </a:pPr>
            <a:r>
              <a:rPr lang="zh-CN" altLang="en-US" sz="1300" dirty="0">
                <a:solidFill>
                  <a:schemeClr val="tx1">
                    <a:lumMod val="65000"/>
                    <a:lumOff val="35000"/>
                  </a:schemeClr>
                </a:solidFill>
                <a:latin typeface="+mn-ea"/>
                <a:cs typeface="+mn-ea"/>
                <a:sym typeface="Gill Sans" charset="0"/>
              </a:rPr>
              <a:t>此处添加详细文本描述，建议与标题相关并符合整体语言风格，语言描述尽量简洁生动。</a:t>
            </a:r>
            <a:endParaRPr lang="zh-CN" altLang="en-US" sz="1300" dirty="0">
              <a:solidFill>
                <a:schemeClr val="tx1">
                  <a:lumMod val="65000"/>
                  <a:lumOff val="35000"/>
                </a:schemeClr>
              </a:solidFill>
              <a:latin typeface="+mn-ea"/>
              <a:cs typeface="+mn-ea"/>
            </a:endParaRPr>
          </a:p>
        </p:txBody>
      </p:sp>
      <p:sp>
        <p:nvSpPr>
          <p:cNvPr id="26" name="矩形 25"/>
          <p:cNvSpPr/>
          <p:nvPr/>
        </p:nvSpPr>
        <p:spPr>
          <a:xfrm>
            <a:off x="8790995" y="2069924"/>
            <a:ext cx="2732404" cy="992579"/>
          </a:xfrm>
          <a:prstGeom prst="rect">
            <a:avLst/>
          </a:prstGeom>
        </p:spPr>
        <p:txBody>
          <a:bodyPr wrap="square" lIns="91440" tIns="45720" rIns="91440" bIns="45720">
            <a:spAutoFit/>
          </a:bodyPr>
          <a:lstStyle/>
          <a:p>
            <a:pPr algn="ctr">
              <a:lnSpc>
                <a:spcPct val="150000"/>
              </a:lnSpc>
            </a:pPr>
            <a:r>
              <a:rPr lang="zh-CN" altLang="en-US" sz="1300" dirty="0">
                <a:solidFill>
                  <a:schemeClr val="tx1">
                    <a:lumMod val="65000"/>
                    <a:lumOff val="35000"/>
                  </a:schemeClr>
                </a:solidFill>
                <a:latin typeface="+mn-ea"/>
                <a:cs typeface="+mn-ea"/>
                <a:sym typeface="Gill Sans" charset="0"/>
              </a:rPr>
              <a:t>此处添加详细文本描述，建议与标题相关并符合整体语言风格，语言描述尽量简洁生动。</a:t>
            </a:r>
            <a:endParaRPr lang="zh-CN" altLang="en-US" sz="1300" dirty="0">
              <a:solidFill>
                <a:schemeClr val="tx1">
                  <a:lumMod val="65000"/>
                  <a:lumOff val="35000"/>
                </a:schemeClr>
              </a:solidFill>
              <a:latin typeface="+mn-ea"/>
              <a:cs typeface="+mn-ea"/>
            </a:endParaRPr>
          </a:p>
        </p:txBody>
      </p:sp>
      <p:sp>
        <p:nvSpPr>
          <p:cNvPr id="27" name="矩形 26"/>
          <p:cNvSpPr/>
          <p:nvPr/>
        </p:nvSpPr>
        <p:spPr>
          <a:xfrm>
            <a:off x="6083530" y="4362304"/>
            <a:ext cx="2732404" cy="992579"/>
          </a:xfrm>
          <a:prstGeom prst="rect">
            <a:avLst/>
          </a:prstGeom>
        </p:spPr>
        <p:txBody>
          <a:bodyPr wrap="square" lIns="91440" tIns="45720" rIns="91440" bIns="45720">
            <a:spAutoFit/>
          </a:bodyPr>
          <a:lstStyle/>
          <a:p>
            <a:pPr algn="ctr">
              <a:lnSpc>
                <a:spcPct val="150000"/>
              </a:lnSpc>
            </a:pPr>
            <a:r>
              <a:rPr lang="zh-CN" altLang="en-US" sz="1300" dirty="0">
                <a:solidFill>
                  <a:schemeClr val="tx1">
                    <a:lumMod val="65000"/>
                    <a:lumOff val="35000"/>
                  </a:schemeClr>
                </a:solidFill>
                <a:latin typeface="+mn-ea"/>
                <a:cs typeface="+mn-ea"/>
                <a:sym typeface="Gill Sans" charset="0"/>
              </a:rPr>
              <a:t>此处添加详细文本描述，建议与标题相关并符合整体语言风格，语言描述尽量简洁生动。</a:t>
            </a:r>
            <a:endParaRPr lang="zh-CN" altLang="en-US" sz="1300" dirty="0">
              <a:solidFill>
                <a:schemeClr val="tx1">
                  <a:lumMod val="65000"/>
                  <a:lumOff val="35000"/>
                </a:schemeClr>
              </a:solidFill>
              <a:latin typeface="+mn-ea"/>
              <a:cs typeface="+mn-ea"/>
            </a:endParaRPr>
          </a:p>
        </p:txBody>
      </p:sp>
      <p:grpSp>
        <p:nvGrpSpPr>
          <p:cNvPr id="28" name="组合 27"/>
          <p:cNvGrpSpPr/>
          <p:nvPr/>
        </p:nvGrpSpPr>
        <p:grpSpPr>
          <a:xfrm>
            <a:off x="3487046" y="1655806"/>
            <a:ext cx="2496047" cy="379656"/>
            <a:chOff x="3395414" y="1823154"/>
            <a:chExt cx="2496046" cy="379656"/>
          </a:xfrm>
          <a:solidFill>
            <a:schemeClr val="accent1"/>
          </a:solidFill>
        </p:grpSpPr>
        <p:sp>
          <p:nvSpPr>
            <p:cNvPr id="29" name="圆角矩形 28"/>
            <p:cNvSpPr/>
            <p:nvPr/>
          </p:nvSpPr>
          <p:spPr>
            <a:xfrm>
              <a:off x="3395414" y="1849759"/>
              <a:ext cx="2496046" cy="326446"/>
            </a:xfrm>
            <a:prstGeom prst="roundRect">
              <a:avLst/>
            </a:prstGeom>
            <a:grpFill/>
            <a:ln w="28575" cap="flat">
              <a:noFill/>
              <a:prstDash val="solid"/>
              <a:miter lim="800000"/>
              <a:headEnd/>
              <a:tailEnd/>
            </a:ln>
            <a:effectLst/>
          </p:spPr>
          <p:txBody>
            <a:bodyPr vert="horz" wrap="square" lIns="121920" tIns="60960" rIns="121920" bIns="60960" numCol="1" anchor="t" anchorCtr="0" compatLnSpc="1">
              <a:prstTxWarp prst="textNoShape">
                <a:avLst/>
              </a:prstTxWarp>
            </a:bodyPr>
            <a:lstStyle/>
            <a:p>
              <a:endParaRPr lang="zh-CN" altLang="en-US" sz="2400">
                <a:solidFill>
                  <a:schemeClr val="bg1"/>
                </a:solidFill>
                <a:latin typeface="+mn-ea"/>
                <a:cs typeface="+mn-ea"/>
              </a:endParaRPr>
            </a:p>
          </p:txBody>
        </p:sp>
        <p:sp>
          <p:nvSpPr>
            <p:cNvPr id="30" name="文本框 3"/>
            <p:cNvSpPr txBox="1">
              <a:spLocks noChangeArrowheads="1"/>
            </p:cNvSpPr>
            <p:nvPr/>
          </p:nvSpPr>
          <p:spPr bwMode="auto">
            <a:xfrm>
              <a:off x="3834562" y="1823154"/>
              <a:ext cx="1617750" cy="379656"/>
            </a:xfrm>
            <a:prstGeom prst="rect">
              <a:avLst/>
            </a:prstGeom>
            <a:noFill/>
            <a:ln>
              <a:noFill/>
            </a:ln>
          </p:spPr>
          <p:txBody>
            <a:bodyPr wrap="none" rtlCol="0">
              <a:spAutoFit/>
            </a:bodyPr>
            <a:lstStyle>
              <a:defPPr>
                <a:defRPr lang="zh-CN"/>
              </a:defPPr>
              <a:lvl1pPr>
                <a:defRPr sz="3200">
                  <a:gradFill flip="none" rotWithShape="1">
                    <a:gsLst>
                      <a:gs pos="0">
                        <a:schemeClr val="accent2"/>
                      </a:gs>
                      <a:gs pos="34000">
                        <a:schemeClr val="accent1"/>
                      </a:gs>
                      <a:gs pos="68000">
                        <a:schemeClr val="accent3"/>
                      </a:gs>
                      <a:gs pos="100000">
                        <a:schemeClr val="accent4"/>
                      </a:gs>
                    </a:gsLst>
                    <a:lin ang="0" scaled="1"/>
                    <a:tileRect/>
                  </a:gradFill>
                </a:defRPr>
              </a:lvl1pPr>
            </a:lstStyle>
            <a:p>
              <a:pPr algn="ctr"/>
              <a:r>
                <a:rPr lang="zh-CN" altLang="en-US" sz="1867" dirty="0" smtClean="0">
                  <a:solidFill>
                    <a:schemeClr val="bg1"/>
                  </a:solidFill>
                  <a:latin typeface="+mn-ea"/>
                  <a:cs typeface="+mn-ea"/>
                </a:rPr>
                <a:t>添加标题内容</a:t>
              </a:r>
              <a:endParaRPr lang="en-US" altLang="zh-CN" sz="1867" dirty="0">
                <a:solidFill>
                  <a:schemeClr val="bg1"/>
                </a:solidFill>
                <a:latin typeface="+mn-ea"/>
                <a:cs typeface="+mn-ea"/>
              </a:endParaRPr>
            </a:p>
          </p:txBody>
        </p:sp>
      </p:grpSp>
      <p:grpSp>
        <p:nvGrpSpPr>
          <p:cNvPr id="31" name="组合 30"/>
          <p:cNvGrpSpPr/>
          <p:nvPr/>
        </p:nvGrpSpPr>
        <p:grpSpPr>
          <a:xfrm>
            <a:off x="786289" y="3952465"/>
            <a:ext cx="2497028" cy="379656"/>
            <a:chOff x="725731" y="3995129"/>
            <a:chExt cx="2497028" cy="379656"/>
          </a:xfrm>
          <a:solidFill>
            <a:schemeClr val="accent1"/>
          </a:solidFill>
        </p:grpSpPr>
        <p:sp>
          <p:nvSpPr>
            <p:cNvPr id="32" name="圆角矩形 31"/>
            <p:cNvSpPr/>
            <p:nvPr/>
          </p:nvSpPr>
          <p:spPr>
            <a:xfrm flipH="1">
              <a:off x="725731" y="4021734"/>
              <a:ext cx="2497028" cy="326446"/>
            </a:xfrm>
            <a:prstGeom prst="roundRect">
              <a:avLst/>
            </a:prstGeom>
            <a:solidFill>
              <a:schemeClr val="accent2"/>
            </a:solidFill>
            <a:ln w="28575" cap="flat">
              <a:noFill/>
              <a:prstDash val="solid"/>
              <a:miter lim="800000"/>
              <a:headEnd/>
              <a:tailEnd/>
            </a:ln>
            <a:effectLst/>
          </p:spPr>
          <p:txBody>
            <a:bodyPr vert="horz" wrap="square" lIns="121920" tIns="60960" rIns="121920" bIns="60960" numCol="1" anchor="t" anchorCtr="0" compatLnSpc="1">
              <a:prstTxWarp prst="textNoShape">
                <a:avLst/>
              </a:prstTxWarp>
            </a:bodyPr>
            <a:lstStyle/>
            <a:p>
              <a:pPr algn="ctr"/>
              <a:endParaRPr lang="zh-CN" altLang="en-US" sz="2400">
                <a:solidFill>
                  <a:schemeClr val="bg1"/>
                </a:solidFill>
                <a:latin typeface="+mn-ea"/>
                <a:cs typeface="+mn-ea"/>
              </a:endParaRPr>
            </a:p>
          </p:txBody>
        </p:sp>
        <p:sp>
          <p:nvSpPr>
            <p:cNvPr id="33" name="文本框 3"/>
            <p:cNvSpPr txBox="1">
              <a:spLocks noChangeArrowheads="1"/>
            </p:cNvSpPr>
            <p:nvPr/>
          </p:nvSpPr>
          <p:spPr bwMode="auto">
            <a:xfrm flipH="1">
              <a:off x="1165369" y="3995129"/>
              <a:ext cx="1617752" cy="379656"/>
            </a:xfrm>
            <a:prstGeom prst="rect">
              <a:avLst/>
            </a:prstGeom>
            <a:noFill/>
            <a:ln>
              <a:noFill/>
            </a:ln>
          </p:spPr>
          <p:txBody>
            <a:bodyPr wrap="none" rtlCol="0">
              <a:spAutoFit/>
            </a:bodyPr>
            <a:lstStyle>
              <a:defPPr>
                <a:defRPr lang="zh-CN"/>
              </a:defPPr>
              <a:lvl1pPr>
                <a:defRPr sz="3200">
                  <a:gradFill flip="none" rotWithShape="1">
                    <a:gsLst>
                      <a:gs pos="0">
                        <a:schemeClr val="accent2"/>
                      </a:gs>
                      <a:gs pos="34000">
                        <a:schemeClr val="accent1"/>
                      </a:gs>
                      <a:gs pos="68000">
                        <a:schemeClr val="accent3"/>
                      </a:gs>
                      <a:gs pos="100000">
                        <a:schemeClr val="accent4"/>
                      </a:gs>
                    </a:gsLst>
                    <a:lin ang="0" scaled="1"/>
                    <a:tileRect/>
                  </a:gradFill>
                </a:defRPr>
              </a:lvl1pPr>
            </a:lstStyle>
            <a:p>
              <a:pPr algn="ctr"/>
              <a:r>
                <a:rPr lang="zh-CN" altLang="en-US" sz="1867" dirty="0">
                  <a:solidFill>
                    <a:schemeClr val="bg1"/>
                  </a:solidFill>
                  <a:latin typeface="+mn-ea"/>
                  <a:cs typeface="+mn-ea"/>
                </a:rPr>
                <a:t>添加标题内容</a:t>
              </a:r>
              <a:endParaRPr lang="en-US" altLang="zh-CN" sz="1867" dirty="0">
                <a:solidFill>
                  <a:schemeClr val="bg1"/>
                </a:solidFill>
                <a:latin typeface="+mn-ea"/>
                <a:cs typeface="+mn-ea"/>
              </a:endParaRPr>
            </a:p>
          </p:txBody>
        </p:sp>
      </p:grpSp>
      <p:grpSp>
        <p:nvGrpSpPr>
          <p:cNvPr id="34" name="组合 33"/>
          <p:cNvGrpSpPr/>
          <p:nvPr/>
        </p:nvGrpSpPr>
        <p:grpSpPr>
          <a:xfrm>
            <a:off x="8887577" y="1655806"/>
            <a:ext cx="2539240" cy="379656"/>
            <a:chOff x="8825600" y="1823154"/>
            <a:chExt cx="2539240" cy="379656"/>
          </a:xfrm>
          <a:solidFill>
            <a:schemeClr val="accent1"/>
          </a:solidFill>
        </p:grpSpPr>
        <p:sp>
          <p:nvSpPr>
            <p:cNvPr id="35" name="圆角矩形 34"/>
            <p:cNvSpPr/>
            <p:nvPr/>
          </p:nvSpPr>
          <p:spPr>
            <a:xfrm>
              <a:off x="8825600" y="1849759"/>
              <a:ext cx="2539240" cy="326446"/>
            </a:xfrm>
            <a:prstGeom prst="roundRect">
              <a:avLst/>
            </a:prstGeom>
            <a:solidFill>
              <a:schemeClr val="accent1"/>
            </a:solidFill>
            <a:ln w="28575" cap="flat">
              <a:noFill/>
              <a:prstDash val="solid"/>
              <a:miter lim="800000"/>
              <a:headEnd/>
              <a:tailEnd/>
            </a:ln>
            <a:effectLst/>
          </p:spPr>
          <p:txBody>
            <a:bodyPr vert="horz" wrap="square" lIns="121920" tIns="60960" rIns="121920" bIns="60960" numCol="1" anchor="t" anchorCtr="0" compatLnSpc="1">
              <a:prstTxWarp prst="textNoShape">
                <a:avLst/>
              </a:prstTxWarp>
            </a:bodyPr>
            <a:lstStyle/>
            <a:p>
              <a:pPr algn="ctr"/>
              <a:endParaRPr lang="zh-CN" altLang="en-US" sz="2400">
                <a:solidFill>
                  <a:schemeClr val="bg1"/>
                </a:solidFill>
                <a:latin typeface="+mn-ea"/>
                <a:cs typeface="+mn-ea"/>
              </a:endParaRPr>
            </a:p>
          </p:txBody>
        </p:sp>
        <p:sp>
          <p:nvSpPr>
            <p:cNvPr id="36" name="文本框 3"/>
            <p:cNvSpPr txBox="1">
              <a:spLocks noChangeArrowheads="1"/>
            </p:cNvSpPr>
            <p:nvPr/>
          </p:nvSpPr>
          <p:spPr bwMode="auto">
            <a:xfrm>
              <a:off x="9286344" y="1823154"/>
              <a:ext cx="1617752" cy="379656"/>
            </a:xfrm>
            <a:prstGeom prst="rect">
              <a:avLst/>
            </a:prstGeom>
            <a:noFill/>
          </p:spPr>
          <p:txBody>
            <a:bodyPr wrap="none" rtlCol="0">
              <a:spAutoFit/>
            </a:bodyPr>
            <a:lstStyle>
              <a:defPPr>
                <a:defRPr lang="zh-CN"/>
              </a:defPPr>
              <a:lvl1pPr>
                <a:defRPr sz="3200">
                  <a:gradFill flip="none" rotWithShape="1">
                    <a:gsLst>
                      <a:gs pos="0">
                        <a:schemeClr val="accent2"/>
                      </a:gs>
                      <a:gs pos="34000">
                        <a:schemeClr val="accent1"/>
                      </a:gs>
                      <a:gs pos="68000">
                        <a:schemeClr val="accent3"/>
                      </a:gs>
                      <a:gs pos="100000">
                        <a:schemeClr val="accent4"/>
                      </a:gs>
                    </a:gsLst>
                    <a:lin ang="0" scaled="1"/>
                    <a:tileRect/>
                  </a:gradFill>
                </a:defRPr>
              </a:lvl1pPr>
            </a:lstStyle>
            <a:p>
              <a:pPr algn="ctr"/>
              <a:r>
                <a:rPr lang="zh-CN" altLang="en-US" sz="1867" dirty="0">
                  <a:solidFill>
                    <a:schemeClr val="bg1"/>
                  </a:solidFill>
                  <a:latin typeface="+mn-ea"/>
                  <a:cs typeface="+mn-ea"/>
                </a:rPr>
                <a:t>添加标题内容</a:t>
              </a:r>
              <a:endParaRPr lang="en-US" altLang="zh-CN" sz="1867" dirty="0">
                <a:solidFill>
                  <a:schemeClr val="bg1"/>
                </a:solidFill>
                <a:latin typeface="+mn-ea"/>
                <a:cs typeface="+mn-ea"/>
              </a:endParaRPr>
            </a:p>
          </p:txBody>
        </p:sp>
      </p:grpSp>
      <p:grpSp>
        <p:nvGrpSpPr>
          <p:cNvPr id="37" name="组合 36"/>
          <p:cNvGrpSpPr/>
          <p:nvPr/>
        </p:nvGrpSpPr>
        <p:grpSpPr>
          <a:xfrm>
            <a:off x="6173078" y="3952465"/>
            <a:ext cx="2539240" cy="379656"/>
            <a:chOff x="6150333" y="3973112"/>
            <a:chExt cx="2539240" cy="379656"/>
          </a:xfrm>
          <a:solidFill>
            <a:schemeClr val="accent1"/>
          </a:solidFill>
        </p:grpSpPr>
        <p:sp>
          <p:nvSpPr>
            <p:cNvPr id="38" name="圆角矩形 37"/>
            <p:cNvSpPr/>
            <p:nvPr/>
          </p:nvSpPr>
          <p:spPr>
            <a:xfrm flipH="1">
              <a:off x="6150333" y="3999717"/>
              <a:ext cx="2539240" cy="326446"/>
            </a:xfrm>
            <a:prstGeom prst="roundRect">
              <a:avLst/>
            </a:prstGeom>
            <a:solidFill>
              <a:schemeClr val="accent2"/>
            </a:solidFill>
            <a:ln w="28575" cap="flat">
              <a:noFill/>
              <a:prstDash val="solid"/>
              <a:miter lim="800000"/>
              <a:headEnd/>
              <a:tailEnd/>
            </a:ln>
            <a:effectLst/>
          </p:spPr>
          <p:txBody>
            <a:bodyPr vert="horz" wrap="square" lIns="121920" tIns="60960" rIns="121920" bIns="60960" numCol="1" anchor="t" anchorCtr="0" compatLnSpc="1">
              <a:prstTxWarp prst="textNoShape">
                <a:avLst/>
              </a:prstTxWarp>
            </a:bodyPr>
            <a:lstStyle/>
            <a:p>
              <a:pPr algn="ctr"/>
              <a:endParaRPr lang="zh-CN" altLang="en-US" sz="2400">
                <a:solidFill>
                  <a:schemeClr val="bg1"/>
                </a:solidFill>
                <a:latin typeface="+mn-ea"/>
                <a:cs typeface="+mn-ea"/>
              </a:endParaRPr>
            </a:p>
          </p:txBody>
        </p:sp>
        <p:sp>
          <p:nvSpPr>
            <p:cNvPr id="39" name="文本框 3"/>
            <p:cNvSpPr txBox="1">
              <a:spLocks noChangeArrowheads="1"/>
            </p:cNvSpPr>
            <p:nvPr/>
          </p:nvSpPr>
          <p:spPr bwMode="auto">
            <a:xfrm flipH="1">
              <a:off x="6611077" y="3973112"/>
              <a:ext cx="1617752" cy="379656"/>
            </a:xfrm>
            <a:prstGeom prst="rect">
              <a:avLst/>
            </a:prstGeom>
            <a:noFill/>
          </p:spPr>
          <p:txBody>
            <a:bodyPr wrap="none" rtlCol="0">
              <a:spAutoFit/>
            </a:bodyPr>
            <a:lstStyle>
              <a:defPPr>
                <a:defRPr lang="zh-CN"/>
              </a:defPPr>
              <a:lvl1pPr>
                <a:defRPr sz="3200">
                  <a:gradFill flip="none" rotWithShape="1">
                    <a:gsLst>
                      <a:gs pos="0">
                        <a:schemeClr val="accent2"/>
                      </a:gs>
                      <a:gs pos="34000">
                        <a:schemeClr val="accent1"/>
                      </a:gs>
                      <a:gs pos="68000">
                        <a:schemeClr val="accent3"/>
                      </a:gs>
                      <a:gs pos="100000">
                        <a:schemeClr val="accent4"/>
                      </a:gs>
                    </a:gsLst>
                    <a:lin ang="0" scaled="1"/>
                    <a:tileRect/>
                  </a:gradFill>
                </a:defRPr>
              </a:lvl1pPr>
            </a:lstStyle>
            <a:p>
              <a:pPr algn="ctr"/>
              <a:r>
                <a:rPr lang="zh-CN" altLang="en-US" sz="1867" dirty="0">
                  <a:solidFill>
                    <a:schemeClr val="bg1"/>
                  </a:solidFill>
                  <a:latin typeface="+mn-ea"/>
                  <a:cs typeface="+mn-ea"/>
                </a:rPr>
                <a:t>添加标题内容</a:t>
              </a:r>
              <a:endParaRPr lang="en-US" altLang="zh-CN" sz="1867" dirty="0">
                <a:solidFill>
                  <a:schemeClr val="bg1"/>
                </a:solidFill>
                <a:latin typeface="+mn-ea"/>
                <a:cs typeface="+mn-ea"/>
              </a:endParaRPr>
            </a:p>
          </p:txBody>
        </p:sp>
      </p:grpSp>
    </p:spTree>
    <p:extLst>
      <p:ext uri="{BB962C8B-B14F-4D97-AF65-F5344CB8AC3E}">
        <p14:creationId xmlns:p14="http://schemas.microsoft.com/office/powerpoint/2010/main" val="32849931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MH_Others_1"/>
          <p:cNvSpPr txBox="1"/>
          <p:nvPr>
            <p:custDataLst>
              <p:tags r:id="rId1"/>
            </p:custDataLst>
          </p:nvPr>
        </p:nvSpPr>
        <p:spPr>
          <a:xfrm>
            <a:off x="3903893" y="525967"/>
            <a:ext cx="4384215" cy="369332"/>
          </a:xfrm>
          <a:prstGeom prst="rect">
            <a:avLst/>
          </a:prstGeom>
          <a:noFill/>
        </p:spPr>
        <p:txBody>
          <a:bodyPr vert="horz" wrap="square" lIns="0" tIns="0" rIns="0" bIns="0" rtlCol="0" anchor="ctr" anchorCtr="0">
            <a:spAutoFit/>
          </a:bodyPr>
          <a:lstStyle/>
          <a:p>
            <a:pPr algn="ctr"/>
            <a:r>
              <a:rPr lang="zh-CN" altLang="en-US" sz="2400" b="1" dirty="0">
                <a:solidFill>
                  <a:schemeClr val="accent2"/>
                </a:solidFill>
                <a:latin typeface="Arial" panose="020B0604020202020204" pitchFamily="34" charset="0"/>
                <a:cs typeface="+mn-ea"/>
                <a:sym typeface="Arial" panose="020B0604020202020204" pitchFamily="34" charset="0"/>
              </a:rPr>
              <a:t>单击输入标题内容</a:t>
            </a:r>
          </a:p>
        </p:txBody>
      </p:sp>
      <p:grpSp>
        <p:nvGrpSpPr>
          <p:cNvPr id="3" name="组合 2"/>
          <p:cNvGrpSpPr/>
          <p:nvPr/>
        </p:nvGrpSpPr>
        <p:grpSpPr>
          <a:xfrm>
            <a:off x="3861568" y="1796819"/>
            <a:ext cx="4455925" cy="3810720"/>
            <a:chOff x="2963559" y="1300731"/>
            <a:chExt cx="3341944" cy="2858040"/>
          </a:xfrm>
        </p:grpSpPr>
        <p:grpSp>
          <p:nvGrpSpPr>
            <p:cNvPr id="4" name="Group 197"/>
            <p:cNvGrpSpPr/>
            <p:nvPr/>
          </p:nvGrpSpPr>
          <p:grpSpPr>
            <a:xfrm rot="16200000">
              <a:off x="3297365" y="1149724"/>
              <a:ext cx="1160381" cy="1462395"/>
              <a:chOff x="3171825" y="2459015"/>
              <a:chExt cx="1219200" cy="1536522"/>
            </a:xfrm>
          </p:grpSpPr>
          <p:sp>
            <p:nvSpPr>
              <p:cNvPr id="21" name="Freeform 6"/>
              <p:cNvSpPr>
                <a:spLocks/>
              </p:cNvSpPr>
              <p:nvPr/>
            </p:nvSpPr>
            <p:spPr bwMode="auto">
              <a:xfrm>
                <a:off x="3171825" y="2459015"/>
                <a:ext cx="1219200" cy="1536522"/>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solidFill>
              <a:ln>
                <a:noFill/>
              </a:ln>
              <a:effectLst>
                <a:outerShdw blurRad="63500" algn="ctr" rotWithShape="0">
                  <a:prstClr val="black">
                    <a:alpha val="40000"/>
                  </a:prstClr>
                </a:outerShdw>
              </a:effectLst>
            </p:spPr>
            <p:txBody>
              <a:bodyPr vert="horz" wrap="square" lIns="121913" tIns="60956" rIns="121913" bIns="60956" numCol="1" anchor="t" anchorCtr="0" compatLnSpc="1">
                <a:prstTxWarp prst="textNoShape">
                  <a:avLst/>
                </a:prstTxWarp>
              </a:bodyPr>
              <a:lstStyle/>
              <a:p>
                <a:endParaRPr lang="en-US" sz="1707">
                  <a:solidFill>
                    <a:sysClr val="windowText" lastClr="000000"/>
                  </a:solidFill>
                  <a:latin typeface="+mn-ea"/>
                  <a:cs typeface="+mn-ea"/>
                  <a:sym typeface="Times New Roman" panose="02020603050405020304" pitchFamily="18" charset="0"/>
                </a:endParaRPr>
              </a:p>
            </p:txBody>
          </p:sp>
          <p:sp>
            <p:nvSpPr>
              <p:cNvPr id="22" name="Freeform 92"/>
              <p:cNvSpPr>
                <a:spLocks noEditPoints="1"/>
              </p:cNvSpPr>
              <p:nvPr/>
            </p:nvSpPr>
            <p:spPr bwMode="auto">
              <a:xfrm>
                <a:off x="3705225" y="3738983"/>
                <a:ext cx="193039" cy="153943"/>
              </a:xfrm>
              <a:custGeom>
                <a:avLst/>
                <a:gdLst/>
                <a:ahLst/>
                <a:cxnLst>
                  <a:cxn ang="0">
                    <a:pos x="73" y="52"/>
                  </a:cxn>
                  <a:cxn ang="0">
                    <a:pos x="67" y="58"/>
                  </a:cxn>
                  <a:cxn ang="0">
                    <a:pos x="7" y="58"/>
                  </a:cxn>
                  <a:cxn ang="0">
                    <a:pos x="0" y="52"/>
                  </a:cxn>
                  <a:cxn ang="0">
                    <a:pos x="0" y="6"/>
                  </a:cxn>
                  <a:cxn ang="0">
                    <a:pos x="7" y="0"/>
                  </a:cxn>
                  <a:cxn ang="0">
                    <a:pos x="67" y="0"/>
                  </a:cxn>
                  <a:cxn ang="0">
                    <a:pos x="73" y="6"/>
                  </a:cxn>
                  <a:cxn ang="0">
                    <a:pos x="73" y="52"/>
                  </a:cxn>
                  <a:cxn ang="0">
                    <a:pos x="7" y="4"/>
                  </a:cxn>
                  <a:cxn ang="0">
                    <a:pos x="5" y="6"/>
                  </a:cxn>
                  <a:cxn ang="0">
                    <a:pos x="5" y="52"/>
                  </a:cxn>
                  <a:cxn ang="0">
                    <a:pos x="7" y="53"/>
                  </a:cxn>
                  <a:cxn ang="0">
                    <a:pos x="67" y="53"/>
                  </a:cxn>
                  <a:cxn ang="0">
                    <a:pos x="68" y="52"/>
                  </a:cxn>
                  <a:cxn ang="0">
                    <a:pos x="68" y="6"/>
                  </a:cxn>
                  <a:cxn ang="0">
                    <a:pos x="67" y="4"/>
                  </a:cxn>
                  <a:cxn ang="0">
                    <a:pos x="7" y="4"/>
                  </a:cxn>
                  <a:cxn ang="0">
                    <a:pos x="17" y="24"/>
                  </a:cxn>
                  <a:cxn ang="0">
                    <a:pos x="10" y="17"/>
                  </a:cxn>
                  <a:cxn ang="0">
                    <a:pos x="17" y="9"/>
                  </a:cxn>
                  <a:cxn ang="0">
                    <a:pos x="25" y="17"/>
                  </a:cxn>
                  <a:cxn ang="0">
                    <a:pos x="17" y="24"/>
                  </a:cxn>
                  <a:cxn ang="0">
                    <a:pos x="64" y="48"/>
                  </a:cxn>
                  <a:cxn ang="0">
                    <a:pos x="10" y="48"/>
                  </a:cxn>
                  <a:cxn ang="0">
                    <a:pos x="10" y="41"/>
                  </a:cxn>
                  <a:cxn ang="0">
                    <a:pos x="22" y="29"/>
                  </a:cxn>
                  <a:cxn ang="0">
                    <a:pos x="28" y="35"/>
                  </a:cxn>
                  <a:cxn ang="0">
                    <a:pos x="48" y="15"/>
                  </a:cxn>
                  <a:cxn ang="0">
                    <a:pos x="64" y="31"/>
                  </a:cxn>
                  <a:cxn ang="0">
                    <a:pos x="64" y="48"/>
                  </a:cxn>
                </a:cxnLst>
                <a:rect l="0" t="0" r="r" b="b"/>
                <a:pathLst>
                  <a:path w="73" h="58">
                    <a:moveTo>
                      <a:pt x="73" y="52"/>
                    </a:moveTo>
                    <a:cubicBezTo>
                      <a:pt x="73" y="55"/>
                      <a:pt x="71" y="58"/>
                      <a:pt x="67" y="58"/>
                    </a:cubicBezTo>
                    <a:cubicBezTo>
                      <a:pt x="7" y="58"/>
                      <a:pt x="7" y="58"/>
                      <a:pt x="7" y="58"/>
                    </a:cubicBezTo>
                    <a:cubicBezTo>
                      <a:pt x="3" y="58"/>
                      <a:pt x="0" y="55"/>
                      <a:pt x="0" y="52"/>
                    </a:cubicBezTo>
                    <a:cubicBezTo>
                      <a:pt x="0" y="6"/>
                      <a:pt x="0" y="6"/>
                      <a:pt x="0" y="6"/>
                    </a:cubicBezTo>
                    <a:cubicBezTo>
                      <a:pt x="0" y="2"/>
                      <a:pt x="3" y="0"/>
                      <a:pt x="7" y="0"/>
                    </a:cubicBezTo>
                    <a:cubicBezTo>
                      <a:pt x="67" y="0"/>
                      <a:pt x="67" y="0"/>
                      <a:pt x="67" y="0"/>
                    </a:cubicBezTo>
                    <a:cubicBezTo>
                      <a:pt x="71" y="0"/>
                      <a:pt x="73" y="2"/>
                      <a:pt x="73" y="6"/>
                    </a:cubicBezTo>
                    <a:lnTo>
                      <a:pt x="73" y="52"/>
                    </a:lnTo>
                    <a:close/>
                    <a:moveTo>
                      <a:pt x="7" y="4"/>
                    </a:moveTo>
                    <a:cubicBezTo>
                      <a:pt x="6" y="4"/>
                      <a:pt x="5" y="5"/>
                      <a:pt x="5" y="6"/>
                    </a:cubicBezTo>
                    <a:cubicBezTo>
                      <a:pt x="5" y="52"/>
                      <a:pt x="5" y="52"/>
                      <a:pt x="5" y="52"/>
                    </a:cubicBezTo>
                    <a:cubicBezTo>
                      <a:pt x="5" y="52"/>
                      <a:pt x="6" y="53"/>
                      <a:pt x="7" y="53"/>
                    </a:cubicBezTo>
                    <a:cubicBezTo>
                      <a:pt x="67" y="53"/>
                      <a:pt x="67" y="53"/>
                      <a:pt x="67" y="53"/>
                    </a:cubicBezTo>
                    <a:cubicBezTo>
                      <a:pt x="68" y="53"/>
                      <a:pt x="68" y="52"/>
                      <a:pt x="68" y="52"/>
                    </a:cubicBezTo>
                    <a:cubicBezTo>
                      <a:pt x="68" y="6"/>
                      <a:pt x="68" y="6"/>
                      <a:pt x="68" y="6"/>
                    </a:cubicBezTo>
                    <a:cubicBezTo>
                      <a:pt x="68" y="5"/>
                      <a:pt x="68" y="4"/>
                      <a:pt x="67" y="4"/>
                    </a:cubicBezTo>
                    <a:lnTo>
                      <a:pt x="7" y="4"/>
                    </a:lnTo>
                    <a:close/>
                    <a:moveTo>
                      <a:pt x="17" y="24"/>
                    </a:moveTo>
                    <a:cubicBezTo>
                      <a:pt x="13" y="24"/>
                      <a:pt x="10" y="21"/>
                      <a:pt x="10" y="17"/>
                    </a:cubicBezTo>
                    <a:cubicBezTo>
                      <a:pt x="10" y="13"/>
                      <a:pt x="13" y="9"/>
                      <a:pt x="17" y="9"/>
                    </a:cubicBezTo>
                    <a:cubicBezTo>
                      <a:pt x="21" y="9"/>
                      <a:pt x="25" y="13"/>
                      <a:pt x="25" y="17"/>
                    </a:cubicBezTo>
                    <a:cubicBezTo>
                      <a:pt x="25" y="21"/>
                      <a:pt x="21" y="24"/>
                      <a:pt x="17" y="24"/>
                    </a:cubicBezTo>
                    <a:close/>
                    <a:moveTo>
                      <a:pt x="64" y="48"/>
                    </a:moveTo>
                    <a:cubicBezTo>
                      <a:pt x="10" y="48"/>
                      <a:pt x="10" y="48"/>
                      <a:pt x="10" y="48"/>
                    </a:cubicBezTo>
                    <a:cubicBezTo>
                      <a:pt x="10" y="41"/>
                      <a:pt x="10" y="41"/>
                      <a:pt x="10" y="41"/>
                    </a:cubicBezTo>
                    <a:cubicBezTo>
                      <a:pt x="22" y="29"/>
                      <a:pt x="22" y="29"/>
                      <a:pt x="22" y="29"/>
                    </a:cubicBezTo>
                    <a:cubicBezTo>
                      <a:pt x="28" y="35"/>
                      <a:pt x="28" y="35"/>
                      <a:pt x="28" y="35"/>
                    </a:cubicBezTo>
                    <a:cubicBezTo>
                      <a:pt x="48" y="15"/>
                      <a:pt x="48" y="15"/>
                      <a:pt x="48" y="15"/>
                    </a:cubicBezTo>
                    <a:cubicBezTo>
                      <a:pt x="64" y="31"/>
                      <a:pt x="64" y="31"/>
                      <a:pt x="64" y="31"/>
                    </a:cubicBezTo>
                    <a:lnTo>
                      <a:pt x="64" y="48"/>
                    </a:lnTo>
                    <a:close/>
                  </a:path>
                </a:pathLst>
              </a:custGeom>
              <a:solidFill>
                <a:schemeClr val="bg1"/>
              </a:solidFill>
              <a:ln w="9525">
                <a:noFill/>
                <a:round/>
                <a:headEnd/>
                <a:tailEnd/>
              </a:ln>
            </p:spPr>
            <p:txBody>
              <a:bodyPr vert="horz" wrap="square" lIns="121913" tIns="60956" rIns="121913" bIns="60956" numCol="1" anchor="t" anchorCtr="0" compatLnSpc="1">
                <a:prstTxWarp prst="textNoShape">
                  <a:avLst/>
                </a:prstTxWarp>
              </a:bodyPr>
              <a:lstStyle/>
              <a:p>
                <a:endParaRPr lang="en-US" sz="1707">
                  <a:latin typeface="+mn-ea"/>
                  <a:cs typeface="+mn-ea"/>
                  <a:sym typeface="Times New Roman" panose="02020603050405020304" pitchFamily="18" charset="0"/>
                </a:endParaRPr>
              </a:p>
            </p:txBody>
          </p:sp>
        </p:grpSp>
        <p:grpSp>
          <p:nvGrpSpPr>
            <p:cNvPr id="5" name="Group 196"/>
            <p:cNvGrpSpPr/>
            <p:nvPr/>
          </p:nvGrpSpPr>
          <p:grpSpPr>
            <a:xfrm rot="16200000">
              <a:off x="3133442" y="1907151"/>
              <a:ext cx="1305428" cy="1645194"/>
              <a:chOff x="2203768" y="2266950"/>
              <a:chExt cx="1371600" cy="1728587"/>
            </a:xfrm>
          </p:grpSpPr>
          <p:sp>
            <p:nvSpPr>
              <p:cNvPr id="19" name="Freeform 6"/>
              <p:cNvSpPr>
                <a:spLocks/>
              </p:cNvSpPr>
              <p:nvPr/>
            </p:nvSpPr>
            <p:spPr bwMode="auto">
              <a:xfrm>
                <a:off x="2203768" y="2266950"/>
                <a:ext cx="1371600" cy="1728587"/>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2"/>
              </a:solidFill>
              <a:ln>
                <a:noFill/>
              </a:ln>
              <a:effectLst>
                <a:outerShdw blurRad="63500" algn="ctr" rotWithShape="0">
                  <a:prstClr val="black">
                    <a:alpha val="40000"/>
                  </a:prstClr>
                </a:outerShdw>
              </a:effectLst>
            </p:spPr>
            <p:txBody>
              <a:bodyPr vert="horz" wrap="square" lIns="121913" tIns="60956" rIns="121913" bIns="60956" numCol="1" anchor="t" anchorCtr="0" compatLnSpc="1">
                <a:prstTxWarp prst="textNoShape">
                  <a:avLst/>
                </a:prstTxWarp>
              </a:bodyPr>
              <a:lstStyle/>
              <a:p>
                <a:endParaRPr lang="en-US" sz="1707">
                  <a:solidFill>
                    <a:sysClr val="windowText" lastClr="000000"/>
                  </a:solidFill>
                  <a:latin typeface="+mn-ea"/>
                  <a:cs typeface="+mn-ea"/>
                  <a:sym typeface="Times New Roman" panose="02020603050405020304" pitchFamily="18" charset="0"/>
                </a:endParaRPr>
              </a:p>
            </p:txBody>
          </p:sp>
          <p:sp>
            <p:nvSpPr>
              <p:cNvPr id="20" name="Freeform 42"/>
              <p:cNvSpPr>
                <a:spLocks noEditPoints="1"/>
              </p:cNvSpPr>
              <p:nvPr/>
            </p:nvSpPr>
            <p:spPr bwMode="auto">
              <a:xfrm>
                <a:off x="2791143" y="3727452"/>
                <a:ext cx="196850" cy="169441"/>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headEnd/>
                <a:tailEnd/>
              </a:ln>
            </p:spPr>
            <p:txBody>
              <a:bodyPr vert="horz" wrap="square" lIns="121913" tIns="60956" rIns="121913" bIns="60956" numCol="1" anchor="t" anchorCtr="0" compatLnSpc="1">
                <a:prstTxWarp prst="textNoShape">
                  <a:avLst/>
                </a:prstTxWarp>
              </a:bodyPr>
              <a:lstStyle/>
              <a:p>
                <a:endParaRPr lang="en-US" sz="1707">
                  <a:latin typeface="+mn-ea"/>
                  <a:cs typeface="+mn-ea"/>
                  <a:sym typeface="Times New Roman" panose="02020603050405020304" pitchFamily="18" charset="0"/>
                </a:endParaRPr>
              </a:p>
            </p:txBody>
          </p:sp>
        </p:grpSp>
        <p:grpSp>
          <p:nvGrpSpPr>
            <p:cNvPr id="6" name="Group 195"/>
            <p:cNvGrpSpPr/>
            <p:nvPr/>
          </p:nvGrpSpPr>
          <p:grpSpPr>
            <a:xfrm rot="16200000">
              <a:off x="3297365" y="2847383"/>
              <a:ext cx="1160381" cy="1462395"/>
              <a:chOff x="1388111" y="2459015"/>
              <a:chExt cx="1219200" cy="1536522"/>
            </a:xfrm>
          </p:grpSpPr>
          <p:sp>
            <p:nvSpPr>
              <p:cNvPr id="17" name="Freeform 6"/>
              <p:cNvSpPr>
                <a:spLocks/>
              </p:cNvSpPr>
              <p:nvPr/>
            </p:nvSpPr>
            <p:spPr bwMode="auto">
              <a:xfrm>
                <a:off x="1388111" y="2459015"/>
                <a:ext cx="1219200" cy="1536522"/>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3"/>
              </a:solidFill>
              <a:ln>
                <a:noFill/>
              </a:ln>
              <a:effectLst>
                <a:outerShdw blurRad="63500" algn="ctr" rotWithShape="0">
                  <a:prstClr val="black">
                    <a:alpha val="40000"/>
                  </a:prstClr>
                </a:outerShdw>
              </a:effectLst>
            </p:spPr>
            <p:txBody>
              <a:bodyPr vert="horz" wrap="square" lIns="121913" tIns="60956" rIns="121913" bIns="60956" numCol="1" anchor="t" anchorCtr="0" compatLnSpc="1">
                <a:prstTxWarp prst="textNoShape">
                  <a:avLst/>
                </a:prstTxWarp>
              </a:bodyPr>
              <a:lstStyle/>
              <a:p>
                <a:endParaRPr lang="en-US" sz="1707">
                  <a:solidFill>
                    <a:sysClr val="windowText" lastClr="000000"/>
                  </a:solidFill>
                  <a:latin typeface="+mn-ea"/>
                  <a:cs typeface="+mn-ea"/>
                  <a:sym typeface="Times New Roman" panose="02020603050405020304" pitchFamily="18" charset="0"/>
                </a:endParaRPr>
              </a:p>
            </p:txBody>
          </p:sp>
          <p:sp>
            <p:nvSpPr>
              <p:cNvPr id="18" name="Freeform 142"/>
              <p:cNvSpPr>
                <a:spLocks noEditPoints="1"/>
              </p:cNvSpPr>
              <p:nvPr/>
            </p:nvSpPr>
            <p:spPr bwMode="auto">
              <a:xfrm>
                <a:off x="1881030" y="3714750"/>
                <a:ext cx="233363" cy="180975"/>
              </a:xfrm>
              <a:custGeom>
                <a:avLst/>
                <a:gdLst/>
                <a:ahLst/>
                <a:cxnLst>
                  <a:cxn ang="0">
                    <a:pos x="68" y="51"/>
                  </a:cxn>
                  <a:cxn ang="0">
                    <a:pos x="66" y="53"/>
                  </a:cxn>
                  <a:cxn ang="0">
                    <a:pos x="3" y="53"/>
                  </a:cxn>
                  <a:cxn ang="0">
                    <a:pos x="0" y="51"/>
                  </a:cxn>
                  <a:cxn ang="0">
                    <a:pos x="0" y="46"/>
                  </a:cxn>
                  <a:cxn ang="0">
                    <a:pos x="3" y="43"/>
                  </a:cxn>
                  <a:cxn ang="0">
                    <a:pos x="66" y="43"/>
                  </a:cxn>
                  <a:cxn ang="0">
                    <a:pos x="68" y="46"/>
                  </a:cxn>
                  <a:cxn ang="0">
                    <a:pos x="68" y="51"/>
                  </a:cxn>
                  <a:cxn ang="0">
                    <a:pos x="64" y="21"/>
                  </a:cxn>
                  <a:cxn ang="0">
                    <a:pos x="61" y="24"/>
                  </a:cxn>
                  <a:cxn ang="0">
                    <a:pos x="8" y="24"/>
                  </a:cxn>
                  <a:cxn ang="0">
                    <a:pos x="5" y="21"/>
                  </a:cxn>
                  <a:cxn ang="0">
                    <a:pos x="5" y="17"/>
                  </a:cxn>
                  <a:cxn ang="0">
                    <a:pos x="8" y="14"/>
                  </a:cxn>
                  <a:cxn ang="0">
                    <a:pos x="61" y="14"/>
                  </a:cxn>
                  <a:cxn ang="0">
                    <a:pos x="64" y="17"/>
                  </a:cxn>
                  <a:cxn ang="0">
                    <a:pos x="64" y="21"/>
                  </a:cxn>
                  <a:cxn ang="0">
                    <a:pos x="54" y="36"/>
                  </a:cxn>
                  <a:cxn ang="0">
                    <a:pos x="51" y="38"/>
                  </a:cxn>
                  <a:cxn ang="0">
                    <a:pos x="17" y="38"/>
                  </a:cxn>
                  <a:cxn ang="0">
                    <a:pos x="15" y="36"/>
                  </a:cxn>
                  <a:cxn ang="0">
                    <a:pos x="15" y="31"/>
                  </a:cxn>
                  <a:cxn ang="0">
                    <a:pos x="17" y="29"/>
                  </a:cxn>
                  <a:cxn ang="0">
                    <a:pos x="51" y="29"/>
                  </a:cxn>
                  <a:cxn ang="0">
                    <a:pos x="54" y="31"/>
                  </a:cxn>
                  <a:cxn ang="0">
                    <a:pos x="54" y="36"/>
                  </a:cxn>
                  <a:cxn ang="0">
                    <a:pos x="49" y="7"/>
                  </a:cxn>
                  <a:cxn ang="0">
                    <a:pos x="47" y="9"/>
                  </a:cxn>
                  <a:cxn ang="0">
                    <a:pos x="22" y="9"/>
                  </a:cxn>
                  <a:cxn ang="0">
                    <a:pos x="20" y="7"/>
                  </a:cxn>
                  <a:cxn ang="0">
                    <a:pos x="20" y="2"/>
                  </a:cxn>
                  <a:cxn ang="0">
                    <a:pos x="22" y="0"/>
                  </a:cxn>
                  <a:cxn ang="0">
                    <a:pos x="47" y="0"/>
                  </a:cxn>
                  <a:cxn ang="0">
                    <a:pos x="49" y="2"/>
                  </a:cxn>
                  <a:cxn ang="0">
                    <a:pos x="49" y="7"/>
                  </a:cxn>
                </a:cxnLst>
                <a:rect l="0" t="0" r="r" b="b"/>
                <a:pathLst>
                  <a:path w="68" h="53">
                    <a:moveTo>
                      <a:pt x="68" y="51"/>
                    </a:moveTo>
                    <a:cubicBezTo>
                      <a:pt x="68" y="52"/>
                      <a:pt x="67" y="53"/>
                      <a:pt x="66" y="53"/>
                    </a:cubicBezTo>
                    <a:cubicBezTo>
                      <a:pt x="3" y="53"/>
                      <a:pt x="3" y="53"/>
                      <a:pt x="3" y="53"/>
                    </a:cubicBezTo>
                    <a:cubicBezTo>
                      <a:pt x="2" y="53"/>
                      <a:pt x="0" y="52"/>
                      <a:pt x="0" y="51"/>
                    </a:cubicBezTo>
                    <a:cubicBezTo>
                      <a:pt x="0" y="46"/>
                      <a:pt x="0" y="46"/>
                      <a:pt x="0" y="46"/>
                    </a:cubicBezTo>
                    <a:cubicBezTo>
                      <a:pt x="0" y="44"/>
                      <a:pt x="2" y="43"/>
                      <a:pt x="3" y="43"/>
                    </a:cubicBezTo>
                    <a:cubicBezTo>
                      <a:pt x="66" y="43"/>
                      <a:pt x="66" y="43"/>
                      <a:pt x="66" y="43"/>
                    </a:cubicBezTo>
                    <a:cubicBezTo>
                      <a:pt x="67" y="43"/>
                      <a:pt x="68" y="44"/>
                      <a:pt x="68" y="46"/>
                    </a:cubicBezTo>
                    <a:lnTo>
                      <a:pt x="68" y="51"/>
                    </a:lnTo>
                    <a:close/>
                    <a:moveTo>
                      <a:pt x="64" y="21"/>
                    </a:moveTo>
                    <a:cubicBezTo>
                      <a:pt x="64" y="23"/>
                      <a:pt x="63" y="24"/>
                      <a:pt x="61" y="24"/>
                    </a:cubicBezTo>
                    <a:cubicBezTo>
                      <a:pt x="8" y="24"/>
                      <a:pt x="8" y="24"/>
                      <a:pt x="8" y="24"/>
                    </a:cubicBezTo>
                    <a:cubicBezTo>
                      <a:pt x="6" y="24"/>
                      <a:pt x="5" y="23"/>
                      <a:pt x="5" y="21"/>
                    </a:cubicBezTo>
                    <a:cubicBezTo>
                      <a:pt x="5" y="17"/>
                      <a:pt x="5" y="17"/>
                      <a:pt x="5" y="17"/>
                    </a:cubicBezTo>
                    <a:cubicBezTo>
                      <a:pt x="5" y="15"/>
                      <a:pt x="6" y="14"/>
                      <a:pt x="8" y="14"/>
                    </a:cubicBezTo>
                    <a:cubicBezTo>
                      <a:pt x="61" y="14"/>
                      <a:pt x="61" y="14"/>
                      <a:pt x="61" y="14"/>
                    </a:cubicBezTo>
                    <a:cubicBezTo>
                      <a:pt x="63" y="14"/>
                      <a:pt x="64" y="15"/>
                      <a:pt x="64" y="17"/>
                    </a:cubicBezTo>
                    <a:lnTo>
                      <a:pt x="64" y="21"/>
                    </a:lnTo>
                    <a:close/>
                    <a:moveTo>
                      <a:pt x="54" y="36"/>
                    </a:moveTo>
                    <a:cubicBezTo>
                      <a:pt x="54" y="37"/>
                      <a:pt x="53" y="38"/>
                      <a:pt x="51" y="38"/>
                    </a:cubicBezTo>
                    <a:cubicBezTo>
                      <a:pt x="17" y="38"/>
                      <a:pt x="17" y="38"/>
                      <a:pt x="17" y="38"/>
                    </a:cubicBezTo>
                    <a:cubicBezTo>
                      <a:pt x="16" y="38"/>
                      <a:pt x="15" y="37"/>
                      <a:pt x="15" y="36"/>
                    </a:cubicBezTo>
                    <a:cubicBezTo>
                      <a:pt x="15" y="31"/>
                      <a:pt x="15" y="31"/>
                      <a:pt x="15" y="31"/>
                    </a:cubicBezTo>
                    <a:cubicBezTo>
                      <a:pt x="15" y="30"/>
                      <a:pt x="16" y="29"/>
                      <a:pt x="17" y="29"/>
                    </a:cubicBezTo>
                    <a:cubicBezTo>
                      <a:pt x="51" y="29"/>
                      <a:pt x="51" y="29"/>
                      <a:pt x="51" y="29"/>
                    </a:cubicBezTo>
                    <a:cubicBezTo>
                      <a:pt x="53" y="29"/>
                      <a:pt x="54" y="30"/>
                      <a:pt x="54" y="31"/>
                    </a:cubicBezTo>
                    <a:lnTo>
                      <a:pt x="54" y="36"/>
                    </a:lnTo>
                    <a:close/>
                    <a:moveTo>
                      <a:pt x="49" y="7"/>
                    </a:moveTo>
                    <a:cubicBezTo>
                      <a:pt x="49" y="8"/>
                      <a:pt x="48" y="9"/>
                      <a:pt x="47" y="9"/>
                    </a:cubicBezTo>
                    <a:cubicBezTo>
                      <a:pt x="22" y="9"/>
                      <a:pt x="22" y="9"/>
                      <a:pt x="22" y="9"/>
                    </a:cubicBezTo>
                    <a:cubicBezTo>
                      <a:pt x="21" y="9"/>
                      <a:pt x="20" y="8"/>
                      <a:pt x="20" y="7"/>
                    </a:cubicBezTo>
                    <a:cubicBezTo>
                      <a:pt x="20" y="2"/>
                      <a:pt x="20" y="2"/>
                      <a:pt x="20" y="2"/>
                    </a:cubicBezTo>
                    <a:cubicBezTo>
                      <a:pt x="20" y="1"/>
                      <a:pt x="21" y="0"/>
                      <a:pt x="22" y="0"/>
                    </a:cubicBezTo>
                    <a:cubicBezTo>
                      <a:pt x="47" y="0"/>
                      <a:pt x="47" y="0"/>
                      <a:pt x="47" y="0"/>
                    </a:cubicBezTo>
                    <a:cubicBezTo>
                      <a:pt x="48" y="0"/>
                      <a:pt x="49" y="1"/>
                      <a:pt x="49" y="2"/>
                    </a:cubicBezTo>
                    <a:lnTo>
                      <a:pt x="49" y="7"/>
                    </a:lnTo>
                    <a:close/>
                  </a:path>
                </a:pathLst>
              </a:custGeom>
              <a:solidFill>
                <a:schemeClr val="bg1"/>
              </a:solidFill>
              <a:ln w="9525">
                <a:noFill/>
                <a:round/>
                <a:headEnd/>
                <a:tailEnd/>
              </a:ln>
            </p:spPr>
            <p:txBody>
              <a:bodyPr vert="horz" wrap="square" lIns="121913" tIns="60956" rIns="121913" bIns="60956" numCol="1" anchor="t" anchorCtr="0" compatLnSpc="1">
                <a:prstTxWarp prst="textNoShape">
                  <a:avLst/>
                </a:prstTxWarp>
              </a:bodyPr>
              <a:lstStyle/>
              <a:p>
                <a:endParaRPr lang="en-US" sz="1707">
                  <a:latin typeface="+mn-ea"/>
                  <a:cs typeface="+mn-ea"/>
                  <a:sym typeface="Times New Roman" panose="02020603050405020304" pitchFamily="18" charset="0"/>
                </a:endParaRPr>
              </a:p>
            </p:txBody>
          </p:sp>
        </p:grpSp>
        <p:grpSp>
          <p:nvGrpSpPr>
            <p:cNvPr id="7" name="Group 197"/>
            <p:cNvGrpSpPr/>
            <p:nvPr/>
          </p:nvGrpSpPr>
          <p:grpSpPr>
            <a:xfrm rot="5400000" flipH="1">
              <a:off x="4811316" y="1149724"/>
              <a:ext cx="1160381" cy="1462395"/>
              <a:chOff x="3171825" y="2459015"/>
              <a:chExt cx="1219200" cy="1536522"/>
            </a:xfrm>
          </p:grpSpPr>
          <p:sp>
            <p:nvSpPr>
              <p:cNvPr id="15" name="Freeform 6"/>
              <p:cNvSpPr>
                <a:spLocks/>
              </p:cNvSpPr>
              <p:nvPr/>
            </p:nvSpPr>
            <p:spPr bwMode="auto">
              <a:xfrm>
                <a:off x="3171825" y="2459015"/>
                <a:ext cx="1219200" cy="1536522"/>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solidFill>
              <a:ln>
                <a:noFill/>
              </a:ln>
              <a:effectLst>
                <a:outerShdw blurRad="63500" algn="ctr" rotWithShape="0">
                  <a:prstClr val="black">
                    <a:alpha val="40000"/>
                  </a:prstClr>
                </a:outerShdw>
              </a:effectLst>
            </p:spPr>
            <p:txBody>
              <a:bodyPr vert="horz" wrap="square" lIns="121913" tIns="60956" rIns="121913" bIns="60956" numCol="1" anchor="t" anchorCtr="0" compatLnSpc="1">
                <a:prstTxWarp prst="textNoShape">
                  <a:avLst/>
                </a:prstTxWarp>
              </a:bodyPr>
              <a:lstStyle/>
              <a:p>
                <a:endParaRPr lang="en-US" sz="1707">
                  <a:solidFill>
                    <a:sysClr val="windowText" lastClr="000000"/>
                  </a:solidFill>
                  <a:latin typeface="+mn-ea"/>
                  <a:cs typeface="+mn-ea"/>
                  <a:sym typeface="Times New Roman" panose="02020603050405020304" pitchFamily="18" charset="0"/>
                </a:endParaRPr>
              </a:p>
            </p:txBody>
          </p:sp>
          <p:sp>
            <p:nvSpPr>
              <p:cNvPr id="16" name="Freeform 92"/>
              <p:cNvSpPr>
                <a:spLocks noEditPoints="1"/>
              </p:cNvSpPr>
              <p:nvPr/>
            </p:nvSpPr>
            <p:spPr bwMode="auto">
              <a:xfrm>
                <a:off x="3705225" y="3738983"/>
                <a:ext cx="193039" cy="153943"/>
              </a:xfrm>
              <a:custGeom>
                <a:avLst/>
                <a:gdLst/>
                <a:ahLst/>
                <a:cxnLst>
                  <a:cxn ang="0">
                    <a:pos x="73" y="52"/>
                  </a:cxn>
                  <a:cxn ang="0">
                    <a:pos x="67" y="58"/>
                  </a:cxn>
                  <a:cxn ang="0">
                    <a:pos x="7" y="58"/>
                  </a:cxn>
                  <a:cxn ang="0">
                    <a:pos x="0" y="52"/>
                  </a:cxn>
                  <a:cxn ang="0">
                    <a:pos x="0" y="6"/>
                  </a:cxn>
                  <a:cxn ang="0">
                    <a:pos x="7" y="0"/>
                  </a:cxn>
                  <a:cxn ang="0">
                    <a:pos x="67" y="0"/>
                  </a:cxn>
                  <a:cxn ang="0">
                    <a:pos x="73" y="6"/>
                  </a:cxn>
                  <a:cxn ang="0">
                    <a:pos x="73" y="52"/>
                  </a:cxn>
                  <a:cxn ang="0">
                    <a:pos x="7" y="4"/>
                  </a:cxn>
                  <a:cxn ang="0">
                    <a:pos x="5" y="6"/>
                  </a:cxn>
                  <a:cxn ang="0">
                    <a:pos x="5" y="52"/>
                  </a:cxn>
                  <a:cxn ang="0">
                    <a:pos x="7" y="53"/>
                  </a:cxn>
                  <a:cxn ang="0">
                    <a:pos x="67" y="53"/>
                  </a:cxn>
                  <a:cxn ang="0">
                    <a:pos x="68" y="52"/>
                  </a:cxn>
                  <a:cxn ang="0">
                    <a:pos x="68" y="6"/>
                  </a:cxn>
                  <a:cxn ang="0">
                    <a:pos x="67" y="4"/>
                  </a:cxn>
                  <a:cxn ang="0">
                    <a:pos x="7" y="4"/>
                  </a:cxn>
                  <a:cxn ang="0">
                    <a:pos x="17" y="24"/>
                  </a:cxn>
                  <a:cxn ang="0">
                    <a:pos x="10" y="17"/>
                  </a:cxn>
                  <a:cxn ang="0">
                    <a:pos x="17" y="9"/>
                  </a:cxn>
                  <a:cxn ang="0">
                    <a:pos x="25" y="17"/>
                  </a:cxn>
                  <a:cxn ang="0">
                    <a:pos x="17" y="24"/>
                  </a:cxn>
                  <a:cxn ang="0">
                    <a:pos x="64" y="48"/>
                  </a:cxn>
                  <a:cxn ang="0">
                    <a:pos x="10" y="48"/>
                  </a:cxn>
                  <a:cxn ang="0">
                    <a:pos x="10" y="41"/>
                  </a:cxn>
                  <a:cxn ang="0">
                    <a:pos x="22" y="29"/>
                  </a:cxn>
                  <a:cxn ang="0">
                    <a:pos x="28" y="35"/>
                  </a:cxn>
                  <a:cxn ang="0">
                    <a:pos x="48" y="15"/>
                  </a:cxn>
                  <a:cxn ang="0">
                    <a:pos x="64" y="31"/>
                  </a:cxn>
                  <a:cxn ang="0">
                    <a:pos x="64" y="48"/>
                  </a:cxn>
                </a:cxnLst>
                <a:rect l="0" t="0" r="r" b="b"/>
                <a:pathLst>
                  <a:path w="73" h="58">
                    <a:moveTo>
                      <a:pt x="73" y="52"/>
                    </a:moveTo>
                    <a:cubicBezTo>
                      <a:pt x="73" y="55"/>
                      <a:pt x="71" y="58"/>
                      <a:pt x="67" y="58"/>
                    </a:cubicBezTo>
                    <a:cubicBezTo>
                      <a:pt x="7" y="58"/>
                      <a:pt x="7" y="58"/>
                      <a:pt x="7" y="58"/>
                    </a:cubicBezTo>
                    <a:cubicBezTo>
                      <a:pt x="3" y="58"/>
                      <a:pt x="0" y="55"/>
                      <a:pt x="0" y="52"/>
                    </a:cubicBezTo>
                    <a:cubicBezTo>
                      <a:pt x="0" y="6"/>
                      <a:pt x="0" y="6"/>
                      <a:pt x="0" y="6"/>
                    </a:cubicBezTo>
                    <a:cubicBezTo>
                      <a:pt x="0" y="2"/>
                      <a:pt x="3" y="0"/>
                      <a:pt x="7" y="0"/>
                    </a:cubicBezTo>
                    <a:cubicBezTo>
                      <a:pt x="67" y="0"/>
                      <a:pt x="67" y="0"/>
                      <a:pt x="67" y="0"/>
                    </a:cubicBezTo>
                    <a:cubicBezTo>
                      <a:pt x="71" y="0"/>
                      <a:pt x="73" y="2"/>
                      <a:pt x="73" y="6"/>
                    </a:cubicBezTo>
                    <a:lnTo>
                      <a:pt x="73" y="52"/>
                    </a:lnTo>
                    <a:close/>
                    <a:moveTo>
                      <a:pt x="7" y="4"/>
                    </a:moveTo>
                    <a:cubicBezTo>
                      <a:pt x="6" y="4"/>
                      <a:pt x="5" y="5"/>
                      <a:pt x="5" y="6"/>
                    </a:cubicBezTo>
                    <a:cubicBezTo>
                      <a:pt x="5" y="52"/>
                      <a:pt x="5" y="52"/>
                      <a:pt x="5" y="52"/>
                    </a:cubicBezTo>
                    <a:cubicBezTo>
                      <a:pt x="5" y="52"/>
                      <a:pt x="6" y="53"/>
                      <a:pt x="7" y="53"/>
                    </a:cubicBezTo>
                    <a:cubicBezTo>
                      <a:pt x="67" y="53"/>
                      <a:pt x="67" y="53"/>
                      <a:pt x="67" y="53"/>
                    </a:cubicBezTo>
                    <a:cubicBezTo>
                      <a:pt x="68" y="53"/>
                      <a:pt x="68" y="52"/>
                      <a:pt x="68" y="52"/>
                    </a:cubicBezTo>
                    <a:cubicBezTo>
                      <a:pt x="68" y="6"/>
                      <a:pt x="68" y="6"/>
                      <a:pt x="68" y="6"/>
                    </a:cubicBezTo>
                    <a:cubicBezTo>
                      <a:pt x="68" y="5"/>
                      <a:pt x="68" y="4"/>
                      <a:pt x="67" y="4"/>
                    </a:cubicBezTo>
                    <a:lnTo>
                      <a:pt x="7" y="4"/>
                    </a:lnTo>
                    <a:close/>
                    <a:moveTo>
                      <a:pt x="17" y="24"/>
                    </a:moveTo>
                    <a:cubicBezTo>
                      <a:pt x="13" y="24"/>
                      <a:pt x="10" y="21"/>
                      <a:pt x="10" y="17"/>
                    </a:cubicBezTo>
                    <a:cubicBezTo>
                      <a:pt x="10" y="13"/>
                      <a:pt x="13" y="9"/>
                      <a:pt x="17" y="9"/>
                    </a:cubicBezTo>
                    <a:cubicBezTo>
                      <a:pt x="21" y="9"/>
                      <a:pt x="25" y="13"/>
                      <a:pt x="25" y="17"/>
                    </a:cubicBezTo>
                    <a:cubicBezTo>
                      <a:pt x="25" y="21"/>
                      <a:pt x="21" y="24"/>
                      <a:pt x="17" y="24"/>
                    </a:cubicBezTo>
                    <a:close/>
                    <a:moveTo>
                      <a:pt x="64" y="48"/>
                    </a:moveTo>
                    <a:cubicBezTo>
                      <a:pt x="10" y="48"/>
                      <a:pt x="10" y="48"/>
                      <a:pt x="10" y="48"/>
                    </a:cubicBezTo>
                    <a:cubicBezTo>
                      <a:pt x="10" y="41"/>
                      <a:pt x="10" y="41"/>
                      <a:pt x="10" y="41"/>
                    </a:cubicBezTo>
                    <a:cubicBezTo>
                      <a:pt x="22" y="29"/>
                      <a:pt x="22" y="29"/>
                      <a:pt x="22" y="29"/>
                    </a:cubicBezTo>
                    <a:cubicBezTo>
                      <a:pt x="28" y="35"/>
                      <a:pt x="28" y="35"/>
                      <a:pt x="28" y="35"/>
                    </a:cubicBezTo>
                    <a:cubicBezTo>
                      <a:pt x="48" y="15"/>
                      <a:pt x="48" y="15"/>
                      <a:pt x="48" y="15"/>
                    </a:cubicBezTo>
                    <a:cubicBezTo>
                      <a:pt x="64" y="31"/>
                      <a:pt x="64" y="31"/>
                      <a:pt x="64" y="31"/>
                    </a:cubicBezTo>
                    <a:lnTo>
                      <a:pt x="64" y="48"/>
                    </a:lnTo>
                    <a:close/>
                  </a:path>
                </a:pathLst>
              </a:custGeom>
              <a:solidFill>
                <a:schemeClr val="bg1"/>
              </a:solidFill>
              <a:ln w="9525">
                <a:noFill/>
                <a:round/>
                <a:headEnd/>
                <a:tailEnd/>
              </a:ln>
            </p:spPr>
            <p:txBody>
              <a:bodyPr vert="horz" wrap="square" lIns="121913" tIns="60956" rIns="121913" bIns="60956" numCol="1" anchor="t" anchorCtr="0" compatLnSpc="1">
                <a:prstTxWarp prst="textNoShape">
                  <a:avLst/>
                </a:prstTxWarp>
              </a:bodyPr>
              <a:lstStyle/>
              <a:p>
                <a:endParaRPr lang="en-US" sz="1707">
                  <a:latin typeface="+mn-ea"/>
                  <a:cs typeface="+mn-ea"/>
                  <a:sym typeface="Times New Roman" panose="02020603050405020304" pitchFamily="18" charset="0"/>
                </a:endParaRPr>
              </a:p>
            </p:txBody>
          </p:sp>
        </p:grpSp>
        <p:grpSp>
          <p:nvGrpSpPr>
            <p:cNvPr id="8" name="Group 196"/>
            <p:cNvGrpSpPr/>
            <p:nvPr/>
          </p:nvGrpSpPr>
          <p:grpSpPr>
            <a:xfrm rot="5400000" flipH="1">
              <a:off x="4830192" y="1907151"/>
              <a:ext cx="1305428" cy="1645194"/>
              <a:chOff x="2203768" y="2266950"/>
              <a:chExt cx="1371600" cy="1728587"/>
            </a:xfrm>
          </p:grpSpPr>
          <p:sp>
            <p:nvSpPr>
              <p:cNvPr id="13" name="Freeform 6"/>
              <p:cNvSpPr>
                <a:spLocks/>
              </p:cNvSpPr>
              <p:nvPr/>
            </p:nvSpPr>
            <p:spPr bwMode="auto">
              <a:xfrm>
                <a:off x="2203768" y="2266950"/>
                <a:ext cx="1371600" cy="1728587"/>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2"/>
              </a:solidFill>
              <a:ln>
                <a:noFill/>
              </a:ln>
              <a:effectLst>
                <a:outerShdw blurRad="63500" algn="ctr" rotWithShape="0">
                  <a:prstClr val="black">
                    <a:alpha val="40000"/>
                  </a:prstClr>
                </a:outerShdw>
              </a:effectLst>
            </p:spPr>
            <p:txBody>
              <a:bodyPr vert="horz" wrap="square" lIns="121913" tIns="60956" rIns="121913" bIns="60956" numCol="1" anchor="t" anchorCtr="0" compatLnSpc="1">
                <a:prstTxWarp prst="textNoShape">
                  <a:avLst/>
                </a:prstTxWarp>
              </a:bodyPr>
              <a:lstStyle/>
              <a:p>
                <a:endParaRPr lang="en-US" sz="1707">
                  <a:solidFill>
                    <a:sysClr val="windowText" lastClr="000000"/>
                  </a:solidFill>
                  <a:latin typeface="+mn-ea"/>
                  <a:cs typeface="+mn-ea"/>
                  <a:sym typeface="Times New Roman" panose="02020603050405020304" pitchFamily="18" charset="0"/>
                </a:endParaRPr>
              </a:p>
            </p:txBody>
          </p:sp>
          <p:sp>
            <p:nvSpPr>
              <p:cNvPr id="14" name="Freeform 42"/>
              <p:cNvSpPr>
                <a:spLocks noEditPoints="1"/>
              </p:cNvSpPr>
              <p:nvPr/>
            </p:nvSpPr>
            <p:spPr bwMode="auto">
              <a:xfrm>
                <a:off x="2791143" y="3727452"/>
                <a:ext cx="196850" cy="169441"/>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headEnd/>
                <a:tailEnd/>
              </a:ln>
            </p:spPr>
            <p:txBody>
              <a:bodyPr vert="horz" wrap="square" lIns="121913" tIns="60956" rIns="121913" bIns="60956" numCol="1" anchor="t" anchorCtr="0" compatLnSpc="1">
                <a:prstTxWarp prst="textNoShape">
                  <a:avLst/>
                </a:prstTxWarp>
              </a:bodyPr>
              <a:lstStyle/>
              <a:p>
                <a:endParaRPr lang="en-US" sz="1707">
                  <a:latin typeface="+mn-ea"/>
                  <a:cs typeface="+mn-ea"/>
                  <a:sym typeface="Times New Roman" panose="02020603050405020304" pitchFamily="18" charset="0"/>
                </a:endParaRPr>
              </a:p>
            </p:txBody>
          </p:sp>
        </p:grpSp>
        <p:grpSp>
          <p:nvGrpSpPr>
            <p:cNvPr id="9" name="Group 195"/>
            <p:cNvGrpSpPr/>
            <p:nvPr/>
          </p:nvGrpSpPr>
          <p:grpSpPr>
            <a:xfrm rot="5400000" flipH="1">
              <a:off x="4811316" y="2847383"/>
              <a:ext cx="1160381" cy="1462395"/>
              <a:chOff x="1388111" y="2459015"/>
              <a:chExt cx="1219200" cy="1536522"/>
            </a:xfrm>
          </p:grpSpPr>
          <p:sp>
            <p:nvSpPr>
              <p:cNvPr id="11" name="Freeform 6"/>
              <p:cNvSpPr>
                <a:spLocks/>
              </p:cNvSpPr>
              <p:nvPr/>
            </p:nvSpPr>
            <p:spPr bwMode="auto">
              <a:xfrm>
                <a:off x="1388111" y="2459015"/>
                <a:ext cx="1219200" cy="1536522"/>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3"/>
              </a:solidFill>
              <a:ln>
                <a:noFill/>
              </a:ln>
              <a:effectLst>
                <a:outerShdw blurRad="63500" algn="ctr" rotWithShape="0">
                  <a:prstClr val="black">
                    <a:alpha val="40000"/>
                  </a:prstClr>
                </a:outerShdw>
              </a:effectLst>
            </p:spPr>
            <p:txBody>
              <a:bodyPr vert="horz" wrap="square" lIns="121913" tIns="60956" rIns="121913" bIns="60956" numCol="1" anchor="t" anchorCtr="0" compatLnSpc="1">
                <a:prstTxWarp prst="textNoShape">
                  <a:avLst/>
                </a:prstTxWarp>
              </a:bodyPr>
              <a:lstStyle/>
              <a:p>
                <a:endParaRPr lang="en-US" sz="1707">
                  <a:solidFill>
                    <a:sysClr val="windowText" lastClr="000000"/>
                  </a:solidFill>
                  <a:latin typeface="+mn-ea"/>
                  <a:cs typeface="+mn-ea"/>
                  <a:sym typeface="Times New Roman" panose="02020603050405020304" pitchFamily="18" charset="0"/>
                </a:endParaRPr>
              </a:p>
            </p:txBody>
          </p:sp>
          <p:sp>
            <p:nvSpPr>
              <p:cNvPr id="12" name="Freeform 142"/>
              <p:cNvSpPr>
                <a:spLocks noEditPoints="1"/>
              </p:cNvSpPr>
              <p:nvPr/>
            </p:nvSpPr>
            <p:spPr bwMode="auto">
              <a:xfrm>
                <a:off x="1881030" y="3714750"/>
                <a:ext cx="233363" cy="180975"/>
              </a:xfrm>
              <a:custGeom>
                <a:avLst/>
                <a:gdLst/>
                <a:ahLst/>
                <a:cxnLst>
                  <a:cxn ang="0">
                    <a:pos x="68" y="51"/>
                  </a:cxn>
                  <a:cxn ang="0">
                    <a:pos x="66" y="53"/>
                  </a:cxn>
                  <a:cxn ang="0">
                    <a:pos x="3" y="53"/>
                  </a:cxn>
                  <a:cxn ang="0">
                    <a:pos x="0" y="51"/>
                  </a:cxn>
                  <a:cxn ang="0">
                    <a:pos x="0" y="46"/>
                  </a:cxn>
                  <a:cxn ang="0">
                    <a:pos x="3" y="43"/>
                  </a:cxn>
                  <a:cxn ang="0">
                    <a:pos x="66" y="43"/>
                  </a:cxn>
                  <a:cxn ang="0">
                    <a:pos x="68" y="46"/>
                  </a:cxn>
                  <a:cxn ang="0">
                    <a:pos x="68" y="51"/>
                  </a:cxn>
                  <a:cxn ang="0">
                    <a:pos x="64" y="21"/>
                  </a:cxn>
                  <a:cxn ang="0">
                    <a:pos x="61" y="24"/>
                  </a:cxn>
                  <a:cxn ang="0">
                    <a:pos x="8" y="24"/>
                  </a:cxn>
                  <a:cxn ang="0">
                    <a:pos x="5" y="21"/>
                  </a:cxn>
                  <a:cxn ang="0">
                    <a:pos x="5" y="17"/>
                  </a:cxn>
                  <a:cxn ang="0">
                    <a:pos x="8" y="14"/>
                  </a:cxn>
                  <a:cxn ang="0">
                    <a:pos x="61" y="14"/>
                  </a:cxn>
                  <a:cxn ang="0">
                    <a:pos x="64" y="17"/>
                  </a:cxn>
                  <a:cxn ang="0">
                    <a:pos x="64" y="21"/>
                  </a:cxn>
                  <a:cxn ang="0">
                    <a:pos x="54" y="36"/>
                  </a:cxn>
                  <a:cxn ang="0">
                    <a:pos x="51" y="38"/>
                  </a:cxn>
                  <a:cxn ang="0">
                    <a:pos x="17" y="38"/>
                  </a:cxn>
                  <a:cxn ang="0">
                    <a:pos x="15" y="36"/>
                  </a:cxn>
                  <a:cxn ang="0">
                    <a:pos x="15" y="31"/>
                  </a:cxn>
                  <a:cxn ang="0">
                    <a:pos x="17" y="29"/>
                  </a:cxn>
                  <a:cxn ang="0">
                    <a:pos x="51" y="29"/>
                  </a:cxn>
                  <a:cxn ang="0">
                    <a:pos x="54" y="31"/>
                  </a:cxn>
                  <a:cxn ang="0">
                    <a:pos x="54" y="36"/>
                  </a:cxn>
                  <a:cxn ang="0">
                    <a:pos x="49" y="7"/>
                  </a:cxn>
                  <a:cxn ang="0">
                    <a:pos x="47" y="9"/>
                  </a:cxn>
                  <a:cxn ang="0">
                    <a:pos x="22" y="9"/>
                  </a:cxn>
                  <a:cxn ang="0">
                    <a:pos x="20" y="7"/>
                  </a:cxn>
                  <a:cxn ang="0">
                    <a:pos x="20" y="2"/>
                  </a:cxn>
                  <a:cxn ang="0">
                    <a:pos x="22" y="0"/>
                  </a:cxn>
                  <a:cxn ang="0">
                    <a:pos x="47" y="0"/>
                  </a:cxn>
                  <a:cxn ang="0">
                    <a:pos x="49" y="2"/>
                  </a:cxn>
                  <a:cxn ang="0">
                    <a:pos x="49" y="7"/>
                  </a:cxn>
                </a:cxnLst>
                <a:rect l="0" t="0" r="r" b="b"/>
                <a:pathLst>
                  <a:path w="68" h="53">
                    <a:moveTo>
                      <a:pt x="68" y="51"/>
                    </a:moveTo>
                    <a:cubicBezTo>
                      <a:pt x="68" y="52"/>
                      <a:pt x="67" y="53"/>
                      <a:pt x="66" y="53"/>
                    </a:cubicBezTo>
                    <a:cubicBezTo>
                      <a:pt x="3" y="53"/>
                      <a:pt x="3" y="53"/>
                      <a:pt x="3" y="53"/>
                    </a:cubicBezTo>
                    <a:cubicBezTo>
                      <a:pt x="2" y="53"/>
                      <a:pt x="0" y="52"/>
                      <a:pt x="0" y="51"/>
                    </a:cubicBezTo>
                    <a:cubicBezTo>
                      <a:pt x="0" y="46"/>
                      <a:pt x="0" y="46"/>
                      <a:pt x="0" y="46"/>
                    </a:cubicBezTo>
                    <a:cubicBezTo>
                      <a:pt x="0" y="44"/>
                      <a:pt x="2" y="43"/>
                      <a:pt x="3" y="43"/>
                    </a:cubicBezTo>
                    <a:cubicBezTo>
                      <a:pt x="66" y="43"/>
                      <a:pt x="66" y="43"/>
                      <a:pt x="66" y="43"/>
                    </a:cubicBezTo>
                    <a:cubicBezTo>
                      <a:pt x="67" y="43"/>
                      <a:pt x="68" y="44"/>
                      <a:pt x="68" y="46"/>
                    </a:cubicBezTo>
                    <a:lnTo>
                      <a:pt x="68" y="51"/>
                    </a:lnTo>
                    <a:close/>
                    <a:moveTo>
                      <a:pt x="64" y="21"/>
                    </a:moveTo>
                    <a:cubicBezTo>
                      <a:pt x="64" y="23"/>
                      <a:pt x="63" y="24"/>
                      <a:pt x="61" y="24"/>
                    </a:cubicBezTo>
                    <a:cubicBezTo>
                      <a:pt x="8" y="24"/>
                      <a:pt x="8" y="24"/>
                      <a:pt x="8" y="24"/>
                    </a:cubicBezTo>
                    <a:cubicBezTo>
                      <a:pt x="6" y="24"/>
                      <a:pt x="5" y="23"/>
                      <a:pt x="5" y="21"/>
                    </a:cubicBezTo>
                    <a:cubicBezTo>
                      <a:pt x="5" y="17"/>
                      <a:pt x="5" y="17"/>
                      <a:pt x="5" y="17"/>
                    </a:cubicBezTo>
                    <a:cubicBezTo>
                      <a:pt x="5" y="15"/>
                      <a:pt x="6" y="14"/>
                      <a:pt x="8" y="14"/>
                    </a:cubicBezTo>
                    <a:cubicBezTo>
                      <a:pt x="61" y="14"/>
                      <a:pt x="61" y="14"/>
                      <a:pt x="61" y="14"/>
                    </a:cubicBezTo>
                    <a:cubicBezTo>
                      <a:pt x="63" y="14"/>
                      <a:pt x="64" y="15"/>
                      <a:pt x="64" y="17"/>
                    </a:cubicBezTo>
                    <a:lnTo>
                      <a:pt x="64" y="21"/>
                    </a:lnTo>
                    <a:close/>
                    <a:moveTo>
                      <a:pt x="54" y="36"/>
                    </a:moveTo>
                    <a:cubicBezTo>
                      <a:pt x="54" y="37"/>
                      <a:pt x="53" y="38"/>
                      <a:pt x="51" y="38"/>
                    </a:cubicBezTo>
                    <a:cubicBezTo>
                      <a:pt x="17" y="38"/>
                      <a:pt x="17" y="38"/>
                      <a:pt x="17" y="38"/>
                    </a:cubicBezTo>
                    <a:cubicBezTo>
                      <a:pt x="16" y="38"/>
                      <a:pt x="15" y="37"/>
                      <a:pt x="15" y="36"/>
                    </a:cubicBezTo>
                    <a:cubicBezTo>
                      <a:pt x="15" y="31"/>
                      <a:pt x="15" y="31"/>
                      <a:pt x="15" y="31"/>
                    </a:cubicBezTo>
                    <a:cubicBezTo>
                      <a:pt x="15" y="30"/>
                      <a:pt x="16" y="29"/>
                      <a:pt x="17" y="29"/>
                    </a:cubicBezTo>
                    <a:cubicBezTo>
                      <a:pt x="51" y="29"/>
                      <a:pt x="51" y="29"/>
                      <a:pt x="51" y="29"/>
                    </a:cubicBezTo>
                    <a:cubicBezTo>
                      <a:pt x="53" y="29"/>
                      <a:pt x="54" y="30"/>
                      <a:pt x="54" y="31"/>
                    </a:cubicBezTo>
                    <a:lnTo>
                      <a:pt x="54" y="36"/>
                    </a:lnTo>
                    <a:close/>
                    <a:moveTo>
                      <a:pt x="49" y="7"/>
                    </a:moveTo>
                    <a:cubicBezTo>
                      <a:pt x="49" y="8"/>
                      <a:pt x="48" y="9"/>
                      <a:pt x="47" y="9"/>
                    </a:cubicBezTo>
                    <a:cubicBezTo>
                      <a:pt x="22" y="9"/>
                      <a:pt x="22" y="9"/>
                      <a:pt x="22" y="9"/>
                    </a:cubicBezTo>
                    <a:cubicBezTo>
                      <a:pt x="21" y="9"/>
                      <a:pt x="20" y="8"/>
                      <a:pt x="20" y="7"/>
                    </a:cubicBezTo>
                    <a:cubicBezTo>
                      <a:pt x="20" y="2"/>
                      <a:pt x="20" y="2"/>
                      <a:pt x="20" y="2"/>
                    </a:cubicBezTo>
                    <a:cubicBezTo>
                      <a:pt x="20" y="1"/>
                      <a:pt x="21" y="0"/>
                      <a:pt x="22" y="0"/>
                    </a:cubicBezTo>
                    <a:cubicBezTo>
                      <a:pt x="47" y="0"/>
                      <a:pt x="47" y="0"/>
                      <a:pt x="47" y="0"/>
                    </a:cubicBezTo>
                    <a:cubicBezTo>
                      <a:pt x="48" y="0"/>
                      <a:pt x="49" y="1"/>
                      <a:pt x="49" y="2"/>
                    </a:cubicBezTo>
                    <a:lnTo>
                      <a:pt x="49" y="7"/>
                    </a:lnTo>
                    <a:close/>
                  </a:path>
                </a:pathLst>
              </a:custGeom>
              <a:solidFill>
                <a:schemeClr val="bg1"/>
              </a:solidFill>
              <a:ln w="9525">
                <a:noFill/>
                <a:round/>
                <a:headEnd/>
                <a:tailEnd/>
              </a:ln>
            </p:spPr>
            <p:txBody>
              <a:bodyPr vert="horz" wrap="square" lIns="121913" tIns="60956" rIns="121913" bIns="60956" numCol="1" anchor="t" anchorCtr="0" compatLnSpc="1">
                <a:prstTxWarp prst="textNoShape">
                  <a:avLst/>
                </a:prstTxWarp>
              </a:bodyPr>
              <a:lstStyle/>
              <a:p>
                <a:endParaRPr lang="en-US" sz="1707">
                  <a:latin typeface="+mn-ea"/>
                  <a:cs typeface="+mn-ea"/>
                  <a:sym typeface="Times New Roman" panose="02020603050405020304" pitchFamily="18" charset="0"/>
                </a:endParaRPr>
              </a:p>
            </p:txBody>
          </p:sp>
        </p:grpSp>
      </p:grpSp>
      <p:grpSp>
        <p:nvGrpSpPr>
          <p:cNvPr id="23" name="组合 22"/>
          <p:cNvGrpSpPr/>
          <p:nvPr/>
        </p:nvGrpSpPr>
        <p:grpSpPr>
          <a:xfrm>
            <a:off x="329196" y="1948765"/>
            <a:ext cx="3707363" cy="935882"/>
            <a:chOff x="956385" y="2411890"/>
            <a:chExt cx="3707363" cy="935882"/>
          </a:xfrm>
        </p:grpSpPr>
        <p:sp>
          <p:nvSpPr>
            <p:cNvPr id="24" name="文本框 23"/>
            <p:cNvSpPr txBox="1"/>
            <p:nvPr/>
          </p:nvSpPr>
          <p:spPr>
            <a:xfrm>
              <a:off x="3401864" y="2411890"/>
              <a:ext cx="1261884" cy="369332"/>
            </a:xfrm>
            <a:prstGeom prst="rect">
              <a:avLst/>
            </a:prstGeom>
            <a:noFill/>
          </p:spPr>
          <p:txBody>
            <a:bodyPr wrap="none" rtlCol="0">
              <a:spAutoFit/>
            </a:bodyPr>
            <a:lstStyle/>
            <a:p>
              <a:pPr algn="r"/>
              <a:r>
                <a:rPr lang="zh-CN" altLang="en-US" spc="300" dirty="0">
                  <a:solidFill>
                    <a:schemeClr val="tx1">
                      <a:lumMod val="65000"/>
                      <a:lumOff val="35000"/>
                    </a:schemeClr>
                  </a:solidFill>
                  <a:latin typeface="+mn-ea"/>
                  <a:cs typeface="+mn-ea"/>
                </a:rPr>
                <a:t>添加标题</a:t>
              </a:r>
            </a:p>
          </p:txBody>
        </p:sp>
        <p:sp>
          <p:nvSpPr>
            <p:cNvPr id="25" name="TextBox 30"/>
            <p:cNvSpPr txBox="1"/>
            <p:nvPr/>
          </p:nvSpPr>
          <p:spPr>
            <a:xfrm>
              <a:off x="956385" y="2722601"/>
              <a:ext cx="3707363" cy="625171"/>
            </a:xfrm>
            <a:prstGeom prst="rect">
              <a:avLst/>
            </a:prstGeom>
            <a:noFill/>
          </p:spPr>
          <p:txBody>
            <a:bodyPr wrap="square" rtlCol="0">
              <a:spAutoFit/>
            </a:bodyPr>
            <a:lstStyle/>
            <a:p>
              <a:pPr algn="r">
                <a:lnSpc>
                  <a:spcPct val="130000"/>
                </a:lnSpc>
              </a:pPr>
              <a:r>
                <a:rPr lang="zh-CN" altLang="en-US" sz="1400" dirty="0">
                  <a:solidFill>
                    <a:schemeClr val="tx1">
                      <a:lumMod val="65000"/>
                      <a:lumOff val="35000"/>
                    </a:schemeClr>
                  </a:solidFill>
                  <a:latin typeface="+mn-ea"/>
                  <a:cs typeface="+mn-ea"/>
                </a:rPr>
                <a:t>在此录入上述图表的描述说明，在此录入上述图表的描述说明。</a:t>
              </a:r>
            </a:p>
          </p:txBody>
        </p:sp>
      </p:grpSp>
      <p:grpSp>
        <p:nvGrpSpPr>
          <p:cNvPr id="26" name="组合 25"/>
          <p:cNvGrpSpPr/>
          <p:nvPr/>
        </p:nvGrpSpPr>
        <p:grpSpPr>
          <a:xfrm>
            <a:off x="8142501" y="1868685"/>
            <a:ext cx="3720304" cy="935882"/>
            <a:chOff x="7501607" y="2737997"/>
            <a:chExt cx="3572583" cy="935883"/>
          </a:xfrm>
        </p:grpSpPr>
        <p:sp>
          <p:nvSpPr>
            <p:cNvPr id="27" name="文本框 26"/>
            <p:cNvSpPr txBox="1"/>
            <p:nvPr/>
          </p:nvSpPr>
          <p:spPr>
            <a:xfrm>
              <a:off x="7511035" y="2737997"/>
              <a:ext cx="1211779" cy="369332"/>
            </a:xfrm>
            <a:prstGeom prst="rect">
              <a:avLst/>
            </a:prstGeom>
            <a:noFill/>
          </p:spPr>
          <p:txBody>
            <a:bodyPr wrap="none" rtlCol="0">
              <a:spAutoFit/>
            </a:bodyPr>
            <a:lstStyle/>
            <a:p>
              <a:r>
                <a:rPr lang="zh-CN" altLang="en-US" spc="300" dirty="0">
                  <a:solidFill>
                    <a:schemeClr val="tx1">
                      <a:lumMod val="65000"/>
                      <a:lumOff val="35000"/>
                    </a:schemeClr>
                  </a:solidFill>
                  <a:latin typeface="+mn-ea"/>
                  <a:cs typeface="+mn-ea"/>
                </a:rPr>
                <a:t>添加标题</a:t>
              </a:r>
            </a:p>
          </p:txBody>
        </p:sp>
        <p:sp>
          <p:nvSpPr>
            <p:cNvPr id="28" name="TextBox 30"/>
            <p:cNvSpPr txBox="1"/>
            <p:nvPr/>
          </p:nvSpPr>
          <p:spPr>
            <a:xfrm>
              <a:off x="7501607" y="3048708"/>
              <a:ext cx="3572583" cy="625172"/>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mn-ea"/>
                  <a:cs typeface="+mn-ea"/>
                </a:rPr>
                <a:t>在此录入上述图表的描述说明，在此录入上述图表的描述说明。</a:t>
              </a:r>
            </a:p>
          </p:txBody>
        </p:sp>
      </p:grpSp>
      <p:grpSp>
        <p:nvGrpSpPr>
          <p:cNvPr id="29" name="组合 28"/>
          <p:cNvGrpSpPr/>
          <p:nvPr/>
        </p:nvGrpSpPr>
        <p:grpSpPr>
          <a:xfrm>
            <a:off x="329196" y="3262610"/>
            <a:ext cx="3707363" cy="935882"/>
            <a:chOff x="956385" y="2411890"/>
            <a:chExt cx="3707363" cy="935882"/>
          </a:xfrm>
        </p:grpSpPr>
        <p:sp>
          <p:nvSpPr>
            <p:cNvPr id="30" name="文本框 29"/>
            <p:cNvSpPr txBox="1"/>
            <p:nvPr/>
          </p:nvSpPr>
          <p:spPr>
            <a:xfrm>
              <a:off x="3401864" y="2411890"/>
              <a:ext cx="1261884" cy="369332"/>
            </a:xfrm>
            <a:prstGeom prst="rect">
              <a:avLst/>
            </a:prstGeom>
            <a:noFill/>
          </p:spPr>
          <p:txBody>
            <a:bodyPr wrap="none" rtlCol="0">
              <a:spAutoFit/>
            </a:bodyPr>
            <a:lstStyle/>
            <a:p>
              <a:pPr algn="r"/>
              <a:r>
                <a:rPr lang="zh-CN" altLang="en-US" spc="300" dirty="0">
                  <a:solidFill>
                    <a:schemeClr val="tx1">
                      <a:lumMod val="65000"/>
                      <a:lumOff val="35000"/>
                    </a:schemeClr>
                  </a:solidFill>
                  <a:latin typeface="+mn-ea"/>
                  <a:cs typeface="+mn-ea"/>
                </a:rPr>
                <a:t>添加标题</a:t>
              </a:r>
            </a:p>
          </p:txBody>
        </p:sp>
        <p:sp>
          <p:nvSpPr>
            <p:cNvPr id="31" name="TextBox 30"/>
            <p:cNvSpPr txBox="1"/>
            <p:nvPr/>
          </p:nvSpPr>
          <p:spPr>
            <a:xfrm>
              <a:off x="956385" y="2722601"/>
              <a:ext cx="3707363" cy="625171"/>
            </a:xfrm>
            <a:prstGeom prst="rect">
              <a:avLst/>
            </a:prstGeom>
            <a:noFill/>
          </p:spPr>
          <p:txBody>
            <a:bodyPr wrap="square" rtlCol="0">
              <a:spAutoFit/>
            </a:bodyPr>
            <a:lstStyle/>
            <a:p>
              <a:pPr algn="r">
                <a:lnSpc>
                  <a:spcPct val="130000"/>
                </a:lnSpc>
              </a:pPr>
              <a:r>
                <a:rPr lang="zh-CN" altLang="en-US" sz="1400" dirty="0">
                  <a:solidFill>
                    <a:schemeClr val="tx1">
                      <a:lumMod val="65000"/>
                      <a:lumOff val="35000"/>
                    </a:schemeClr>
                  </a:solidFill>
                  <a:latin typeface="+mn-ea"/>
                  <a:cs typeface="+mn-ea"/>
                </a:rPr>
                <a:t>在此录入上述图表的描述说明，在此录入上述图表的描述说明。</a:t>
              </a:r>
            </a:p>
          </p:txBody>
        </p:sp>
      </p:grpSp>
      <p:grpSp>
        <p:nvGrpSpPr>
          <p:cNvPr id="32" name="组合 31"/>
          <p:cNvGrpSpPr/>
          <p:nvPr/>
        </p:nvGrpSpPr>
        <p:grpSpPr>
          <a:xfrm>
            <a:off x="8142501" y="3262606"/>
            <a:ext cx="3720304" cy="935882"/>
            <a:chOff x="7501607" y="2737997"/>
            <a:chExt cx="3572583" cy="935883"/>
          </a:xfrm>
        </p:grpSpPr>
        <p:sp>
          <p:nvSpPr>
            <p:cNvPr id="33" name="文本框 32"/>
            <p:cNvSpPr txBox="1"/>
            <p:nvPr/>
          </p:nvSpPr>
          <p:spPr>
            <a:xfrm>
              <a:off x="7511035" y="2737997"/>
              <a:ext cx="1211779" cy="369332"/>
            </a:xfrm>
            <a:prstGeom prst="rect">
              <a:avLst/>
            </a:prstGeom>
            <a:noFill/>
          </p:spPr>
          <p:txBody>
            <a:bodyPr wrap="none" rtlCol="0">
              <a:spAutoFit/>
            </a:bodyPr>
            <a:lstStyle/>
            <a:p>
              <a:r>
                <a:rPr lang="zh-CN" altLang="en-US" spc="300" dirty="0">
                  <a:solidFill>
                    <a:schemeClr val="tx1">
                      <a:lumMod val="65000"/>
                      <a:lumOff val="35000"/>
                    </a:schemeClr>
                  </a:solidFill>
                  <a:latin typeface="+mn-ea"/>
                  <a:cs typeface="+mn-ea"/>
                </a:rPr>
                <a:t>添加标题</a:t>
              </a:r>
            </a:p>
          </p:txBody>
        </p:sp>
        <p:sp>
          <p:nvSpPr>
            <p:cNvPr id="34" name="TextBox 30"/>
            <p:cNvSpPr txBox="1"/>
            <p:nvPr/>
          </p:nvSpPr>
          <p:spPr>
            <a:xfrm>
              <a:off x="7501607" y="3048708"/>
              <a:ext cx="3572583" cy="625172"/>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mn-ea"/>
                  <a:cs typeface="+mn-ea"/>
                </a:rPr>
                <a:t>在此录入上述图表的描述说明，在此录入上述图表的描述说明。</a:t>
              </a:r>
            </a:p>
          </p:txBody>
        </p:sp>
      </p:grpSp>
      <p:grpSp>
        <p:nvGrpSpPr>
          <p:cNvPr id="35" name="组合 34"/>
          <p:cNvGrpSpPr/>
          <p:nvPr/>
        </p:nvGrpSpPr>
        <p:grpSpPr>
          <a:xfrm>
            <a:off x="329196" y="4485643"/>
            <a:ext cx="3707363" cy="935882"/>
            <a:chOff x="956385" y="2411890"/>
            <a:chExt cx="3707363" cy="935882"/>
          </a:xfrm>
        </p:grpSpPr>
        <p:sp>
          <p:nvSpPr>
            <p:cNvPr id="36" name="文本框 35"/>
            <p:cNvSpPr txBox="1"/>
            <p:nvPr/>
          </p:nvSpPr>
          <p:spPr>
            <a:xfrm>
              <a:off x="3401864" y="2411890"/>
              <a:ext cx="1261884" cy="369332"/>
            </a:xfrm>
            <a:prstGeom prst="rect">
              <a:avLst/>
            </a:prstGeom>
            <a:noFill/>
          </p:spPr>
          <p:txBody>
            <a:bodyPr wrap="none" rtlCol="0">
              <a:spAutoFit/>
            </a:bodyPr>
            <a:lstStyle/>
            <a:p>
              <a:pPr algn="r"/>
              <a:r>
                <a:rPr lang="zh-CN" altLang="en-US" spc="300" dirty="0">
                  <a:solidFill>
                    <a:schemeClr val="tx1">
                      <a:lumMod val="65000"/>
                      <a:lumOff val="35000"/>
                    </a:schemeClr>
                  </a:solidFill>
                  <a:latin typeface="+mn-ea"/>
                  <a:cs typeface="+mn-ea"/>
                </a:rPr>
                <a:t>添加标题</a:t>
              </a:r>
            </a:p>
          </p:txBody>
        </p:sp>
        <p:sp>
          <p:nvSpPr>
            <p:cNvPr id="37" name="TextBox 30"/>
            <p:cNvSpPr txBox="1"/>
            <p:nvPr/>
          </p:nvSpPr>
          <p:spPr>
            <a:xfrm>
              <a:off x="956385" y="2722601"/>
              <a:ext cx="3707363" cy="625171"/>
            </a:xfrm>
            <a:prstGeom prst="rect">
              <a:avLst/>
            </a:prstGeom>
            <a:noFill/>
          </p:spPr>
          <p:txBody>
            <a:bodyPr wrap="square" rtlCol="0">
              <a:spAutoFit/>
            </a:bodyPr>
            <a:lstStyle/>
            <a:p>
              <a:pPr algn="r">
                <a:lnSpc>
                  <a:spcPct val="130000"/>
                </a:lnSpc>
              </a:pPr>
              <a:r>
                <a:rPr lang="zh-CN" altLang="en-US" sz="1400" dirty="0">
                  <a:solidFill>
                    <a:schemeClr val="tx1">
                      <a:lumMod val="65000"/>
                      <a:lumOff val="35000"/>
                    </a:schemeClr>
                  </a:solidFill>
                  <a:latin typeface="+mn-ea"/>
                  <a:cs typeface="+mn-ea"/>
                </a:rPr>
                <a:t>在此录入上述图表的描述说明，在此录入上述图表的描述说明。</a:t>
              </a:r>
            </a:p>
          </p:txBody>
        </p:sp>
      </p:grpSp>
      <p:grpSp>
        <p:nvGrpSpPr>
          <p:cNvPr id="38" name="组合 37"/>
          <p:cNvGrpSpPr/>
          <p:nvPr/>
        </p:nvGrpSpPr>
        <p:grpSpPr>
          <a:xfrm>
            <a:off x="8142501" y="4405564"/>
            <a:ext cx="3720304" cy="935882"/>
            <a:chOff x="7501607" y="2737997"/>
            <a:chExt cx="3572583" cy="935883"/>
          </a:xfrm>
        </p:grpSpPr>
        <p:sp>
          <p:nvSpPr>
            <p:cNvPr id="39" name="文本框 38"/>
            <p:cNvSpPr txBox="1"/>
            <p:nvPr/>
          </p:nvSpPr>
          <p:spPr>
            <a:xfrm>
              <a:off x="7511035" y="2737997"/>
              <a:ext cx="1211779" cy="369332"/>
            </a:xfrm>
            <a:prstGeom prst="rect">
              <a:avLst/>
            </a:prstGeom>
            <a:noFill/>
          </p:spPr>
          <p:txBody>
            <a:bodyPr wrap="none" rtlCol="0">
              <a:spAutoFit/>
            </a:bodyPr>
            <a:lstStyle/>
            <a:p>
              <a:r>
                <a:rPr lang="zh-CN" altLang="en-US" spc="300" dirty="0">
                  <a:solidFill>
                    <a:schemeClr val="tx1">
                      <a:lumMod val="65000"/>
                      <a:lumOff val="35000"/>
                    </a:schemeClr>
                  </a:solidFill>
                  <a:latin typeface="+mn-ea"/>
                  <a:cs typeface="+mn-ea"/>
                </a:rPr>
                <a:t>添加标题</a:t>
              </a:r>
            </a:p>
          </p:txBody>
        </p:sp>
        <p:sp>
          <p:nvSpPr>
            <p:cNvPr id="40" name="TextBox 30"/>
            <p:cNvSpPr txBox="1"/>
            <p:nvPr/>
          </p:nvSpPr>
          <p:spPr>
            <a:xfrm>
              <a:off x="7501607" y="3048708"/>
              <a:ext cx="3572583" cy="625172"/>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mn-ea"/>
                  <a:cs typeface="+mn-ea"/>
                </a:rPr>
                <a:t>在此录入上述图表的描述说明，在此录入上述图表的描述说明。</a:t>
              </a:r>
            </a:p>
          </p:txBody>
        </p:sp>
      </p:grpSp>
    </p:spTree>
    <p:extLst>
      <p:ext uri="{BB962C8B-B14F-4D97-AF65-F5344CB8AC3E}">
        <p14:creationId xmlns:p14="http://schemas.microsoft.com/office/powerpoint/2010/main" val="8358811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MH_Others_1"/>
          <p:cNvSpPr txBox="1"/>
          <p:nvPr>
            <p:custDataLst>
              <p:tags r:id="rId1"/>
            </p:custDataLst>
          </p:nvPr>
        </p:nvSpPr>
        <p:spPr>
          <a:xfrm>
            <a:off x="3903893" y="525967"/>
            <a:ext cx="4384215" cy="369332"/>
          </a:xfrm>
          <a:prstGeom prst="rect">
            <a:avLst/>
          </a:prstGeom>
          <a:noFill/>
        </p:spPr>
        <p:txBody>
          <a:bodyPr vert="horz" wrap="square" lIns="0" tIns="0" rIns="0" bIns="0" rtlCol="0" anchor="ctr" anchorCtr="0">
            <a:spAutoFit/>
          </a:bodyPr>
          <a:lstStyle/>
          <a:p>
            <a:pPr algn="ctr"/>
            <a:r>
              <a:rPr lang="zh-CN" altLang="en-US" sz="2400" b="1" dirty="0">
                <a:solidFill>
                  <a:schemeClr val="accent2"/>
                </a:solidFill>
                <a:latin typeface="Arial" panose="020B0604020202020204" pitchFamily="34" charset="0"/>
                <a:cs typeface="+mn-ea"/>
                <a:sym typeface="Arial" panose="020B0604020202020204" pitchFamily="34" charset="0"/>
              </a:rPr>
              <a:t>单击输入标题内容</a:t>
            </a:r>
          </a:p>
        </p:txBody>
      </p:sp>
      <p:grpSp>
        <p:nvGrpSpPr>
          <p:cNvPr id="74" name="组合 73"/>
          <p:cNvGrpSpPr/>
          <p:nvPr/>
        </p:nvGrpSpPr>
        <p:grpSpPr>
          <a:xfrm>
            <a:off x="1341039" y="3157468"/>
            <a:ext cx="9509923" cy="2516848"/>
            <a:chOff x="1082301" y="2427734"/>
            <a:chExt cx="7132442" cy="1887636"/>
          </a:xfrm>
        </p:grpSpPr>
        <p:sp>
          <p:nvSpPr>
            <p:cNvPr id="75" name="矩形 74"/>
            <p:cNvSpPr/>
            <p:nvPr/>
          </p:nvSpPr>
          <p:spPr>
            <a:xfrm>
              <a:off x="4797052" y="2427734"/>
              <a:ext cx="3417691" cy="1887636"/>
            </a:xfrm>
            <a:prstGeom prst="rect">
              <a:avLst/>
            </a:prstGeom>
            <a:blipFill>
              <a:blip r:embed="rId3"/>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40"/>
              <a:endParaRPr lang="zh-CN" altLang="en-US" sz="2399">
                <a:cs typeface="+mn-ea"/>
              </a:endParaRPr>
            </a:p>
          </p:txBody>
        </p:sp>
        <p:sp>
          <p:nvSpPr>
            <p:cNvPr id="76" name="矩形 75"/>
            <p:cNvSpPr/>
            <p:nvPr/>
          </p:nvSpPr>
          <p:spPr>
            <a:xfrm>
              <a:off x="1082301" y="2427734"/>
              <a:ext cx="3417691" cy="1887636"/>
            </a:xfrm>
            <a:prstGeom prst="rect">
              <a:avLst/>
            </a:prstGeom>
            <a:blipFill>
              <a:blip r:embed="rId4"/>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40"/>
              <a:endParaRPr lang="zh-CN" altLang="en-US" sz="2399">
                <a:cs typeface="+mn-ea"/>
              </a:endParaRPr>
            </a:p>
          </p:txBody>
        </p:sp>
      </p:grpSp>
      <p:sp>
        <p:nvSpPr>
          <p:cNvPr id="77" name="矩形 76">
            <a:extLst>
              <a:ext uri="{FF2B5EF4-FFF2-40B4-BE49-F238E27FC236}">
                <a16:creationId xmlns:a16="http://schemas.microsoft.com/office/drawing/2014/main" xmlns="" id="{81176D38-FB06-479C-BC6C-6FC67E300DC5}"/>
              </a:ext>
            </a:extLst>
          </p:cNvPr>
          <p:cNvSpPr/>
          <p:nvPr/>
        </p:nvSpPr>
        <p:spPr>
          <a:xfrm>
            <a:off x="1199456" y="2121922"/>
            <a:ext cx="9065000" cy="613373"/>
          </a:xfrm>
          <a:prstGeom prst="rect">
            <a:avLst/>
          </a:prstGeom>
        </p:spPr>
        <p:txBody>
          <a:bodyPr wrap="square">
            <a:spAutoFit/>
          </a:bodyPr>
          <a:lstStyle/>
          <a:p>
            <a:pPr>
              <a:lnSpc>
                <a:spcPct val="127000"/>
              </a:lnSpc>
            </a:pPr>
            <a:r>
              <a:rPr lang="zh-CN" altLang="en-US" sz="1333" dirty="0">
                <a:solidFill>
                  <a:schemeClr val="tx1">
                    <a:lumMod val="65000"/>
                    <a:lumOff val="35000"/>
                  </a:schemeClr>
                </a:solidFill>
                <a:latin typeface="+mn-ea"/>
              </a:rPr>
              <a:t>请在此添加文字说明，模板。请在此添加文字说明，模板。请在此添加文字说明，模板。请在此添加文字说明，模板。请在此添加文字说明，模板。请在此添加文字说明，模板。请在此添加文字说明，模板。</a:t>
            </a:r>
          </a:p>
        </p:txBody>
      </p:sp>
      <p:sp>
        <p:nvSpPr>
          <p:cNvPr id="78" name="文本框 77">
            <a:extLst>
              <a:ext uri="{FF2B5EF4-FFF2-40B4-BE49-F238E27FC236}">
                <a16:creationId xmlns:a16="http://schemas.microsoft.com/office/drawing/2014/main" xmlns="" id="{2AD50532-A769-40E0-8EF8-A6472B972E29}"/>
              </a:ext>
            </a:extLst>
          </p:cNvPr>
          <p:cNvSpPr txBox="1"/>
          <p:nvPr/>
        </p:nvSpPr>
        <p:spPr>
          <a:xfrm>
            <a:off x="1199456" y="1641869"/>
            <a:ext cx="3163931" cy="461665"/>
          </a:xfrm>
          <a:prstGeom prst="rect">
            <a:avLst/>
          </a:prstGeom>
          <a:noFill/>
        </p:spPr>
        <p:txBody>
          <a:bodyPr wrap="square" rtlCol="0">
            <a:spAutoFit/>
          </a:bodyPr>
          <a:lstStyle/>
          <a:p>
            <a:r>
              <a:rPr lang="zh-CN" altLang="en-US" sz="2400" dirty="0">
                <a:solidFill>
                  <a:schemeClr val="tx1">
                    <a:lumMod val="65000"/>
                    <a:lumOff val="35000"/>
                  </a:schemeClr>
                </a:solidFill>
                <a:latin typeface="+mn-ea"/>
              </a:rPr>
              <a:t>添加标题内容</a:t>
            </a:r>
          </a:p>
        </p:txBody>
      </p:sp>
    </p:spTree>
    <p:extLst>
      <p:ext uri="{BB962C8B-B14F-4D97-AF65-F5344CB8AC3E}">
        <p14:creationId xmlns:p14="http://schemas.microsoft.com/office/powerpoint/2010/main" val="40076415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MH_Others_1"/>
          <p:cNvSpPr txBox="1"/>
          <p:nvPr>
            <p:custDataLst>
              <p:tags r:id="rId1"/>
            </p:custDataLst>
          </p:nvPr>
        </p:nvSpPr>
        <p:spPr>
          <a:xfrm>
            <a:off x="3903893" y="525967"/>
            <a:ext cx="4384215" cy="369332"/>
          </a:xfrm>
          <a:prstGeom prst="rect">
            <a:avLst/>
          </a:prstGeom>
          <a:noFill/>
        </p:spPr>
        <p:txBody>
          <a:bodyPr vert="horz" wrap="square" lIns="0" tIns="0" rIns="0" bIns="0" rtlCol="0" anchor="ctr" anchorCtr="0">
            <a:spAutoFit/>
          </a:bodyPr>
          <a:lstStyle/>
          <a:p>
            <a:pPr algn="ctr"/>
            <a:r>
              <a:rPr lang="zh-CN" altLang="en-US" sz="2400" b="1" dirty="0">
                <a:solidFill>
                  <a:schemeClr val="accent2"/>
                </a:solidFill>
                <a:latin typeface="Arial" panose="020B0604020202020204" pitchFamily="34" charset="0"/>
                <a:cs typeface="+mn-ea"/>
                <a:sym typeface="Arial" panose="020B0604020202020204" pitchFamily="34" charset="0"/>
              </a:rPr>
              <a:t>单击输入标题内容</a:t>
            </a:r>
          </a:p>
        </p:txBody>
      </p:sp>
      <p:grpSp>
        <p:nvGrpSpPr>
          <p:cNvPr id="112" name="组合 111"/>
          <p:cNvGrpSpPr/>
          <p:nvPr/>
        </p:nvGrpSpPr>
        <p:grpSpPr>
          <a:xfrm>
            <a:off x="1109133" y="1726677"/>
            <a:ext cx="2222502" cy="4121613"/>
            <a:chOff x="849537" y="1033815"/>
            <a:chExt cx="1666876" cy="3091210"/>
          </a:xfrm>
        </p:grpSpPr>
        <p:sp>
          <p:nvSpPr>
            <p:cNvPr id="113" name="1">
              <a:extLst>
                <a:ext uri="{FF2B5EF4-FFF2-40B4-BE49-F238E27FC236}">
                  <a16:creationId xmlns="" xmlns:a16="http://schemas.microsoft.com/office/drawing/2014/main" id="{33813A8D-706C-4161-A0BD-6731A62F7D02}"/>
                </a:ext>
              </a:extLst>
            </p:cNvPr>
            <p:cNvSpPr/>
            <p:nvPr>
              <p:custDataLst>
                <p:tags r:id="rId20"/>
              </p:custDataLst>
            </p:nvPr>
          </p:nvSpPr>
          <p:spPr>
            <a:xfrm>
              <a:off x="849537" y="1380336"/>
              <a:ext cx="1666876" cy="274468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16339" y="0"/>
                  </a:lnTo>
                  <a:cubicBezTo>
                    <a:pt x="16419" y="922"/>
                    <a:pt x="15886" y="1859"/>
                    <a:pt x="14727" y="2563"/>
                  </a:cubicBezTo>
                  <a:cubicBezTo>
                    <a:pt x="12557" y="3880"/>
                    <a:pt x="9041" y="3880"/>
                    <a:pt x="6871" y="2563"/>
                  </a:cubicBezTo>
                  <a:cubicBezTo>
                    <a:pt x="5712" y="1859"/>
                    <a:pt x="5179" y="922"/>
                    <a:pt x="5259" y="0"/>
                  </a:cubicBezTo>
                  <a:lnTo>
                    <a:pt x="0" y="0"/>
                  </a:lnTo>
                  <a:close/>
                </a:path>
              </a:pathLst>
            </a:custGeom>
            <a:ln w="12700">
              <a:solidFill>
                <a:srgbClr val="D6D4D1"/>
              </a:solidFill>
              <a:miter lim="400000"/>
            </a:ln>
          </p:spPr>
          <p:txBody>
            <a:bodyPr lIns="22860" rIns="22860"/>
            <a:lstStyle/>
            <a:p>
              <a:pPr defTabSz="913742">
                <a:defRPr sz="3600">
                  <a:solidFill>
                    <a:srgbClr val="737572"/>
                  </a:solidFill>
                  <a:latin typeface="Lato Light"/>
                  <a:ea typeface="Lato Light"/>
                  <a:cs typeface="Lato Light"/>
                  <a:sym typeface="Lato Light"/>
                </a:defRPr>
              </a:pPr>
              <a:endParaRPr sz="360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p:txBody>
        </p:sp>
        <p:sp>
          <p:nvSpPr>
            <p:cNvPr id="114" name="1">
              <a:extLst>
                <a:ext uri="{FF2B5EF4-FFF2-40B4-BE49-F238E27FC236}">
                  <a16:creationId xmlns="" xmlns:a16="http://schemas.microsoft.com/office/drawing/2014/main" id="{7809BD79-4AEB-48DC-9B4D-EFEE77EC8284}"/>
                </a:ext>
              </a:extLst>
            </p:cNvPr>
            <p:cNvSpPr/>
            <p:nvPr>
              <p:custDataLst>
                <p:tags r:id="rId21"/>
              </p:custDataLst>
            </p:nvPr>
          </p:nvSpPr>
          <p:spPr>
            <a:xfrm>
              <a:off x="1315053" y="1033815"/>
              <a:ext cx="735844" cy="735844"/>
            </a:xfrm>
            <a:prstGeom prst="ellipse">
              <a:avLst/>
            </a:prstGeom>
            <a:solidFill>
              <a:schemeClr val="accent1"/>
            </a:solidFill>
            <a:ln w="12700">
              <a:miter lim="400000"/>
            </a:ln>
          </p:spPr>
          <p:txBody>
            <a:bodyPr lIns="22860" rIns="22860"/>
            <a:lstStyle/>
            <a:p>
              <a:pPr defTabSz="913742">
                <a:defRPr sz="3600">
                  <a:solidFill>
                    <a:srgbClr val="737572"/>
                  </a:solidFill>
                  <a:latin typeface="Lato Light"/>
                  <a:ea typeface="Lato Light"/>
                  <a:cs typeface="Lato Light"/>
                  <a:sym typeface="Lato Light"/>
                </a:defRPr>
              </a:pPr>
              <a:endParaRPr sz="36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p:txBody>
        </p:sp>
        <p:sp>
          <p:nvSpPr>
            <p:cNvPr id="115" name="1">
              <a:extLst>
                <a:ext uri="{FF2B5EF4-FFF2-40B4-BE49-F238E27FC236}">
                  <a16:creationId xmlns="" xmlns:a16="http://schemas.microsoft.com/office/drawing/2014/main" id="{7983786F-1DC4-444D-8DBE-B208D7A14CFE}"/>
                </a:ext>
              </a:extLst>
            </p:cNvPr>
            <p:cNvSpPr/>
            <p:nvPr>
              <p:custDataLst>
                <p:tags r:id="rId22"/>
              </p:custDataLst>
            </p:nvPr>
          </p:nvSpPr>
          <p:spPr>
            <a:xfrm>
              <a:off x="1573646" y="1309842"/>
              <a:ext cx="218659" cy="183790"/>
            </a:xfrm>
            <a:custGeom>
              <a:avLst/>
              <a:gdLst/>
              <a:ahLst/>
              <a:cxnLst>
                <a:cxn ang="0">
                  <a:pos x="wd2" y="hd2"/>
                </a:cxn>
                <a:cxn ang="5400000">
                  <a:pos x="wd2" y="hd2"/>
                </a:cxn>
                <a:cxn ang="10800000">
                  <a:pos x="wd2" y="hd2"/>
                </a:cxn>
                <a:cxn ang="16200000">
                  <a:pos x="wd2" y="hd2"/>
                </a:cxn>
              </a:cxnLst>
              <a:rect l="0" t="0" r="r" b="b"/>
              <a:pathLst>
                <a:path w="21600" h="21600" extrusionOk="0">
                  <a:moveTo>
                    <a:pt x="20605" y="2376"/>
                  </a:moveTo>
                  <a:cubicBezTo>
                    <a:pt x="995" y="2376"/>
                    <a:pt x="995" y="2376"/>
                    <a:pt x="995" y="2376"/>
                  </a:cubicBezTo>
                  <a:cubicBezTo>
                    <a:pt x="497" y="2376"/>
                    <a:pt x="0" y="1782"/>
                    <a:pt x="0" y="1188"/>
                  </a:cubicBezTo>
                  <a:cubicBezTo>
                    <a:pt x="0" y="297"/>
                    <a:pt x="497" y="0"/>
                    <a:pt x="995" y="0"/>
                  </a:cubicBezTo>
                  <a:cubicBezTo>
                    <a:pt x="20605" y="0"/>
                    <a:pt x="20605" y="0"/>
                    <a:pt x="20605" y="0"/>
                  </a:cubicBezTo>
                  <a:cubicBezTo>
                    <a:pt x="21103" y="0"/>
                    <a:pt x="21600" y="297"/>
                    <a:pt x="21600" y="1188"/>
                  </a:cubicBezTo>
                  <a:cubicBezTo>
                    <a:pt x="21600" y="1782"/>
                    <a:pt x="21103" y="2376"/>
                    <a:pt x="20605" y="2376"/>
                  </a:cubicBezTo>
                  <a:close/>
                  <a:moveTo>
                    <a:pt x="995" y="6281"/>
                  </a:moveTo>
                  <a:cubicBezTo>
                    <a:pt x="6786" y="6281"/>
                    <a:pt x="6786" y="6281"/>
                    <a:pt x="6786" y="6281"/>
                  </a:cubicBezTo>
                  <a:cubicBezTo>
                    <a:pt x="11049" y="6281"/>
                    <a:pt x="11049" y="6281"/>
                    <a:pt x="11049" y="6281"/>
                  </a:cubicBezTo>
                  <a:cubicBezTo>
                    <a:pt x="12043" y="6281"/>
                    <a:pt x="12043" y="6281"/>
                    <a:pt x="12043" y="6281"/>
                  </a:cubicBezTo>
                  <a:cubicBezTo>
                    <a:pt x="16591" y="6281"/>
                    <a:pt x="16591" y="6281"/>
                    <a:pt x="16591" y="6281"/>
                  </a:cubicBezTo>
                  <a:cubicBezTo>
                    <a:pt x="17088" y="6281"/>
                    <a:pt x="17586" y="6875"/>
                    <a:pt x="17586" y="7469"/>
                  </a:cubicBezTo>
                  <a:cubicBezTo>
                    <a:pt x="17586" y="8105"/>
                    <a:pt x="17088" y="8699"/>
                    <a:pt x="16591" y="8699"/>
                  </a:cubicBezTo>
                  <a:cubicBezTo>
                    <a:pt x="14566" y="8699"/>
                    <a:pt x="14566" y="8699"/>
                    <a:pt x="14566" y="8699"/>
                  </a:cubicBezTo>
                  <a:cubicBezTo>
                    <a:pt x="6786" y="8699"/>
                    <a:pt x="6786" y="8699"/>
                    <a:pt x="6786" y="8699"/>
                  </a:cubicBezTo>
                  <a:cubicBezTo>
                    <a:pt x="995" y="8699"/>
                    <a:pt x="995" y="8699"/>
                    <a:pt x="995" y="8699"/>
                  </a:cubicBezTo>
                  <a:cubicBezTo>
                    <a:pt x="497" y="8699"/>
                    <a:pt x="0" y="8105"/>
                    <a:pt x="0" y="7469"/>
                  </a:cubicBezTo>
                  <a:cubicBezTo>
                    <a:pt x="0" y="6875"/>
                    <a:pt x="497" y="6281"/>
                    <a:pt x="995" y="6281"/>
                  </a:cubicBezTo>
                  <a:close/>
                  <a:moveTo>
                    <a:pt x="995" y="12604"/>
                  </a:moveTo>
                  <a:cubicBezTo>
                    <a:pt x="20605" y="12604"/>
                    <a:pt x="20605" y="12604"/>
                    <a:pt x="20605" y="12604"/>
                  </a:cubicBezTo>
                  <a:cubicBezTo>
                    <a:pt x="21103" y="12604"/>
                    <a:pt x="21600" y="13198"/>
                    <a:pt x="21600" y="13792"/>
                  </a:cubicBezTo>
                  <a:cubicBezTo>
                    <a:pt x="21600" y="14683"/>
                    <a:pt x="21103" y="14980"/>
                    <a:pt x="20605" y="14980"/>
                  </a:cubicBezTo>
                  <a:cubicBezTo>
                    <a:pt x="995" y="14980"/>
                    <a:pt x="995" y="14980"/>
                    <a:pt x="995" y="14980"/>
                  </a:cubicBezTo>
                  <a:cubicBezTo>
                    <a:pt x="497" y="14980"/>
                    <a:pt x="0" y="14683"/>
                    <a:pt x="0" y="13792"/>
                  </a:cubicBezTo>
                  <a:cubicBezTo>
                    <a:pt x="0" y="13198"/>
                    <a:pt x="497" y="12604"/>
                    <a:pt x="995" y="12604"/>
                  </a:cubicBezTo>
                  <a:close/>
                  <a:moveTo>
                    <a:pt x="995" y="19181"/>
                  </a:moveTo>
                  <a:cubicBezTo>
                    <a:pt x="6786" y="19181"/>
                    <a:pt x="6786" y="19181"/>
                    <a:pt x="6786" y="19181"/>
                  </a:cubicBezTo>
                  <a:cubicBezTo>
                    <a:pt x="11049" y="19181"/>
                    <a:pt x="11049" y="19181"/>
                    <a:pt x="11049" y="19181"/>
                  </a:cubicBezTo>
                  <a:cubicBezTo>
                    <a:pt x="14566" y="19181"/>
                    <a:pt x="14566" y="19181"/>
                    <a:pt x="14566" y="19181"/>
                  </a:cubicBezTo>
                  <a:cubicBezTo>
                    <a:pt x="15063" y="19181"/>
                    <a:pt x="15561" y="19478"/>
                    <a:pt x="15561" y="20369"/>
                  </a:cubicBezTo>
                  <a:cubicBezTo>
                    <a:pt x="15561" y="20963"/>
                    <a:pt x="15063" y="21600"/>
                    <a:pt x="14566" y="21600"/>
                  </a:cubicBezTo>
                  <a:cubicBezTo>
                    <a:pt x="11049" y="21600"/>
                    <a:pt x="11049" y="21600"/>
                    <a:pt x="11049" y="21600"/>
                  </a:cubicBezTo>
                  <a:cubicBezTo>
                    <a:pt x="995" y="21600"/>
                    <a:pt x="995" y="21600"/>
                    <a:pt x="995" y="21600"/>
                  </a:cubicBezTo>
                  <a:cubicBezTo>
                    <a:pt x="497" y="21600"/>
                    <a:pt x="0" y="20963"/>
                    <a:pt x="0" y="20369"/>
                  </a:cubicBezTo>
                  <a:cubicBezTo>
                    <a:pt x="0" y="19478"/>
                    <a:pt x="497" y="19181"/>
                    <a:pt x="995" y="19181"/>
                  </a:cubicBezTo>
                  <a:close/>
                </a:path>
              </a:pathLst>
            </a:custGeom>
            <a:solidFill>
              <a:srgbClr val="FFFFFF"/>
            </a:solidFill>
            <a:ln w="12700">
              <a:miter lim="400000"/>
            </a:ln>
          </p:spPr>
          <p:txBody>
            <a:bodyPr lIns="22860" rIns="22860" anchor="ctr"/>
            <a:lstStyle/>
            <a:p>
              <a:pPr defTabSz="913742">
                <a:defRPr sz="3600">
                  <a:solidFill>
                    <a:srgbClr val="7E7E7E"/>
                  </a:solidFill>
                  <a:latin typeface="Lato Light"/>
                  <a:ea typeface="Lato Light"/>
                  <a:cs typeface="Lato Light"/>
                  <a:sym typeface="Lato Light"/>
                </a:defRPr>
              </a:pPr>
              <a:endParaRPr sz="360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p:txBody>
        </p:sp>
        <p:sp>
          <p:nvSpPr>
            <p:cNvPr id="116" name="1">
              <a:extLst>
                <a:ext uri="{FF2B5EF4-FFF2-40B4-BE49-F238E27FC236}">
                  <a16:creationId xmlns="" xmlns:a16="http://schemas.microsoft.com/office/drawing/2014/main" id="{E077B87F-3465-49DB-846F-F56C5E8AC837}"/>
                </a:ext>
              </a:extLst>
            </p:cNvPr>
            <p:cNvSpPr/>
            <p:nvPr>
              <p:custDataLst>
                <p:tags r:id="rId23"/>
              </p:custDataLst>
            </p:nvPr>
          </p:nvSpPr>
          <p:spPr>
            <a:xfrm>
              <a:off x="1104902" y="2198555"/>
              <a:ext cx="1192634" cy="315471"/>
            </a:xfrm>
            <a:prstGeom prst="rect">
              <a:avLst/>
            </a:prstGeom>
            <a:ln w="12700">
              <a:miter lim="400000"/>
            </a:ln>
          </p:spPr>
          <p:txBody>
            <a:bodyPr wrap="none" lIns="25400" tIns="25400" rIns="25400" bIns="25400" anchor="ctr">
              <a:spAutoFit/>
            </a:bodyPr>
            <a:lstStyle>
              <a:lvl1pPr>
                <a:defRPr sz="4000">
                  <a:solidFill>
                    <a:srgbClr val="A6AAA9"/>
                  </a:solidFill>
                  <a:latin typeface="Lato Light"/>
                  <a:ea typeface="Lato Light"/>
                  <a:cs typeface="Lato Light"/>
                  <a:sym typeface="Lato Light"/>
                </a:defRPr>
              </a:lvl1pPr>
            </a:lstStyle>
            <a:p>
              <a:pPr defTabSz="796271">
                <a:lnSpc>
                  <a:spcPct val="120000"/>
                </a:lnSpc>
                <a:spcBef>
                  <a:spcPct val="20000"/>
                </a:spcBef>
                <a:defRPr/>
              </a:pPr>
              <a:r>
                <a:rPr lang="zh-CN" altLang="en-US" sz="2000" dirty="0">
                  <a:solidFill>
                    <a:schemeClr val="tx1">
                      <a:lumMod val="65000"/>
                      <a:lumOff val="35000"/>
                    </a:schemeClr>
                  </a:solidFill>
                  <a:latin typeface="+mn-ea"/>
                  <a:ea typeface="+mn-ea"/>
                  <a:sym typeface="Arial" panose="020B0604020202020204" pitchFamily="34" charset="0"/>
                </a:rPr>
                <a:t>此处输入标题</a:t>
              </a:r>
              <a:endParaRPr lang="es-ES_tradnl" altLang="zh-CN" sz="1100" dirty="0">
                <a:solidFill>
                  <a:schemeClr val="tx1">
                    <a:lumMod val="65000"/>
                    <a:lumOff val="35000"/>
                  </a:schemeClr>
                </a:solidFill>
                <a:latin typeface="+mn-ea"/>
                <a:ea typeface="+mn-ea"/>
                <a:sym typeface="Arial" panose="020B0604020202020204" pitchFamily="34" charset="0"/>
              </a:endParaRPr>
            </a:p>
          </p:txBody>
        </p:sp>
        <p:sp>
          <p:nvSpPr>
            <p:cNvPr id="117" name="1">
              <a:extLst>
                <a:ext uri="{FF2B5EF4-FFF2-40B4-BE49-F238E27FC236}">
                  <a16:creationId xmlns="" xmlns:a16="http://schemas.microsoft.com/office/drawing/2014/main" id="{DABAA713-D91F-4BEE-942A-67B418AE03E7}"/>
                </a:ext>
              </a:extLst>
            </p:cNvPr>
            <p:cNvSpPr/>
            <p:nvPr>
              <p:custDataLst>
                <p:tags r:id="rId24"/>
              </p:custDataLst>
            </p:nvPr>
          </p:nvSpPr>
          <p:spPr>
            <a:xfrm>
              <a:off x="1029670" y="3010787"/>
              <a:ext cx="1296087" cy="758669"/>
            </a:xfrm>
            <a:prstGeom prst="rect">
              <a:avLst/>
            </a:prstGeom>
            <a:ln w="12700">
              <a:miter lim="400000"/>
            </a:ln>
          </p:spPr>
          <p:txBody>
            <a:bodyPr wrap="square" lIns="25400" tIns="25400" rIns="25400" bIns="25400" anchor="ctr">
              <a:spAutoFit/>
            </a:bodyPr>
            <a:lstStyle>
              <a:lvl1pPr>
                <a:lnSpc>
                  <a:spcPct val="130000"/>
                </a:lnSpc>
                <a:defRPr sz="2400">
                  <a:solidFill>
                    <a:srgbClr val="53585F"/>
                  </a:solidFill>
                  <a:latin typeface="Lato Light"/>
                  <a:ea typeface="Lato Light"/>
                  <a:cs typeface="Lato Light"/>
                  <a:sym typeface="Lato Light"/>
                </a:defRPr>
              </a:lvl1pPr>
            </a:lstStyle>
            <a:p>
              <a:pPr algn="ctr"/>
              <a:r>
                <a:rPr lang="zh-CN" altLang="en-US" sz="1200" dirty="0">
                  <a:solidFill>
                    <a:schemeClr val="tx1">
                      <a:lumMod val="65000"/>
                      <a:lumOff val="35000"/>
                    </a:schemeClr>
                  </a:solidFill>
                  <a:latin typeface="+mn-ea"/>
                  <a:ea typeface="+mn-ea"/>
                </a:rPr>
                <a:t>您的内容打在这里，或者通过复制您的文本后，在此框中选择粘贴，并选择只保留文字。</a:t>
              </a:r>
            </a:p>
          </p:txBody>
        </p:sp>
        <p:sp>
          <p:nvSpPr>
            <p:cNvPr id="118" name="1">
              <a:extLst>
                <a:ext uri="{FF2B5EF4-FFF2-40B4-BE49-F238E27FC236}">
                  <a16:creationId xmlns="" xmlns:a16="http://schemas.microsoft.com/office/drawing/2014/main" id="{060BA11D-D0A3-42B1-80F8-22A590117D92}"/>
                </a:ext>
              </a:extLst>
            </p:cNvPr>
            <p:cNvSpPr/>
            <p:nvPr>
              <p:custDataLst>
                <p:tags r:id="rId25"/>
              </p:custDataLst>
            </p:nvPr>
          </p:nvSpPr>
          <p:spPr>
            <a:xfrm>
              <a:off x="1368247" y="2716281"/>
              <a:ext cx="682650" cy="0"/>
            </a:xfrm>
            <a:prstGeom prst="line">
              <a:avLst/>
            </a:prstGeom>
            <a:ln w="12700">
              <a:solidFill>
                <a:srgbClr val="C2BEBA"/>
              </a:solidFill>
              <a:miter lim="400000"/>
            </a:ln>
          </p:spPr>
          <p:txBody>
            <a:bodyPr lIns="25400" tIns="25400" rIns="25400" bIns="25400" anchor="ctr"/>
            <a:lstStyle/>
            <a:p>
              <a:pPr>
                <a:defRPr sz="3200"/>
              </a:pPr>
              <a:endParaRPr sz="1600">
                <a:solidFill>
                  <a:schemeClr val="tx1">
                    <a:lumMod val="65000"/>
                    <a:lumOff val="35000"/>
                  </a:schemeClr>
                </a:solidFill>
                <a:latin typeface="+mn-ea"/>
              </a:endParaRPr>
            </a:p>
          </p:txBody>
        </p:sp>
      </p:grpSp>
      <p:grpSp>
        <p:nvGrpSpPr>
          <p:cNvPr id="119" name="组合 118"/>
          <p:cNvGrpSpPr/>
          <p:nvPr/>
        </p:nvGrpSpPr>
        <p:grpSpPr>
          <a:xfrm>
            <a:off x="3692878" y="1726677"/>
            <a:ext cx="2222502" cy="4121613"/>
            <a:chOff x="2787345" y="1033815"/>
            <a:chExt cx="1666876" cy="3091210"/>
          </a:xfrm>
        </p:grpSpPr>
        <p:sp>
          <p:nvSpPr>
            <p:cNvPr id="120" name="1">
              <a:extLst>
                <a:ext uri="{FF2B5EF4-FFF2-40B4-BE49-F238E27FC236}">
                  <a16:creationId xmlns="" xmlns:a16="http://schemas.microsoft.com/office/drawing/2014/main" id="{FACA2269-F43E-4583-941C-3DDCED37A45C}"/>
                </a:ext>
              </a:extLst>
            </p:cNvPr>
            <p:cNvSpPr/>
            <p:nvPr>
              <p:custDataLst>
                <p:tags r:id="rId14"/>
              </p:custDataLst>
            </p:nvPr>
          </p:nvSpPr>
          <p:spPr>
            <a:xfrm>
              <a:off x="2787345" y="1380336"/>
              <a:ext cx="1666876" cy="274468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16339" y="0"/>
                  </a:lnTo>
                  <a:cubicBezTo>
                    <a:pt x="16419" y="922"/>
                    <a:pt x="15886" y="1859"/>
                    <a:pt x="14727" y="2563"/>
                  </a:cubicBezTo>
                  <a:cubicBezTo>
                    <a:pt x="12557" y="3880"/>
                    <a:pt x="9041" y="3880"/>
                    <a:pt x="6871" y="2563"/>
                  </a:cubicBezTo>
                  <a:cubicBezTo>
                    <a:pt x="5712" y="1859"/>
                    <a:pt x="5179" y="922"/>
                    <a:pt x="5259" y="0"/>
                  </a:cubicBezTo>
                  <a:lnTo>
                    <a:pt x="0" y="0"/>
                  </a:lnTo>
                  <a:close/>
                </a:path>
              </a:pathLst>
            </a:custGeom>
            <a:ln w="12700">
              <a:solidFill>
                <a:srgbClr val="D6D4D1"/>
              </a:solidFill>
              <a:miter lim="400000"/>
            </a:ln>
          </p:spPr>
          <p:txBody>
            <a:bodyPr lIns="22860" rIns="22860"/>
            <a:lstStyle/>
            <a:p>
              <a:pPr defTabSz="913742">
                <a:defRPr sz="3600">
                  <a:solidFill>
                    <a:srgbClr val="737572"/>
                  </a:solidFill>
                  <a:latin typeface="Lato Light"/>
                  <a:ea typeface="Lato Light"/>
                  <a:cs typeface="Lato Light"/>
                  <a:sym typeface="Lato Light"/>
                </a:defRPr>
              </a:pPr>
              <a:endParaRPr sz="360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p:txBody>
        </p:sp>
        <p:sp>
          <p:nvSpPr>
            <p:cNvPr id="121" name="1">
              <a:extLst>
                <a:ext uri="{FF2B5EF4-FFF2-40B4-BE49-F238E27FC236}">
                  <a16:creationId xmlns="" xmlns:a16="http://schemas.microsoft.com/office/drawing/2014/main" id="{EB682921-BF71-45EF-8E5D-76EB6ADDDA0A}"/>
                </a:ext>
              </a:extLst>
            </p:cNvPr>
            <p:cNvSpPr/>
            <p:nvPr>
              <p:custDataLst>
                <p:tags r:id="rId15"/>
              </p:custDataLst>
            </p:nvPr>
          </p:nvSpPr>
          <p:spPr>
            <a:xfrm>
              <a:off x="3252861" y="1033815"/>
              <a:ext cx="735845" cy="735844"/>
            </a:xfrm>
            <a:prstGeom prst="ellipse">
              <a:avLst/>
            </a:prstGeom>
            <a:solidFill>
              <a:schemeClr val="accent2"/>
            </a:solidFill>
            <a:ln w="12700">
              <a:miter lim="400000"/>
            </a:ln>
          </p:spPr>
          <p:txBody>
            <a:bodyPr lIns="22860" rIns="22860"/>
            <a:lstStyle/>
            <a:p>
              <a:pPr defTabSz="913742">
                <a:defRPr sz="3600">
                  <a:solidFill>
                    <a:srgbClr val="737572"/>
                  </a:solidFill>
                  <a:latin typeface="Lato Light"/>
                  <a:ea typeface="Lato Light"/>
                  <a:cs typeface="Lato Light"/>
                  <a:sym typeface="Lato Light"/>
                </a:defRPr>
              </a:pPr>
              <a:endParaRPr sz="36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p:txBody>
        </p:sp>
        <p:sp>
          <p:nvSpPr>
            <p:cNvPr id="122" name="1">
              <a:extLst>
                <a:ext uri="{FF2B5EF4-FFF2-40B4-BE49-F238E27FC236}">
                  <a16:creationId xmlns="" xmlns:a16="http://schemas.microsoft.com/office/drawing/2014/main" id="{CDD87438-3881-45D9-811F-527E49B45E85}"/>
                </a:ext>
              </a:extLst>
            </p:cNvPr>
            <p:cNvSpPr/>
            <p:nvPr>
              <p:custDataLst>
                <p:tags r:id="rId16"/>
              </p:custDataLst>
            </p:nvPr>
          </p:nvSpPr>
          <p:spPr>
            <a:xfrm>
              <a:off x="3511454" y="1305078"/>
              <a:ext cx="218659" cy="193316"/>
            </a:xfrm>
            <a:custGeom>
              <a:avLst/>
              <a:gdLst/>
              <a:ahLst/>
              <a:cxnLst>
                <a:cxn ang="0">
                  <a:pos x="wd2" y="hd2"/>
                </a:cxn>
                <a:cxn ang="5400000">
                  <a:pos x="wd2" y="hd2"/>
                </a:cxn>
                <a:cxn ang="10800000">
                  <a:pos x="wd2" y="hd2"/>
                </a:cxn>
                <a:cxn ang="16200000">
                  <a:pos x="wd2" y="hd2"/>
                </a:cxn>
              </a:cxnLst>
              <a:rect l="0" t="0" r="r" b="b"/>
              <a:pathLst>
                <a:path w="21600" h="21600" extrusionOk="0">
                  <a:moveTo>
                    <a:pt x="17088" y="9654"/>
                  </a:moveTo>
                  <a:cubicBezTo>
                    <a:pt x="14814" y="9654"/>
                    <a:pt x="12825" y="7683"/>
                    <a:pt x="12825" y="4827"/>
                  </a:cubicBezTo>
                  <a:cubicBezTo>
                    <a:pt x="12825" y="1971"/>
                    <a:pt x="14814" y="0"/>
                    <a:pt x="17088" y="0"/>
                  </a:cubicBezTo>
                  <a:cubicBezTo>
                    <a:pt x="19575" y="0"/>
                    <a:pt x="21600" y="1971"/>
                    <a:pt x="21600" y="4827"/>
                  </a:cubicBezTo>
                  <a:cubicBezTo>
                    <a:pt x="21600" y="7683"/>
                    <a:pt x="19575" y="9654"/>
                    <a:pt x="17088" y="9654"/>
                  </a:cubicBezTo>
                  <a:close/>
                  <a:moveTo>
                    <a:pt x="19078" y="3660"/>
                  </a:moveTo>
                  <a:cubicBezTo>
                    <a:pt x="18083" y="3660"/>
                    <a:pt x="18083" y="3660"/>
                    <a:pt x="18083" y="3660"/>
                  </a:cubicBezTo>
                  <a:cubicBezTo>
                    <a:pt x="18083" y="2534"/>
                    <a:pt x="18083" y="2534"/>
                    <a:pt x="18083" y="2534"/>
                  </a:cubicBezTo>
                  <a:cubicBezTo>
                    <a:pt x="18083" y="1971"/>
                    <a:pt x="17834" y="1408"/>
                    <a:pt x="17088" y="1408"/>
                  </a:cubicBezTo>
                  <a:cubicBezTo>
                    <a:pt x="16591" y="1408"/>
                    <a:pt x="16058" y="1971"/>
                    <a:pt x="16058" y="2534"/>
                  </a:cubicBezTo>
                  <a:cubicBezTo>
                    <a:pt x="16058" y="3660"/>
                    <a:pt x="16058" y="3660"/>
                    <a:pt x="16058" y="3660"/>
                  </a:cubicBezTo>
                  <a:cubicBezTo>
                    <a:pt x="15063" y="3660"/>
                    <a:pt x="15063" y="3660"/>
                    <a:pt x="15063" y="3660"/>
                  </a:cubicBezTo>
                  <a:cubicBezTo>
                    <a:pt x="14566" y="3660"/>
                    <a:pt x="14068" y="4264"/>
                    <a:pt x="14068" y="4827"/>
                  </a:cubicBezTo>
                  <a:cubicBezTo>
                    <a:pt x="14068" y="5390"/>
                    <a:pt x="14566" y="5953"/>
                    <a:pt x="15063" y="5953"/>
                  </a:cubicBezTo>
                  <a:cubicBezTo>
                    <a:pt x="16058" y="5953"/>
                    <a:pt x="16058" y="5953"/>
                    <a:pt x="16058" y="5953"/>
                  </a:cubicBezTo>
                  <a:cubicBezTo>
                    <a:pt x="16058" y="7079"/>
                    <a:pt x="16058" y="7079"/>
                    <a:pt x="16058" y="7079"/>
                  </a:cubicBezTo>
                  <a:cubicBezTo>
                    <a:pt x="16058" y="7683"/>
                    <a:pt x="16591" y="8246"/>
                    <a:pt x="17088" y="8246"/>
                  </a:cubicBezTo>
                  <a:cubicBezTo>
                    <a:pt x="17834" y="8246"/>
                    <a:pt x="18083" y="7683"/>
                    <a:pt x="18083" y="7079"/>
                  </a:cubicBezTo>
                  <a:cubicBezTo>
                    <a:pt x="18083" y="5953"/>
                    <a:pt x="18083" y="5953"/>
                    <a:pt x="18083" y="5953"/>
                  </a:cubicBezTo>
                  <a:cubicBezTo>
                    <a:pt x="19078" y="5953"/>
                    <a:pt x="19078" y="5953"/>
                    <a:pt x="19078" y="5953"/>
                  </a:cubicBezTo>
                  <a:cubicBezTo>
                    <a:pt x="19824" y="5953"/>
                    <a:pt x="20072" y="5390"/>
                    <a:pt x="20072" y="4827"/>
                  </a:cubicBezTo>
                  <a:cubicBezTo>
                    <a:pt x="20072" y="4264"/>
                    <a:pt x="19824" y="3660"/>
                    <a:pt x="19078" y="3660"/>
                  </a:cubicBezTo>
                  <a:close/>
                  <a:moveTo>
                    <a:pt x="8278" y="13073"/>
                  </a:moveTo>
                  <a:cubicBezTo>
                    <a:pt x="16839" y="12509"/>
                    <a:pt x="16839" y="12509"/>
                    <a:pt x="16839" y="12509"/>
                  </a:cubicBezTo>
                  <a:cubicBezTo>
                    <a:pt x="17586" y="10780"/>
                    <a:pt x="17586" y="10780"/>
                    <a:pt x="17586" y="10780"/>
                  </a:cubicBezTo>
                  <a:cubicBezTo>
                    <a:pt x="18332" y="10780"/>
                    <a:pt x="19326" y="10498"/>
                    <a:pt x="20072" y="9935"/>
                  </a:cubicBezTo>
                  <a:cubicBezTo>
                    <a:pt x="18332" y="13917"/>
                    <a:pt x="18332" y="13917"/>
                    <a:pt x="18332" y="13917"/>
                  </a:cubicBezTo>
                  <a:cubicBezTo>
                    <a:pt x="18332" y="14480"/>
                    <a:pt x="17834" y="14762"/>
                    <a:pt x="17586" y="14762"/>
                  </a:cubicBezTo>
                  <a:cubicBezTo>
                    <a:pt x="8775" y="15325"/>
                    <a:pt x="8775" y="15325"/>
                    <a:pt x="8775" y="15325"/>
                  </a:cubicBezTo>
                  <a:cubicBezTo>
                    <a:pt x="9308" y="17055"/>
                    <a:pt x="9308" y="17055"/>
                    <a:pt x="9308" y="17055"/>
                  </a:cubicBezTo>
                  <a:cubicBezTo>
                    <a:pt x="18829" y="17055"/>
                    <a:pt x="18829" y="17055"/>
                    <a:pt x="18829" y="17055"/>
                  </a:cubicBezTo>
                  <a:cubicBezTo>
                    <a:pt x="19824" y="17055"/>
                    <a:pt x="20854" y="17899"/>
                    <a:pt x="20854" y="19307"/>
                  </a:cubicBezTo>
                  <a:cubicBezTo>
                    <a:pt x="20854" y="20474"/>
                    <a:pt x="19824" y="21600"/>
                    <a:pt x="18829" y="21600"/>
                  </a:cubicBezTo>
                  <a:cubicBezTo>
                    <a:pt x="17834" y="21600"/>
                    <a:pt x="16839" y="20474"/>
                    <a:pt x="16839" y="19307"/>
                  </a:cubicBezTo>
                  <a:cubicBezTo>
                    <a:pt x="7532" y="19307"/>
                    <a:pt x="7532" y="19307"/>
                    <a:pt x="7532" y="19307"/>
                  </a:cubicBezTo>
                  <a:cubicBezTo>
                    <a:pt x="7532" y="20474"/>
                    <a:pt x="6537" y="21600"/>
                    <a:pt x="5542" y="21600"/>
                  </a:cubicBezTo>
                  <a:cubicBezTo>
                    <a:pt x="4263" y="21600"/>
                    <a:pt x="3517" y="20474"/>
                    <a:pt x="3517" y="19307"/>
                  </a:cubicBezTo>
                  <a:cubicBezTo>
                    <a:pt x="3517" y="17899"/>
                    <a:pt x="4263" y="17055"/>
                    <a:pt x="5542" y="17055"/>
                  </a:cubicBezTo>
                  <a:cubicBezTo>
                    <a:pt x="7283" y="17055"/>
                    <a:pt x="7283" y="17055"/>
                    <a:pt x="7283" y="17055"/>
                  </a:cubicBezTo>
                  <a:cubicBezTo>
                    <a:pt x="3268" y="4545"/>
                    <a:pt x="3268" y="4545"/>
                    <a:pt x="3268" y="4545"/>
                  </a:cubicBezTo>
                  <a:cubicBezTo>
                    <a:pt x="995" y="4545"/>
                    <a:pt x="995" y="4545"/>
                    <a:pt x="995" y="4545"/>
                  </a:cubicBezTo>
                  <a:cubicBezTo>
                    <a:pt x="497" y="4545"/>
                    <a:pt x="0" y="3942"/>
                    <a:pt x="0" y="3379"/>
                  </a:cubicBezTo>
                  <a:cubicBezTo>
                    <a:pt x="0" y="2534"/>
                    <a:pt x="497" y="2253"/>
                    <a:pt x="995" y="2253"/>
                  </a:cubicBezTo>
                  <a:cubicBezTo>
                    <a:pt x="4014" y="2253"/>
                    <a:pt x="4014" y="2253"/>
                    <a:pt x="4014" y="2253"/>
                  </a:cubicBezTo>
                  <a:cubicBezTo>
                    <a:pt x="4512" y="2253"/>
                    <a:pt x="5009" y="2534"/>
                    <a:pt x="5009" y="2816"/>
                  </a:cubicBezTo>
                  <a:cubicBezTo>
                    <a:pt x="5542" y="4827"/>
                    <a:pt x="5542" y="4827"/>
                    <a:pt x="5542" y="4827"/>
                  </a:cubicBezTo>
                  <a:cubicBezTo>
                    <a:pt x="11795" y="4827"/>
                    <a:pt x="11795" y="4827"/>
                    <a:pt x="11795" y="4827"/>
                  </a:cubicBezTo>
                  <a:cubicBezTo>
                    <a:pt x="11795" y="5672"/>
                    <a:pt x="12043" y="6516"/>
                    <a:pt x="12292" y="7079"/>
                  </a:cubicBezTo>
                  <a:cubicBezTo>
                    <a:pt x="6288" y="7079"/>
                    <a:pt x="6288" y="7079"/>
                    <a:pt x="6288" y="7079"/>
                  </a:cubicBezTo>
                  <a:lnTo>
                    <a:pt x="8278" y="13073"/>
                  </a:lnTo>
                  <a:close/>
                </a:path>
              </a:pathLst>
            </a:custGeom>
            <a:solidFill>
              <a:srgbClr val="FFFFFF"/>
            </a:solidFill>
            <a:ln w="12700">
              <a:miter lim="400000"/>
            </a:ln>
          </p:spPr>
          <p:txBody>
            <a:bodyPr lIns="22860" rIns="22860" anchor="ctr"/>
            <a:lstStyle/>
            <a:p>
              <a:pPr defTabSz="913742">
                <a:defRPr sz="3600">
                  <a:solidFill>
                    <a:srgbClr val="7E7E7E"/>
                  </a:solidFill>
                  <a:latin typeface="Lato Light"/>
                  <a:ea typeface="Lato Light"/>
                  <a:cs typeface="Lato Light"/>
                  <a:sym typeface="Lato Light"/>
                </a:defRPr>
              </a:pPr>
              <a:endParaRPr sz="360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p:txBody>
        </p:sp>
        <p:sp>
          <p:nvSpPr>
            <p:cNvPr id="123" name="1">
              <a:extLst>
                <a:ext uri="{FF2B5EF4-FFF2-40B4-BE49-F238E27FC236}">
                  <a16:creationId xmlns="" xmlns:a16="http://schemas.microsoft.com/office/drawing/2014/main" id="{331ABC45-6F0C-4393-85A3-C8BF382D2ED2}"/>
                </a:ext>
              </a:extLst>
            </p:cNvPr>
            <p:cNvSpPr/>
            <p:nvPr>
              <p:custDataLst>
                <p:tags r:id="rId17"/>
              </p:custDataLst>
            </p:nvPr>
          </p:nvSpPr>
          <p:spPr>
            <a:xfrm>
              <a:off x="3042710" y="2198555"/>
              <a:ext cx="1192634" cy="315471"/>
            </a:xfrm>
            <a:prstGeom prst="rect">
              <a:avLst/>
            </a:prstGeom>
            <a:ln w="12700">
              <a:miter lim="400000"/>
            </a:ln>
          </p:spPr>
          <p:txBody>
            <a:bodyPr wrap="none" lIns="25400" tIns="25400" rIns="25400" bIns="25400" anchor="ctr">
              <a:spAutoFit/>
            </a:bodyPr>
            <a:lstStyle>
              <a:lvl1pPr>
                <a:defRPr sz="4000">
                  <a:solidFill>
                    <a:srgbClr val="A6AAA9"/>
                  </a:solidFill>
                  <a:latin typeface="Lato Light"/>
                  <a:ea typeface="Lato Light"/>
                  <a:cs typeface="Lato Light"/>
                  <a:sym typeface="Lato Light"/>
                </a:defRPr>
              </a:lvl1pPr>
            </a:lstStyle>
            <a:p>
              <a:pPr defTabSz="796271">
                <a:lnSpc>
                  <a:spcPct val="120000"/>
                </a:lnSpc>
                <a:spcBef>
                  <a:spcPct val="20000"/>
                </a:spcBef>
                <a:defRPr/>
              </a:pPr>
              <a:r>
                <a:rPr lang="zh-CN" altLang="en-US" sz="2000" dirty="0">
                  <a:solidFill>
                    <a:schemeClr val="tx1">
                      <a:lumMod val="65000"/>
                      <a:lumOff val="35000"/>
                    </a:schemeClr>
                  </a:solidFill>
                  <a:latin typeface="+mn-ea"/>
                  <a:ea typeface="+mn-ea"/>
                  <a:sym typeface="Arial" panose="020B0604020202020204" pitchFamily="34" charset="0"/>
                </a:rPr>
                <a:t>此处输入标题</a:t>
              </a:r>
              <a:endParaRPr lang="es-ES_tradnl" altLang="zh-CN" sz="1100" dirty="0">
                <a:solidFill>
                  <a:schemeClr val="tx1">
                    <a:lumMod val="65000"/>
                    <a:lumOff val="35000"/>
                  </a:schemeClr>
                </a:solidFill>
                <a:latin typeface="+mn-ea"/>
                <a:ea typeface="+mn-ea"/>
                <a:sym typeface="Arial" panose="020B0604020202020204" pitchFamily="34" charset="0"/>
              </a:endParaRPr>
            </a:p>
          </p:txBody>
        </p:sp>
        <p:sp>
          <p:nvSpPr>
            <p:cNvPr id="124" name="1">
              <a:extLst>
                <a:ext uri="{FF2B5EF4-FFF2-40B4-BE49-F238E27FC236}">
                  <a16:creationId xmlns="" xmlns:a16="http://schemas.microsoft.com/office/drawing/2014/main" id="{23B74EF5-19AA-4AA8-AAB4-414056A0CA08}"/>
                </a:ext>
              </a:extLst>
            </p:cNvPr>
            <p:cNvSpPr/>
            <p:nvPr>
              <p:custDataLst>
                <p:tags r:id="rId18"/>
              </p:custDataLst>
            </p:nvPr>
          </p:nvSpPr>
          <p:spPr>
            <a:xfrm>
              <a:off x="2967478" y="3010788"/>
              <a:ext cx="1296088" cy="758669"/>
            </a:xfrm>
            <a:prstGeom prst="rect">
              <a:avLst/>
            </a:prstGeom>
            <a:ln w="12700">
              <a:miter lim="400000"/>
            </a:ln>
          </p:spPr>
          <p:txBody>
            <a:bodyPr wrap="square" lIns="25400" tIns="25400" rIns="25400" bIns="25400" anchor="ctr">
              <a:spAutoFit/>
            </a:bodyPr>
            <a:lstStyle>
              <a:lvl1pPr>
                <a:lnSpc>
                  <a:spcPct val="130000"/>
                </a:lnSpc>
                <a:defRPr sz="2400">
                  <a:solidFill>
                    <a:srgbClr val="53585F"/>
                  </a:solidFill>
                  <a:latin typeface="Lato Light"/>
                  <a:ea typeface="Lato Light"/>
                  <a:cs typeface="Lato Light"/>
                  <a:sym typeface="Lato Light"/>
                </a:defRPr>
              </a:lvl1pPr>
            </a:lstStyle>
            <a:p>
              <a:pPr algn="ctr"/>
              <a:r>
                <a:rPr lang="zh-CN" altLang="en-US" sz="1200" dirty="0">
                  <a:solidFill>
                    <a:schemeClr val="tx1">
                      <a:lumMod val="65000"/>
                      <a:lumOff val="35000"/>
                    </a:schemeClr>
                  </a:solidFill>
                  <a:latin typeface="+mn-ea"/>
                  <a:ea typeface="+mn-ea"/>
                </a:rPr>
                <a:t>您的内容打在这里，或者通过复制您的文本后，在此框中选择粘贴，并选择只保留文字。</a:t>
              </a:r>
            </a:p>
          </p:txBody>
        </p:sp>
        <p:sp>
          <p:nvSpPr>
            <p:cNvPr id="125" name="1">
              <a:extLst>
                <a:ext uri="{FF2B5EF4-FFF2-40B4-BE49-F238E27FC236}">
                  <a16:creationId xmlns="" xmlns:a16="http://schemas.microsoft.com/office/drawing/2014/main" id="{0E96E8D8-867A-4BB3-95D5-F740695ECBDF}"/>
                </a:ext>
              </a:extLst>
            </p:cNvPr>
            <p:cNvSpPr/>
            <p:nvPr>
              <p:custDataLst>
                <p:tags r:id="rId19"/>
              </p:custDataLst>
            </p:nvPr>
          </p:nvSpPr>
          <p:spPr>
            <a:xfrm>
              <a:off x="3306055" y="2716281"/>
              <a:ext cx="682650" cy="0"/>
            </a:xfrm>
            <a:prstGeom prst="line">
              <a:avLst/>
            </a:prstGeom>
            <a:ln w="12700">
              <a:solidFill>
                <a:srgbClr val="C2BEBA"/>
              </a:solidFill>
              <a:miter lim="400000"/>
            </a:ln>
          </p:spPr>
          <p:txBody>
            <a:bodyPr lIns="25400" tIns="25400" rIns="25400" bIns="25400" anchor="ctr"/>
            <a:lstStyle/>
            <a:p>
              <a:pPr>
                <a:defRPr sz="3200"/>
              </a:pPr>
              <a:endParaRPr sz="1600">
                <a:solidFill>
                  <a:schemeClr val="tx1">
                    <a:lumMod val="65000"/>
                    <a:lumOff val="35000"/>
                  </a:schemeClr>
                </a:solidFill>
                <a:latin typeface="+mn-ea"/>
              </a:endParaRPr>
            </a:p>
          </p:txBody>
        </p:sp>
      </p:grpSp>
      <p:grpSp>
        <p:nvGrpSpPr>
          <p:cNvPr id="126" name="组合 125"/>
          <p:cNvGrpSpPr/>
          <p:nvPr/>
        </p:nvGrpSpPr>
        <p:grpSpPr>
          <a:xfrm>
            <a:off x="6276622" y="1726677"/>
            <a:ext cx="2222501" cy="4121613"/>
            <a:chOff x="4725154" y="1033815"/>
            <a:chExt cx="1666876" cy="3091210"/>
          </a:xfrm>
        </p:grpSpPr>
        <p:sp>
          <p:nvSpPr>
            <p:cNvPr id="127" name="1">
              <a:extLst>
                <a:ext uri="{FF2B5EF4-FFF2-40B4-BE49-F238E27FC236}">
                  <a16:creationId xmlns="" xmlns:a16="http://schemas.microsoft.com/office/drawing/2014/main" id="{F8F589F8-B401-4EA3-AB0B-EBCF4BB82807}"/>
                </a:ext>
              </a:extLst>
            </p:cNvPr>
            <p:cNvSpPr/>
            <p:nvPr>
              <p:custDataLst>
                <p:tags r:id="rId8"/>
              </p:custDataLst>
            </p:nvPr>
          </p:nvSpPr>
          <p:spPr>
            <a:xfrm>
              <a:off x="4725154" y="1380336"/>
              <a:ext cx="1666876" cy="274468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16339" y="0"/>
                  </a:lnTo>
                  <a:cubicBezTo>
                    <a:pt x="16419" y="922"/>
                    <a:pt x="15886" y="1859"/>
                    <a:pt x="14727" y="2563"/>
                  </a:cubicBezTo>
                  <a:cubicBezTo>
                    <a:pt x="12557" y="3880"/>
                    <a:pt x="9041" y="3880"/>
                    <a:pt x="6871" y="2563"/>
                  </a:cubicBezTo>
                  <a:cubicBezTo>
                    <a:pt x="5712" y="1859"/>
                    <a:pt x="5179" y="922"/>
                    <a:pt x="5259" y="0"/>
                  </a:cubicBezTo>
                  <a:lnTo>
                    <a:pt x="0" y="0"/>
                  </a:lnTo>
                  <a:close/>
                </a:path>
              </a:pathLst>
            </a:custGeom>
            <a:ln w="12700">
              <a:solidFill>
                <a:srgbClr val="D6D4D1"/>
              </a:solidFill>
              <a:miter lim="400000"/>
            </a:ln>
          </p:spPr>
          <p:txBody>
            <a:bodyPr lIns="22860" rIns="22860"/>
            <a:lstStyle/>
            <a:p>
              <a:pPr defTabSz="913742">
                <a:defRPr sz="3600">
                  <a:solidFill>
                    <a:srgbClr val="737572"/>
                  </a:solidFill>
                  <a:latin typeface="Lato Light"/>
                  <a:ea typeface="Lato Light"/>
                  <a:cs typeface="Lato Light"/>
                  <a:sym typeface="Lato Light"/>
                </a:defRPr>
              </a:pPr>
              <a:endParaRPr sz="360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p:txBody>
        </p:sp>
        <p:sp>
          <p:nvSpPr>
            <p:cNvPr id="128" name="1">
              <a:extLst>
                <a:ext uri="{FF2B5EF4-FFF2-40B4-BE49-F238E27FC236}">
                  <a16:creationId xmlns="" xmlns:a16="http://schemas.microsoft.com/office/drawing/2014/main" id="{18DDA1A2-4236-489E-8330-4DFE2E74635B}"/>
                </a:ext>
              </a:extLst>
            </p:cNvPr>
            <p:cNvSpPr/>
            <p:nvPr>
              <p:custDataLst>
                <p:tags r:id="rId9"/>
              </p:custDataLst>
            </p:nvPr>
          </p:nvSpPr>
          <p:spPr>
            <a:xfrm>
              <a:off x="5190670" y="1033815"/>
              <a:ext cx="735844" cy="735844"/>
            </a:xfrm>
            <a:prstGeom prst="ellipse">
              <a:avLst/>
            </a:prstGeom>
            <a:solidFill>
              <a:schemeClr val="accent1"/>
            </a:solidFill>
            <a:ln w="12700">
              <a:miter lim="400000"/>
            </a:ln>
          </p:spPr>
          <p:txBody>
            <a:bodyPr lIns="22860" rIns="22860"/>
            <a:lstStyle/>
            <a:p>
              <a:pPr defTabSz="913742">
                <a:defRPr sz="3600">
                  <a:solidFill>
                    <a:srgbClr val="737572"/>
                  </a:solidFill>
                  <a:latin typeface="Lato Light"/>
                  <a:ea typeface="Lato Light"/>
                  <a:cs typeface="Lato Light"/>
                  <a:sym typeface="Lato Light"/>
                </a:defRPr>
              </a:pPr>
              <a:endParaRPr sz="360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p:txBody>
        </p:sp>
        <p:sp>
          <p:nvSpPr>
            <p:cNvPr id="129" name="1">
              <a:extLst>
                <a:ext uri="{FF2B5EF4-FFF2-40B4-BE49-F238E27FC236}">
                  <a16:creationId xmlns="" xmlns:a16="http://schemas.microsoft.com/office/drawing/2014/main" id="{00F380DF-B471-4BB2-BB05-03B93FB02936}"/>
                </a:ext>
              </a:extLst>
            </p:cNvPr>
            <p:cNvSpPr/>
            <p:nvPr>
              <p:custDataLst>
                <p:tags r:id="rId10"/>
              </p:custDataLst>
            </p:nvPr>
          </p:nvSpPr>
          <p:spPr>
            <a:xfrm>
              <a:off x="5449262" y="1309842"/>
              <a:ext cx="218658" cy="183790"/>
            </a:xfrm>
            <a:custGeom>
              <a:avLst/>
              <a:gdLst/>
              <a:ahLst/>
              <a:cxnLst>
                <a:cxn ang="0">
                  <a:pos x="wd2" y="hd2"/>
                </a:cxn>
                <a:cxn ang="5400000">
                  <a:pos x="wd2" y="hd2"/>
                </a:cxn>
                <a:cxn ang="10800000">
                  <a:pos x="wd2" y="hd2"/>
                </a:cxn>
                <a:cxn ang="16200000">
                  <a:pos x="wd2" y="hd2"/>
                </a:cxn>
              </a:cxnLst>
              <a:rect l="0" t="0" r="r" b="b"/>
              <a:pathLst>
                <a:path w="21600" h="21600" extrusionOk="0">
                  <a:moveTo>
                    <a:pt x="21600" y="8996"/>
                  </a:moveTo>
                  <a:lnTo>
                    <a:pt x="21600" y="9294"/>
                  </a:lnTo>
                  <a:cubicBezTo>
                    <a:pt x="21600" y="9888"/>
                    <a:pt x="21102" y="10482"/>
                    <a:pt x="20604" y="10482"/>
                  </a:cubicBezTo>
                  <a:cubicBezTo>
                    <a:pt x="19607" y="10482"/>
                    <a:pt x="19607" y="10482"/>
                    <a:pt x="19607" y="10482"/>
                  </a:cubicBezTo>
                  <a:cubicBezTo>
                    <a:pt x="17579" y="20709"/>
                    <a:pt x="17579" y="20709"/>
                    <a:pt x="17579" y="20709"/>
                  </a:cubicBezTo>
                  <a:cubicBezTo>
                    <a:pt x="17330" y="21303"/>
                    <a:pt x="17081" y="21600"/>
                    <a:pt x="16583" y="21600"/>
                  </a:cubicBezTo>
                  <a:cubicBezTo>
                    <a:pt x="16333" y="21600"/>
                    <a:pt x="16333" y="21600"/>
                    <a:pt x="16333" y="21600"/>
                  </a:cubicBezTo>
                  <a:cubicBezTo>
                    <a:pt x="16084" y="21600"/>
                    <a:pt x="16084" y="21600"/>
                    <a:pt x="16084" y="21600"/>
                  </a:cubicBezTo>
                  <a:cubicBezTo>
                    <a:pt x="5017" y="21600"/>
                    <a:pt x="5017" y="21600"/>
                    <a:pt x="5017" y="21600"/>
                  </a:cubicBezTo>
                  <a:cubicBezTo>
                    <a:pt x="4519" y="21600"/>
                    <a:pt x="4270" y="21303"/>
                    <a:pt x="4021" y="20709"/>
                  </a:cubicBezTo>
                  <a:cubicBezTo>
                    <a:pt x="1993" y="10482"/>
                    <a:pt x="1993" y="10482"/>
                    <a:pt x="1993" y="10482"/>
                  </a:cubicBezTo>
                  <a:cubicBezTo>
                    <a:pt x="996" y="10482"/>
                    <a:pt x="996" y="10482"/>
                    <a:pt x="996" y="10482"/>
                  </a:cubicBezTo>
                  <a:cubicBezTo>
                    <a:pt x="498" y="10482"/>
                    <a:pt x="0" y="9888"/>
                    <a:pt x="0" y="9294"/>
                  </a:cubicBezTo>
                  <a:cubicBezTo>
                    <a:pt x="0" y="8402"/>
                    <a:pt x="498" y="8105"/>
                    <a:pt x="996" y="8105"/>
                  </a:cubicBezTo>
                  <a:cubicBezTo>
                    <a:pt x="5017" y="8105"/>
                    <a:pt x="5017" y="8105"/>
                    <a:pt x="5017" y="8105"/>
                  </a:cubicBezTo>
                  <a:cubicBezTo>
                    <a:pt x="8291" y="8105"/>
                    <a:pt x="8291" y="8105"/>
                    <a:pt x="8291" y="8105"/>
                  </a:cubicBezTo>
                  <a:cubicBezTo>
                    <a:pt x="12561" y="8105"/>
                    <a:pt x="12561" y="8105"/>
                    <a:pt x="12561" y="8105"/>
                  </a:cubicBezTo>
                  <a:cubicBezTo>
                    <a:pt x="15088" y="8105"/>
                    <a:pt x="15088" y="8105"/>
                    <a:pt x="15088" y="8105"/>
                  </a:cubicBezTo>
                  <a:cubicBezTo>
                    <a:pt x="16583" y="8105"/>
                    <a:pt x="16583" y="8105"/>
                    <a:pt x="16583" y="8105"/>
                  </a:cubicBezTo>
                  <a:cubicBezTo>
                    <a:pt x="20604" y="8105"/>
                    <a:pt x="20604" y="8105"/>
                    <a:pt x="20604" y="8105"/>
                  </a:cubicBezTo>
                  <a:cubicBezTo>
                    <a:pt x="21102" y="8105"/>
                    <a:pt x="21351" y="8402"/>
                    <a:pt x="21600" y="8996"/>
                  </a:cubicBezTo>
                  <a:close/>
                  <a:moveTo>
                    <a:pt x="7793" y="11712"/>
                  </a:moveTo>
                  <a:cubicBezTo>
                    <a:pt x="7793" y="10779"/>
                    <a:pt x="7295" y="10482"/>
                    <a:pt x="6761" y="10482"/>
                  </a:cubicBezTo>
                  <a:cubicBezTo>
                    <a:pt x="6263" y="10482"/>
                    <a:pt x="5765" y="10779"/>
                    <a:pt x="5765" y="11712"/>
                  </a:cubicBezTo>
                  <a:cubicBezTo>
                    <a:pt x="5765" y="17993"/>
                    <a:pt x="5765" y="17993"/>
                    <a:pt x="5765" y="17993"/>
                  </a:cubicBezTo>
                  <a:cubicBezTo>
                    <a:pt x="5765" y="18587"/>
                    <a:pt x="6263" y="19181"/>
                    <a:pt x="6761" y="19181"/>
                  </a:cubicBezTo>
                  <a:cubicBezTo>
                    <a:pt x="7295" y="19181"/>
                    <a:pt x="7793" y="18587"/>
                    <a:pt x="7793" y="17993"/>
                  </a:cubicBezTo>
                  <a:lnTo>
                    <a:pt x="7793" y="11712"/>
                  </a:lnTo>
                  <a:close/>
                  <a:moveTo>
                    <a:pt x="11814" y="11712"/>
                  </a:moveTo>
                  <a:cubicBezTo>
                    <a:pt x="11814" y="10779"/>
                    <a:pt x="11316" y="10482"/>
                    <a:pt x="10818" y="10482"/>
                  </a:cubicBezTo>
                  <a:cubicBezTo>
                    <a:pt x="10320" y="10482"/>
                    <a:pt x="9786" y="10779"/>
                    <a:pt x="9786" y="11712"/>
                  </a:cubicBezTo>
                  <a:cubicBezTo>
                    <a:pt x="9786" y="17993"/>
                    <a:pt x="9786" y="17993"/>
                    <a:pt x="9786" y="17993"/>
                  </a:cubicBezTo>
                  <a:cubicBezTo>
                    <a:pt x="9786" y="18587"/>
                    <a:pt x="10320" y="19181"/>
                    <a:pt x="10818" y="19181"/>
                  </a:cubicBezTo>
                  <a:cubicBezTo>
                    <a:pt x="11316" y="19181"/>
                    <a:pt x="11814" y="18587"/>
                    <a:pt x="11814" y="17993"/>
                  </a:cubicBezTo>
                  <a:lnTo>
                    <a:pt x="11814" y="11712"/>
                  </a:lnTo>
                  <a:close/>
                  <a:moveTo>
                    <a:pt x="15835" y="11712"/>
                  </a:moveTo>
                  <a:cubicBezTo>
                    <a:pt x="15835" y="10779"/>
                    <a:pt x="15337" y="10482"/>
                    <a:pt x="14839" y="10482"/>
                  </a:cubicBezTo>
                  <a:cubicBezTo>
                    <a:pt x="14341" y="10482"/>
                    <a:pt x="13807" y="10779"/>
                    <a:pt x="13807" y="11712"/>
                  </a:cubicBezTo>
                  <a:cubicBezTo>
                    <a:pt x="13807" y="17993"/>
                    <a:pt x="13807" y="17993"/>
                    <a:pt x="13807" y="17993"/>
                  </a:cubicBezTo>
                  <a:cubicBezTo>
                    <a:pt x="13807" y="18587"/>
                    <a:pt x="14341" y="19181"/>
                    <a:pt x="14839" y="19181"/>
                  </a:cubicBezTo>
                  <a:cubicBezTo>
                    <a:pt x="15337" y="19181"/>
                    <a:pt x="15835" y="18587"/>
                    <a:pt x="15835" y="17993"/>
                  </a:cubicBezTo>
                  <a:lnTo>
                    <a:pt x="15835" y="11712"/>
                  </a:lnTo>
                  <a:close/>
                  <a:moveTo>
                    <a:pt x="12063" y="1782"/>
                  </a:moveTo>
                  <a:cubicBezTo>
                    <a:pt x="11814" y="1485"/>
                    <a:pt x="11814" y="1485"/>
                    <a:pt x="11814" y="1188"/>
                  </a:cubicBezTo>
                  <a:cubicBezTo>
                    <a:pt x="11814" y="594"/>
                    <a:pt x="12312" y="0"/>
                    <a:pt x="12811" y="0"/>
                  </a:cubicBezTo>
                  <a:cubicBezTo>
                    <a:pt x="13309" y="0"/>
                    <a:pt x="13558" y="297"/>
                    <a:pt x="13807" y="594"/>
                  </a:cubicBezTo>
                  <a:cubicBezTo>
                    <a:pt x="16333" y="6917"/>
                    <a:pt x="16333" y="6917"/>
                    <a:pt x="16333" y="6917"/>
                  </a:cubicBezTo>
                  <a:cubicBezTo>
                    <a:pt x="14056" y="6917"/>
                    <a:pt x="14056" y="6917"/>
                    <a:pt x="14056" y="6917"/>
                  </a:cubicBezTo>
                  <a:lnTo>
                    <a:pt x="12063" y="1782"/>
                  </a:lnTo>
                  <a:close/>
                  <a:moveTo>
                    <a:pt x="9537" y="1782"/>
                  </a:moveTo>
                  <a:cubicBezTo>
                    <a:pt x="7544" y="6917"/>
                    <a:pt x="7544" y="6917"/>
                    <a:pt x="7544" y="6917"/>
                  </a:cubicBezTo>
                  <a:cubicBezTo>
                    <a:pt x="5267" y="6917"/>
                    <a:pt x="5267" y="6917"/>
                    <a:pt x="5267" y="6917"/>
                  </a:cubicBezTo>
                  <a:cubicBezTo>
                    <a:pt x="7793" y="594"/>
                    <a:pt x="7793" y="594"/>
                    <a:pt x="7793" y="594"/>
                  </a:cubicBezTo>
                  <a:cubicBezTo>
                    <a:pt x="8042" y="297"/>
                    <a:pt x="8291" y="0"/>
                    <a:pt x="8789" y="0"/>
                  </a:cubicBezTo>
                  <a:cubicBezTo>
                    <a:pt x="9288" y="0"/>
                    <a:pt x="9786" y="594"/>
                    <a:pt x="9786" y="1188"/>
                  </a:cubicBezTo>
                  <a:cubicBezTo>
                    <a:pt x="9786" y="1485"/>
                    <a:pt x="9786" y="1485"/>
                    <a:pt x="9537" y="1782"/>
                  </a:cubicBezTo>
                  <a:close/>
                </a:path>
              </a:pathLst>
            </a:custGeom>
            <a:solidFill>
              <a:srgbClr val="FFFFFF"/>
            </a:solidFill>
            <a:ln w="12700">
              <a:miter lim="400000"/>
            </a:ln>
          </p:spPr>
          <p:txBody>
            <a:bodyPr lIns="22860" rIns="22860" anchor="ctr"/>
            <a:lstStyle/>
            <a:p>
              <a:pPr defTabSz="913742">
                <a:defRPr sz="3600">
                  <a:solidFill>
                    <a:srgbClr val="7E7E7E"/>
                  </a:solidFill>
                  <a:latin typeface="Lato Light"/>
                  <a:ea typeface="Lato Light"/>
                  <a:cs typeface="Lato Light"/>
                  <a:sym typeface="Lato Light"/>
                </a:defRPr>
              </a:pPr>
              <a:endParaRPr sz="360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p:txBody>
        </p:sp>
        <p:sp>
          <p:nvSpPr>
            <p:cNvPr id="130" name="1">
              <a:extLst>
                <a:ext uri="{FF2B5EF4-FFF2-40B4-BE49-F238E27FC236}">
                  <a16:creationId xmlns="" xmlns:a16="http://schemas.microsoft.com/office/drawing/2014/main" id="{05E3112C-3FBA-4689-AE98-003FBE629D3D}"/>
                </a:ext>
              </a:extLst>
            </p:cNvPr>
            <p:cNvSpPr/>
            <p:nvPr>
              <p:custDataLst>
                <p:tags r:id="rId11"/>
              </p:custDataLst>
            </p:nvPr>
          </p:nvSpPr>
          <p:spPr>
            <a:xfrm>
              <a:off x="5006056" y="2198555"/>
              <a:ext cx="1192634" cy="315471"/>
            </a:xfrm>
            <a:prstGeom prst="rect">
              <a:avLst/>
            </a:prstGeom>
            <a:ln w="12700">
              <a:miter lim="400000"/>
            </a:ln>
          </p:spPr>
          <p:txBody>
            <a:bodyPr wrap="none" lIns="25400" tIns="25400" rIns="25400" bIns="25400" anchor="ctr">
              <a:spAutoFit/>
            </a:bodyPr>
            <a:lstStyle>
              <a:lvl1pPr>
                <a:defRPr sz="4000">
                  <a:solidFill>
                    <a:srgbClr val="A6AAA9"/>
                  </a:solidFill>
                  <a:latin typeface="Lato Light"/>
                  <a:ea typeface="Lato Light"/>
                  <a:cs typeface="Lato Light"/>
                  <a:sym typeface="Lato Light"/>
                </a:defRPr>
              </a:lvl1pPr>
            </a:lstStyle>
            <a:p>
              <a:pPr defTabSz="796271">
                <a:lnSpc>
                  <a:spcPct val="120000"/>
                </a:lnSpc>
                <a:spcBef>
                  <a:spcPct val="20000"/>
                </a:spcBef>
                <a:defRPr/>
              </a:pPr>
              <a:r>
                <a:rPr lang="zh-CN" altLang="en-US" sz="2000" dirty="0">
                  <a:solidFill>
                    <a:schemeClr val="tx1">
                      <a:lumMod val="65000"/>
                      <a:lumOff val="35000"/>
                    </a:schemeClr>
                  </a:solidFill>
                  <a:latin typeface="+mn-ea"/>
                  <a:ea typeface="+mn-ea"/>
                  <a:sym typeface="Arial" panose="020B0604020202020204" pitchFamily="34" charset="0"/>
                </a:rPr>
                <a:t>此处输入标题</a:t>
              </a:r>
              <a:endParaRPr lang="es-ES_tradnl" altLang="zh-CN" sz="1100" dirty="0">
                <a:solidFill>
                  <a:schemeClr val="tx1">
                    <a:lumMod val="65000"/>
                    <a:lumOff val="35000"/>
                  </a:schemeClr>
                </a:solidFill>
                <a:latin typeface="+mn-ea"/>
                <a:ea typeface="+mn-ea"/>
                <a:sym typeface="Arial" panose="020B0604020202020204" pitchFamily="34" charset="0"/>
              </a:endParaRPr>
            </a:p>
          </p:txBody>
        </p:sp>
        <p:sp>
          <p:nvSpPr>
            <p:cNvPr id="131" name="1">
              <a:extLst>
                <a:ext uri="{FF2B5EF4-FFF2-40B4-BE49-F238E27FC236}">
                  <a16:creationId xmlns="" xmlns:a16="http://schemas.microsoft.com/office/drawing/2014/main" id="{EBAC1FD8-E905-4310-AA52-BDC85FB4BBD3}"/>
                </a:ext>
              </a:extLst>
            </p:cNvPr>
            <p:cNvSpPr/>
            <p:nvPr>
              <p:custDataLst>
                <p:tags r:id="rId12"/>
              </p:custDataLst>
            </p:nvPr>
          </p:nvSpPr>
          <p:spPr>
            <a:xfrm>
              <a:off x="4930824" y="3010788"/>
              <a:ext cx="1296088" cy="758669"/>
            </a:xfrm>
            <a:prstGeom prst="rect">
              <a:avLst/>
            </a:prstGeom>
            <a:ln w="12700">
              <a:miter lim="400000"/>
            </a:ln>
          </p:spPr>
          <p:txBody>
            <a:bodyPr wrap="square" lIns="25400" tIns="25400" rIns="25400" bIns="25400" anchor="ctr">
              <a:spAutoFit/>
            </a:bodyPr>
            <a:lstStyle>
              <a:lvl1pPr>
                <a:lnSpc>
                  <a:spcPct val="130000"/>
                </a:lnSpc>
                <a:defRPr sz="2400">
                  <a:solidFill>
                    <a:srgbClr val="53585F"/>
                  </a:solidFill>
                  <a:latin typeface="Lato Light"/>
                  <a:ea typeface="Lato Light"/>
                  <a:cs typeface="Lato Light"/>
                  <a:sym typeface="Lato Light"/>
                </a:defRPr>
              </a:lvl1pPr>
            </a:lstStyle>
            <a:p>
              <a:pPr algn="ctr"/>
              <a:r>
                <a:rPr lang="zh-CN" altLang="en-US" sz="1200" dirty="0">
                  <a:solidFill>
                    <a:schemeClr val="tx1">
                      <a:lumMod val="65000"/>
                      <a:lumOff val="35000"/>
                    </a:schemeClr>
                  </a:solidFill>
                  <a:latin typeface="+mn-ea"/>
                  <a:ea typeface="+mn-ea"/>
                </a:rPr>
                <a:t>您的内容打在这里，或者通过复制您的文本后，在此框中选择粘贴，并选择只保留文字。</a:t>
              </a:r>
            </a:p>
          </p:txBody>
        </p:sp>
        <p:sp>
          <p:nvSpPr>
            <p:cNvPr id="132" name="1">
              <a:extLst>
                <a:ext uri="{FF2B5EF4-FFF2-40B4-BE49-F238E27FC236}">
                  <a16:creationId xmlns="" xmlns:a16="http://schemas.microsoft.com/office/drawing/2014/main" id="{06EFADEF-A580-4510-AC0B-7C065DDCBD67}"/>
                </a:ext>
              </a:extLst>
            </p:cNvPr>
            <p:cNvSpPr/>
            <p:nvPr>
              <p:custDataLst>
                <p:tags r:id="rId13"/>
              </p:custDataLst>
            </p:nvPr>
          </p:nvSpPr>
          <p:spPr>
            <a:xfrm>
              <a:off x="5269401" y="2716281"/>
              <a:ext cx="612960" cy="0"/>
            </a:xfrm>
            <a:prstGeom prst="line">
              <a:avLst/>
            </a:prstGeom>
            <a:ln w="12700">
              <a:solidFill>
                <a:srgbClr val="C2BEBA"/>
              </a:solidFill>
              <a:miter lim="400000"/>
            </a:ln>
          </p:spPr>
          <p:txBody>
            <a:bodyPr lIns="25400" tIns="25400" rIns="25400" bIns="25400" anchor="ctr"/>
            <a:lstStyle/>
            <a:p>
              <a:pPr>
                <a:defRPr sz="3200"/>
              </a:pPr>
              <a:endParaRPr sz="1600">
                <a:solidFill>
                  <a:schemeClr val="tx1">
                    <a:lumMod val="65000"/>
                    <a:lumOff val="35000"/>
                  </a:schemeClr>
                </a:solidFill>
                <a:latin typeface="+mn-ea"/>
              </a:endParaRPr>
            </a:p>
          </p:txBody>
        </p:sp>
      </p:grpSp>
      <p:grpSp>
        <p:nvGrpSpPr>
          <p:cNvPr id="133" name="组合 132"/>
          <p:cNvGrpSpPr/>
          <p:nvPr/>
        </p:nvGrpSpPr>
        <p:grpSpPr>
          <a:xfrm>
            <a:off x="8860366" y="1726677"/>
            <a:ext cx="2222501" cy="4121613"/>
            <a:chOff x="6662962" y="1033815"/>
            <a:chExt cx="1666876" cy="3091210"/>
          </a:xfrm>
        </p:grpSpPr>
        <p:sp>
          <p:nvSpPr>
            <p:cNvPr id="134" name="1">
              <a:extLst>
                <a:ext uri="{FF2B5EF4-FFF2-40B4-BE49-F238E27FC236}">
                  <a16:creationId xmlns="" xmlns:a16="http://schemas.microsoft.com/office/drawing/2014/main" id="{668AF0E2-BC88-457C-915F-8D848F1F008B}"/>
                </a:ext>
              </a:extLst>
            </p:cNvPr>
            <p:cNvSpPr/>
            <p:nvPr>
              <p:custDataLst>
                <p:tags r:id="rId2"/>
              </p:custDataLst>
            </p:nvPr>
          </p:nvSpPr>
          <p:spPr>
            <a:xfrm>
              <a:off x="6662962" y="1380336"/>
              <a:ext cx="1666876" cy="274468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16339" y="0"/>
                  </a:lnTo>
                  <a:cubicBezTo>
                    <a:pt x="16419" y="922"/>
                    <a:pt x="15886" y="1859"/>
                    <a:pt x="14727" y="2563"/>
                  </a:cubicBezTo>
                  <a:cubicBezTo>
                    <a:pt x="12557" y="3880"/>
                    <a:pt x="9041" y="3880"/>
                    <a:pt x="6871" y="2563"/>
                  </a:cubicBezTo>
                  <a:cubicBezTo>
                    <a:pt x="5712" y="1859"/>
                    <a:pt x="5179" y="922"/>
                    <a:pt x="5259" y="0"/>
                  </a:cubicBezTo>
                  <a:lnTo>
                    <a:pt x="0" y="0"/>
                  </a:lnTo>
                  <a:close/>
                </a:path>
              </a:pathLst>
            </a:custGeom>
            <a:ln w="12700">
              <a:solidFill>
                <a:srgbClr val="D6D4D1"/>
              </a:solidFill>
              <a:miter lim="400000"/>
            </a:ln>
          </p:spPr>
          <p:txBody>
            <a:bodyPr lIns="22860" rIns="22860"/>
            <a:lstStyle/>
            <a:p>
              <a:pPr defTabSz="913742">
                <a:defRPr sz="3600">
                  <a:solidFill>
                    <a:srgbClr val="737572"/>
                  </a:solidFill>
                  <a:latin typeface="Lato Light"/>
                  <a:ea typeface="Lato Light"/>
                  <a:cs typeface="Lato Light"/>
                  <a:sym typeface="Lato Light"/>
                </a:defRPr>
              </a:pPr>
              <a:endParaRPr sz="360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p:txBody>
        </p:sp>
        <p:sp>
          <p:nvSpPr>
            <p:cNvPr id="135" name="1">
              <a:extLst>
                <a:ext uri="{FF2B5EF4-FFF2-40B4-BE49-F238E27FC236}">
                  <a16:creationId xmlns="" xmlns:a16="http://schemas.microsoft.com/office/drawing/2014/main" id="{9AA378B4-4AD2-49BD-81EE-6262CF1DE1DB}"/>
                </a:ext>
              </a:extLst>
            </p:cNvPr>
            <p:cNvSpPr/>
            <p:nvPr>
              <p:custDataLst>
                <p:tags r:id="rId3"/>
              </p:custDataLst>
            </p:nvPr>
          </p:nvSpPr>
          <p:spPr>
            <a:xfrm>
              <a:off x="7128477" y="1033815"/>
              <a:ext cx="735845" cy="735844"/>
            </a:xfrm>
            <a:prstGeom prst="ellipse">
              <a:avLst/>
            </a:prstGeom>
            <a:solidFill>
              <a:schemeClr val="accent2"/>
            </a:solidFill>
            <a:ln w="12700">
              <a:miter lim="400000"/>
            </a:ln>
          </p:spPr>
          <p:txBody>
            <a:bodyPr lIns="22860" rIns="22860"/>
            <a:lstStyle/>
            <a:p>
              <a:pPr defTabSz="913742">
                <a:defRPr sz="3600">
                  <a:solidFill>
                    <a:srgbClr val="737572"/>
                  </a:solidFill>
                  <a:latin typeface="Lato Light"/>
                  <a:ea typeface="Lato Light"/>
                  <a:cs typeface="Lato Light"/>
                  <a:sym typeface="Lato Light"/>
                </a:defRPr>
              </a:pPr>
              <a:endParaRPr sz="36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p:txBody>
        </p:sp>
        <p:sp>
          <p:nvSpPr>
            <p:cNvPr id="136" name="1">
              <a:extLst>
                <a:ext uri="{FF2B5EF4-FFF2-40B4-BE49-F238E27FC236}">
                  <a16:creationId xmlns="" xmlns:a16="http://schemas.microsoft.com/office/drawing/2014/main" id="{4199AB01-F7D8-4E48-A9D8-583A6512DF22}"/>
                </a:ext>
              </a:extLst>
            </p:cNvPr>
            <p:cNvSpPr/>
            <p:nvPr>
              <p:custDataLst>
                <p:tags r:id="rId4"/>
              </p:custDataLst>
            </p:nvPr>
          </p:nvSpPr>
          <p:spPr>
            <a:xfrm>
              <a:off x="7387070" y="1292379"/>
              <a:ext cx="218660" cy="218716"/>
            </a:xfrm>
            <a:custGeom>
              <a:avLst/>
              <a:gdLst/>
              <a:ahLst/>
              <a:cxnLst>
                <a:cxn ang="0">
                  <a:pos x="wd2" y="hd2"/>
                </a:cxn>
                <a:cxn ang="5400000">
                  <a:pos x="wd2" y="hd2"/>
                </a:cxn>
                <a:cxn ang="10800000">
                  <a:pos x="wd2" y="hd2"/>
                </a:cxn>
                <a:cxn ang="16200000">
                  <a:pos x="wd2" y="hd2"/>
                </a:cxn>
              </a:cxnLst>
              <a:rect l="0" t="0" r="r" b="b"/>
              <a:pathLst>
                <a:path w="21600" h="21600" extrusionOk="0">
                  <a:moveTo>
                    <a:pt x="18829" y="21600"/>
                  </a:moveTo>
                  <a:cubicBezTo>
                    <a:pt x="2771" y="21600"/>
                    <a:pt x="2771" y="21600"/>
                    <a:pt x="2771" y="21600"/>
                  </a:cubicBezTo>
                  <a:cubicBezTo>
                    <a:pt x="1279" y="21600"/>
                    <a:pt x="0" y="20321"/>
                    <a:pt x="0" y="18829"/>
                  </a:cubicBezTo>
                  <a:cubicBezTo>
                    <a:pt x="0" y="2771"/>
                    <a:pt x="0" y="2771"/>
                    <a:pt x="0" y="2771"/>
                  </a:cubicBezTo>
                  <a:cubicBezTo>
                    <a:pt x="0" y="1243"/>
                    <a:pt x="1279" y="0"/>
                    <a:pt x="2771" y="0"/>
                  </a:cubicBezTo>
                  <a:cubicBezTo>
                    <a:pt x="18829" y="0"/>
                    <a:pt x="18829" y="0"/>
                    <a:pt x="18829" y="0"/>
                  </a:cubicBezTo>
                  <a:cubicBezTo>
                    <a:pt x="20357" y="0"/>
                    <a:pt x="21600" y="1243"/>
                    <a:pt x="21600" y="2771"/>
                  </a:cubicBezTo>
                  <a:cubicBezTo>
                    <a:pt x="21600" y="18829"/>
                    <a:pt x="21600" y="18829"/>
                    <a:pt x="21600" y="18829"/>
                  </a:cubicBezTo>
                  <a:cubicBezTo>
                    <a:pt x="21600" y="20321"/>
                    <a:pt x="20357" y="21600"/>
                    <a:pt x="18829" y="21600"/>
                  </a:cubicBezTo>
                  <a:close/>
                  <a:moveTo>
                    <a:pt x="10800" y="6537"/>
                  </a:moveTo>
                  <a:cubicBezTo>
                    <a:pt x="9024" y="6537"/>
                    <a:pt x="7780" y="7532"/>
                    <a:pt x="7034" y="9024"/>
                  </a:cubicBezTo>
                  <a:cubicBezTo>
                    <a:pt x="7034" y="9272"/>
                    <a:pt x="7034" y="9272"/>
                    <a:pt x="6786" y="9272"/>
                  </a:cubicBezTo>
                  <a:lnTo>
                    <a:pt x="6786" y="9805"/>
                  </a:lnTo>
                  <a:cubicBezTo>
                    <a:pt x="6786" y="9805"/>
                    <a:pt x="6786" y="9805"/>
                    <a:pt x="6786" y="10054"/>
                  </a:cubicBezTo>
                  <a:cubicBezTo>
                    <a:pt x="6786" y="10054"/>
                    <a:pt x="6786" y="10054"/>
                    <a:pt x="6786" y="10303"/>
                  </a:cubicBezTo>
                  <a:cubicBezTo>
                    <a:pt x="6786" y="10551"/>
                    <a:pt x="6537" y="10551"/>
                    <a:pt x="6537" y="10800"/>
                  </a:cubicBezTo>
                  <a:cubicBezTo>
                    <a:pt x="6537" y="13038"/>
                    <a:pt x="8526" y="15063"/>
                    <a:pt x="10800" y="15063"/>
                  </a:cubicBezTo>
                  <a:cubicBezTo>
                    <a:pt x="13074" y="15063"/>
                    <a:pt x="15063" y="13038"/>
                    <a:pt x="15063" y="10800"/>
                  </a:cubicBezTo>
                  <a:cubicBezTo>
                    <a:pt x="15063" y="10551"/>
                    <a:pt x="14814" y="10551"/>
                    <a:pt x="14814" y="10303"/>
                  </a:cubicBezTo>
                  <a:cubicBezTo>
                    <a:pt x="14814" y="10054"/>
                    <a:pt x="14814" y="10054"/>
                    <a:pt x="14814" y="10054"/>
                  </a:cubicBezTo>
                  <a:cubicBezTo>
                    <a:pt x="14814" y="9805"/>
                    <a:pt x="14814" y="9805"/>
                    <a:pt x="14814" y="9805"/>
                  </a:cubicBezTo>
                  <a:lnTo>
                    <a:pt x="14814" y="9272"/>
                  </a:lnTo>
                  <a:cubicBezTo>
                    <a:pt x="14566" y="9272"/>
                    <a:pt x="14566" y="9272"/>
                    <a:pt x="14566" y="9024"/>
                  </a:cubicBezTo>
                  <a:cubicBezTo>
                    <a:pt x="13820" y="7532"/>
                    <a:pt x="12576" y="6537"/>
                    <a:pt x="10800" y="6537"/>
                  </a:cubicBezTo>
                  <a:close/>
                  <a:moveTo>
                    <a:pt x="19078" y="3517"/>
                  </a:moveTo>
                  <a:cubicBezTo>
                    <a:pt x="19078" y="3020"/>
                    <a:pt x="18580" y="2522"/>
                    <a:pt x="18083" y="2522"/>
                  </a:cubicBezTo>
                  <a:cubicBezTo>
                    <a:pt x="15809" y="2522"/>
                    <a:pt x="15809" y="2522"/>
                    <a:pt x="15809" y="2522"/>
                  </a:cubicBezTo>
                  <a:cubicBezTo>
                    <a:pt x="15312" y="2522"/>
                    <a:pt x="14814" y="3020"/>
                    <a:pt x="14814" y="3517"/>
                  </a:cubicBezTo>
                  <a:cubicBezTo>
                    <a:pt x="14814" y="5755"/>
                    <a:pt x="14814" y="5755"/>
                    <a:pt x="14814" y="5755"/>
                  </a:cubicBezTo>
                  <a:cubicBezTo>
                    <a:pt x="14814" y="6288"/>
                    <a:pt x="15312" y="6786"/>
                    <a:pt x="15809" y="6786"/>
                  </a:cubicBezTo>
                  <a:cubicBezTo>
                    <a:pt x="18083" y="6786"/>
                    <a:pt x="18083" y="6786"/>
                    <a:pt x="18083" y="6786"/>
                  </a:cubicBezTo>
                  <a:cubicBezTo>
                    <a:pt x="18580" y="6786"/>
                    <a:pt x="19078" y="6288"/>
                    <a:pt x="19078" y="5755"/>
                  </a:cubicBezTo>
                  <a:lnTo>
                    <a:pt x="19078" y="3517"/>
                  </a:lnTo>
                  <a:close/>
                  <a:moveTo>
                    <a:pt x="19078" y="9024"/>
                  </a:moveTo>
                  <a:cubicBezTo>
                    <a:pt x="17088" y="9024"/>
                    <a:pt x="17088" y="9024"/>
                    <a:pt x="17088" y="9024"/>
                  </a:cubicBezTo>
                  <a:cubicBezTo>
                    <a:pt x="17337" y="9557"/>
                    <a:pt x="17337" y="10303"/>
                    <a:pt x="17337" y="10800"/>
                  </a:cubicBezTo>
                  <a:cubicBezTo>
                    <a:pt x="17337" y="14317"/>
                    <a:pt x="14317" y="17337"/>
                    <a:pt x="10800" y="17337"/>
                  </a:cubicBezTo>
                  <a:cubicBezTo>
                    <a:pt x="7283" y="17337"/>
                    <a:pt x="4263" y="14317"/>
                    <a:pt x="4263" y="10800"/>
                  </a:cubicBezTo>
                  <a:cubicBezTo>
                    <a:pt x="4263" y="10303"/>
                    <a:pt x="4263" y="9557"/>
                    <a:pt x="4512" y="9024"/>
                  </a:cubicBezTo>
                  <a:cubicBezTo>
                    <a:pt x="2522" y="9024"/>
                    <a:pt x="2522" y="9024"/>
                    <a:pt x="2522" y="9024"/>
                  </a:cubicBezTo>
                  <a:cubicBezTo>
                    <a:pt x="2522" y="18083"/>
                    <a:pt x="2522" y="18083"/>
                    <a:pt x="2522" y="18083"/>
                  </a:cubicBezTo>
                  <a:cubicBezTo>
                    <a:pt x="2522" y="18580"/>
                    <a:pt x="3020" y="19078"/>
                    <a:pt x="3517" y="19078"/>
                  </a:cubicBezTo>
                  <a:cubicBezTo>
                    <a:pt x="18083" y="19078"/>
                    <a:pt x="18083" y="19078"/>
                    <a:pt x="18083" y="19078"/>
                  </a:cubicBezTo>
                  <a:cubicBezTo>
                    <a:pt x="18580" y="19078"/>
                    <a:pt x="19078" y="18580"/>
                    <a:pt x="19078" y="18083"/>
                  </a:cubicBezTo>
                  <a:lnTo>
                    <a:pt x="19078" y="9024"/>
                  </a:lnTo>
                  <a:close/>
                </a:path>
              </a:pathLst>
            </a:custGeom>
            <a:solidFill>
              <a:srgbClr val="FFFFFF"/>
            </a:solidFill>
            <a:ln w="12700">
              <a:miter lim="400000"/>
            </a:ln>
          </p:spPr>
          <p:txBody>
            <a:bodyPr lIns="22860" rIns="22860" anchor="ctr"/>
            <a:lstStyle/>
            <a:p>
              <a:pPr defTabSz="913742">
                <a:defRPr sz="3600">
                  <a:solidFill>
                    <a:srgbClr val="7E7E7E"/>
                  </a:solidFill>
                  <a:latin typeface="Lato Light"/>
                  <a:ea typeface="Lato Light"/>
                  <a:cs typeface="Lato Light"/>
                  <a:sym typeface="Lato Light"/>
                </a:defRPr>
              </a:pPr>
              <a:endParaRPr sz="360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p:txBody>
        </p:sp>
        <p:sp>
          <p:nvSpPr>
            <p:cNvPr id="137" name="1">
              <a:extLst>
                <a:ext uri="{FF2B5EF4-FFF2-40B4-BE49-F238E27FC236}">
                  <a16:creationId xmlns="" xmlns:a16="http://schemas.microsoft.com/office/drawing/2014/main" id="{6F52CD5E-B8C7-4753-9A91-B85AF8CFC49A}"/>
                </a:ext>
              </a:extLst>
            </p:cNvPr>
            <p:cNvSpPr/>
            <p:nvPr>
              <p:custDataLst>
                <p:tags r:id="rId5"/>
              </p:custDataLst>
            </p:nvPr>
          </p:nvSpPr>
          <p:spPr>
            <a:xfrm>
              <a:off x="6918328" y="2198555"/>
              <a:ext cx="1192634" cy="315471"/>
            </a:xfrm>
            <a:prstGeom prst="rect">
              <a:avLst/>
            </a:prstGeom>
            <a:ln w="12700">
              <a:miter lim="400000"/>
            </a:ln>
          </p:spPr>
          <p:txBody>
            <a:bodyPr wrap="none" lIns="25400" tIns="25400" rIns="25400" bIns="25400" anchor="ctr">
              <a:spAutoFit/>
            </a:bodyPr>
            <a:lstStyle>
              <a:lvl1pPr>
                <a:defRPr sz="4000">
                  <a:solidFill>
                    <a:srgbClr val="A6AAA9"/>
                  </a:solidFill>
                  <a:latin typeface="Lato Light"/>
                  <a:ea typeface="Lato Light"/>
                  <a:cs typeface="Lato Light"/>
                  <a:sym typeface="Lato Light"/>
                </a:defRPr>
              </a:lvl1pPr>
            </a:lstStyle>
            <a:p>
              <a:pPr defTabSz="796271">
                <a:lnSpc>
                  <a:spcPct val="120000"/>
                </a:lnSpc>
                <a:spcBef>
                  <a:spcPct val="20000"/>
                </a:spcBef>
                <a:defRPr/>
              </a:pPr>
              <a:r>
                <a:rPr lang="zh-CN" altLang="en-US" sz="2000" dirty="0">
                  <a:solidFill>
                    <a:schemeClr val="tx1">
                      <a:lumMod val="65000"/>
                      <a:lumOff val="35000"/>
                    </a:schemeClr>
                  </a:solidFill>
                  <a:latin typeface="+mn-ea"/>
                  <a:ea typeface="+mn-ea"/>
                  <a:sym typeface="Arial" panose="020B0604020202020204" pitchFamily="34" charset="0"/>
                </a:rPr>
                <a:t>此处输入标题</a:t>
              </a:r>
              <a:endParaRPr lang="es-ES_tradnl" altLang="zh-CN" sz="1100" dirty="0">
                <a:solidFill>
                  <a:schemeClr val="tx1">
                    <a:lumMod val="65000"/>
                    <a:lumOff val="35000"/>
                  </a:schemeClr>
                </a:solidFill>
                <a:latin typeface="+mn-ea"/>
                <a:ea typeface="+mn-ea"/>
                <a:sym typeface="Arial" panose="020B0604020202020204" pitchFamily="34" charset="0"/>
              </a:endParaRPr>
            </a:p>
          </p:txBody>
        </p:sp>
        <p:sp>
          <p:nvSpPr>
            <p:cNvPr id="138" name="1">
              <a:extLst>
                <a:ext uri="{FF2B5EF4-FFF2-40B4-BE49-F238E27FC236}">
                  <a16:creationId xmlns="" xmlns:a16="http://schemas.microsoft.com/office/drawing/2014/main" id="{A4E1E2CC-00B6-4896-B81D-C58694395DAB}"/>
                </a:ext>
              </a:extLst>
            </p:cNvPr>
            <p:cNvSpPr/>
            <p:nvPr>
              <p:custDataLst>
                <p:tags r:id="rId6"/>
              </p:custDataLst>
            </p:nvPr>
          </p:nvSpPr>
          <p:spPr>
            <a:xfrm>
              <a:off x="6843095" y="3010788"/>
              <a:ext cx="1296087" cy="758669"/>
            </a:xfrm>
            <a:prstGeom prst="rect">
              <a:avLst/>
            </a:prstGeom>
            <a:ln w="12700">
              <a:miter lim="400000"/>
            </a:ln>
          </p:spPr>
          <p:txBody>
            <a:bodyPr wrap="square" lIns="25400" tIns="25400" rIns="25400" bIns="25400" anchor="ctr">
              <a:spAutoFit/>
            </a:bodyPr>
            <a:lstStyle>
              <a:lvl1pPr>
                <a:lnSpc>
                  <a:spcPct val="130000"/>
                </a:lnSpc>
                <a:defRPr sz="2400">
                  <a:solidFill>
                    <a:srgbClr val="53585F"/>
                  </a:solidFill>
                  <a:latin typeface="Lato Light"/>
                  <a:ea typeface="Lato Light"/>
                  <a:cs typeface="Lato Light"/>
                  <a:sym typeface="Lato Light"/>
                </a:defRPr>
              </a:lvl1pPr>
            </a:lstStyle>
            <a:p>
              <a:pPr algn="ctr"/>
              <a:r>
                <a:rPr lang="zh-CN" altLang="en-US" sz="1200" dirty="0">
                  <a:solidFill>
                    <a:schemeClr val="tx1">
                      <a:lumMod val="65000"/>
                      <a:lumOff val="35000"/>
                    </a:schemeClr>
                  </a:solidFill>
                  <a:latin typeface="+mn-ea"/>
                  <a:ea typeface="+mn-ea"/>
                </a:rPr>
                <a:t>您的内容打在这里，或者通过复制您的文本后，在此框中选择粘贴，并选择只保留文字。</a:t>
              </a:r>
            </a:p>
          </p:txBody>
        </p:sp>
        <p:sp>
          <p:nvSpPr>
            <p:cNvPr id="139" name="1">
              <a:extLst>
                <a:ext uri="{FF2B5EF4-FFF2-40B4-BE49-F238E27FC236}">
                  <a16:creationId xmlns="" xmlns:a16="http://schemas.microsoft.com/office/drawing/2014/main" id="{5CEC5C5F-4F8C-48F0-A721-E1228BD4B8BE}"/>
                </a:ext>
              </a:extLst>
            </p:cNvPr>
            <p:cNvSpPr/>
            <p:nvPr>
              <p:custDataLst>
                <p:tags r:id="rId7"/>
              </p:custDataLst>
            </p:nvPr>
          </p:nvSpPr>
          <p:spPr>
            <a:xfrm>
              <a:off x="7194623" y="2716281"/>
              <a:ext cx="616506" cy="0"/>
            </a:xfrm>
            <a:prstGeom prst="line">
              <a:avLst/>
            </a:prstGeom>
            <a:ln w="12700">
              <a:solidFill>
                <a:srgbClr val="C2BEBA"/>
              </a:solidFill>
              <a:miter lim="400000"/>
            </a:ln>
          </p:spPr>
          <p:txBody>
            <a:bodyPr lIns="25400" tIns="25400" rIns="25400" bIns="25400" anchor="ctr"/>
            <a:lstStyle/>
            <a:p>
              <a:pPr>
                <a:defRPr sz="3200"/>
              </a:pPr>
              <a:endParaRPr sz="1600">
                <a:solidFill>
                  <a:schemeClr val="tx1">
                    <a:lumMod val="65000"/>
                    <a:lumOff val="35000"/>
                  </a:schemeClr>
                </a:solidFill>
                <a:latin typeface="+mn-ea"/>
              </a:endParaRPr>
            </a:p>
          </p:txBody>
        </p:sp>
      </p:grpSp>
    </p:spTree>
    <p:extLst>
      <p:ext uri="{BB962C8B-B14F-4D97-AF65-F5344CB8AC3E}">
        <p14:creationId xmlns:p14="http://schemas.microsoft.com/office/powerpoint/2010/main" val="36949323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MH_Others_1"/>
          <p:cNvSpPr txBox="1"/>
          <p:nvPr>
            <p:custDataLst>
              <p:tags r:id="rId1"/>
            </p:custDataLst>
          </p:nvPr>
        </p:nvSpPr>
        <p:spPr>
          <a:xfrm>
            <a:off x="3903893" y="525967"/>
            <a:ext cx="4384215" cy="369332"/>
          </a:xfrm>
          <a:prstGeom prst="rect">
            <a:avLst/>
          </a:prstGeom>
          <a:noFill/>
        </p:spPr>
        <p:txBody>
          <a:bodyPr vert="horz" wrap="square" lIns="0" tIns="0" rIns="0" bIns="0" rtlCol="0" anchor="ctr" anchorCtr="0">
            <a:spAutoFit/>
          </a:bodyPr>
          <a:lstStyle/>
          <a:p>
            <a:pPr algn="ctr"/>
            <a:r>
              <a:rPr lang="zh-CN" altLang="en-US" sz="2400" b="1" dirty="0">
                <a:solidFill>
                  <a:schemeClr val="accent2"/>
                </a:solidFill>
                <a:latin typeface="Arial" panose="020B0604020202020204" pitchFamily="34" charset="0"/>
                <a:cs typeface="+mn-ea"/>
                <a:sym typeface="Arial" panose="020B0604020202020204" pitchFamily="34" charset="0"/>
              </a:rPr>
              <a:t>单击输入标题内容</a:t>
            </a:r>
          </a:p>
        </p:txBody>
      </p:sp>
      <p:grpSp>
        <p:nvGrpSpPr>
          <p:cNvPr id="3" name="组合 2"/>
          <p:cNvGrpSpPr/>
          <p:nvPr/>
        </p:nvGrpSpPr>
        <p:grpSpPr>
          <a:xfrm>
            <a:off x="1092489" y="1922611"/>
            <a:ext cx="4582137" cy="834816"/>
            <a:chOff x="1283903" y="1996834"/>
            <a:chExt cx="4582137" cy="834815"/>
          </a:xfrm>
        </p:grpSpPr>
        <p:grpSp>
          <p:nvGrpSpPr>
            <p:cNvPr id="4" name="组合 3"/>
            <p:cNvGrpSpPr/>
            <p:nvPr/>
          </p:nvGrpSpPr>
          <p:grpSpPr>
            <a:xfrm>
              <a:off x="2123229" y="1996834"/>
              <a:ext cx="3742811" cy="834815"/>
              <a:chOff x="7483989" y="3433235"/>
              <a:chExt cx="3742811" cy="834815"/>
            </a:xfrm>
          </p:grpSpPr>
          <p:sp>
            <p:nvSpPr>
              <p:cNvPr id="8" name="矩形 7"/>
              <p:cNvSpPr/>
              <p:nvPr/>
            </p:nvSpPr>
            <p:spPr>
              <a:xfrm>
                <a:off x="7483989" y="3732519"/>
                <a:ext cx="3742811"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65000"/>
                        <a:lumOff val="35000"/>
                      </a:schemeClr>
                    </a:solidFill>
                    <a:latin typeface="+mn-ea"/>
                    <a:cs typeface="+mn-ea"/>
                  </a:rPr>
                  <a:t>用户可以在投影仪或者计算机上进行演示也可以将演示文稿打印出来制作成胶片</a:t>
                </a:r>
              </a:p>
            </p:txBody>
          </p:sp>
          <p:sp>
            <p:nvSpPr>
              <p:cNvPr id="9" name="矩形 8"/>
              <p:cNvSpPr/>
              <p:nvPr/>
            </p:nvSpPr>
            <p:spPr>
              <a:xfrm>
                <a:off x="7483989" y="3433235"/>
                <a:ext cx="2050552" cy="407869"/>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867" dirty="0">
                    <a:solidFill>
                      <a:schemeClr val="tx1">
                        <a:lumMod val="65000"/>
                        <a:lumOff val="35000"/>
                      </a:schemeClr>
                    </a:solidFill>
                    <a:latin typeface="+mn-ea"/>
                    <a:cs typeface="+mn-ea"/>
                  </a:rPr>
                  <a:t>此处添加标题</a:t>
                </a:r>
              </a:p>
            </p:txBody>
          </p:sp>
        </p:grpSp>
        <p:grpSp>
          <p:nvGrpSpPr>
            <p:cNvPr id="5" name="组合 4"/>
            <p:cNvGrpSpPr/>
            <p:nvPr/>
          </p:nvGrpSpPr>
          <p:grpSpPr>
            <a:xfrm>
              <a:off x="1283903" y="2122141"/>
              <a:ext cx="751552" cy="584200"/>
              <a:chOff x="915919" y="1853169"/>
              <a:chExt cx="1012961" cy="787400"/>
            </a:xfrm>
          </p:grpSpPr>
          <p:sp>
            <p:nvSpPr>
              <p:cNvPr id="6" name="平行四边形 5"/>
              <p:cNvSpPr/>
              <p:nvPr/>
            </p:nvSpPr>
            <p:spPr>
              <a:xfrm>
                <a:off x="915919" y="1853169"/>
                <a:ext cx="1012961" cy="787400"/>
              </a:xfrm>
              <a:prstGeom prst="parallelogram">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latin typeface="+mn-ea"/>
                  <a:cs typeface="+mn-ea"/>
                </a:endParaRPr>
              </a:p>
            </p:txBody>
          </p:sp>
          <p:sp>
            <p:nvSpPr>
              <p:cNvPr id="7" name="椭圆 9"/>
              <p:cNvSpPr/>
              <p:nvPr/>
            </p:nvSpPr>
            <p:spPr>
              <a:xfrm>
                <a:off x="1237694" y="2063723"/>
                <a:ext cx="369412" cy="366291"/>
              </a:xfrm>
              <a:custGeom>
                <a:avLst/>
                <a:gdLst>
                  <a:gd name="connsiteX0" fmla="*/ 192254 w 338138"/>
                  <a:gd name="connsiteY0" fmla="*/ 135421 h 335282"/>
                  <a:gd name="connsiteX1" fmla="*/ 152810 w 338138"/>
                  <a:gd name="connsiteY1" fmla="*/ 151158 h 335282"/>
                  <a:gd name="connsiteX2" fmla="*/ 152810 w 338138"/>
                  <a:gd name="connsiteY2" fmla="*/ 229842 h 335282"/>
                  <a:gd name="connsiteX3" fmla="*/ 232697 w 338138"/>
                  <a:gd name="connsiteY3" fmla="*/ 229842 h 335282"/>
                  <a:gd name="connsiteX4" fmla="*/ 232697 w 338138"/>
                  <a:gd name="connsiteY4" fmla="*/ 151158 h 335282"/>
                  <a:gd name="connsiteX5" fmla="*/ 192254 w 338138"/>
                  <a:gd name="connsiteY5" fmla="*/ 135421 h 335282"/>
                  <a:gd name="connsiteX6" fmla="*/ 238125 w 338138"/>
                  <a:gd name="connsiteY6" fmla="*/ 69850 h 335282"/>
                  <a:gd name="connsiteX7" fmla="*/ 225425 w 338138"/>
                  <a:gd name="connsiteY7" fmla="*/ 80963 h 335282"/>
                  <a:gd name="connsiteX8" fmla="*/ 238125 w 338138"/>
                  <a:gd name="connsiteY8" fmla="*/ 92076 h 335282"/>
                  <a:gd name="connsiteX9" fmla="*/ 250825 w 338138"/>
                  <a:gd name="connsiteY9" fmla="*/ 80963 h 335282"/>
                  <a:gd name="connsiteX10" fmla="*/ 238125 w 338138"/>
                  <a:gd name="connsiteY10" fmla="*/ 69850 h 335282"/>
                  <a:gd name="connsiteX11" fmla="*/ 214313 w 338138"/>
                  <a:gd name="connsiteY11" fmla="*/ 57150 h 335282"/>
                  <a:gd name="connsiteX12" fmla="*/ 263526 w 338138"/>
                  <a:gd name="connsiteY12" fmla="*/ 57150 h 335282"/>
                  <a:gd name="connsiteX13" fmla="*/ 263526 w 338138"/>
                  <a:gd name="connsiteY13" fmla="*/ 106363 h 335282"/>
                  <a:gd name="connsiteX14" fmla="*/ 214313 w 338138"/>
                  <a:gd name="connsiteY14" fmla="*/ 106363 h 335282"/>
                  <a:gd name="connsiteX15" fmla="*/ 49213 w 338138"/>
                  <a:gd name="connsiteY15" fmla="*/ 57150 h 335282"/>
                  <a:gd name="connsiteX16" fmla="*/ 195263 w 338138"/>
                  <a:gd name="connsiteY16" fmla="*/ 57150 h 335282"/>
                  <a:gd name="connsiteX17" fmla="*/ 195263 w 338138"/>
                  <a:gd name="connsiteY17" fmla="*/ 106363 h 335282"/>
                  <a:gd name="connsiteX18" fmla="*/ 49213 w 338138"/>
                  <a:gd name="connsiteY18" fmla="*/ 106363 h 335282"/>
                  <a:gd name="connsiteX19" fmla="*/ 22225 w 338138"/>
                  <a:gd name="connsiteY19" fmla="*/ 28575 h 335282"/>
                  <a:gd name="connsiteX20" fmla="*/ 22225 w 338138"/>
                  <a:gd name="connsiteY20" fmla="*/ 269875 h 335282"/>
                  <a:gd name="connsiteX21" fmla="*/ 241853 w 338138"/>
                  <a:gd name="connsiteY21" fmla="*/ 269875 h 335282"/>
                  <a:gd name="connsiteX22" fmla="*/ 247114 w 338138"/>
                  <a:gd name="connsiteY22" fmla="*/ 259384 h 335282"/>
                  <a:gd name="connsiteX23" fmla="*/ 233962 w 338138"/>
                  <a:gd name="connsiteY23" fmla="*/ 248892 h 335282"/>
                  <a:gd name="connsiteX24" fmla="*/ 155054 w 338138"/>
                  <a:gd name="connsiteY24" fmla="*/ 251515 h 335282"/>
                  <a:gd name="connsiteX25" fmla="*/ 49843 w 338138"/>
                  <a:gd name="connsiteY25" fmla="*/ 251515 h 335282"/>
                  <a:gd name="connsiteX26" fmla="*/ 49843 w 338138"/>
                  <a:gd name="connsiteY26" fmla="*/ 231844 h 335282"/>
                  <a:gd name="connsiteX27" fmla="*/ 135327 w 338138"/>
                  <a:gd name="connsiteY27" fmla="*/ 231844 h 335282"/>
                  <a:gd name="connsiteX28" fmla="*/ 122175 w 338138"/>
                  <a:gd name="connsiteY28" fmla="*/ 201682 h 335282"/>
                  <a:gd name="connsiteX29" fmla="*/ 49843 w 338138"/>
                  <a:gd name="connsiteY29" fmla="*/ 201682 h 335282"/>
                  <a:gd name="connsiteX30" fmla="*/ 49843 w 338138"/>
                  <a:gd name="connsiteY30" fmla="*/ 183322 h 335282"/>
                  <a:gd name="connsiteX31" fmla="*/ 120860 w 338138"/>
                  <a:gd name="connsiteY31" fmla="*/ 183322 h 335282"/>
                  <a:gd name="connsiteX32" fmla="*/ 131381 w 338138"/>
                  <a:gd name="connsiteY32" fmla="*/ 153159 h 335282"/>
                  <a:gd name="connsiteX33" fmla="*/ 49843 w 338138"/>
                  <a:gd name="connsiteY33" fmla="*/ 153159 h 335282"/>
                  <a:gd name="connsiteX34" fmla="*/ 49843 w 338138"/>
                  <a:gd name="connsiteY34" fmla="*/ 134800 h 335282"/>
                  <a:gd name="connsiteX35" fmla="*/ 147163 w 338138"/>
                  <a:gd name="connsiteY35" fmla="*/ 134800 h 335282"/>
                  <a:gd name="connsiteX36" fmla="*/ 243168 w 338138"/>
                  <a:gd name="connsiteY36" fmla="*/ 138734 h 335282"/>
                  <a:gd name="connsiteX37" fmla="*/ 251059 w 338138"/>
                  <a:gd name="connsiteY37" fmla="*/ 231844 h 335282"/>
                  <a:gd name="connsiteX38" fmla="*/ 264210 w 338138"/>
                  <a:gd name="connsiteY38" fmla="*/ 243647 h 335282"/>
                  <a:gd name="connsiteX39" fmla="*/ 272101 w 338138"/>
                  <a:gd name="connsiteY39" fmla="*/ 238401 h 335282"/>
                  <a:gd name="connsiteX40" fmla="*/ 290513 w 338138"/>
                  <a:gd name="connsiteY40" fmla="*/ 256761 h 335282"/>
                  <a:gd name="connsiteX41" fmla="*/ 290513 w 338138"/>
                  <a:gd name="connsiteY41" fmla="*/ 28575 h 335282"/>
                  <a:gd name="connsiteX42" fmla="*/ 22225 w 338138"/>
                  <a:gd name="connsiteY42" fmla="*/ 28575 h 335282"/>
                  <a:gd name="connsiteX43" fmla="*/ 0 w 338138"/>
                  <a:gd name="connsiteY43" fmla="*/ 0 h 335282"/>
                  <a:gd name="connsiteX44" fmla="*/ 311721 w 338138"/>
                  <a:gd name="connsiteY44" fmla="*/ 0 h 335282"/>
                  <a:gd name="connsiteX45" fmla="*/ 311721 w 338138"/>
                  <a:gd name="connsiteY45" fmla="*/ 278479 h 335282"/>
                  <a:gd name="connsiteX46" fmla="*/ 338138 w 338138"/>
                  <a:gd name="connsiteY46" fmla="*/ 304875 h 335282"/>
                  <a:gd name="connsiteX47" fmla="*/ 330213 w 338138"/>
                  <a:gd name="connsiteY47" fmla="*/ 325992 h 335282"/>
                  <a:gd name="connsiteX48" fmla="*/ 307759 w 338138"/>
                  <a:gd name="connsiteY48" fmla="*/ 335230 h 335282"/>
                  <a:gd name="connsiteX49" fmla="*/ 262850 w 338138"/>
                  <a:gd name="connsiteY49" fmla="*/ 291677 h 335282"/>
                  <a:gd name="connsiteX50" fmla="*/ 0 w 338138"/>
                  <a:gd name="connsiteY50" fmla="*/ 291677 h 335282"/>
                  <a:gd name="connsiteX51" fmla="*/ 0 w 338138"/>
                  <a:gd name="connsiteY51" fmla="*/ 0 h 335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335282">
                    <a:moveTo>
                      <a:pt x="192254" y="135421"/>
                    </a:moveTo>
                    <a:cubicBezTo>
                      <a:pt x="177774" y="135421"/>
                      <a:pt x="163461" y="140666"/>
                      <a:pt x="152810" y="151158"/>
                    </a:cubicBezTo>
                    <a:cubicBezTo>
                      <a:pt x="130175" y="173452"/>
                      <a:pt x="130175" y="207548"/>
                      <a:pt x="152810" y="229842"/>
                    </a:cubicBezTo>
                    <a:cubicBezTo>
                      <a:pt x="174113" y="250825"/>
                      <a:pt x="210062" y="250825"/>
                      <a:pt x="232697" y="229842"/>
                    </a:cubicBezTo>
                    <a:cubicBezTo>
                      <a:pt x="254000" y="207548"/>
                      <a:pt x="254000" y="173452"/>
                      <a:pt x="232697" y="151158"/>
                    </a:cubicBezTo>
                    <a:cubicBezTo>
                      <a:pt x="221379" y="140666"/>
                      <a:pt x="206733" y="135421"/>
                      <a:pt x="192254" y="135421"/>
                    </a:cubicBezTo>
                    <a:close/>
                    <a:moveTo>
                      <a:pt x="238125" y="69850"/>
                    </a:moveTo>
                    <a:cubicBezTo>
                      <a:pt x="231111" y="69850"/>
                      <a:pt x="225425" y="74825"/>
                      <a:pt x="225425" y="80963"/>
                    </a:cubicBezTo>
                    <a:cubicBezTo>
                      <a:pt x="225425" y="87101"/>
                      <a:pt x="231111" y="92076"/>
                      <a:pt x="238125" y="92076"/>
                    </a:cubicBezTo>
                    <a:cubicBezTo>
                      <a:pt x="245139" y="92076"/>
                      <a:pt x="250825" y="87101"/>
                      <a:pt x="250825" y="80963"/>
                    </a:cubicBezTo>
                    <a:cubicBezTo>
                      <a:pt x="250825" y="74825"/>
                      <a:pt x="245139" y="69850"/>
                      <a:pt x="238125" y="69850"/>
                    </a:cubicBezTo>
                    <a:close/>
                    <a:moveTo>
                      <a:pt x="214313" y="57150"/>
                    </a:moveTo>
                    <a:lnTo>
                      <a:pt x="263526" y="57150"/>
                    </a:lnTo>
                    <a:lnTo>
                      <a:pt x="263526" y="106363"/>
                    </a:lnTo>
                    <a:lnTo>
                      <a:pt x="214313" y="106363"/>
                    </a:lnTo>
                    <a:close/>
                    <a:moveTo>
                      <a:pt x="49213" y="57150"/>
                    </a:moveTo>
                    <a:lnTo>
                      <a:pt x="195263" y="57150"/>
                    </a:lnTo>
                    <a:lnTo>
                      <a:pt x="195263" y="106363"/>
                    </a:lnTo>
                    <a:lnTo>
                      <a:pt x="49213" y="106363"/>
                    </a:lnTo>
                    <a:close/>
                    <a:moveTo>
                      <a:pt x="22225" y="28575"/>
                    </a:moveTo>
                    <a:cubicBezTo>
                      <a:pt x="22225" y="28575"/>
                      <a:pt x="22225" y="28575"/>
                      <a:pt x="22225" y="269875"/>
                    </a:cubicBezTo>
                    <a:lnTo>
                      <a:pt x="241853" y="269875"/>
                    </a:lnTo>
                    <a:cubicBezTo>
                      <a:pt x="241853" y="269875"/>
                      <a:pt x="241853" y="269875"/>
                      <a:pt x="247114" y="259384"/>
                    </a:cubicBezTo>
                    <a:cubicBezTo>
                      <a:pt x="247114" y="259384"/>
                      <a:pt x="247114" y="259384"/>
                      <a:pt x="233962" y="248892"/>
                    </a:cubicBezTo>
                    <a:cubicBezTo>
                      <a:pt x="210289" y="264629"/>
                      <a:pt x="178726" y="265941"/>
                      <a:pt x="155054" y="251515"/>
                    </a:cubicBezTo>
                    <a:cubicBezTo>
                      <a:pt x="155054" y="251515"/>
                      <a:pt x="155054" y="251515"/>
                      <a:pt x="49843" y="251515"/>
                    </a:cubicBezTo>
                    <a:cubicBezTo>
                      <a:pt x="49843" y="251515"/>
                      <a:pt x="49843" y="251515"/>
                      <a:pt x="49843" y="231844"/>
                    </a:cubicBezTo>
                    <a:cubicBezTo>
                      <a:pt x="49843" y="231844"/>
                      <a:pt x="49843" y="231844"/>
                      <a:pt x="135327" y="231844"/>
                    </a:cubicBezTo>
                    <a:cubicBezTo>
                      <a:pt x="128751" y="222664"/>
                      <a:pt x="123490" y="213484"/>
                      <a:pt x="122175" y="201682"/>
                    </a:cubicBezTo>
                    <a:cubicBezTo>
                      <a:pt x="122175" y="201682"/>
                      <a:pt x="122175" y="201682"/>
                      <a:pt x="49843" y="201682"/>
                    </a:cubicBezTo>
                    <a:cubicBezTo>
                      <a:pt x="49843" y="201682"/>
                      <a:pt x="49843" y="201682"/>
                      <a:pt x="49843" y="183322"/>
                    </a:cubicBezTo>
                    <a:cubicBezTo>
                      <a:pt x="49843" y="183322"/>
                      <a:pt x="49843" y="183322"/>
                      <a:pt x="120860" y="183322"/>
                    </a:cubicBezTo>
                    <a:cubicBezTo>
                      <a:pt x="122175" y="172831"/>
                      <a:pt x="124806" y="162339"/>
                      <a:pt x="131381" y="153159"/>
                    </a:cubicBezTo>
                    <a:cubicBezTo>
                      <a:pt x="131381" y="153159"/>
                      <a:pt x="131381" y="153159"/>
                      <a:pt x="49843" y="153159"/>
                    </a:cubicBezTo>
                    <a:cubicBezTo>
                      <a:pt x="49843" y="153159"/>
                      <a:pt x="49843" y="153159"/>
                      <a:pt x="49843" y="134800"/>
                    </a:cubicBezTo>
                    <a:cubicBezTo>
                      <a:pt x="49843" y="134800"/>
                      <a:pt x="49843" y="134800"/>
                      <a:pt x="147163" y="134800"/>
                    </a:cubicBezTo>
                    <a:cubicBezTo>
                      <a:pt x="174781" y="111194"/>
                      <a:pt x="216865" y="112506"/>
                      <a:pt x="243168" y="138734"/>
                    </a:cubicBezTo>
                    <a:cubicBezTo>
                      <a:pt x="269471" y="164962"/>
                      <a:pt x="270786" y="202993"/>
                      <a:pt x="251059" y="231844"/>
                    </a:cubicBezTo>
                    <a:cubicBezTo>
                      <a:pt x="251059" y="231844"/>
                      <a:pt x="251059" y="231844"/>
                      <a:pt x="264210" y="243647"/>
                    </a:cubicBezTo>
                    <a:cubicBezTo>
                      <a:pt x="264210" y="243647"/>
                      <a:pt x="264210" y="243647"/>
                      <a:pt x="272101" y="238401"/>
                    </a:cubicBezTo>
                    <a:cubicBezTo>
                      <a:pt x="272101" y="238401"/>
                      <a:pt x="272101" y="238401"/>
                      <a:pt x="290513" y="256761"/>
                    </a:cubicBezTo>
                    <a:cubicBezTo>
                      <a:pt x="290513" y="256761"/>
                      <a:pt x="290513" y="256761"/>
                      <a:pt x="290513" y="28575"/>
                    </a:cubicBezTo>
                    <a:cubicBezTo>
                      <a:pt x="290513" y="28575"/>
                      <a:pt x="290513" y="28575"/>
                      <a:pt x="22225" y="28575"/>
                    </a:cubicBezTo>
                    <a:close/>
                    <a:moveTo>
                      <a:pt x="0" y="0"/>
                    </a:moveTo>
                    <a:cubicBezTo>
                      <a:pt x="0" y="0"/>
                      <a:pt x="0" y="0"/>
                      <a:pt x="311721" y="0"/>
                    </a:cubicBezTo>
                    <a:cubicBezTo>
                      <a:pt x="311721" y="0"/>
                      <a:pt x="311721" y="0"/>
                      <a:pt x="311721" y="278479"/>
                    </a:cubicBezTo>
                    <a:cubicBezTo>
                      <a:pt x="311721" y="278479"/>
                      <a:pt x="311721" y="278479"/>
                      <a:pt x="338138" y="304875"/>
                    </a:cubicBezTo>
                    <a:cubicBezTo>
                      <a:pt x="338138" y="304875"/>
                      <a:pt x="338138" y="316753"/>
                      <a:pt x="330213" y="325992"/>
                    </a:cubicBezTo>
                    <a:cubicBezTo>
                      <a:pt x="320967" y="336550"/>
                      <a:pt x="307759" y="335230"/>
                      <a:pt x="307759" y="335230"/>
                    </a:cubicBezTo>
                    <a:cubicBezTo>
                      <a:pt x="307759" y="335230"/>
                      <a:pt x="307759" y="335230"/>
                      <a:pt x="262850" y="291677"/>
                    </a:cubicBezTo>
                    <a:cubicBezTo>
                      <a:pt x="262850" y="291677"/>
                      <a:pt x="262850" y="291677"/>
                      <a:pt x="0" y="291677"/>
                    </a:cubicBezTo>
                    <a:cubicBezTo>
                      <a:pt x="0" y="291677"/>
                      <a:pt x="0" y="291677"/>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latin typeface="+mn-ea"/>
                  <a:cs typeface="+mn-ea"/>
                </a:endParaRPr>
              </a:p>
            </p:txBody>
          </p:sp>
        </p:grpSp>
      </p:grpSp>
      <p:grpSp>
        <p:nvGrpSpPr>
          <p:cNvPr id="11" name="组合 10"/>
          <p:cNvGrpSpPr/>
          <p:nvPr/>
        </p:nvGrpSpPr>
        <p:grpSpPr>
          <a:xfrm>
            <a:off x="1092489" y="3170387"/>
            <a:ext cx="4582137" cy="834816"/>
            <a:chOff x="1283903" y="1996834"/>
            <a:chExt cx="4582137" cy="834815"/>
          </a:xfrm>
        </p:grpSpPr>
        <p:grpSp>
          <p:nvGrpSpPr>
            <p:cNvPr id="12" name="组合 11"/>
            <p:cNvGrpSpPr/>
            <p:nvPr/>
          </p:nvGrpSpPr>
          <p:grpSpPr>
            <a:xfrm>
              <a:off x="2123229" y="1996834"/>
              <a:ext cx="3742811" cy="834815"/>
              <a:chOff x="7483989" y="3433235"/>
              <a:chExt cx="3742811" cy="834815"/>
            </a:xfrm>
          </p:grpSpPr>
          <p:sp>
            <p:nvSpPr>
              <p:cNvPr id="16" name="矩形 15"/>
              <p:cNvSpPr/>
              <p:nvPr/>
            </p:nvSpPr>
            <p:spPr>
              <a:xfrm>
                <a:off x="7483989" y="3732519"/>
                <a:ext cx="3742811"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65000"/>
                        <a:lumOff val="35000"/>
                      </a:schemeClr>
                    </a:solidFill>
                    <a:latin typeface="+mn-ea"/>
                    <a:cs typeface="+mn-ea"/>
                  </a:rPr>
                  <a:t>用户可以在投影仪或者计算机上进行演示也可以将演示文稿打印出来制作成胶片</a:t>
                </a:r>
              </a:p>
            </p:txBody>
          </p:sp>
          <p:sp>
            <p:nvSpPr>
              <p:cNvPr id="17" name="矩形 16"/>
              <p:cNvSpPr/>
              <p:nvPr/>
            </p:nvSpPr>
            <p:spPr>
              <a:xfrm>
                <a:off x="7483989" y="3433235"/>
                <a:ext cx="2050552" cy="407869"/>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867" dirty="0">
                    <a:solidFill>
                      <a:schemeClr val="tx1">
                        <a:lumMod val="65000"/>
                        <a:lumOff val="35000"/>
                      </a:schemeClr>
                    </a:solidFill>
                    <a:latin typeface="+mn-ea"/>
                    <a:cs typeface="+mn-ea"/>
                  </a:rPr>
                  <a:t>此处添加标题</a:t>
                </a:r>
              </a:p>
            </p:txBody>
          </p:sp>
        </p:grpSp>
        <p:grpSp>
          <p:nvGrpSpPr>
            <p:cNvPr id="13" name="组合 12"/>
            <p:cNvGrpSpPr/>
            <p:nvPr/>
          </p:nvGrpSpPr>
          <p:grpSpPr>
            <a:xfrm>
              <a:off x="1283903" y="2122141"/>
              <a:ext cx="751552" cy="584200"/>
              <a:chOff x="915919" y="1853169"/>
              <a:chExt cx="1012961" cy="787400"/>
            </a:xfrm>
          </p:grpSpPr>
          <p:sp>
            <p:nvSpPr>
              <p:cNvPr id="14" name="平行四边形 13"/>
              <p:cNvSpPr/>
              <p:nvPr/>
            </p:nvSpPr>
            <p:spPr>
              <a:xfrm>
                <a:off x="915919" y="1853169"/>
                <a:ext cx="1012961" cy="787400"/>
              </a:xfrm>
              <a:prstGeom prst="parallelogram">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latin typeface="+mn-ea"/>
                  <a:cs typeface="+mn-ea"/>
                </a:endParaRPr>
              </a:p>
            </p:txBody>
          </p:sp>
          <p:sp>
            <p:nvSpPr>
              <p:cNvPr id="15" name="椭圆 16"/>
              <p:cNvSpPr/>
              <p:nvPr/>
            </p:nvSpPr>
            <p:spPr>
              <a:xfrm>
                <a:off x="1237694" y="2062163"/>
                <a:ext cx="369412" cy="369412"/>
              </a:xfrm>
              <a:custGeom>
                <a:avLst/>
                <a:gdLst>
                  <a:gd name="connsiteX0" fmla="*/ 311151 w 331788"/>
                  <a:gd name="connsiteY0" fmla="*/ 34925 h 331788"/>
                  <a:gd name="connsiteX1" fmla="*/ 331788 w 331788"/>
                  <a:gd name="connsiteY1" fmla="*/ 92075 h 331788"/>
                  <a:gd name="connsiteX2" fmla="*/ 311151 w 331788"/>
                  <a:gd name="connsiteY2" fmla="*/ 98425 h 331788"/>
                  <a:gd name="connsiteX3" fmla="*/ 304801 w 331788"/>
                  <a:gd name="connsiteY3" fmla="*/ 76200 h 331788"/>
                  <a:gd name="connsiteX4" fmla="*/ 254001 w 331788"/>
                  <a:gd name="connsiteY4" fmla="*/ 222251 h 331788"/>
                  <a:gd name="connsiteX5" fmla="*/ 206376 w 331788"/>
                  <a:gd name="connsiteY5" fmla="*/ 146050 h 331788"/>
                  <a:gd name="connsiteX6" fmla="*/ 157163 w 331788"/>
                  <a:gd name="connsiteY6" fmla="*/ 241301 h 331788"/>
                  <a:gd name="connsiteX7" fmla="*/ 103188 w 331788"/>
                  <a:gd name="connsiteY7" fmla="*/ 163513 h 331788"/>
                  <a:gd name="connsiteX8" fmla="*/ 61913 w 331788"/>
                  <a:gd name="connsiteY8" fmla="*/ 242888 h 331788"/>
                  <a:gd name="connsiteX9" fmla="*/ 44450 w 331788"/>
                  <a:gd name="connsiteY9" fmla="*/ 231776 h 331788"/>
                  <a:gd name="connsiteX10" fmla="*/ 101600 w 331788"/>
                  <a:gd name="connsiteY10" fmla="*/ 123825 h 331788"/>
                  <a:gd name="connsiteX11" fmla="*/ 153988 w 331788"/>
                  <a:gd name="connsiteY11" fmla="*/ 201613 h 331788"/>
                  <a:gd name="connsiteX12" fmla="*/ 203201 w 331788"/>
                  <a:gd name="connsiteY12" fmla="*/ 106363 h 331788"/>
                  <a:gd name="connsiteX13" fmla="*/ 247651 w 331788"/>
                  <a:gd name="connsiteY13" fmla="*/ 174625 h 331788"/>
                  <a:gd name="connsiteX14" fmla="*/ 284163 w 331788"/>
                  <a:gd name="connsiteY14" fmla="*/ 69850 h 331788"/>
                  <a:gd name="connsiteX15" fmla="*/ 263526 w 331788"/>
                  <a:gd name="connsiteY15" fmla="*/ 79375 h 331788"/>
                  <a:gd name="connsiteX16" fmla="*/ 255588 w 331788"/>
                  <a:gd name="connsiteY16" fmla="*/ 61913 h 331788"/>
                  <a:gd name="connsiteX17" fmla="*/ 0 w 331788"/>
                  <a:gd name="connsiteY17" fmla="*/ 0 h 331788"/>
                  <a:gd name="connsiteX18" fmla="*/ 20637 w 331788"/>
                  <a:gd name="connsiteY18" fmla="*/ 0 h 331788"/>
                  <a:gd name="connsiteX19" fmla="*/ 20637 w 331788"/>
                  <a:gd name="connsiteY19" fmla="*/ 311151 h 331788"/>
                  <a:gd name="connsiteX20" fmla="*/ 331788 w 331788"/>
                  <a:gd name="connsiteY20" fmla="*/ 311151 h 331788"/>
                  <a:gd name="connsiteX21" fmla="*/ 331788 w 331788"/>
                  <a:gd name="connsiteY21" fmla="*/ 331788 h 331788"/>
                  <a:gd name="connsiteX22" fmla="*/ 0 w 331788"/>
                  <a:gd name="connsiteY22" fmla="*/ 331788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31788" h="331788">
                    <a:moveTo>
                      <a:pt x="311151" y="34925"/>
                    </a:moveTo>
                    <a:lnTo>
                      <a:pt x="331788" y="92075"/>
                    </a:lnTo>
                    <a:lnTo>
                      <a:pt x="311151" y="98425"/>
                    </a:lnTo>
                    <a:lnTo>
                      <a:pt x="304801" y="76200"/>
                    </a:lnTo>
                    <a:lnTo>
                      <a:pt x="254001" y="222251"/>
                    </a:lnTo>
                    <a:lnTo>
                      <a:pt x="206376" y="146050"/>
                    </a:lnTo>
                    <a:lnTo>
                      <a:pt x="157163" y="241301"/>
                    </a:lnTo>
                    <a:lnTo>
                      <a:pt x="103188" y="163513"/>
                    </a:lnTo>
                    <a:lnTo>
                      <a:pt x="61913" y="242888"/>
                    </a:lnTo>
                    <a:lnTo>
                      <a:pt x="44450" y="231776"/>
                    </a:lnTo>
                    <a:lnTo>
                      <a:pt x="101600" y="123825"/>
                    </a:lnTo>
                    <a:lnTo>
                      <a:pt x="153988" y="201613"/>
                    </a:lnTo>
                    <a:lnTo>
                      <a:pt x="203201" y="106363"/>
                    </a:lnTo>
                    <a:lnTo>
                      <a:pt x="247651" y="174625"/>
                    </a:lnTo>
                    <a:lnTo>
                      <a:pt x="284163" y="69850"/>
                    </a:lnTo>
                    <a:lnTo>
                      <a:pt x="263526" y="79375"/>
                    </a:lnTo>
                    <a:lnTo>
                      <a:pt x="255588" y="61913"/>
                    </a:lnTo>
                    <a:close/>
                    <a:moveTo>
                      <a:pt x="0" y="0"/>
                    </a:moveTo>
                    <a:lnTo>
                      <a:pt x="20637" y="0"/>
                    </a:lnTo>
                    <a:lnTo>
                      <a:pt x="20637" y="311151"/>
                    </a:lnTo>
                    <a:lnTo>
                      <a:pt x="331788" y="311151"/>
                    </a:lnTo>
                    <a:lnTo>
                      <a:pt x="331788" y="331788"/>
                    </a:lnTo>
                    <a:lnTo>
                      <a:pt x="0" y="33178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latin typeface="+mn-ea"/>
                  <a:cs typeface="+mn-ea"/>
                </a:endParaRPr>
              </a:p>
            </p:txBody>
          </p:sp>
        </p:grpSp>
      </p:grpSp>
      <p:grpSp>
        <p:nvGrpSpPr>
          <p:cNvPr id="18" name="组合 17"/>
          <p:cNvGrpSpPr/>
          <p:nvPr/>
        </p:nvGrpSpPr>
        <p:grpSpPr>
          <a:xfrm>
            <a:off x="1092489" y="4418162"/>
            <a:ext cx="4582137" cy="834816"/>
            <a:chOff x="1283903" y="1996834"/>
            <a:chExt cx="4582137" cy="834815"/>
          </a:xfrm>
        </p:grpSpPr>
        <p:grpSp>
          <p:nvGrpSpPr>
            <p:cNvPr id="19" name="组合 18"/>
            <p:cNvGrpSpPr/>
            <p:nvPr/>
          </p:nvGrpSpPr>
          <p:grpSpPr>
            <a:xfrm>
              <a:off x="2123229" y="1996834"/>
              <a:ext cx="3742811" cy="834815"/>
              <a:chOff x="7483989" y="3433235"/>
              <a:chExt cx="3742811" cy="834815"/>
            </a:xfrm>
          </p:grpSpPr>
          <p:sp>
            <p:nvSpPr>
              <p:cNvPr id="23" name="矩形 22"/>
              <p:cNvSpPr/>
              <p:nvPr/>
            </p:nvSpPr>
            <p:spPr>
              <a:xfrm>
                <a:off x="7483989" y="3732519"/>
                <a:ext cx="3742811"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65000"/>
                        <a:lumOff val="35000"/>
                      </a:schemeClr>
                    </a:solidFill>
                    <a:latin typeface="+mn-ea"/>
                    <a:cs typeface="+mn-ea"/>
                  </a:rPr>
                  <a:t>用户可以在投影仪或者计算机上进行演示也可以将演示文稿打印出来制作成胶片</a:t>
                </a:r>
              </a:p>
            </p:txBody>
          </p:sp>
          <p:sp>
            <p:nvSpPr>
              <p:cNvPr id="24" name="矩形 23"/>
              <p:cNvSpPr/>
              <p:nvPr/>
            </p:nvSpPr>
            <p:spPr>
              <a:xfrm>
                <a:off x="7483989" y="3433235"/>
                <a:ext cx="2050552" cy="407869"/>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867" dirty="0">
                    <a:solidFill>
                      <a:schemeClr val="tx1">
                        <a:lumMod val="65000"/>
                        <a:lumOff val="35000"/>
                      </a:schemeClr>
                    </a:solidFill>
                    <a:latin typeface="+mn-ea"/>
                    <a:cs typeface="+mn-ea"/>
                  </a:rPr>
                  <a:t>此处添加标题</a:t>
                </a:r>
              </a:p>
            </p:txBody>
          </p:sp>
        </p:grpSp>
        <p:grpSp>
          <p:nvGrpSpPr>
            <p:cNvPr id="20" name="组合 19"/>
            <p:cNvGrpSpPr/>
            <p:nvPr/>
          </p:nvGrpSpPr>
          <p:grpSpPr>
            <a:xfrm>
              <a:off x="1283903" y="2122141"/>
              <a:ext cx="751552" cy="584200"/>
              <a:chOff x="915919" y="1853169"/>
              <a:chExt cx="1012961" cy="787400"/>
            </a:xfrm>
          </p:grpSpPr>
          <p:sp>
            <p:nvSpPr>
              <p:cNvPr id="21" name="平行四边形 20"/>
              <p:cNvSpPr/>
              <p:nvPr/>
            </p:nvSpPr>
            <p:spPr>
              <a:xfrm>
                <a:off x="915919" y="1853169"/>
                <a:ext cx="1012961" cy="787400"/>
              </a:xfrm>
              <a:prstGeom prst="parallelogram">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latin typeface="+mn-ea"/>
                  <a:cs typeface="+mn-ea"/>
                </a:endParaRPr>
              </a:p>
            </p:txBody>
          </p:sp>
          <p:sp>
            <p:nvSpPr>
              <p:cNvPr id="22" name="椭圆 23"/>
              <p:cNvSpPr/>
              <p:nvPr/>
            </p:nvSpPr>
            <p:spPr>
              <a:xfrm>
                <a:off x="1237694" y="2087311"/>
                <a:ext cx="369412" cy="319115"/>
              </a:xfrm>
              <a:custGeom>
                <a:avLst/>
                <a:gdLst>
                  <a:gd name="T0" fmla="*/ 185 w 256"/>
                  <a:gd name="T1" fmla="*/ 0 h 222"/>
                  <a:gd name="T2" fmla="*/ 256 w 256"/>
                  <a:gd name="T3" fmla="*/ 71 h 222"/>
                  <a:gd name="T4" fmla="*/ 128 w 256"/>
                  <a:gd name="T5" fmla="*/ 222 h 222"/>
                  <a:gd name="T6" fmla="*/ 0 w 256"/>
                  <a:gd name="T7" fmla="*/ 71 h 222"/>
                  <a:gd name="T8" fmla="*/ 71 w 256"/>
                  <a:gd name="T9" fmla="*/ 0 h 222"/>
                  <a:gd name="T10" fmla="*/ 128 w 256"/>
                  <a:gd name="T11" fmla="*/ 30 h 222"/>
                  <a:gd name="T12" fmla="*/ 185 w 256"/>
                  <a:gd name="T13" fmla="*/ 0 h 222"/>
                </a:gdLst>
                <a:ahLst/>
                <a:cxnLst>
                  <a:cxn ang="0">
                    <a:pos x="T0" y="T1"/>
                  </a:cxn>
                  <a:cxn ang="0">
                    <a:pos x="T2" y="T3"/>
                  </a:cxn>
                  <a:cxn ang="0">
                    <a:pos x="T4" y="T5"/>
                  </a:cxn>
                  <a:cxn ang="0">
                    <a:pos x="T6" y="T7"/>
                  </a:cxn>
                  <a:cxn ang="0">
                    <a:pos x="T8" y="T9"/>
                  </a:cxn>
                  <a:cxn ang="0">
                    <a:pos x="T10" y="T11"/>
                  </a:cxn>
                  <a:cxn ang="0">
                    <a:pos x="T12" y="T13"/>
                  </a:cxn>
                </a:cxnLst>
                <a:rect l="0" t="0" r="r" b="b"/>
                <a:pathLst>
                  <a:path w="256" h="222">
                    <a:moveTo>
                      <a:pt x="185" y="0"/>
                    </a:moveTo>
                    <a:cubicBezTo>
                      <a:pt x="224" y="0"/>
                      <a:pt x="256" y="32"/>
                      <a:pt x="256" y="71"/>
                    </a:cubicBezTo>
                    <a:cubicBezTo>
                      <a:pt x="256" y="136"/>
                      <a:pt x="128" y="222"/>
                      <a:pt x="128" y="222"/>
                    </a:cubicBezTo>
                    <a:cubicBezTo>
                      <a:pt x="128" y="222"/>
                      <a:pt x="0" y="139"/>
                      <a:pt x="0" y="71"/>
                    </a:cubicBezTo>
                    <a:cubicBezTo>
                      <a:pt x="0" y="23"/>
                      <a:pt x="32" y="0"/>
                      <a:pt x="71" y="0"/>
                    </a:cubicBezTo>
                    <a:cubicBezTo>
                      <a:pt x="94" y="0"/>
                      <a:pt x="115" y="12"/>
                      <a:pt x="128" y="30"/>
                    </a:cubicBezTo>
                    <a:cubicBezTo>
                      <a:pt x="141" y="12"/>
                      <a:pt x="162" y="0"/>
                      <a:pt x="18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latin typeface="+mn-ea"/>
                  <a:cs typeface="+mn-ea"/>
                </a:endParaRPr>
              </a:p>
            </p:txBody>
          </p:sp>
        </p:grpSp>
      </p:grpSp>
      <p:sp>
        <p:nvSpPr>
          <p:cNvPr id="25" name="矩形 24"/>
          <p:cNvSpPr/>
          <p:nvPr/>
        </p:nvSpPr>
        <p:spPr>
          <a:xfrm>
            <a:off x="6192011" y="1796820"/>
            <a:ext cx="2400267" cy="1780249"/>
          </a:xfrm>
          <a:prstGeom prst="rect">
            <a:avLst/>
          </a:prstGeom>
          <a:blipFill>
            <a:blip r:embed="rId3"/>
            <a:stretch>
              <a:fillRect/>
            </a:stretch>
          </a:blipFill>
          <a:ln w="381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26" name="矩形 25"/>
          <p:cNvSpPr/>
          <p:nvPr/>
        </p:nvSpPr>
        <p:spPr>
          <a:xfrm>
            <a:off x="8784299" y="1796820"/>
            <a:ext cx="2400267" cy="1780249"/>
          </a:xfrm>
          <a:prstGeom prst="rect">
            <a:avLst/>
          </a:prstGeom>
          <a:blipFill>
            <a:blip r:embed="rId4"/>
            <a:stretch>
              <a:fillRect/>
            </a:stretch>
          </a:blipFill>
          <a:ln w="381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27" name="矩形 26"/>
          <p:cNvSpPr/>
          <p:nvPr/>
        </p:nvSpPr>
        <p:spPr>
          <a:xfrm>
            <a:off x="6192011" y="3760986"/>
            <a:ext cx="2400267" cy="1780249"/>
          </a:xfrm>
          <a:prstGeom prst="rect">
            <a:avLst/>
          </a:prstGeom>
          <a:blipFill>
            <a:blip r:embed="rId5"/>
            <a:stretch>
              <a:fillRect/>
            </a:stretch>
          </a:blipFill>
          <a:ln w="381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28" name="矩形 27"/>
          <p:cNvSpPr/>
          <p:nvPr/>
        </p:nvSpPr>
        <p:spPr>
          <a:xfrm>
            <a:off x="8784299" y="3760986"/>
            <a:ext cx="2400267" cy="1780249"/>
          </a:xfrm>
          <a:prstGeom prst="rect">
            <a:avLst/>
          </a:prstGeom>
          <a:blipFill>
            <a:blip r:embed="rId6"/>
            <a:stretch>
              <a:fillRect/>
            </a:stretch>
          </a:blipFill>
          <a:ln w="381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Tree>
    <p:extLst>
      <p:ext uri="{BB962C8B-B14F-4D97-AF65-F5344CB8AC3E}">
        <p14:creationId xmlns:p14="http://schemas.microsoft.com/office/powerpoint/2010/main" val="29342009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0-#ppt_w/2"/>
                                          </p:val>
                                        </p:tav>
                                        <p:tav tm="100000">
                                          <p:val>
                                            <p:strVal val="#ppt_x"/>
                                          </p:val>
                                        </p:tav>
                                      </p:tavLst>
                                    </p:anim>
                                    <p:anim calcmode="lin" valueType="num">
                                      <p:cBhvr additive="base">
                                        <p:cTn id="18" dur="500" fill="hold"/>
                                        <p:tgtEl>
                                          <p:spTgt spid="1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12330" t="28327" r="76928" b="37987"/>
          <a:stretch/>
        </p:blipFill>
        <p:spPr>
          <a:xfrm>
            <a:off x="1503336" y="2107768"/>
            <a:ext cx="1309606" cy="2053527"/>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图片 5"/>
          <p:cNvPicPr>
            <a:picLocks noChangeAspect="1"/>
          </p:cNvPicPr>
          <p:nvPr/>
        </p:nvPicPr>
        <p:blipFill rotWithShape="1">
          <a:blip r:embed="rId5">
            <a:extLst>
              <a:ext uri="{28A0092B-C50C-407E-A947-70E740481C1C}">
                <a14:useLocalDpi xmlns:a14="http://schemas.microsoft.com/office/drawing/2010/main" val="0"/>
              </a:ext>
            </a:extLst>
          </a:blip>
          <a:srcRect l="49610"/>
          <a:stretch/>
        </p:blipFill>
        <p:spPr>
          <a:xfrm>
            <a:off x="6048462" y="381000"/>
            <a:ext cx="6143538" cy="6096000"/>
          </a:xfrm>
          <a:prstGeom prst="rect">
            <a:avLst/>
          </a:prstGeom>
        </p:spPr>
      </p:pic>
      <p:pic>
        <p:nvPicPr>
          <p:cNvPr id="7" name="图片 6"/>
          <p:cNvPicPr>
            <a:picLocks noChangeAspect="1"/>
          </p:cNvPicPr>
          <p:nvPr/>
        </p:nvPicPr>
        <p:blipFill rotWithShape="1">
          <a:blip r:embed="rId5">
            <a:extLst>
              <a:ext uri="{28A0092B-C50C-407E-A947-70E740481C1C}">
                <a14:useLocalDpi xmlns:a14="http://schemas.microsoft.com/office/drawing/2010/main" val="0"/>
              </a:ext>
            </a:extLst>
          </a:blip>
          <a:srcRect r="50321" b="65791"/>
          <a:stretch/>
        </p:blipFill>
        <p:spPr>
          <a:xfrm>
            <a:off x="0" y="381000"/>
            <a:ext cx="6056851" cy="2085363"/>
          </a:xfrm>
          <a:prstGeom prst="rect">
            <a:avLst/>
          </a:prstGeom>
        </p:spPr>
      </p:pic>
      <p:pic>
        <p:nvPicPr>
          <p:cNvPr id="8" name="图片 7"/>
          <p:cNvPicPr>
            <a:picLocks noChangeAspect="1"/>
          </p:cNvPicPr>
          <p:nvPr/>
        </p:nvPicPr>
        <p:blipFill rotWithShape="1">
          <a:blip r:embed="rId6">
            <a:duotone>
              <a:prstClr val="black"/>
              <a:schemeClr val="accent6">
                <a:tint val="45000"/>
                <a:satMod val="400000"/>
              </a:schemeClr>
            </a:duotone>
            <a:extLst>
              <a:ext uri="{BEBA8EAE-BF5A-486C-A8C5-ECC9F3942E4B}">
                <a14:imgProps xmlns:a14="http://schemas.microsoft.com/office/drawing/2010/main">
                  <a14:imgLayer r:embed="rId7">
                    <a14:imgEffect>
                      <a14:artisticPhotocopy/>
                    </a14:imgEffect>
                    <a14:imgEffect>
                      <a14:sharpenSoften amount="50000"/>
                    </a14:imgEffect>
                    <a14:imgEffect>
                      <a14:colorTemperature colorTemp="11200"/>
                    </a14:imgEffect>
                    <a14:imgEffect>
                      <a14:saturation sat="400000"/>
                    </a14:imgEffect>
                    <a14:imgEffect>
                      <a14:brightnessContrast bright="-20000" contrast="-20000"/>
                    </a14:imgEffect>
                  </a14:imgLayer>
                </a14:imgProps>
              </a:ext>
              <a:ext uri="{28A0092B-C50C-407E-A947-70E740481C1C}">
                <a14:useLocalDpi xmlns:a14="http://schemas.microsoft.com/office/drawing/2010/main" val="0"/>
              </a:ext>
            </a:extLst>
          </a:blip>
          <a:srcRect t="33796" r="52523" b="38681"/>
          <a:stretch/>
        </p:blipFill>
        <p:spPr>
          <a:xfrm>
            <a:off x="0" y="2441196"/>
            <a:ext cx="5788404" cy="1677798"/>
          </a:xfrm>
          <a:prstGeom prst="rect">
            <a:avLst/>
          </a:prstGeom>
          <a:effectLst/>
        </p:spPr>
      </p:pic>
      <p:pic>
        <p:nvPicPr>
          <p:cNvPr id="13" name="图片 12"/>
          <p:cNvPicPr>
            <a:picLocks noChangeAspect="1"/>
          </p:cNvPicPr>
          <p:nvPr/>
        </p:nvPicPr>
        <p:blipFill rotWithShape="1">
          <a:blip r:embed="rId3">
            <a:extLst>
              <a:ext uri="{28A0092B-C50C-407E-A947-70E740481C1C}">
                <a14:useLocalDpi xmlns:a14="http://schemas.microsoft.com/office/drawing/2010/main" val="0"/>
              </a:ext>
            </a:extLst>
          </a:blip>
          <a:srcRect l="41059" t="28327" r="51568" b="37987"/>
          <a:stretch/>
        </p:blipFill>
        <p:spPr>
          <a:xfrm>
            <a:off x="5005952" y="2107768"/>
            <a:ext cx="898901" cy="2053527"/>
          </a:xfrm>
          <a:prstGeom prst="rect">
            <a:avLst/>
          </a:prstGeom>
        </p:spPr>
      </p:pic>
      <p:sp>
        <p:nvSpPr>
          <p:cNvPr id="10" name="矩形 9"/>
          <p:cNvSpPr/>
          <p:nvPr/>
        </p:nvSpPr>
        <p:spPr>
          <a:xfrm>
            <a:off x="2358697" y="4199187"/>
            <a:ext cx="2892998" cy="492443"/>
          </a:xfrm>
          <a:prstGeom prst="rect">
            <a:avLst/>
          </a:prstGeom>
        </p:spPr>
        <p:txBody>
          <a:bodyPr wrap="square">
            <a:spAutoFit/>
          </a:bodyPr>
          <a:lstStyle/>
          <a:p>
            <a:pPr algn="dist"/>
            <a:r>
              <a:rPr lang="zh-CN" altLang="en-US" sz="2600" dirty="0">
                <a:solidFill>
                  <a:schemeClr val="accent1"/>
                </a:solidFill>
                <a:latin typeface="+mn-ea"/>
              </a:rPr>
              <a:t>单击输入标题内容</a:t>
            </a:r>
          </a:p>
        </p:txBody>
      </p:sp>
      <p:sp>
        <p:nvSpPr>
          <p:cNvPr id="15" name="矩形 14">
            <a:extLst>
              <a:ext uri="{FF2B5EF4-FFF2-40B4-BE49-F238E27FC236}">
                <a16:creationId xmlns:a16="http://schemas.microsoft.com/office/drawing/2014/main" xmlns="" id="{4F5821CD-AB65-4B12-A11C-1D636635A0B5}"/>
              </a:ext>
            </a:extLst>
          </p:cNvPr>
          <p:cNvSpPr/>
          <p:nvPr/>
        </p:nvSpPr>
        <p:spPr>
          <a:xfrm>
            <a:off x="1405907" y="4608203"/>
            <a:ext cx="4798579" cy="420756"/>
          </a:xfrm>
          <a:prstGeom prst="rect">
            <a:avLst/>
          </a:prstGeom>
        </p:spPr>
        <p:txBody>
          <a:bodyPr wrap="square">
            <a:spAutoFit/>
          </a:bodyPr>
          <a:lstStyle/>
          <a:p>
            <a:pPr algn="ctr">
              <a:lnSpc>
                <a:spcPct val="150000"/>
              </a:lnSpc>
            </a:pPr>
            <a:r>
              <a:rPr lang="en-US" altLang="zh-CN" sz="500" dirty="0">
                <a:solidFill>
                  <a:schemeClr val="accent1"/>
                </a:solidFill>
                <a:latin typeface="Adobe Myungjo Std M" panose="02020600000000000000" pitchFamily="18" charset="-128"/>
                <a:ea typeface="Adobe Myungjo Std M" panose="02020600000000000000" pitchFamily="18" charset="-128"/>
                <a:cs typeface="+mn-ea"/>
              </a:rPr>
              <a:t>YOU CONTENT TO PLAY HERE,OR THROUGH YOUR COPY,PASTE IN THIS BOX,AND SELECT ONLY THE </a:t>
            </a:r>
            <a:r>
              <a:rPr lang="en-US" altLang="zh-CN" sz="500" dirty="0" smtClean="0">
                <a:solidFill>
                  <a:schemeClr val="accent1"/>
                </a:solidFill>
                <a:latin typeface="Adobe Myungjo Std M" panose="02020600000000000000" pitchFamily="18" charset="-128"/>
                <a:ea typeface="Adobe Myungjo Std M" panose="02020600000000000000" pitchFamily="18" charset="-128"/>
                <a:cs typeface="+mn-ea"/>
              </a:rPr>
              <a:t>TEXT</a:t>
            </a:r>
            <a:r>
              <a:rPr lang="en-US" altLang="zh-CN" sz="500" dirty="0">
                <a:solidFill>
                  <a:schemeClr val="accent1"/>
                </a:solidFill>
                <a:latin typeface="Adobe Myungjo Std M" panose="02020600000000000000" pitchFamily="18" charset="-128"/>
                <a:ea typeface="Adobe Myungjo Std M" panose="02020600000000000000" pitchFamily="18" charset="-128"/>
                <a:cs typeface="+mn-ea"/>
              </a:rPr>
              <a:t>. YOU </a:t>
            </a:r>
            <a:endParaRPr lang="en-US" altLang="zh-CN" sz="500" dirty="0" smtClean="0">
              <a:solidFill>
                <a:schemeClr val="accent1"/>
              </a:solidFill>
              <a:latin typeface="Adobe Myungjo Std M" panose="02020600000000000000" pitchFamily="18" charset="-128"/>
              <a:ea typeface="Adobe Myungjo Std M" panose="02020600000000000000" pitchFamily="18" charset="-128"/>
              <a:cs typeface="+mn-ea"/>
            </a:endParaRPr>
          </a:p>
          <a:p>
            <a:pPr algn="ctr">
              <a:lnSpc>
                <a:spcPct val="150000"/>
              </a:lnSpc>
            </a:pPr>
            <a:r>
              <a:rPr lang="en-US" altLang="zh-CN" sz="500" dirty="0" smtClean="0">
                <a:solidFill>
                  <a:schemeClr val="accent1"/>
                </a:solidFill>
                <a:latin typeface="Adobe Myungjo Std M" panose="02020600000000000000" pitchFamily="18" charset="-128"/>
                <a:ea typeface="Adobe Myungjo Std M" panose="02020600000000000000" pitchFamily="18" charset="-128"/>
                <a:cs typeface="+mn-ea"/>
              </a:rPr>
              <a:t>CONTENT TO </a:t>
            </a:r>
            <a:r>
              <a:rPr lang="en-US" altLang="zh-CN" sz="500" dirty="0">
                <a:solidFill>
                  <a:schemeClr val="accent1"/>
                </a:solidFill>
                <a:latin typeface="Adobe Myungjo Std M" panose="02020600000000000000" pitchFamily="18" charset="-128"/>
                <a:ea typeface="Adobe Myungjo Std M" panose="02020600000000000000" pitchFamily="18" charset="-128"/>
                <a:cs typeface="+mn-ea"/>
              </a:rPr>
              <a:t>PLAY HERE,OR THROUGH YOUR COPY,PASTE IN THIS BOX,AND SELECT ONLY THE </a:t>
            </a:r>
            <a:r>
              <a:rPr lang="en-US" altLang="zh-CN" sz="500" dirty="0" smtClean="0">
                <a:solidFill>
                  <a:schemeClr val="accent1"/>
                </a:solidFill>
                <a:latin typeface="Adobe Myungjo Std M" panose="02020600000000000000" pitchFamily="18" charset="-128"/>
                <a:ea typeface="Adobe Myungjo Std M" panose="02020600000000000000" pitchFamily="18" charset="-128"/>
                <a:cs typeface="+mn-ea"/>
              </a:rPr>
              <a:t>TEXT</a:t>
            </a:r>
            <a:r>
              <a:rPr lang="en-US" altLang="zh-CN" sz="500" dirty="0">
                <a:solidFill>
                  <a:schemeClr val="accent1"/>
                </a:solidFill>
                <a:latin typeface="Adobe Myungjo Std M" panose="02020600000000000000" pitchFamily="18" charset="-128"/>
                <a:ea typeface="Adobe Myungjo Std M" panose="02020600000000000000" pitchFamily="18" charset="-128"/>
                <a:cs typeface="+mn-ea"/>
              </a:rPr>
              <a:t>. YOU CONTENT TO PLAY HERE,OR THROUGH YOUR COPY,PASTE IN THIS BOX,AND SELECT ONLY THE TEXT.</a:t>
            </a:r>
            <a:endParaRPr lang="zh-CN" altLang="en-US" sz="500" dirty="0">
              <a:solidFill>
                <a:schemeClr val="accent1"/>
              </a:solidFill>
              <a:latin typeface="Adobe Myungjo Std M" panose="02020600000000000000" pitchFamily="18" charset="-128"/>
              <a:cs typeface="+mn-ea"/>
            </a:endParaRPr>
          </a:p>
        </p:txBody>
      </p:sp>
    </p:spTree>
    <p:extLst>
      <p:ext uri="{BB962C8B-B14F-4D97-AF65-F5344CB8AC3E}">
        <p14:creationId xmlns:p14="http://schemas.microsoft.com/office/powerpoint/2010/main" val="2536282760"/>
      </p:ext>
    </p:extLst>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SCORM_RATE_SLIDES" val="0"/>
</p:tagLst>
</file>

<file path=ppt/tags/tag10.xml><?xml version="1.0" encoding="utf-8"?>
<p:tagLst xmlns:a="http://schemas.openxmlformats.org/drawingml/2006/main" xmlns:r="http://schemas.openxmlformats.org/officeDocument/2006/relationships" xmlns:p="http://schemas.openxmlformats.org/presentationml/2006/main">
  <p:tag name="PA" val="v4.0.0"/>
</p:tagLst>
</file>

<file path=ppt/tags/tag11.xml><?xml version="1.0" encoding="utf-8"?>
<p:tagLst xmlns:a="http://schemas.openxmlformats.org/drawingml/2006/main" xmlns:r="http://schemas.openxmlformats.org/officeDocument/2006/relationships" xmlns:p="http://schemas.openxmlformats.org/presentationml/2006/main">
  <p:tag name="PA" val="v4.0.0"/>
</p:tagLst>
</file>

<file path=ppt/tags/tag12.xml><?xml version="1.0" encoding="utf-8"?>
<p:tagLst xmlns:a="http://schemas.openxmlformats.org/drawingml/2006/main" xmlns:r="http://schemas.openxmlformats.org/officeDocument/2006/relationships" xmlns:p="http://schemas.openxmlformats.org/presentationml/2006/main">
  <p:tag name="PA" val="v4.0.0"/>
</p:tagLst>
</file>

<file path=ppt/tags/tag13.xml><?xml version="1.0" encoding="utf-8"?>
<p:tagLst xmlns:a="http://schemas.openxmlformats.org/drawingml/2006/main" xmlns:r="http://schemas.openxmlformats.org/officeDocument/2006/relationships" xmlns:p="http://schemas.openxmlformats.org/presentationml/2006/main">
  <p:tag name="PA" val="v4.0.0"/>
</p:tagLst>
</file>

<file path=ppt/tags/tag14.xml><?xml version="1.0" encoding="utf-8"?>
<p:tagLst xmlns:a="http://schemas.openxmlformats.org/drawingml/2006/main" xmlns:r="http://schemas.openxmlformats.org/officeDocument/2006/relationships" xmlns:p="http://schemas.openxmlformats.org/presentationml/2006/main">
  <p:tag name="PA" val="v4.0.0"/>
</p:tagLst>
</file>

<file path=ppt/tags/tag15.xml><?xml version="1.0" encoding="utf-8"?>
<p:tagLst xmlns:a="http://schemas.openxmlformats.org/drawingml/2006/main" xmlns:r="http://schemas.openxmlformats.org/officeDocument/2006/relationships" xmlns:p="http://schemas.openxmlformats.org/presentationml/2006/main">
  <p:tag name="PA" val="v4.0.0"/>
</p:tagLst>
</file>

<file path=ppt/tags/tag16.xml><?xml version="1.0" encoding="utf-8"?>
<p:tagLst xmlns:a="http://schemas.openxmlformats.org/drawingml/2006/main" xmlns:r="http://schemas.openxmlformats.org/officeDocument/2006/relationships" xmlns:p="http://schemas.openxmlformats.org/presentationml/2006/main">
  <p:tag name="PA" val="v4.0.0"/>
</p:tagLst>
</file>

<file path=ppt/tags/tag17.xml><?xml version="1.0" encoding="utf-8"?>
<p:tagLst xmlns:a="http://schemas.openxmlformats.org/drawingml/2006/main" xmlns:r="http://schemas.openxmlformats.org/officeDocument/2006/relationships" xmlns:p="http://schemas.openxmlformats.org/presentationml/2006/main">
  <p:tag name="PA" val="v4.0.0"/>
</p:tagLst>
</file>

<file path=ppt/tags/tag18.xml><?xml version="1.0" encoding="utf-8"?>
<p:tagLst xmlns:a="http://schemas.openxmlformats.org/drawingml/2006/main" xmlns:r="http://schemas.openxmlformats.org/officeDocument/2006/relationships" xmlns:p="http://schemas.openxmlformats.org/presentationml/2006/main">
  <p:tag name="PA" val="v4.0.0"/>
</p:tagLst>
</file>

<file path=ppt/tags/tag19.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20.xml><?xml version="1.0" encoding="utf-8"?>
<p:tagLst xmlns:a="http://schemas.openxmlformats.org/drawingml/2006/main" xmlns:r="http://schemas.openxmlformats.org/officeDocument/2006/relationships" xmlns:p="http://schemas.openxmlformats.org/presentationml/2006/main">
  <p:tag name="PA" val="v4.0.0"/>
</p:tagLst>
</file>

<file path=ppt/tags/tag21.xml><?xml version="1.0" encoding="utf-8"?>
<p:tagLst xmlns:a="http://schemas.openxmlformats.org/drawingml/2006/main" xmlns:r="http://schemas.openxmlformats.org/officeDocument/2006/relationships" xmlns:p="http://schemas.openxmlformats.org/presentationml/2006/main">
  <p:tag name="PA" val="v4.0.0"/>
</p:tagLst>
</file>

<file path=ppt/tags/tag22.xml><?xml version="1.0" encoding="utf-8"?>
<p:tagLst xmlns:a="http://schemas.openxmlformats.org/drawingml/2006/main" xmlns:r="http://schemas.openxmlformats.org/officeDocument/2006/relationships" xmlns:p="http://schemas.openxmlformats.org/presentationml/2006/main">
  <p:tag name="PA" val="v4.0.0"/>
</p:tagLst>
</file>

<file path=ppt/tags/tag23.xml><?xml version="1.0" encoding="utf-8"?>
<p:tagLst xmlns:a="http://schemas.openxmlformats.org/drawingml/2006/main" xmlns:r="http://schemas.openxmlformats.org/officeDocument/2006/relationships" xmlns:p="http://schemas.openxmlformats.org/presentationml/2006/main">
  <p:tag name="PA" val="v4.0.0"/>
</p:tagLst>
</file>

<file path=ppt/tags/tag24.xml><?xml version="1.0" encoding="utf-8"?>
<p:tagLst xmlns:a="http://schemas.openxmlformats.org/drawingml/2006/main" xmlns:r="http://schemas.openxmlformats.org/officeDocument/2006/relationships" xmlns:p="http://schemas.openxmlformats.org/presentationml/2006/main">
  <p:tag name="PA" val="v4.0.0"/>
</p:tagLst>
</file>

<file path=ppt/tags/tag25.xml><?xml version="1.0" encoding="utf-8"?>
<p:tagLst xmlns:a="http://schemas.openxmlformats.org/drawingml/2006/main" xmlns:r="http://schemas.openxmlformats.org/officeDocument/2006/relationships" xmlns:p="http://schemas.openxmlformats.org/presentationml/2006/main">
  <p:tag name="PA" val="v4.0.0"/>
</p:tagLst>
</file>

<file path=ppt/tags/tag26.xml><?xml version="1.0" encoding="utf-8"?>
<p:tagLst xmlns:a="http://schemas.openxmlformats.org/drawingml/2006/main" xmlns:r="http://schemas.openxmlformats.org/officeDocument/2006/relationships" xmlns:p="http://schemas.openxmlformats.org/presentationml/2006/main">
  <p:tag name="PA" val="v4.0.0"/>
</p:tagLst>
</file>

<file path=ppt/tags/tag27.xml><?xml version="1.0" encoding="utf-8"?>
<p:tagLst xmlns:a="http://schemas.openxmlformats.org/drawingml/2006/main" xmlns:r="http://schemas.openxmlformats.org/officeDocument/2006/relationships" xmlns:p="http://schemas.openxmlformats.org/presentationml/2006/main">
  <p:tag name="PA" val="v4.0.0"/>
</p:tagLst>
</file>

<file path=ppt/tags/tag28.xml><?xml version="1.0" encoding="utf-8"?>
<p:tagLst xmlns:a="http://schemas.openxmlformats.org/drawingml/2006/main" xmlns:r="http://schemas.openxmlformats.org/officeDocument/2006/relationships" xmlns:p="http://schemas.openxmlformats.org/presentationml/2006/main">
  <p:tag name="PA" val="v4.0.0"/>
</p:tagLst>
</file>

<file path=ppt/tags/tag29.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0.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5.xml><?xml version="1.0" encoding="utf-8"?>
<p:tagLst xmlns:a="http://schemas.openxmlformats.org/drawingml/2006/main" xmlns:r="http://schemas.openxmlformats.org/officeDocument/2006/relationships" xmlns:p="http://schemas.openxmlformats.org/presentationml/2006/main">
  <p:tag name="PA" val="v3.0.0"/>
</p:tagLst>
</file>

<file path=ppt/tags/tag36.xml><?xml version="1.0" encoding="utf-8"?>
<p:tagLst xmlns:a="http://schemas.openxmlformats.org/drawingml/2006/main" xmlns:r="http://schemas.openxmlformats.org/officeDocument/2006/relationships" xmlns:p="http://schemas.openxmlformats.org/presentationml/2006/main">
  <p:tag name="PA" val="v3.0.0"/>
</p:tagLst>
</file>

<file path=ppt/tags/tag37.xml><?xml version="1.0" encoding="utf-8"?>
<p:tagLst xmlns:a="http://schemas.openxmlformats.org/drawingml/2006/main" xmlns:r="http://schemas.openxmlformats.org/officeDocument/2006/relationships" xmlns:p="http://schemas.openxmlformats.org/presentationml/2006/main">
  <p:tag name="PA" val="v3.0.0"/>
</p:tagLst>
</file>

<file path=ppt/tags/tag38.xml><?xml version="1.0" encoding="utf-8"?>
<p:tagLst xmlns:a="http://schemas.openxmlformats.org/drawingml/2006/main" xmlns:r="http://schemas.openxmlformats.org/officeDocument/2006/relationships" xmlns:p="http://schemas.openxmlformats.org/presentationml/2006/main">
  <p:tag name="PA" val="v3.0.0"/>
</p:tagLst>
</file>

<file path=ppt/tags/tag39.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40.xml><?xml version="1.0" encoding="utf-8"?>
<p:tagLst xmlns:a="http://schemas.openxmlformats.org/drawingml/2006/main" xmlns:r="http://schemas.openxmlformats.org/officeDocument/2006/relationships" xmlns:p="http://schemas.openxmlformats.org/presentationml/2006/main">
  <p:tag name="PA" val="v3.0.0"/>
</p:tagLst>
</file>

<file path=ppt/tags/tag4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4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43.xml><?xml version="1.0" encoding="utf-8"?>
<p:tagLst xmlns:a="http://schemas.openxmlformats.org/drawingml/2006/main" xmlns:r="http://schemas.openxmlformats.org/officeDocument/2006/relationships" xmlns:p="http://schemas.openxmlformats.org/presentationml/2006/main">
  <p:tag name="MH" val="20161011234546"/>
  <p:tag name="MH_LIBRARY" val="GRAPHIC"/>
  <p:tag name="MH_TYPE" val="Text"/>
  <p:tag name="MH_ORDER" val="1"/>
</p:tagLst>
</file>

<file path=ppt/tags/tag44.xml><?xml version="1.0" encoding="utf-8"?>
<p:tagLst xmlns:a="http://schemas.openxmlformats.org/drawingml/2006/main" xmlns:r="http://schemas.openxmlformats.org/officeDocument/2006/relationships" xmlns:p="http://schemas.openxmlformats.org/presentationml/2006/main">
  <p:tag name="MH" val="20161011234546"/>
  <p:tag name="MH_LIBRARY" val="GRAPHIC"/>
  <p:tag name="MH_TYPE" val="Picture"/>
  <p:tag name="MH_ORDER" val="1"/>
</p:tagLst>
</file>

<file path=ppt/tags/tag45.xml><?xml version="1.0" encoding="utf-8"?>
<p:tagLst xmlns:a="http://schemas.openxmlformats.org/drawingml/2006/main" xmlns:r="http://schemas.openxmlformats.org/officeDocument/2006/relationships" xmlns:p="http://schemas.openxmlformats.org/presentationml/2006/main">
  <p:tag name="MH" val="20161011234546"/>
  <p:tag name="MH_LIBRARY" val="GRAPHIC"/>
  <p:tag name="MH_TYPE" val="Picture"/>
  <p:tag name="MH_ORDER" val="2"/>
</p:tagLst>
</file>

<file path=ppt/tags/tag46.xml><?xml version="1.0" encoding="utf-8"?>
<p:tagLst xmlns:a="http://schemas.openxmlformats.org/drawingml/2006/main" xmlns:r="http://schemas.openxmlformats.org/officeDocument/2006/relationships" xmlns:p="http://schemas.openxmlformats.org/presentationml/2006/main">
  <p:tag name="MH" val="20161011234546"/>
  <p:tag name="MH_LIBRARY" val="GRAPHIC"/>
  <p:tag name="MH_TYPE" val="Picture"/>
  <p:tag name="MH_ORDER" val="3"/>
</p:tagLst>
</file>

<file path=ppt/tags/tag47.xml><?xml version="1.0" encoding="utf-8"?>
<p:tagLst xmlns:a="http://schemas.openxmlformats.org/drawingml/2006/main" xmlns:r="http://schemas.openxmlformats.org/officeDocument/2006/relationships" xmlns:p="http://schemas.openxmlformats.org/presentationml/2006/main">
  <p:tag name="MH" val="20161011234546"/>
  <p:tag name="MH_LIBRARY" val="GRAPHIC"/>
  <p:tag name="MH_TYPE" val="Picture"/>
  <p:tag name="MH_ORDER" val="4"/>
</p:tagLst>
</file>

<file path=ppt/tags/tag48.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49.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50.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5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5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53.xml><?xml version="1.0" encoding="utf-8"?>
<p:tagLst xmlns:a="http://schemas.openxmlformats.org/drawingml/2006/main" xmlns:r="http://schemas.openxmlformats.org/officeDocument/2006/relationships" xmlns:p="http://schemas.openxmlformats.org/presentationml/2006/main">
  <p:tag name="PA" val="v3.0.0"/>
</p:tagLst>
</file>

<file path=ppt/tags/tag54.xml><?xml version="1.0" encoding="utf-8"?>
<p:tagLst xmlns:a="http://schemas.openxmlformats.org/drawingml/2006/main" xmlns:r="http://schemas.openxmlformats.org/officeDocument/2006/relationships" xmlns:p="http://schemas.openxmlformats.org/presentationml/2006/main">
  <p:tag name="PA" val="v3.0.0"/>
</p:tagLst>
</file>

<file path=ppt/tags/tag55.xml><?xml version="1.0" encoding="utf-8"?>
<p:tagLst xmlns:a="http://schemas.openxmlformats.org/drawingml/2006/main" xmlns:r="http://schemas.openxmlformats.org/officeDocument/2006/relationships" xmlns:p="http://schemas.openxmlformats.org/presentationml/2006/main">
  <p:tag name="PA" val="v3.0.0"/>
</p:tagLst>
</file>

<file path=ppt/tags/tag56.xml><?xml version="1.0" encoding="utf-8"?>
<p:tagLst xmlns:a="http://schemas.openxmlformats.org/drawingml/2006/main" xmlns:r="http://schemas.openxmlformats.org/officeDocument/2006/relationships" xmlns:p="http://schemas.openxmlformats.org/presentationml/2006/main">
  <p:tag name="PA" val="v3.0.0"/>
</p:tagLst>
</file>

<file path=ppt/tags/tag57.xml><?xml version="1.0" encoding="utf-8"?>
<p:tagLst xmlns:a="http://schemas.openxmlformats.org/drawingml/2006/main" xmlns:r="http://schemas.openxmlformats.org/officeDocument/2006/relationships" xmlns:p="http://schemas.openxmlformats.org/presentationml/2006/main">
  <p:tag name="PA" val="v3.0.0"/>
</p:tagLst>
</file>

<file path=ppt/tags/tag58.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ags/tag8.xml><?xml version="1.0" encoding="utf-8"?>
<p:tagLst xmlns:a="http://schemas.openxmlformats.org/drawingml/2006/main" xmlns:r="http://schemas.openxmlformats.org/officeDocument/2006/relationships" xmlns:p="http://schemas.openxmlformats.org/presentationml/2006/main">
  <p:tag name="PA" val="v4.0.0"/>
</p:tagLst>
</file>

<file path=ppt/tags/tag9.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自定义 3049">
      <a:dk1>
        <a:sysClr val="windowText" lastClr="000000"/>
      </a:dk1>
      <a:lt1>
        <a:sysClr val="window" lastClr="FFFFFF"/>
      </a:lt1>
      <a:dk2>
        <a:srgbClr val="000000"/>
      </a:dk2>
      <a:lt2>
        <a:srgbClr val="FFFFFF"/>
      </a:lt2>
      <a:accent1>
        <a:srgbClr val="4A5AA7"/>
      </a:accent1>
      <a:accent2>
        <a:srgbClr val="4A5AA7"/>
      </a:accent2>
      <a:accent3>
        <a:srgbClr val="4A5AA7"/>
      </a:accent3>
      <a:accent4>
        <a:srgbClr val="4A5AA7"/>
      </a:accent4>
      <a:accent5>
        <a:srgbClr val="4A5AA7"/>
      </a:accent5>
      <a:accent6>
        <a:srgbClr val="4A5AA7"/>
      </a:accent6>
      <a:hlink>
        <a:srgbClr val="4A5AA7"/>
      </a:hlink>
      <a:folHlink>
        <a:srgbClr val="4A5AA7"/>
      </a:folHlink>
    </a:clrScheme>
    <a:fontScheme name="Temp">
      <a:majorFont>
        <a:latin typeface="幼圆" panose="020F0302020204030204"/>
        <a:ea typeface="微软雅黑"/>
        <a:cs typeface=""/>
      </a:majorFont>
      <a:minorFont>
        <a:latin typeface="幼圆"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410</TotalTime>
  <Words>2492</Words>
  <Application>Microsoft Office PowerPoint</Application>
  <PresentationFormat>宽屏</PresentationFormat>
  <Paragraphs>191</Paragraphs>
  <Slides>23</Slides>
  <Notes>7</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23</vt:i4>
      </vt:variant>
    </vt:vector>
  </HeadingPairs>
  <TitlesOfParts>
    <vt:vector size="35" baseType="lpstr">
      <vt:lpstr>Adobe Myungjo Std M</vt:lpstr>
      <vt:lpstr>Gill Sans</vt:lpstr>
      <vt:lpstr>Lato Light</vt:lpstr>
      <vt:lpstr>方正清刻本悦宋简体</vt:lpstr>
      <vt:lpstr>宋体</vt:lpstr>
      <vt:lpstr>微软雅黑</vt:lpstr>
      <vt:lpstr>幼圆</vt:lpstr>
      <vt:lpstr>Arial</vt:lpstr>
      <vt:lpstr>Calibri</vt:lpstr>
      <vt:lpstr>Impact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杯子空间设计</dc:creator>
  <cp:lastModifiedBy>admin</cp:lastModifiedBy>
  <cp:revision>238</cp:revision>
  <dcterms:created xsi:type="dcterms:W3CDTF">2016-12-29T09:42:59Z</dcterms:created>
  <dcterms:modified xsi:type="dcterms:W3CDTF">2019-02-21T07:55:15Z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y fmtid="{D5CDD505-2E9C-101B-9397-08002B2CF9AE}" pid="3" name="KSOTemplateUUID">
    <vt:lpwstr>v1.0_mb_toLCbm5FHqiT1/9fcRsQYg==</vt:lpwstr>
  </property>
</Properties>
</file>