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'1.0' encoding='UTF-8' standalone='yes'?>
<Relationships xmlns="http://schemas.openxmlformats.org/package/2006/relationships">
 <Relationship Target="docProps/core.xml" Type="http://schemas.openxmlformats.org/package/2006/relationships/metadata/core-properties" Id="rId3"/>
 <Relationship Target="docProps/thumbnail.jpeg" Type="http://schemas.openxmlformats.org/package/2006/relationships/metadata/thumbnail" Id="rId2"/>
 <Relationship Target="ppt/presentation.xml" Type="http://schemas.openxmlformats.org/officeDocument/2006/relationships/officeDocument" Id="rId1"/>
 <Relationship Target="docProps/app.xml" Type="http://schemas.openxmlformats.org/officeDocument/2006/relationships/extended-properties" Id="rId4"/>
 <Relationship Target="docProps/custom.xml" Type="http://schemas.openxmlformats.org/officeDocument/2006/relationships/custom-properties" Id="rId5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71" r:id="rId6"/>
    <p:sldId id="272" r:id="rId7"/>
    <p:sldId id="261" r:id="rId8"/>
    <p:sldId id="262" r:id="rId9"/>
    <p:sldId id="270" r:id="rId10"/>
    <p:sldId id="263" r:id="rId11"/>
    <p:sldId id="264" r:id="rId12"/>
    <p:sldId id="269" r:id="rId13"/>
    <p:sldId id="265" r:id="rId14"/>
    <p:sldId id="266" r:id="rId15"/>
    <p:sldId id="268" r:id="rId16"/>
    <p:sldId id="267" r:id="rId1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4A1"/>
    <a:srgbClr val="6C93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557" autoAdjust="0"/>
    <p:restoredTop sz="94660"/>
  </p:normalViewPr>
  <p:slideViewPr>
    <p:cSldViewPr snapToGrid="0">
      <p:cViewPr>
        <p:scale>
          <a:sx n="75" d="100"/>
          <a:sy n="75" d="100"/>
        </p:scale>
        <p:origin x="948" y="8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2019/3/6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1827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2019/3/6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8717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2019/3/6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5501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2019/3/6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8653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2019/3/6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21841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2019/3/6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58257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2019/3/6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1170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2019/3/6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4406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2019/3/6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523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2019/3/6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4758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2019/3/6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78056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2019/3/6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3094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2.png"/><Relationship Id="rId7" Type="http://schemas.openxmlformats.org/officeDocument/2006/relationships/image" Target="../media/image1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2.png"/><Relationship Id="rId7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2.png"/><Relationship Id="rId7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2C47DB6A-68DA-4561-A222-F430D2D93A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3973" y="0"/>
            <a:ext cx="7328027" cy="3901778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076A032A-6383-4675-9AFF-B7A95C5A42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206349"/>
            <a:ext cx="8608298" cy="4651651"/>
          </a:xfrm>
          <a:prstGeom prst="rect">
            <a:avLst/>
          </a:prstGeom>
        </p:spPr>
      </p:pic>
      <p:sp>
        <p:nvSpPr>
          <p:cNvPr id="12" name="矩形: 圆角 11">
            <a:extLst>
              <a:ext uri="{FF2B5EF4-FFF2-40B4-BE49-F238E27FC236}">
                <a16:creationId xmlns:a16="http://schemas.microsoft.com/office/drawing/2014/main" id="{9F7F4B71-B7D2-45ED-B135-E858FE217ED7}"/>
              </a:ext>
            </a:extLst>
          </p:cNvPr>
          <p:cNvSpPr/>
          <p:nvPr/>
        </p:nvSpPr>
        <p:spPr>
          <a:xfrm>
            <a:off x="1038225" y="803562"/>
            <a:ext cx="10115550" cy="5250877"/>
          </a:xfrm>
          <a:prstGeom prst="roundRect">
            <a:avLst>
              <a:gd name="adj" fmla="val 3062"/>
            </a:avLst>
          </a:prstGeom>
          <a:solidFill>
            <a:srgbClr val="6C934D">
              <a:alpha val="4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: 圆角 12">
            <a:extLst>
              <a:ext uri="{FF2B5EF4-FFF2-40B4-BE49-F238E27FC236}">
                <a16:creationId xmlns:a16="http://schemas.microsoft.com/office/drawing/2014/main" id="{3C70142E-1EDE-408C-9AF6-2B845F87F76C}"/>
              </a:ext>
            </a:extLst>
          </p:cNvPr>
          <p:cNvSpPr/>
          <p:nvPr/>
        </p:nvSpPr>
        <p:spPr>
          <a:xfrm>
            <a:off x="1181100" y="945688"/>
            <a:ext cx="9829800" cy="4966624"/>
          </a:xfrm>
          <a:prstGeom prst="roundRect">
            <a:avLst>
              <a:gd name="adj" fmla="val 238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7" name="图片 16">
            <a:extLst>
              <a:ext uri="{FF2B5EF4-FFF2-40B4-BE49-F238E27FC236}">
                <a16:creationId xmlns:a16="http://schemas.microsoft.com/office/drawing/2014/main" id="{EBF26E05-7231-44C3-853C-8F0B2EBD37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70577" y="4193817"/>
            <a:ext cx="3121423" cy="2664183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id="{FE8F11E3-8E86-4E36-A666-849B066A792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5495" y="0"/>
            <a:ext cx="2920237" cy="2109399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id="{3E4D8BCD-5113-4B4A-A99B-3458B13ED9A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flipH="1">
            <a:off x="208365" y="4399278"/>
            <a:ext cx="2432515" cy="1810669"/>
          </a:xfrm>
          <a:prstGeom prst="rect">
            <a:avLst/>
          </a:prstGeom>
        </p:spPr>
      </p:pic>
      <p:sp>
        <p:nvSpPr>
          <p:cNvPr id="26" name="文本框 14">
            <a:extLst>
              <a:ext uri="{FF2B5EF4-FFF2-40B4-BE49-F238E27FC236}">
                <a16:creationId xmlns:a16="http://schemas.microsoft.com/office/drawing/2014/main" id="{E926AE93-5727-4C93-8C37-54C43559E1E0}"/>
              </a:ext>
            </a:extLst>
          </p:cNvPr>
          <p:cNvSpPr txBox="1"/>
          <p:nvPr/>
        </p:nvSpPr>
        <p:spPr>
          <a:xfrm>
            <a:off x="1866900" y="2836855"/>
            <a:ext cx="8458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5400" b="1" dirty="0">
                <a:solidFill>
                  <a:srgbClr val="6C934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小清新</a:t>
            </a:r>
            <a:r>
              <a:rPr lang="en-US" altLang="zh-CN" sz="5400" b="1" dirty="0">
                <a:solidFill>
                  <a:srgbClr val="6C934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38</a:t>
            </a:r>
            <a:r>
              <a:rPr lang="zh-CN" altLang="en-US" sz="5400" b="1" dirty="0">
                <a:solidFill>
                  <a:srgbClr val="6C934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女神节</a:t>
            </a:r>
            <a:r>
              <a:rPr lang="en-US" altLang="zh-CN" sz="5400" b="1" dirty="0">
                <a:solidFill>
                  <a:srgbClr val="6C934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5400" b="1" dirty="0">
                <a:solidFill>
                  <a:srgbClr val="6C934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endParaRPr lang="en-US" altLang="zh-CN" sz="5400" b="1" dirty="0">
              <a:solidFill>
                <a:srgbClr val="6C934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id="{0B0E3D01-8916-4976-89E4-5F694C3B5496}"/>
              </a:ext>
            </a:extLst>
          </p:cNvPr>
          <p:cNvSpPr/>
          <p:nvPr/>
        </p:nvSpPr>
        <p:spPr>
          <a:xfrm>
            <a:off x="3936589" y="4588621"/>
            <a:ext cx="431882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b="1" dirty="0">
                <a:solidFill>
                  <a:srgbClr val="6C934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汇报人：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老油条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    </a:t>
            </a:r>
            <a:r>
              <a:rPr lang="zh-CN" altLang="en-US" sz="1400" b="1" dirty="0">
                <a:solidFill>
                  <a:srgbClr val="6C934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时间：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2019/03/06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5" name="图片 24">
            <a:extLst>
              <a:ext uri="{FF2B5EF4-FFF2-40B4-BE49-F238E27FC236}">
                <a16:creationId xmlns:a16="http://schemas.microsoft.com/office/drawing/2014/main" id="{868A0FF0-93F9-4C40-B650-DAE7FF329BF8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047" b="19820"/>
          <a:stretch/>
        </p:blipFill>
        <p:spPr>
          <a:xfrm>
            <a:off x="4466592" y="1506223"/>
            <a:ext cx="2981958" cy="1882618"/>
          </a:xfrm>
          <a:prstGeom prst="rect">
            <a:avLst/>
          </a:prstGeom>
        </p:spPr>
      </p:pic>
      <p:sp>
        <p:nvSpPr>
          <p:cNvPr id="30" name="文本框 14">
            <a:extLst>
              <a:ext uri="{FF2B5EF4-FFF2-40B4-BE49-F238E27FC236}">
                <a16:creationId xmlns:a16="http://schemas.microsoft.com/office/drawing/2014/main" id="{2C8E5792-94C9-441B-A708-281701EDE93C}"/>
              </a:ext>
            </a:extLst>
          </p:cNvPr>
          <p:cNvSpPr txBox="1"/>
          <p:nvPr/>
        </p:nvSpPr>
        <p:spPr>
          <a:xfrm>
            <a:off x="3010676" y="3701723"/>
            <a:ext cx="61706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0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Small fresh universal PPT courseware template. An action plan with executable, actionable and creative ideas can effectively enhance the</a:t>
            </a:r>
          </a:p>
        </p:txBody>
      </p:sp>
    </p:spTree>
    <p:extLst>
      <p:ext uri="{BB962C8B-B14F-4D97-AF65-F5344CB8AC3E}">
        <p14:creationId xmlns:p14="http://schemas.microsoft.com/office/powerpoint/2010/main" val="8423643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2C47DB6A-68DA-4561-A222-F430D2D93A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3973" y="0"/>
            <a:ext cx="7328027" cy="3901778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076A032A-6383-4675-9AFF-B7A95C5A42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206349"/>
            <a:ext cx="8608298" cy="4651651"/>
          </a:xfrm>
          <a:prstGeom prst="rect">
            <a:avLst/>
          </a:prstGeom>
        </p:spPr>
      </p:pic>
      <p:sp>
        <p:nvSpPr>
          <p:cNvPr id="12" name="矩形: 圆角 11">
            <a:extLst>
              <a:ext uri="{FF2B5EF4-FFF2-40B4-BE49-F238E27FC236}">
                <a16:creationId xmlns:a16="http://schemas.microsoft.com/office/drawing/2014/main" id="{9F7F4B71-B7D2-45ED-B135-E858FE217ED7}"/>
              </a:ext>
            </a:extLst>
          </p:cNvPr>
          <p:cNvSpPr/>
          <p:nvPr/>
        </p:nvSpPr>
        <p:spPr>
          <a:xfrm>
            <a:off x="1038225" y="803562"/>
            <a:ext cx="10115550" cy="5250877"/>
          </a:xfrm>
          <a:prstGeom prst="roundRect">
            <a:avLst>
              <a:gd name="adj" fmla="val 3062"/>
            </a:avLst>
          </a:prstGeom>
          <a:solidFill>
            <a:srgbClr val="6C934D">
              <a:alpha val="4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: 圆角 12">
            <a:extLst>
              <a:ext uri="{FF2B5EF4-FFF2-40B4-BE49-F238E27FC236}">
                <a16:creationId xmlns:a16="http://schemas.microsoft.com/office/drawing/2014/main" id="{3C70142E-1EDE-408C-9AF6-2B845F87F76C}"/>
              </a:ext>
            </a:extLst>
          </p:cNvPr>
          <p:cNvSpPr/>
          <p:nvPr/>
        </p:nvSpPr>
        <p:spPr>
          <a:xfrm>
            <a:off x="1181100" y="945688"/>
            <a:ext cx="9829800" cy="4966624"/>
          </a:xfrm>
          <a:prstGeom prst="roundRect">
            <a:avLst>
              <a:gd name="adj" fmla="val 238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7" name="图片 16">
            <a:extLst>
              <a:ext uri="{FF2B5EF4-FFF2-40B4-BE49-F238E27FC236}">
                <a16:creationId xmlns:a16="http://schemas.microsoft.com/office/drawing/2014/main" id="{EBF26E05-7231-44C3-853C-8F0B2EBD37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70577" y="4193817"/>
            <a:ext cx="3121423" cy="2664183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id="{FE8F11E3-8E86-4E36-A666-849B066A792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5495" y="0"/>
            <a:ext cx="2920237" cy="2109399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id="{3E4D8BCD-5113-4B4A-A99B-3458B13ED9A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flipH="1">
            <a:off x="208365" y="4399278"/>
            <a:ext cx="2432515" cy="1810669"/>
          </a:xfrm>
          <a:prstGeom prst="rect">
            <a:avLst/>
          </a:prstGeom>
        </p:spPr>
      </p:pic>
      <p:sp>
        <p:nvSpPr>
          <p:cNvPr id="26" name="文本框 25">
            <a:extLst>
              <a:ext uri="{FF2B5EF4-FFF2-40B4-BE49-F238E27FC236}">
                <a16:creationId xmlns:a16="http://schemas.microsoft.com/office/drawing/2014/main" id="{CC243B96-D077-4A4E-9FE5-9380A69BFB52}"/>
              </a:ext>
            </a:extLst>
          </p:cNvPr>
          <p:cNvSpPr txBox="1"/>
          <p:nvPr/>
        </p:nvSpPr>
        <p:spPr>
          <a:xfrm>
            <a:off x="1782974" y="2830640"/>
            <a:ext cx="415109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/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请在此处输入标题名称</a:t>
            </a:r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id="{92C9C7B3-7997-4B51-8B14-1B6C13E1BD3A}"/>
              </a:ext>
            </a:extLst>
          </p:cNvPr>
          <p:cNvSpPr/>
          <p:nvPr/>
        </p:nvSpPr>
        <p:spPr>
          <a:xfrm>
            <a:off x="3554201" y="3307693"/>
            <a:ext cx="2379863" cy="26161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/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Please add a content title</a:t>
            </a: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18EA4CC4-04D7-49AA-ADBC-A52EE310A8E9}"/>
              </a:ext>
            </a:extLst>
          </p:cNvPr>
          <p:cNvSpPr txBox="1"/>
          <p:nvPr/>
        </p:nvSpPr>
        <p:spPr>
          <a:xfrm>
            <a:off x="4525059" y="2297661"/>
            <a:ext cx="1409005" cy="36933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/>
            <a:r>
              <a:rPr lang="en-US" altLang="zh-CN" dirty="0">
                <a:solidFill>
                  <a:srgbClr val="6C934D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PART 03</a:t>
            </a:r>
            <a:endParaRPr lang="zh-CN" altLang="en-US" dirty="0">
              <a:solidFill>
                <a:srgbClr val="6C934D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pic>
        <p:nvPicPr>
          <p:cNvPr id="29" name="图片 28">
            <a:extLst>
              <a:ext uri="{FF2B5EF4-FFF2-40B4-BE49-F238E27FC236}">
                <a16:creationId xmlns:a16="http://schemas.microsoft.com/office/drawing/2014/main" id="{98A8EE73-4C5C-4090-B3F7-2BEB78A27738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4064" y="1269642"/>
            <a:ext cx="5076836" cy="5076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56046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2C47DB6A-68DA-4561-A222-F430D2D93A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3973" y="0"/>
            <a:ext cx="7328027" cy="3901778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076A032A-6383-4675-9AFF-B7A95C5A42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206349"/>
            <a:ext cx="8608298" cy="4651651"/>
          </a:xfrm>
          <a:prstGeom prst="rect">
            <a:avLst/>
          </a:prstGeom>
        </p:spPr>
      </p:pic>
      <p:grpSp>
        <p:nvGrpSpPr>
          <p:cNvPr id="2" name="组合 1">
            <a:extLst>
              <a:ext uri="{FF2B5EF4-FFF2-40B4-BE49-F238E27FC236}">
                <a16:creationId xmlns:a16="http://schemas.microsoft.com/office/drawing/2014/main" id="{4EB48CDF-0EE2-468C-8159-0B4B25E79127}"/>
              </a:ext>
            </a:extLst>
          </p:cNvPr>
          <p:cNvGrpSpPr/>
          <p:nvPr/>
        </p:nvGrpSpPr>
        <p:grpSpPr>
          <a:xfrm>
            <a:off x="304800" y="393594"/>
            <a:ext cx="11582400" cy="6070812"/>
            <a:chOff x="1038225" y="803562"/>
            <a:chExt cx="10115550" cy="5250877"/>
          </a:xfrm>
        </p:grpSpPr>
        <p:sp>
          <p:nvSpPr>
            <p:cNvPr id="12" name="矩形: 圆角 11">
              <a:extLst>
                <a:ext uri="{FF2B5EF4-FFF2-40B4-BE49-F238E27FC236}">
                  <a16:creationId xmlns:a16="http://schemas.microsoft.com/office/drawing/2014/main" id="{9F7F4B71-B7D2-45ED-B135-E858FE217ED7}"/>
                </a:ext>
              </a:extLst>
            </p:cNvPr>
            <p:cNvSpPr/>
            <p:nvPr/>
          </p:nvSpPr>
          <p:spPr>
            <a:xfrm>
              <a:off x="1038225" y="803562"/>
              <a:ext cx="10115550" cy="5250877"/>
            </a:xfrm>
            <a:prstGeom prst="roundRect">
              <a:avLst>
                <a:gd name="adj" fmla="val 3062"/>
              </a:avLst>
            </a:prstGeom>
            <a:solidFill>
              <a:srgbClr val="6C934D">
                <a:alpha val="4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: 圆角 12">
              <a:extLst>
                <a:ext uri="{FF2B5EF4-FFF2-40B4-BE49-F238E27FC236}">
                  <a16:creationId xmlns:a16="http://schemas.microsoft.com/office/drawing/2014/main" id="{3C70142E-1EDE-408C-9AF6-2B845F87F76C}"/>
                </a:ext>
              </a:extLst>
            </p:cNvPr>
            <p:cNvSpPr/>
            <p:nvPr/>
          </p:nvSpPr>
          <p:spPr>
            <a:xfrm>
              <a:off x="1181100" y="945688"/>
              <a:ext cx="9829800" cy="4966624"/>
            </a:xfrm>
            <a:prstGeom prst="roundRect">
              <a:avLst>
                <a:gd name="adj" fmla="val 2382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7" name="图片 16">
            <a:extLst>
              <a:ext uri="{FF2B5EF4-FFF2-40B4-BE49-F238E27FC236}">
                <a16:creationId xmlns:a16="http://schemas.microsoft.com/office/drawing/2014/main" id="{EBF26E05-7231-44C3-853C-8F0B2EBD37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18700" y="4917703"/>
            <a:ext cx="2273300" cy="1940297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id="{FE8F11E3-8E86-4E36-A666-849B066A792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5495" y="0"/>
            <a:ext cx="2143695" cy="1548473"/>
          </a:xfrm>
          <a:prstGeom prst="rect">
            <a:avLst/>
          </a:prstGeom>
        </p:spPr>
      </p:pic>
      <p:grpSp>
        <p:nvGrpSpPr>
          <p:cNvPr id="15" name="组合 14">
            <a:extLst>
              <a:ext uri="{FF2B5EF4-FFF2-40B4-BE49-F238E27FC236}">
                <a16:creationId xmlns:a16="http://schemas.microsoft.com/office/drawing/2014/main" id="{C9B75C32-576E-40AB-A69B-60460D781BA6}"/>
              </a:ext>
            </a:extLst>
          </p:cNvPr>
          <p:cNvGrpSpPr/>
          <p:nvPr/>
        </p:nvGrpSpPr>
        <p:grpSpPr>
          <a:xfrm>
            <a:off x="4660900" y="736454"/>
            <a:ext cx="2870200" cy="907940"/>
            <a:chOff x="4660900" y="3257993"/>
            <a:chExt cx="2870200" cy="907940"/>
          </a:xfrm>
        </p:grpSpPr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id="{CDF3F281-A752-49CB-9267-DD0242C301CB}"/>
                </a:ext>
              </a:extLst>
            </p:cNvPr>
            <p:cNvSpPr txBox="1"/>
            <p:nvPr/>
          </p:nvSpPr>
          <p:spPr>
            <a:xfrm>
              <a:off x="4660900" y="3257993"/>
              <a:ext cx="2870200" cy="52322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dist"/>
              <a:r>
                <a:rPr lang="zh-CN" altLang="en-US" sz="2800" b="1" dirty="0">
                  <a:solidFill>
                    <a:srgbClr val="6C934D"/>
                  </a:solidFill>
                  <a:latin typeface="+mj-ea"/>
                  <a:ea typeface="+mj-ea"/>
                </a:rPr>
                <a:t>此处输入标题</a:t>
              </a:r>
            </a:p>
          </p:txBody>
        </p:sp>
        <p:sp>
          <p:nvSpPr>
            <p:cNvPr id="19" name="矩形 18">
              <a:extLst>
                <a:ext uri="{FF2B5EF4-FFF2-40B4-BE49-F238E27FC236}">
                  <a16:creationId xmlns:a16="http://schemas.microsoft.com/office/drawing/2014/main" id="{58C7FED7-6782-40D8-BB36-B20D2CB59E19}"/>
                </a:ext>
              </a:extLst>
            </p:cNvPr>
            <p:cNvSpPr/>
            <p:nvPr/>
          </p:nvSpPr>
          <p:spPr>
            <a:xfrm>
              <a:off x="4906069" y="3735046"/>
              <a:ext cx="2379863" cy="430887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zh-CN" alt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</a:rPr>
                <a:t>Please add a content title</a:t>
              </a:r>
            </a:p>
          </p:txBody>
        </p:sp>
      </p:grpSp>
      <p:sp>
        <p:nvSpPr>
          <p:cNvPr id="20" name="泪滴形 19">
            <a:extLst>
              <a:ext uri="{FF2B5EF4-FFF2-40B4-BE49-F238E27FC236}">
                <a16:creationId xmlns:a16="http://schemas.microsoft.com/office/drawing/2014/main" id="{EA61623C-397F-4860-A3A9-BA5AD026C344}"/>
              </a:ext>
            </a:extLst>
          </p:cNvPr>
          <p:cNvSpPr/>
          <p:nvPr/>
        </p:nvSpPr>
        <p:spPr>
          <a:xfrm rot="8100000">
            <a:off x="2488276" y="2207840"/>
            <a:ext cx="1289744" cy="1289744"/>
          </a:xfrm>
          <a:prstGeom prst="teardrop">
            <a:avLst/>
          </a:prstGeom>
          <a:solidFill>
            <a:srgbClr val="6C934D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1" name="任意多边形: 形状 20">
            <a:extLst>
              <a:ext uri="{FF2B5EF4-FFF2-40B4-BE49-F238E27FC236}">
                <a16:creationId xmlns:a16="http://schemas.microsoft.com/office/drawing/2014/main" id="{F07A4AB4-807A-48D1-AD0E-38277FCB50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52671" y="2725768"/>
            <a:ext cx="360950" cy="353860"/>
          </a:xfrm>
          <a:custGeom>
            <a:avLst/>
            <a:gdLst>
              <a:gd name="connsiteX0" fmla="*/ 148628 w 360950"/>
              <a:gd name="connsiteY0" fmla="*/ 226470 h 353860"/>
              <a:gd name="connsiteX1" fmla="*/ 212327 w 360950"/>
              <a:gd name="connsiteY1" fmla="*/ 226470 h 353860"/>
              <a:gd name="connsiteX2" fmla="*/ 212327 w 360950"/>
              <a:gd name="connsiteY2" fmla="*/ 353860 h 353860"/>
              <a:gd name="connsiteX3" fmla="*/ 148628 w 360950"/>
              <a:gd name="connsiteY3" fmla="*/ 353860 h 353860"/>
              <a:gd name="connsiteX4" fmla="*/ 180475 w 360950"/>
              <a:gd name="connsiteY4" fmla="*/ 0 h 353860"/>
              <a:gd name="connsiteX5" fmla="*/ 244591 w 360950"/>
              <a:gd name="connsiteY5" fmla="*/ 65185 h 353860"/>
              <a:gd name="connsiteX6" fmla="*/ 244591 w 360950"/>
              <a:gd name="connsiteY6" fmla="*/ 16296 h 353860"/>
              <a:gd name="connsiteX7" fmla="*/ 311082 w 360950"/>
              <a:gd name="connsiteY7" fmla="*/ 16296 h 353860"/>
              <a:gd name="connsiteX8" fmla="*/ 311082 w 360950"/>
              <a:gd name="connsiteY8" fmla="*/ 128041 h 353860"/>
              <a:gd name="connsiteX9" fmla="*/ 360950 w 360950"/>
              <a:gd name="connsiteY9" fmla="*/ 176930 h 353860"/>
              <a:gd name="connsiteX10" fmla="*/ 327705 w 360950"/>
              <a:gd name="connsiteY10" fmla="*/ 176930 h 353860"/>
              <a:gd name="connsiteX11" fmla="*/ 327705 w 360950"/>
              <a:gd name="connsiteY11" fmla="*/ 353860 h 353860"/>
              <a:gd name="connsiteX12" fmla="*/ 227969 w 360950"/>
              <a:gd name="connsiteY12" fmla="*/ 353860 h 353860"/>
              <a:gd name="connsiteX13" fmla="*/ 227969 w 360950"/>
              <a:gd name="connsiteY13" fmla="*/ 209522 h 353860"/>
              <a:gd name="connsiteX14" fmla="*/ 130607 w 360950"/>
              <a:gd name="connsiteY14" fmla="*/ 209522 h 353860"/>
              <a:gd name="connsiteX15" fmla="*/ 130607 w 360950"/>
              <a:gd name="connsiteY15" fmla="*/ 353860 h 353860"/>
              <a:gd name="connsiteX16" fmla="*/ 30871 w 360950"/>
              <a:gd name="connsiteY16" fmla="*/ 353860 h 353860"/>
              <a:gd name="connsiteX17" fmla="*/ 30871 w 360950"/>
              <a:gd name="connsiteY17" fmla="*/ 176930 h 353860"/>
              <a:gd name="connsiteX18" fmla="*/ 0 w 360950"/>
              <a:gd name="connsiteY18" fmla="*/ 176930 h 353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60950" h="353860">
                <a:moveTo>
                  <a:pt x="148628" y="226470"/>
                </a:moveTo>
                <a:lnTo>
                  <a:pt x="212327" y="226470"/>
                </a:lnTo>
                <a:lnTo>
                  <a:pt x="212327" y="353860"/>
                </a:lnTo>
                <a:lnTo>
                  <a:pt x="148628" y="353860"/>
                </a:lnTo>
                <a:close/>
                <a:moveTo>
                  <a:pt x="180475" y="0"/>
                </a:moveTo>
                <a:lnTo>
                  <a:pt x="244591" y="65185"/>
                </a:lnTo>
                <a:lnTo>
                  <a:pt x="244591" y="16296"/>
                </a:lnTo>
                <a:lnTo>
                  <a:pt x="311082" y="16296"/>
                </a:lnTo>
                <a:lnTo>
                  <a:pt x="311082" y="128041"/>
                </a:lnTo>
                <a:lnTo>
                  <a:pt x="360950" y="176930"/>
                </a:lnTo>
                <a:lnTo>
                  <a:pt x="327705" y="176930"/>
                </a:lnTo>
                <a:lnTo>
                  <a:pt x="327705" y="353860"/>
                </a:lnTo>
                <a:lnTo>
                  <a:pt x="227969" y="353860"/>
                </a:lnTo>
                <a:lnTo>
                  <a:pt x="227969" y="209522"/>
                </a:lnTo>
                <a:lnTo>
                  <a:pt x="130607" y="209522"/>
                </a:lnTo>
                <a:lnTo>
                  <a:pt x="130607" y="353860"/>
                </a:lnTo>
                <a:lnTo>
                  <a:pt x="30871" y="353860"/>
                </a:lnTo>
                <a:lnTo>
                  <a:pt x="30871" y="176930"/>
                </a:lnTo>
                <a:lnTo>
                  <a:pt x="0" y="17693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  <a:noAutofit/>
          </a:bodyPr>
          <a:lstStyle/>
          <a:p>
            <a:pPr defTabSz="1219170"/>
            <a:endParaRPr lang="zh-CN" altLang="en-US" sz="2400">
              <a:solidFill>
                <a:srgbClr val="BE4384"/>
              </a:solidFill>
              <a:latin typeface="Book Antiqua"/>
              <a:ea typeface="宋体" panose="02010600030101010101" pitchFamily="2" charset="-122"/>
            </a:endParaRPr>
          </a:p>
        </p:txBody>
      </p:sp>
      <p:sp>
        <p:nvSpPr>
          <p:cNvPr id="27" name="标题 9">
            <a:extLst>
              <a:ext uri="{FF2B5EF4-FFF2-40B4-BE49-F238E27FC236}">
                <a16:creationId xmlns:a16="http://schemas.microsoft.com/office/drawing/2014/main" id="{8015678A-3BB9-4168-B118-A63A0B88E55C}"/>
              </a:ext>
            </a:extLst>
          </p:cNvPr>
          <p:cNvSpPr txBox="1">
            <a:spLocks/>
          </p:cNvSpPr>
          <p:nvPr/>
        </p:nvSpPr>
        <p:spPr>
          <a:xfrm>
            <a:off x="2630443" y="4005193"/>
            <a:ext cx="1005403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400" kern="120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zh-CN" altLang="en-US" sz="1600" dirty="0">
                <a:solidFill>
                  <a:srgbClr val="FF74A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8" name="矩形 27">
            <a:extLst>
              <a:ext uri="{FF2B5EF4-FFF2-40B4-BE49-F238E27FC236}">
                <a16:creationId xmlns:a16="http://schemas.microsoft.com/office/drawing/2014/main" id="{BBB0F1D1-AEFD-4E37-AA98-3290FF783694}"/>
              </a:ext>
            </a:extLst>
          </p:cNvPr>
          <p:cNvSpPr/>
          <p:nvPr/>
        </p:nvSpPr>
        <p:spPr>
          <a:xfrm>
            <a:off x="2086450" y="4338932"/>
            <a:ext cx="2093392" cy="6518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click here to ente</a:t>
            </a:r>
            <a:endParaRPr lang="en-US" altLang="zh-CN" sz="10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25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 your content, or copy and paste your text.</a:t>
            </a:r>
          </a:p>
        </p:txBody>
      </p:sp>
      <p:sp>
        <p:nvSpPr>
          <p:cNvPr id="22" name="泪滴形 21">
            <a:extLst>
              <a:ext uri="{FF2B5EF4-FFF2-40B4-BE49-F238E27FC236}">
                <a16:creationId xmlns:a16="http://schemas.microsoft.com/office/drawing/2014/main" id="{21E970D6-26A3-440E-A1EC-F8EDD18BBC5E}"/>
              </a:ext>
            </a:extLst>
          </p:cNvPr>
          <p:cNvSpPr/>
          <p:nvPr/>
        </p:nvSpPr>
        <p:spPr>
          <a:xfrm rot="8100000">
            <a:off x="5452181" y="2207840"/>
            <a:ext cx="1289744" cy="1289744"/>
          </a:xfrm>
          <a:prstGeom prst="teardrop">
            <a:avLst/>
          </a:prstGeom>
          <a:solidFill>
            <a:srgbClr val="6C93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1219170"/>
            <a:endParaRPr lang="zh-CN" altLang="en-US" sz="2400">
              <a:solidFill>
                <a:srgbClr val="BE4384"/>
              </a:solidFill>
              <a:latin typeface="Book Antiqua"/>
              <a:ea typeface="宋体" panose="02010600030101010101" pitchFamily="2" charset="-122"/>
            </a:endParaRPr>
          </a:p>
        </p:txBody>
      </p:sp>
      <p:sp>
        <p:nvSpPr>
          <p:cNvPr id="23" name="Freeform 18">
            <a:extLst>
              <a:ext uri="{FF2B5EF4-FFF2-40B4-BE49-F238E27FC236}">
                <a16:creationId xmlns:a16="http://schemas.microsoft.com/office/drawing/2014/main" id="{64065D8F-9977-4942-A91E-32F7F9EC630A}"/>
              </a:ext>
            </a:extLst>
          </p:cNvPr>
          <p:cNvSpPr>
            <a:spLocks noEditPoints="1"/>
          </p:cNvSpPr>
          <p:nvPr/>
        </p:nvSpPr>
        <p:spPr bwMode="auto">
          <a:xfrm>
            <a:off x="5902438" y="2708074"/>
            <a:ext cx="389258" cy="389250"/>
          </a:xfrm>
          <a:custGeom>
            <a:avLst/>
            <a:gdLst>
              <a:gd name="T0" fmla="*/ 122 w 166"/>
              <a:gd name="T1" fmla="*/ 103 h 166"/>
              <a:gd name="T2" fmla="*/ 121 w 166"/>
              <a:gd name="T3" fmla="*/ 101 h 166"/>
              <a:gd name="T4" fmla="*/ 126 w 166"/>
              <a:gd name="T5" fmla="*/ 93 h 166"/>
              <a:gd name="T6" fmla="*/ 130 w 166"/>
              <a:gd name="T7" fmla="*/ 75 h 166"/>
              <a:gd name="T8" fmla="*/ 131 w 166"/>
              <a:gd name="T9" fmla="*/ 66 h 166"/>
              <a:gd name="T10" fmla="*/ 127 w 166"/>
              <a:gd name="T11" fmla="*/ 40 h 166"/>
              <a:gd name="T12" fmla="*/ 112 w 166"/>
              <a:gd name="T13" fmla="*/ 20 h 166"/>
              <a:gd name="T14" fmla="*/ 91 w 166"/>
              <a:gd name="T15" fmla="*/ 5 h 166"/>
              <a:gd name="T16" fmla="*/ 66 w 166"/>
              <a:gd name="T17" fmla="*/ 0 h 166"/>
              <a:gd name="T18" fmla="*/ 53 w 166"/>
              <a:gd name="T19" fmla="*/ 1 h 166"/>
              <a:gd name="T20" fmla="*/ 29 w 166"/>
              <a:gd name="T21" fmla="*/ 11 h 166"/>
              <a:gd name="T22" fmla="*/ 12 w 166"/>
              <a:gd name="T23" fmla="*/ 29 h 166"/>
              <a:gd name="T24" fmla="*/ 1 w 166"/>
              <a:gd name="T25" fmla="*/ 53 h 166"/>
              <a:gd name="T26" fmla="*/ 0 w 166"/>
              <a:gd name="T27" fmla="*/ 66 h 166"/>
              <a:gd name="T28" fmla="*/ 5 w 166"/>
              <a:gd name="T29" fmla="*/ 91 h 166"/>
              <a:gd name="T30" fmla="*/ 20 w 166"/>
              <a:gd name="T31" fmla="*/ 112 h 166"/>
              <a:gd name="T32" fmla="*/ 40 w 166"/>
              <a:gd name="T33" fmla="*/ 127 h 166"/>
              <a:gd name="T34" fmla="*/ 66 w 166"/>
              <a:gd name="T35" fmla="*/ 131 h 166"/>
              <a:gd name="T36" fmla="*/ 75 w 166"/>
              <a:gd name="T37" fmla="*/ 130 h 166"/>
              <a:gd name="T38" fmla="*/ 93 w 166"/>
              <a:gd name="T39" fmla="*/ 126 h 166"/>
              <a:gd name="T40" fmla="*/ 101 w 166"/>
              <a:gd name="T41" fmla="*/ 121 h 166"/>
              <a:gd name="T42" fmla="*/ 143 w 166"/>
              <a:gd name="T43" fmla="*/ 161 h 166"/>
              <a:gd name="T44" fmla="*/ 146 w 166"/>
              <a:gd name="T45" fmla="*/ 165 h 166"/>
              <a:gd name="T46" fmla="*/ 152 w 166"/>
              <a:gd name="T47" fmla="*/ 166 h 166"/>
              <a:gd name="T48" fmla="*/ 161 w 166"/>
              <a:gd name="T49" fmla="*/ 161 h 166"/>
              <a:gd name="T50" fmla="*/ 165 w 166"/>
              <a:gd name="T51" fmla="*/ 158 h 166"/>
              <a:gd name="T52" fmla="*/ 165 w 166"/>
              <a:gd name="T53" fmla="*/ 146 h 166"/>
              <a:gd name="T54" fmla="*/ 66 w 166"/>
              <a:gd name="T55" fmla="*/ 111 h 166"/>
              <a:gd name="T56" fmla="*/ 56 w 166"/>
              <a:gd name="T57" fmla="*/ 109 h 166"/>
              <a:gd name="T58" fmla="*/ 40 w 166"/>
              <a:gd name="T59" fmla="*/ 103 h 166"/>
              <a:gd name="T60" fmla="*/ 29 w 166"/>
              <a:gd name="T61" fmla="*/ 91 h 166"/>
              <a:gd name="T62" fmla="*/ 22 w 166"/>
              <a:gd name="T63" fmla="*/ 75 h 166"/>
              <a:gd name="T64" fmla="*/ 21 w 166"/>
              <a:gd name="T65" fmla="*/ 66 h 166"/>
              <a:gd name="T66" fmla="*/ 24 w 166"/>
              <a:gd name="T67" fmla="*/ 48 h 166"/>
              <a:gd name="T68" fmla="*/ 33 w 166"/>
              <a:gd name="T69" fmla="*/ 33 h 166"/>
              <a:gd name="T70" fmla="*/ 48 w 166"/>
              <a:gd name="T71" fmla="*/ 24 h 166"/>
              <a:gd name="T72" fmla="*/ 66 w 166"/>
              <a:gd name="T73" fmla="*/ 21 h 166"/>
              <a:gd name="T74" fmla="*/ 75 w 166"/>
              <a:gd name="T75" fmla="*/ 22 h 166"/>
              <a:gd name="T76" fmla="*/ 91 w 166"/>
              <a:gd name="T77" fmla="*/ 29 h 166"/>
              <a:gd name="T78" fmla="*/ 103 w 166"/>
              <a:gd name="T79" fmla="*/ 40 h 166"/>
              <a:gd name="T80" fmla="*/ 109 w 166"/>
              <a:gd name="T81" fmla="*/ 56 h 166"/>
              <a:gd name="T82" fmla="*/ 111 w 166"/>
              <a:gd name="T83" fmla="*/ 66 h 166"/>
              <a:gd name="T84" fmla="*/ 107 w 166"/>
              <a:gd name="T85" fmla="*/ 83 h 166"/>
              <a:gd name="T86" fmla="*/ 98 w 166"/>
              <a:gd name="T87" fmla="*/ 98 h 166"/>
              <a:gd name="T88" fmla="*/ 83 w 166"/>
              <a:gd name="T89" fmla="*/ 107 h 166"/>
              <a:gd name="T90" fmla="*/ 66 w 166"/>
              <a:gd name="T91" fmla="*/ 111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66" h="166">
                <a:moveTo>
                  <a:pt x="161" y="143"/>
                </a:moveTo>
                <a:lnTo>
                  <a:pt x="122" y="103"/>
                </a:lnTo>
                <a:lnTo>
                  <a:pt x="122" y="103"/>
                </a:lnTo>
                <a:lnTo>
                  <a:pt x="121" y="101"/>
                </a:lnTo>
                <a:lnTo>
                  <a:pt x="121" y="101"/>
                </a:lnTo>
                <a:lnTo>
                  <a:pt x="126" y="93"/>
                </a:lnTo>
                <a:lnTo>
                  <a:pt x="129" y="84"/>
                </a:lnTo>
                <a:lnTo>
                  <a:pt x="130" y="75"/>
                </a:lnTo>
                <a:lnTo>
                  <a:pt x="131" y="66"/>
                </a:lnTo>
                <a:lnTo>
                  <a:pt x="131" y="66"/>
                </a:lnTo>
                <a:lnTo>
                  <a:pt x="130" y="53"/>
                </a:lnTo>
                <a:lnTo>
                  <a:pt x="127" y="40"/>
                </a:lnTo>
                <a:lnTo>
                  <a:pt x="120" y="29"/>
                </a:lnTo>
                <a:lnTo>
                  <a:pt x="112" y="20"/>
                </a:lnTo>
                <a:lnTo>
                  <a:pt x="103" y="11"/>
                </a:lnTo>
                <a:lnTo>
                  <a:pt x="91" y="5"/>
                </a:lnTo>
                <a:lnTo>
                  <a:pt x="78" y="1"/>
                </a:lnTo>
                <a:lnTo>
                  <a:pt x="66" y="0"/>
                </a:lnTo>
                <a:lnTo>
                  <a:pt x="66" y="0"/>
                </a:lnTo>
                <a:lnTo>
                  <a:pt x="53" y="1"/>
                </a:lnTo>
                <a:lnTo>
                  <a:pt x="40" y="5"/>
                </a:lnTo>
                <a:lnTo>
                  <a:pt x="29" y="11"/>
                </a:lnTo>
                <a:lnTo>
                  <a:pt x="20" y="20"/>
                </a:lnTo>
                <a:lnTo>
                  <a:pt x="12" y="29"/>
                </a:lnTo>
                <a:lnTo>
                  <a:pt x="5" y="40"/>
                </a:lnTo>
                <a:lnTo>
                  <a:pt x="1" y="53"/>
                </a:lnTo>
                <a:lnTo>
                  <a:pt x="0" y="66"/>
                </a:lnTo>
                <a:lnTo>
                  <a:pt x="0" y="66"/>
                </a:lnTo>
                <a:lnTo>
                  <a:pt x="1" y="78"/>
                </a:lnTo>
                <a:lnTo>
                  <a:pt x="5" y="91"/>
                </a:lnTo>
                <a:lnTo>
                  <a:pt x="12" y="103"/>
                </a:lnTo>
                <a:lnTo>
                  <a:pt x="20" y="112"/>
                </a:lnTo>
                <a:lnTo>
                  <a:pt x="29" y="120"/>
                </a:lnTo>
                <a:lnTo>
                  <a:pt x="40" y="127"/>
                </a:lnTo>
                <a:lnTo>
                  <a:pt x="53" y="130"/>
                </a:lnTo>
                <a:lnTo>
                  <a:pt x="66" y="131"/>
                </a:lnTo>
                <a:lnTo>
                  <a:pt x="66" y="131"/>
                </a:lnTo>
                <a:lnTo>
                  <a:pt x="75" y="130"/>
                </a:lnTo>
                <a:lnTo>
                  <a:pt x="84" y="129"/>
                </a:lnTo>
                <a:lnTo>
                  <a:pt x="93" y="126"/>
                </a:lnTo>
                <a:lnTo>
                  <a:pt x="101" y="121"/>
                </a:lnTo>
                <a:lnTo>
                  <a:pt x="101" y="121"/>
                </a:lnTo>
                <a:lnTo>
                  <a:pt x="103" y="122"/>
                </a:lnTo>
                <a:lnTo>
                  <a:pt x="143" y="161"/>
                </a:lnTo>
                <a:lnTo>
                  <a:pt x="143" y="161"/>
                </a:lnTo>
                <a:lnTo>
                  <a:pt x="146" y="165"/>
                </a:lnTo>
                <a:lnTo>
                  <a:pt x="152" y="166"/>
                </a:lnTo>
                <a:lnTo>
                  <a:pt x="152" y="166"/>
                </a:lnTo>
                <a:lnTo>
                  <a:pt x="158" y="165"/>
                </a:lnTo>
                <a:lnTo>
                  <a:pt x="161" y="161"/>
                </a:lnTo>
                <a:lnTo>
                  <a:pt x="161" y="161"/>
                </a:lnTo>
                <a:lnTo>
                  <a:pt x="165" y="158"/>
                </a:lnTo>
                <a:lnTo>
                  <a:pt x="166" y="152"/>
                </a:lnTo>
                <a:lnTo>
                  <a:pt x="165" y="146"/>
                </a:lnTo>
                <a:lnTo>
                  <a:pt x="161" y="143"/>
                </a:lnTo>
                <a:close/>
                <a:moveTo>
                  <a:pt x="66" y="111"/>
                </a:moveTo>
                <a:lnTo>
                  <a:pt x="66" y="111"/>
                </a:lnTo>
                <a:lnTo>
                  <a:pt x="56" y="109"/>
                </a:lnTo>
                <a:lnTo>
                  <a:pt x="48" y="107"/>
                </a:lnTo>
                <a:lnTo>
                  <a:pt x="40" y="103"/>
                </a:lnTo>
                <a:lnTo>
                  <a:pt x="33" y="98"/>
                </a:lnTo>
                <a:lnTo>
                  <a:pt x="29" y="91"/>
                </a:lnTo>
                <a:lnTo>
                  <a:pt x="24" y="83"/>
                </a:lnTo>
                <a:lnTo>
                  <a:pt x="22" y="75"/>
                </a:lnTo>
                <a:lnTo>
                  <a:pt x="21" y="66"/>
                </a:lnTo>
                <a:lnTo>
                  <a:pt x="21" y="66"/>
                </a:lnTo>
                <a:lnTo>
                  <a:pt x="22" y="56"/>
                </a:lnTo>
                <a:lnTo>
                  <a:pt x="24" y="48"/>
                </a:lnTo>
                <a:lnTo>
                  <a:pt x="29" y="40"/>
                </a:lnTo>
                <a:lnTo>
                  <a:pt x="33" y="33"/>
                </a:lnTo>
                <a:lnTo>
                  <a:pt x="40" y="29"/>
                </a:lnTo>
                <a:lnTo>
                  <a:pt x="48" y="24"/>
                </a:lnTo>
                <a:lnTo>
                  <a:pt x="56" y="22"/>
                </a:lnTo>
                <a:lnTo>
                  <a:pt x="66" y="21"/>
                </a:lnTo>
                <a:lnTo>
                  <a:pt x="66" y="21"/>
                </a:lnTo>
                <a:lnTo>
                  <a:pt x="75" y="22"/>
                </a:lnTo>
                <a:lnTo>
                  <a:pt x="83" y="24"/>
                </a:lnTo>
                <a:lnTo>
                  <a:pt x="91" y="29"/>
                </a:lnTo>
                <a:lnTo>
                  <a:pt x="98" y="33"/>
                </a:lnTo>
                <a:lnTo>
                  <a:pt x="103" y="40"/>
                </a:lnTo>
                <a:lnTo>
                  <a:pt x="107" y="48"/>
                </a:lnTo>
                <a:lnTo>
                  <a:pt x="109" y="56"/>
                </a:lnTo>
                <a:lnTo>
                  <a:pt x="111" y="66"/>
                </a:lnTo>
                <a:lnTo>
                  <a:pt x="111" y="66"/>
                </a:lnTo>
                <a:lnTo>
                  <a:pt x="109" y="75"/>
                </a:lnTo>
                <a:lnTo>
                  <a:pt x="107" y="83"/>
                </a:lnTo>
                <a:lnTo>
                  <a:pt x="103" y="91"/>
                </a:lnTo>
                <a:lnTo>
                  <a:pt x="98" y="98"/>
                </a:lnTo>
                <a:lnTo>
                  <a:pt x="91" y="103"/>
                </a:lnTo>
                <a:lnTo>
                  <a:pt x="83" y="107"/>
                </a:lnTo>
                <a:lnTo>
                  <a:pt x="75" y="109"/>
                </a:lnTo>
                <a:lnTo>
                  <a:pt x="66" y="11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/>
            <a:endParaRPr lang="zh-CN" altLang="en-US" sz="2400">
              <a:solidFill>
                <a:srgbClr val="BE4384"/>
              </a:solidFill>
              <a:latin typeface="Book Antiqua"/>
              <a:ea typeface="宋体" panose="02010600030101010101" pitchFamily="2" charset="-122"/>
            </a:endParaRPr>
          </a:p>
        </p:txBody>
      </p:sp>
      <p:sp>
        <p:nvSpPr>
          <p:cNvPr id="30" name="标题 9">
            <a:extLst>
              <a:ext uri="{FF2B5EF4-FFF2-40B4-BE49-F238E27FC236}">
                <a16:creationId xmlns:a16="http://schemas.microsoft.com/office/drawing/2014/main" id="{2E48CB29-4DFB-4615-A458-4E75EDDF9638}"/>
              </a:ext>
            </a:extLst>
          </p:cNvPr>
          <p:cNvSpPr txBox="1">
            <a:spLocks/>
          </p:cNvSpPr>
          <p:nvPr/>
        </p:nvSpPr>
        <p:spPr>
          <a:xfrm>
            <a:off x="5593297" y="4005193"/>
            <a:ext cx="1005403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400" kern="120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zh-CN" altLang="en-US" sz="1600" dirty="0">
                <a:solidFill>
                  <a:srgbClr val="FF74A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31" name="矩形 30">
            <a:extLst>
              <a:ext uri="{FF2B5EF4-FFF2-40B4-BE49-F238E27FC236}">
                <a16:creationId xmlns:a16="http://schemas.microsoft.com/office/drawing/2014/main" id="{2DDE51E9-FC49-496C-B726-F4AB75B19693}"/>
              </a:ext>
            </a:extLst>
          </p:cNvPr>
          <p:cNvSpPr/>
          <p:nvPr/>
        </p:nvSpPr>
        <p:spPr>
          <a:xfrm>
            <a:off x="5049304" y="4338932"/>
            <a:ext cx="2093392" cy="6518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click here to ente</a:t>
            </a:r>
            <a:endParaRPr lang="en-US" altLang="zh-CN" sz="10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25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 your content, or copy and paste your text.</a:t>
            </a:r>
          </a:p>
        </p:txBody>
      </p:sp>
      <p:sp>
        <p:nvSpPr>
          <p:cNvPr id="24" name="泪滴形 23">
            <a:extLst>
              <a:ext uri="{FF2B5EF4-FFF2-40B4-BE49-F238E27FC236}">
                <a16:creationId xmlns:a16="http://schemas.microsoft.com/office/drawing/2014/main" id="{F40B2DBD-4612-4D5A-ABAE-2C156F0361C2}"/>
              </a:ext>
            </a:extLst>
          </p:cNvPr>
          <p:cNvSpPr/>
          <p:nvPr/>
        </p:nvSpPr>
        <p:spPr>
          <a:xfrm rot="8100000">
            <a:off x="8413979" y="2207839"/>
            <a:ext cx="1289744" cy="1289744"/>
          </a:xfrm>
          <a:prstGeom prst="teardrop">
            <a:avLst/>
          </a:prstGeom>
          <a:solidFill>
            <a:srgbClr val="6C93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1219170"/>
            <a:endParaRPr lang="zh-CN" altLang="en-US" sz="2400">
              <a:solidFill>
                <a:srgbClr val="BE4384"/>
              </a:solidFill>
              <a:latin typeface="Book Antiqua"/>
              <a:ea typeface="宋体" panose="02010600030101010101" pitchFamily="2" charset="-122"/>
            </a:endParaRPr>
          </a:p>
        </p:txBody>
      </p:sp>
      <p:sp>
        <p:nvSpPr>
          <p:cNvPr id="25" name="Freeform 26">
            <a:extLst>
              <a:ext uri="{FF2B5EF4-FFF2-40B4-BE49-F238E27FC236}">
                <a16:creationId xmlns:a16="http://schemas.microsoft.com/office/drawing/2014/main" id="{42D4168E-5C7F-405C-9004-F83FDAD7F3C9}"/>
              </a:ext>
            </a:extLst>
          </p:cNvPr>
          <p:cNvSpPr>
            <a:spLocks noEditPoints="1"/>
          </p:cNvSpPr>
          <p:nvPr/>
        </p:nvSpPr>
        <p:spPr bwMode="auto">
          <a:xfrm>
            <a:off x="8866328" y="2722229"/>
            <a:ext cx="389258" cy="360938"/>
          </a:xfrm>
          <a:custGeom>
            <a:avLst/>
            <a:gdLst>
              <a:gd name="T0" fmla="*/ 42 w 166"/>
              <a:gd name="T1" fmla="*/ 0 h 153"/>
              <a:gd name="T2" fmla="*/ 34 w 166"/>
              <a:gd name="T3" fmla="*/ 2 h 153"/>
              <a:gd name="T4" fmla="*/ 19 w 166"/>
              <a:gd name="T5" fmla="*/ 7 h 153"/>
              <a:gd name="T6" fmla="*/ 7 w 166"/>
              <a:gd name="T7" fmla="*/ 19 h 153"/>
              <a:gd name="T8" fmla="*/ 1 w 166"/>
              <a:gd name="T9" fmla="*/ 34 h 153"/>
              <a:gd name="T10" fmla="*/ 0 w 166"/>
              <a:gd name="T11" fmla="*/ 70 h 153"/>
              <a:gd name="T12" fmla="*/ 1 w 166"/>
              <a:gd name="T13" fmla="*/ 78 h 153"/>
              <a:gd name="T14" fmla="*/ 7 w 166"/>
              <a:gd name="T15" fmla="*/ 93 h 153"/>
              <a:gd name="T16" fmla="*/ 19 w 166"/>
              <a:gd name="T17" fmla="*/ 104 h 153"/>
              <a:gd name="T18" fmla="*/ 34 w 166"/>
              <a:gd name="T19" fmla="*/ 110 h 153"/>
              <a:gd name="T20" fmla="*/ 48 w 166"/>
              <a:gd name="T21" fmla="*/ 111 h 153"/>
              <a:gd name="T22" fmla="*/ 96 w 166"/>
              <a:gd name="T23" fmla="*/ 111 h 153"/>
              <a:gd name="T24" fmla="*/ 125 w 166"/>
              <a:gd name="T25" fmla="*/ 111 h 153"/>
              <a:gd name="T26" fmla="*/ 141 w 166"/>
              <a:gd name="T27" fmla="*/ 108 h 153"/>
              <a:gd name="T28" fmla="*/ 153 w 166"/>
              <a:gd name="T29" fmla="*/ 98 h 153"/>
              <a:gd name="T30" fmla="*/ 163 w 166"/>
              <a:gd name="T31" fmla="*/ 86 h 153"/>
              <a:gd name="T32" fmla="*/ 166 w 166"/>
              <a:gd name="T33" fmla="*/ 70 h 153"/>
              <a:gd name="T34" fmla="*/ 166 w 166"/>
              <a:gd name="T35" fmla="*/ 42 h 153"/>
              <a:gd name="T36" fmla="*/ 163 w 166"/>
              <a:gd name="T37" fmla="*/ 26 h 153"/>
              <a:gd name="T38" fmla="*/ 153 w 166"/>
              <a:gd name="T39" fmla="*/ 13 h 153"/>
              <a:gd name="T40" fmla="*/ 141 w 166"/>
              <a:gd name="T41" fmla="*/ 4 h 153"/>
              <a:gd name="T42" fmla="*/ 125 w 166"/>
              <a:gd name="T43" fmla="*/ 0 h 153"/>
              <a:gd name="T44" fmla="*/ 42 w 166"/>
              <a:gd name="T45" fmla="*/ 70 h 153"/>
              <a:gd name="T46" fmla="*/ 32 w 166"/>
              <a:gd name="T47" fmla="*/ 65 h 153"/>
              <a:gd name="T48" fmla="*/ 28 w 166"/>
              <a:gd name="T49" fmla="*/ 56 h 153"/>
              <a:gd name="T50" fmla="*/ 29 w 166"/>
              <a:gd name="T51" fmla="*/ 50 h 153"/>
              <a:gd name="T52" fmla="*/ 36 w 166"/>
              <a:gd name="T53" fmla="*/ 43 h 153"/>
              <a:gd name="T54" fmla="*/ 42 w 166"/>
              <a:gd name="T55" fmla="*/ 42 h 153"/>
              <a:gd name="T56" fmla="*/ 51 w 166"/>
              <a:gd name="T57" fmla="*/ 47 h 153"/>
              <a:gd name="T58" fmla="*/ 55 w 166"/>
              <a:gd name="T59" fmla="*/ 56 h 153"/>
              <a:gd name="T60" fmla="*/ 54 w 166"/>
              <a:gd name="T61" fmla="*/ 62 h 153"/>
              <a:gd name="T62" fmla="*/ 47 w 166"/>
              <a:gd name="T63" fmla="*/ 68 h 153"/>
              <a:gd name="T64" fmla="*/ 83 w 166"/>
              <a:gd name="T65" fmla="*/ 70 h 153"/>
              <a:gd name="T66" fmla="*/ 77 w 166"/>
              <a:gd name="T67" fmla="*/ 68 h 153"/>
              <a:gd name="T68" fmla="*/ 70 w 166"/>
              <a:gd name="T69" fmla="*/ 62 h 153"/>
              <a:gd name="T70" fmla="*/ 69 w 166"/>
              <a:gd name="T71" fmla="*/ 56 h 153"/>
              <a:gd name="T72" fmla="*/ 74 w 166"/>
              <a:gd name="T73" fmla="*/ 47 h 153"/>
              <a:gd name="T74" fmla="*/ 83 w 166"/>
              <a:gd name="T75" fmla="*/ 42 h 153"/>
              <a:gd name="T76" fmla="*/ 89 w 166"/>
              <a:gd name="T77" fmla="*/ 43 h 153"/>
              <a:gd name="T78" fmla="*/ 96 w 166"/>
              <a:gd name="T79" fmla="*/ 50 h 153"/>
              <a:gd name="T80" fmla="*/ 97 w 166"/>
              <a:gd name="T81" fmla="*/ 56 h 153"/>
              <a:gd name="T82" fmla="*/ 92 w 166"/>
              <a:gd name="T83" fmla="*/ 65 h 153"/>
              <a:gd name="T84" fmla="*/ 83 w 166"/>
              <a:gd name="T85" fmla="*/ 70 h 153"/>
              <a:gd name="T86" fmla="*/ 125 w 166"/>
              <a:gd name="T87" fmla="*/ 70 h 153"/>
              <a:gd name="T88" fmla="*/ 115 w 166"/>
              <a:gd name="T89" fmla="*/ 65 h 153"/>
              <a:gd name="T90" fmla="*/ 111 w 166"/>
              <a:gd name="T91" fmla="*/ 56 h 153"/>
              <a:gd name="T92" fmla="*/ 112 w 166"/>
              <a:gd name="T93" fmla="*/ 50 h 153"/>
              <a:gd name="T94" fmla="*/ 119 w 166"/>
              <a:gd name="T95" fmla="*/ 43 h 153"/>
              <a:gd name="T96" fmla="*/ 125 w 166"/>
              <a:gd name="T97" fmla="*/ 42 h 153"/>
              <a:gd name="T98" fmla="*/ 134 w 166"/>
              <a:gd name="T99" fmla="*/ 47 h 153"/>
              <a:gd name="T100" fmla="*/ 138 w 166"/>
              <a:gd name="T101" fmla="*/ 56 h 153"/>
              <a:gd name="T102" fmla="*/ 137 w 166"/>
              <a:gd name="T103" fmla="*/ 62 h 153"/>
              <a:gd name="T104" fmla="*/ 130 w 166"/>
              <a:gd name="T105" fmla="*/ 68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66" h="153">
                <a:moveTo>
                  <a:pt x="125" y="0"/>
                </a:moveTo>
                <a:lnTo>
                  <a:pt x="42" y="0"/>
                </a:lnTo>
                <a:lnTo>
                  <a:pt x="42" y="0"/>
                </a:lnTo>
                <a:lnTo>
                  <a:pt x="34" y="2"/>
                </a:lnTo>
                <a:lnTo>
                  <a:pt x="25" y="4"/>
                </a:lnTo>
                <a:lnTo>
                  <a:pt x="19" y="7"/>
                </a:lnTo>
                <a:lnTo>
                  <a:pt x="13" y="13"/>
                </a:lnTo>
                <a:lnTo>
                  <a:pt x="7" y="19"/>
                </a:lnTo>
                <a:lnTo>
                  <a:pt x="4" y="26"/>
                </a:lnTo>
                <a:lnTo>
                  <a:pt x="1" y="34"/>
                </a:lnTo>
                <a:lnTo>
                  <a:pt x="0" y="42"/>
                </a:lnTo>
                <a:lnTo>
                  <a:pt x="0" y="70"/>
                </a:lnTo>
                <a:lnTo>
                  <a:pt x="0" y="70"/>
                </a:lnTo>
                <a:lnTo>
                  <a:pt x="1" y="78"/>
                </a:lnTo>
                <a:lnTo>
                  <a:pt x="4" y="86"/>
                </a:lnTo>
                <a:lnTo>
                  <a:pt x="7" y="93"/>
                </a:lnTo>
                <a:lnTo>
                  <a:pt x="13" y="98"/>
                </a:lnTo>
                <a:lnTo>
                  <a:pt x="19" y="104"/>
                </a:lnTo>
                <a:lnTo>
                  <a:pt x="25" y="108"/>
                </a:lnTo>
                <a:lnTo>
                  <a:pt x="34" y="110"/>
                </a:lnTo>
                <a:lnTo>
                  <a:pt x="42" y="111"/>
                </a:lnTo>
                <a:lnTo>
                  <a:pt x="48" y="111"/>
                </a:lnTo>
                <a:lnTo>
                  <a:pt x="48" y="153"/>
                </a:lnTo>
                <a:lnTo>
                  <a:pt x="96" y="111"/>
                </a:lnTo>
                <a:lnTo>
                  <a:pt x="125" y="111"/>
                </a:lnTo>
                <a:lnTo>
                  <a:pt x="125" y="111"/>
                </a:lnTo>
                <a:lnTo>
                  <a:pt x="133" y="110"/>
                </a:lnTo>
                <a:lnTo>
                  <a:pt x="141" y="108"/>
                </a:lnTo>
                <a:lnTo>
                  <a:pt x="148" y="104"/>
                </a:lnTo>
                <a:lnTo>
                  <a:pt x="153" y="98"/>
                </a:lnTo>
                <a:lnTo>
                  <a:pt x="159" y="93"/>
                </a:lnTo>
                <a:lnTo>
                  <a:pt x="163" y="86"/>
                </a:lnTo>
                <a:lnTo>
                  <a:pt x="165" y="78"/>
                </a:lnTo>
                <a:lnTo>
                  <a:pt x="166" y="70"/>
                </a:lnTo>
                <a:lnTo>
                  <a:pt x="166" y="42"/>
                </a:lnTo>
                <a:lnTo>
                  <a:pt x="166" y="42"/>
                </a:lnTo>
                <a:lnTo>
                  <a:pt x="165" y="34"/>
                </a:lnTo>
                <a:lnTo>
                  <a:pt x="163" y="26"/>
                </a:lnTo>
                <a:lnTo>
                  <a:pt x="159" y="19"/>
                </a:lnTo>
                <a:lnTo>
                  <a:pt x="153" y="13"/>
                </a:lnTo>
                <a:lnTo>
                  <a:pt x="148" y="7"/>
                </a:lnTo>
                <a:lnTo>
                  <a:pt x="141" y="4"/>
                </a:lnTo>
                <a:lnTo>
                  <a:pt x="133" y="2"/>
                </a:lnTo>
                <a:lnTo>
                  <a:pt x="125" y="0"/>
                </a:lnTo>
                <a:close/>
                <a:moveTo>
                  <a:pt x="42" y="70"/>
                </a:moveTo>
                <a:lnTo>
                  <a:pt x="42" y="70"/>
                </a:lnTo>
                <a:lnTo>
                  <a:pt x="36" y="68"/>
                </a:lnTo>
                <a:lnTo>
                  <a:pt x="32" y="65"/>
                </a:lnTo>
                <a:lnTo>
                  <a:pt x="29" y="62"/>
                </a:lnTo>
                <a:lnTo>
                  <a:pt x="28" y="56"/>
                </a:lnTo>
                <a:lnTo>
                  <a:pt x="28" y="56"/>
                </a:lnTo>
                <a:lnTo>
                  <a:pt x="29" y="50"/>
                </a:lnTo>
                <a:lnTo>
                  <a:pt x="32" y="47"/>
                </a:lnTo>
                <a:lnTo>
                  <a:pt x="36" y="43"/>
                </a:lnTo>
                <a:lnTo>
                  <a:pt x="42" y="42"/>
                </a:lnTo>
                <a:lnTo>
                  <a:pt x="42" y="42"/>
                </a:lnTo>
                <a:lnTo>
                  <a:pt x="47" y="43"/>
                </a:lnTo>
                <a:lnTo>
                  <a:pt x="51" y="47"/>
                </a:lnTo>
                <a:lnTo>
                  <a:pt x="54" y="50"/>
                </a:lnTo>
                <a:lnTo>
                  <a:pt x="55" y="56"/>
                </a:lnTo>
                <a:lnTo>
                  <a:pt x="55" y="56"/>
                </a:lnTo>
                <a:lnTo>
                  <a:pt x="54" y="62"/>
                </a:lnTo>
                <a:lnTo>
                  <a:pt x="51" y="65"/>
                </a:lnTo>
                <a:lnTo>
                  <a:pt x="47" y="68"/>
                </a:lnTo>
                <a:lnTo>
                  <a:pt x="42" y="70"/>
                </a:lnTo>
                <a:close/>
                <a:moveTo>
                  <a:pt x="83" y="70"/>
                </a:moveTo>
                <a:lnTo>
                  <a:pt x="83" y="70"/>
                </a:lnTo>
                <a:lnTo>
                  <a:pt x="77" y="68"/>
                </a:lnTo>
                <a:lnTo>
                  <a:pt x="74" y="65"/>
                </a:lnTo>
                <a:lnTo>
                  <a:pt x="70" y="62"/>
                </a:lnTo>
                <a:lnTo>
                  <a:pt x="69" y="56"/>
                </a:lnTo>
                <a:lnTo>
                  <a:pt x="69" y="56"/>
                </a:lnTo>
                <a:lnTo>
                  <a:pt x="70" y="50"/>
                </a:lnTo>
                <a:lnTo>
                  <a:pt x="74" y="47"/>
                </a:lnTo>
                <a:lnTo>
                  <a:pt x="77" y="43"/>
                </a:lnTo>
                <a:lnTo>
                  <a:pt x="83" y="42"/>
                </a:lnTo>
                <a:lnTo>
                  <a:pt x="83" y="42"/>
                </a:lnTo>
                <a:lnTo>
                  <a:pt x="89" y="43"/>
                </a:lnTo>
                <a:lnTo>
                  <a:pt x="92" y="47"/>
                </a:lnTo>
                <a:lnTo>
                  <a:pt x="96" y="50"/>
                </a:lnTo>
                <a:lnTo>
                  <a:pt x="97" y="56"/>
                </a:lnTo>
                <a:lnTo>
                  <a:pt x="97" y="56"/>
                </a:lnTo>
                <a:lnTo>
                  <a:pt x="96" y="62"/>
                </a:lnTo>
                <a:lnTo>
                  <a:pt x="92" y="65"/>
                </a:lnTo>
                <a:lnTo>
                  <a:pt x="89" y="68"/>
                </a:lnTo>
                <a:lnTo>
                  <a:pt x="83" y="70"/>
                </a:lnTo>
                <a:close/>
                <a:moveTo>
                  <a:pt x="125" y="70"/>
                </a:moveTo>
                <a:lnTo>
                  <a:pt x="125" y="70"/>
                </a:lnTo>
                <a:lnTo>
                  <a:pt x="119" y="68"/>
                </a:lnTo>
                <a:lnTo>
                  <a:pt x="115" y="65"/>
                </a:lnTo>
                <a:lnTo>
                  <a:pt x="112" y="62"/>
                </a:lnTo>
                <a:lnTo>
                  <a:pt x="111" y="56"/>
                </a:lnTo>
                <a:lnTo>
                  <a:pt x="111" y="56"/>
                </a:lnTo>
                <a:lnTo>
                  <a:pt x="112" y="50"/>
                </a:lnTo>
                <a:lnTo>
                  <a:pt x="115" y="47"/>
                </a:lnTo>
                <a:lnTo>
                  <a:pt x="119" y="43"/>
                </a:lnTo>
                <a:lnTo>
                  <a:pt x="125" y="42"/>
                </a:lnTo>
                <a:lnTo>
                  <a:pt x="125" y="42"/>
                </a:lnTo>
                <a:lnTo>
                  <a:pt x="130" y="43"/>
                </a:lnTo>
                <a:lnTo>
                  <a:pt x="134" y="47"/>
                </a:lnTo>
                <a:lnTo>
                  <a:pt x="137" y="50"/>
                </a:lnTo>
                <a:lnTo>
                  <a:pt x="138" y="56"/>
                </a:lnTo>
                <a:lnTo>
                  <a:pt x="138" y="56"/>
                </a:lnTo>
                <a:lnTo>
                  <a:pt x="137" y="62"/>
                </a:lnTo>
                <a:lnTo>
                  <a:pt x="134" y="65"/>
                </a:lnTo>
                <a:lnTo>
                  <a:pt x="130" y="68"/>
                </a:lnTo>
                <a:lnTo>
                  <a:pt x="125" y="7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/>
            <a:endParaRPr lang="zh-CN" altLang="en-US" sz="2400">
              <a:solidFill>
                <a:srgbClr val="BE4384"/>
              </a:solidFill>
              <a:latin typeface="Book Antiqua"/>
              <a:ea typeface="宋体" panose="02010600030101010101" pitchFamily="2" charset="-122"/>
            </a:endParaRPr>
          </a:p>
        </p:txBody>
      </p:sp>
      <p:sp>
        <p:nvSpPr>
          <p:cNvPr id="33" name="标题 9">
            <a:extLst>
              <a:ext uri="{FF2B5EF4-FFF2-40B4-BE49-F238E27FC236}">
                <a16:creationId xmlns:a16="http://schemas.microsoft.com/office/drawing/2014/main" id="{4B75DB8E-23D5-400F-A301-E6DEB22A0243}"/>
              </a:ext>
            </a:extLst>
          </p:cNvPr>
          <p:cNvSpPr txBox="1">
            <a:spLocks/>
          </p:cNvSpPr>
          <p:nvPr/>
        </p:nvSpPr>
        <p:spPr>
          <a:xfrm>
            <a:off x="8556151" y="4005193"/>
            <a:ext cx="1005403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400" kern="120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zh-CN" altLang="en-US" sz="1600" dirty="0">
                <a:solidFill>
                  <a:srgbClr val="FF74A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34" name="矩形 33">
            <a:extLst>
              <a:ext uri="{FF2B5EF4-FFF2-40B4-BE49-F238E27FC236}">
                <a16:creationId xmlns:a16="http://schemas.microsoft.com/office/drawing/2014/main" id="{011A74C7-C202-4BCA-B07B-43A821523B3D}"/>
              </a:ext>
            </a:extLst>
          </p:cNvPr>
          <p:cNvSpPr/>
          <p:nvPr/>
        </p:nvSpPr>
        <p:spPr>
          <a:xfrm>
            <a:off x="8012158" y="4338932"/>
            <a:ext cx="2093392" cy="6518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click here to ente</a:t>
            </a:r>
            <a:endParaRPr lang="en-US" altLang="zh-CN" sz="10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25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 your content, or copy and paste your text.</a:t>
            </a:r>
          </a:p>
        </p:txBody>
      </p:sp>
    </p:spTree>
    <p:extLst>
      <p:ext uri="{BB962C8B-B14F-4D97-AF65-F5344CB8AC3E}">
        <p14:creationId xmlns:p14="http://schemas.microsoft.com/office/powerpoint/2010/main" val="23299317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2C47DB6A-68DA-4561-A222-F430D2D93A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3973" y="0"/>
            <a:ext cx="7328027" cy="3901778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076A032A-6383-4675-9AFF-B7A95C5A42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206349"/>
            <a:ext cx="8608298" cy="4651651"/>
          </a:xfrm>
          <a:prstGeom prst="rect">
            <a:avLst/>
          </a:prstGeom>
        </p:spPr>
      </p:pic>
      <p:grpSp>
        <p:nvGrpSpPr>
          <p:cNvPr id="2" name="组合 1">
            <a:extLst>
              <a:ext uri="{FF2B5EF4-FFF2-40B4-BE49-F238E27FC236}">
                <a16:creationId xmlns:a16="http://schemas.microsoft.com/office/drawing/2014/main" id="{4EB48CDF-0EE2-468C-8159-0B4B25E79127}"/>
              </a:ext>
            </a:extLst>
          </p:cNvPr>
          <p:cNvGrpSpPr/>
          <p:nvPr/>
        </p:nvGrpSpPr>
        <p:grpSpPr>
          <a:xfrm>
            <a:off x="304800" y="393594"/>
            <a:ext cx="11582400" cy="6070812"/>
            <a:chOff x="1038225" y="803562"/>
            <a:chExt cx="10115550" cy="5250877"/>
          </a:xfrm>
        </p:grpSpPr>
        <p:sp>
          <p:nvSpPr>
            <p:cNvPr id="12" name="矩形: 圆角 11">
              <a:extLst>
                <a:ext uri="{FF2B5EF4-FFF2-40B4-BE49-F238E27FC236}">
                  <a16:creationId xmlns:a16="http://schemas.microsoft.com/office/drawing/2014/main" id="{9F7F4B71-B7D2-45ED-B135-E858FE217ED7}"/>
                </a:ext>
              </a:extLst>
            </p:cNvPr>
            <p:cNvSpPr/>
            <p:nvPr/>
          </p:nvSpPr>
          <p:spPr>
            <a:xfrm>
              <a:off x="1038225" y="803562"/>
              <a:ext cx="10115550" cy="5250877"/>
            </a:xfrm>
            <a:prstGeom prst="roundRect">
              <a:avLst>
                <a:gd name="adj" fmla="val 3062"/>
              </a:avLst>
            </a:prstGeom>
            <a:solidFill>
              <a:srgbClr val="6C934D">
                <a:alpha val="4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: 圆角 12">
              <a:extLst>
                <a:ext uri="{FF2B5EF4-FFF2-40B4-BE49-F238E27FC236}">
                  <a16:creationId xmlns:a16="http://schemas.microsoft.com/office/drawing/2014/main" id="{3C70142E-1EDE-408C-9AF6-2B845F87F76C}"/>
                </a:ext>
              </a:extLst>
            </p:cNvPr>
            <p:cNvSpPr/>
            <p:nvPr/>
          </p:nvSpPr>
          <p:spPr>
            <a:xfrm>
              <a:off x="1181100" y="945688"/>
              <a:ext cx="9829800" cy="4966624"/>
            </a:xfrm>
            <a:prstGeom prst="roundRect">
              <a:avLst>
                <a:gd name="adj" fmla="val 2382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7" name="图片 16">
            <a:extLst>
              <a:ext uri="{FF2B5EF4-FFF2-40B4-BE49-F238E27FC236}">
                <a16:creationId xmlns:a16="http://schemas.microsoft.com/office/drawing/2014/main" id="{EBF26E05-7231-44C3-853C-8F0B2EBD37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18700" y="4917703"/>
            <a:ext cx="2273300" cy="1940297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id="{FE8F11E3-8E86-4E36-A666-849B066A792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5495" y="0"/>
            <a:ext cx="2143695" cy="1548473"/>
          </a:xfrm>
          <a:prstGeom prst="rect">
            <a:avLst/>
          </a:prstGeom>
        </p:spPr>
      </p:pic>
      <p:grpSp>
        <p:nvGrpSpPr>
          <p:cNvPr id="15" name="组合 14">
            <a:extLst>
              <a:ext uri="{FF2B5EF4-FFF2-40B4-BE49-F238E27FC236}">
                <a16:creationId xmlns:a16="http://schemas.microsoft.com/office/drawing/2014/main" id="{C9B75C32-576E-40AB-A69B-60460D781BA6}"/>
              </a:ext>
            </a:extLst>
          </p:cNvPr>
          <p:cNvGrpSpPr/>
          <p:nvPr/>
        </p:nvGrpSpPr>
        <p:grpSpPr>
          <a:xfrm>
            <a:off x="4660900" y="736454"/>
            <a:ext cx="2870200" cy="907940"/>
            <a:chOff x="4660900" y="3257993"/>
            <a:chExt cx="2870200" cy="907940"/>
          </a:xfrm>
        </p:grpSpPr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id="{CDF3F281-A752-49CB-9267-DD0242C301CB}"/>
                </a:ext>
              </a:extLst>
            </p:cNvPr>
            <p:cNvSpPr txBox="1"/>
            <p:nvPr/>
          </p:nvSpPr>
          <p:spPr>
            <a:xfrm>
              <a:off x="4660900" y="3257993"/>
              <a:ext cx="2870200" cy="52322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dist"/>
              <a:r>
                <a:rPr lang="zh-CN" altLang="en-US" sz="2800" b="1" dirty="0">
                  <a:solidFill>
                    <a:srgbClr val="6C934D"/>
                  </a:solidFill>
                  <a:latin typeface="+mj-ea"/>
                  <a:ea typeface="+mj-ea"/>
                </a:rPr>
                <a:t>此处输入标题</a:t>
              </a:r>
            </a:p>
          </p:txBody>
        </p:sp>
        <p:sp>
          <p:nvSpPr>
            <p:cNvPr id="19" name="矩形 18">
              <a:extLst>
                <a:ext uri="{FF2B5EF4-FFF2-40B4-BE49-F238E27FC236}">
                  <a16:creationId xmlns:a16="http://schemas.microsoft.com/office/drawing/2014/main" id="{58C7FED7-6782-40D8-BB36-B20D2CB59E19}"/>
                </a:ext>
              </a:extLst>
            </p:cNvPr>
            <p:cNvSpPr/>
            <p:nvPr/>
          </p:nvSpPr>
          <p:spPr>
            <a:xfrm>
              <a:off x="4906069" y="3735046"/>
              <a:ext cx="2379863" cy="430887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zh-CN" alt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</a:rPr>
                <a:t>Please add a content title</a:t>
              </a:r>
            </a:p>
          </p:txBody>
        </p:sp>
      </p:grpSp>
      <p:sp>
        <p:nvSpPr>
          <p:cNvPr id="14" name="Shape 1452">
            <a:extLst>
              <a:ext uri="{FF2B5EF4-FFF2-40B4-BE49-F238E27FC236}">
                <a16:creationId xmlns:a16="http://schemas.microsoft.com/office/drawing/2014/main" id="{81064FEC-2D2F-4911-8B8B-5DEDC4C5520B}"/>
              </a:ext>
            </a:extLst>
          </p:cNvPr>
          <p:cNvSpPr/>
          <p:nvPr/>
        </p:nvSpPr>
        <p:spPr>
          <a:xfrm>
            <a:off x="1540733" y="2888057"/>
            <a:ext cx="2290553" cy="2609624"/>
          </a:xfrm>
          <a:prstGeom prst="roundRect">
            <a:avLst>
              <a:gd name="adj" fmla="val 6924"/>
            </a:avLst>
          </a:prstGeom>
          <a:ln w="12700">
            <a:solidFill>
              <a:srgbClr val="6C934D"/>
            </a:solidFill>
            <a:miter lim="400000"/>
          </a:ln>
        </p:spPr>
        <p:txBody>
          <a:bodyPr lIns="19032" tIns="19032" rIns="19032" bIns="19032" anchor="ctr"/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732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/>
              <a:ea typeface="微软雅黑"/>
              <a:cs typeface="+mn-ea"/>
              <a:sym typeface="+mn-lt"/>
            </a:endParaRPr>
          </a:p>
        </p:txBody>
      </p:sp>
      <p:sp>
        <p:nvSpPr>
          <p:cNvPr id="25" name="Shape 1454">
            <a:extLst>
              <a:ext uri="{FF2B5EF4-FFF2-40B4-BE49-F238E27FC236}">
                <a16:creationId xmlns:a16="http://schemas.microsoft.com/office/drawing/2014/main" id="{BE5D7B6D-3F6B-4159-B4AA-C7BF890BA420}"/>
              </a:ext>
            </a:extLst>
          </p:cNvPr>
          <p:cNvSpPr/>
          <p:nvPr/>
        </p:nvSpPr>
        <p:spPr>
          <a:xfrm>
            <a:off x="4950722" y="2888057"/>
            <a:ext cx="2290555" cy="2609624"/>
          </a:xfrm>
          <a:prstGeom prst="roundRect">
            <a:avLst>
              <a:gd name="adj" fmla="val 6924"/>
            </a:avLst>
          </a:prstGeom>
          <a:ln w="12700">
            <a:solidFill>
              <a:srgbClr val="6C934D"/>
            </a:solidFill>
            <a:miter lim="400000"/>
          </a:ln>
        </p:spPr>
        <p:txBody>
          <a:bodyPr lIns="19032" tIns="19032" rIns="19032" bIns="19032" anchor="ctr"/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732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/>
              <a:ea typeface="微软雅黑"/>
              <a:cs typeface="+mn-ea"/>
              <a:sym typeface="+mn-lt"/>
            </a:endParaRPr>
          </a:p>
        </p:txBody>
      </p:sp>
      <p:sp>
        <p:nvSpPr>
          <p:cNvPr id="33" name="Shape 1456">
            <a:extLst>
              <a:ext uri="{FF2B5EF4-FFF2-40B4-BE49-F238E27FC236}">
                <a16:creationId xmlns:a16="http://schemas.microsoft.com/office/drawing/2014/main" id="{677A5F46-A31E-4B21-94C9-B380D97D63D2}"/>
              </a:ext>
            </a:extLst>
          </p:cNvPr>
          <p:cNvSpPr/>
          <p:nvPr/>
        </p:nvSpPr>
        <p:spPr>
          <a:xfrm>
            <a:off x="8360712" y="2888057"/>
            <a:ext cx="2290555" cy="2609624"/>
          </a:xfrm>
          <a:prstGeom prst="roundRect">
            <a:avLst>
              <a:gd name="adj" fmla="val 6924"/>
            </a:avLst>
          </a:prstGeom>
          <a:ln w="12700">
            <a:solidFill>
              <a:srgbClr val="6C934D"/>
            </a:solidFill>
            <a:miter lim="400000"/>
          </a:ln>
        </p:spPr>
        <p:txBody>
          <a:bodyPr lIns="19032" tIns="19032" rIns="19032" bIns="19032" anchor="ctr"/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732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/>
              <a:ea typeface="微软雅黑"/>
              <a:cs typeface="+mn-ea"/>
              <a:sym typeface="+mn-lt"/>
            </a:endParaRPr>
          </a:p>
        </p:txBody>
      </p:sp>
      <p:grpSp>
        <p:nvGrpSpPr>
          <p:cNvPr id="75" name="组合 74">
            <a:extLst>
              <a:ext uri="{FF2B5EF4-FFF2-40B4-BE49-F238E27FC236}">
                <a16:creationId xmlns:a16="http://schemas.microsoft.com/office/drawing/2014/main" id="{5D533D9D-9E32-4AFB-A6CB-5E5595555CEA}"/>
              </a:ext>
            </a:extLst>
          </p:cNvPr>
          <p:cNvGrpSpPr/>
          <p:nvPr/>
        </p:nvGrpSpPr>
        <p:grpSpPr>
          <a:xfrm>
            <a:off x="1635241" y="4124054"/>
            <a:ext cx="2093392" cy="985584"/>
            <a:chOff x="1635241" y="4422991"/>
            <a:chExt cx="2093392" cy="985584"/>
          </a:xfrm>
        </p:grpSpPr>
        <p:sp>
          <p:nvSpPr>
            <p:cNvPr id="76" name="标题 9">
              <a:extLst>
                <a:ext uri="{FF2B5EF4-FFF2-40B4-BE49-F238E27FC236}">
                  <a16:creationId xmlns:a16="http://schemas.microsoft.com/office/drawing/2014/main" id="{2494E7CF-2F4D-4BBD-B866-B1FCCA7757A0}"/>
                </a:ext>
              </a:extLst>
            </p:cNvPr>
            <p:cNvSpPr txBox="1">
              <a:spLocks/>
            </p:cNvSpPr>
            <p:nvPr/>
          </p:nvSpPr>
          <p:spPr>
            <a:xfrm>
              <a:off x="2179234" y="4422991"/>
              <a:ext cx="1005403" cy="3139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lang="zh-CN" altLang="en-US" sz="2400" kern="1200">
                  <a:solidFill>
                    <a:schemeClr val="accent6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</a:lstStyle>
            <a:p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  <p:sp>
          <p:nvSpPr>
            <p:cNvPr id="77" name="矩形 76">
              <a:extLst>
                <a:ext uri="{FF2B5EF4-FFF2-40B4-BE49-F238E27FC236}">
                  <a16:creationId xmlns:a16="http://schemas.microsoft.com/office/drawing/2014/main" id="{EE3F69AE-0F70-443F-A980-90CD8A7D334D}"/>
                </a:ext>
              </a:extLst>
            </p:cNvPr>
            <p:cNvSpPr/>
            <p:nvPr/>
          </p:nvSpPr>
          <p:spPr>
            <a:xfrm>
              <a:off x="1635241" y="4756730"/>
              <a:ext cx="2093392" cy="65184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Please click here to ente</a:t>
              </a:r>
              <a:endPara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25000"/>
                </a:lnSpc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r your content, or copy and paste your text.</a:t>
              </a:r>
            </a:p>
          </p:txBody>
        </p:sp>
      </p:grpSp>
      <p:grpSp>
        <p:nvGrpSpPr>
          <p:cNvPr id="78" name="组合 77">
            <a:extLst>
              <a:ext uri="{FF2B5EF4-FFF2-40B4-BE49-F238E27FC236}">
                <a16:creationId xmlns:a16="http://schemas.microsoft.com/office/drawing/2014/main" id="{327498AE-A7FC-4DF8-BAFC-56FB56D76A6E}"/>
              </a:ext>
            </a:extLst>
          </p:cNvPr>
          <p:cNvGrpSpPr/>
          <p:nvPr/>
        </p:nvGrpSpPr>
        <p:grpSpPr>
          <a:xfrm>
            <a:off x="5057742" y="4124054"/>
            <a:ext cx="2093392" cy="985584"/>
            <a:chOff x="1635241" y="4422991"/>
            <a:chExt cx="2093392" cy="985584"/>
          </a:xfrm>
        </p:grpSpPr>
        <p:sp>
          <p:nvSpPr>
            <p:cNvPr id="79" name="标题 9">
              <a:extLst>
                <a:ext uri="{FF2B5EF4-FFF2-40B4-BE49-F238E27FC236}">
                  <a16:creationId xmlns:a16="http://schemas.microsoft.com/office/drawing/2014/main" id="{5F06C878-F61F-412C-9356-66D28C28A80F}"/>
                </a:ext>
              </a:extLst>
            </p:cNvPr>
            <p:cNvSpPr txBox="1">
              <a:spLocks/>
            </p:cNvSpPr>
            <p:nvPr/>
          </p:nvSpPr>
          <p:spPr>
            <a:xfrm>
              <a:off x="2179234" y="4422991"/>
              <a:ext cx="1005403" cy="3139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lang="zh-CN" altLang="en-US" sz="2400" kern="1200">
                  <a:solidFill>
                    <a:schemeClr val="accent6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</a:lstStyle>
            <a:p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  <p:sp>
          <p:nvSpPr>
            <p:cNvPr id="80" name="矩形 79">
              <a:extLst>
                <a:ext uri="{FF2B5EF4-FFF2-40B4-BE49-F238E27FC236}">
                  <a16:creationId xmlns:a16="http://schemas.microsoft.com/office/drawing/2014/main" id="{B798CA44-FAFE-47D2-B66D-7F6F5C8DBCE9}"/>
                </a:ext>
              </a:extLst>
            </p:cNvPr>
            <p:cNvSpPr/>
            <p:nvPr/>
          </p:nvSpPr>
          <p:spPr>
            <a:xfrm>
              <a:off x="1635241" y="4756730"/>
              <a:ext cx="2093392" cy="65184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Please click here to ente</a:t>
              </a:r>
              <a:endPara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25000"/>
                </a:lnSpc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r your content, or copy and paste your text.</a:t>
              </a:r>
            </a:p>
          </p:txBody>
        </p:sp>
      </p:grpSp>
      <p:grpSp>
        <p:nvGrpSpPr>
          <p:cNvPr id="81" name="组合 80">
            <a:extLst>
              <a:ext uri="{FF2B5EF4-FFF2-40B4-BE49-F238E27FC236}">
                <a16:creationId xmlns:a16="http://schemas.microsoft.com/office/drawing/2014/main" id="{B10DDD36-9748-4932-A169-37F88C31178C}"/>
              </a:ext>
            </a:extLst>
          </p:cNvPr>
          <p:cNvGrpSpPr/>
          <p:nvPr/>
        </p:nvGrpSpPr>
        <p:grpSpPr>
          <a:xfrm>
            <a:off x="8459293" y="4124054"/>
            <a:ext cx="2093392" cy="985584"/>
            <a:chOff x="1635241" y="4422991"/>
            <a:chExt cx="2093392" cy="985584"/>
          </a:xfrm>
        </p:grpSpPr>
        <p:sp>
          <p:nvSpPr>
            <p:cNvPr id="82" name="标题 9">
              <a:extLst>
                <a:ext uri="{FF2B5EF4-FFF2-40B4-BE49-F238E27FC236}">
                  <a16:creationId xmlns:a16="http://schemas.microsoft.com/office/drawing/2014/main" id="{43AD1450-FC56-47EE-809D-E67CC6152F94}"/>
                </a:ext>
              </a:extLst>
            </p:cNvPr>
            <p:cNvSpPr txBox="1">
              <a:spLocks/>
            </p:cNvSpPr>
            <p:nvPr/>
          </p:nvSpPr>
          <p:spPr>
            <a:xfrm>
              <a:off x="2179234" y="4422991"/>
              <a:ext cx="1005403" cy="3139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lang="zh-CN" altLang="en-US" sz="2400" kern="1200">
                  <a:solidFill>
                    <a:schemeClr val="accent6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</a:lstStyle>
            <a:p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  <p:sp>
          <p:nvSpPr>
            <p:cNvPr id="83" name="矩形 82">
              <a:extLst>
                <a:ext uri="{FF2B5EF4-FFF2-40B4-BE49-F238E27FC236}">
                  <a16:creationId xmlns:a16="http://schemas.microsoft.com/office/drawing/2014/main" id="{981609A3-D402-4208-8B2B-AC5D1A9841E4}"/>
                </a:ext>
              </a:extLst>
            </p:cNvPr>
            <p:cNvSpPr/>
            <p:nvPr/>
          </p:nvSpPr>
          <p:spPr>
            <a:xfrm>
              <a:off x="1635241" y="4756730"/>
              <a:ext cx="2093392" cy="65184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Please click here to ente</a:t>
              </a:r>
              <a:endPara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25000"/>
                </a:lnSpc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r your content, or copy and paste your text.</a:t>
              </a:r>
            </a:p>
          </p:txBody>
        </p:sp>
      </p:grpSp>
      <p:pic>
        <p:nvPicPr>
          <p:cNvPr id="90" name="图片 89" descr="图片包含 建筑物, 户外, 地面, 人员&#10;&#10;自动生成的说明">
            <a:extLst>
              <a:ext uri="{FF2B5EF4-FFF2-40B4-BE49-F238E27FC236}">
                <a16:creationId xmlns:a16="http://schemas.microsoft.com/office/drawing/2014/main" id="{5B0FB89D-739E-439C-9882-331E6776876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43" t="2783" r="7758" b="958"/>
          <a:stretch>
            <a:fillRect/>
          </a:stretch>
        </p:blipFill>
        <p:spPr>
          <a:xfrm>
            <a:off x="8680747" y="2049980"/>
            <a:ext cx="1682650" cy="1682649"/>
          </a:xfrm>
          <a:custGeom>
            <a:avLst/>
            <a:gdLst>
              <a:gd name="connsiteX0" fmla="*/ 461763 w 923526"/>
              <a:gd name="connsiteY0" fmla="*/ 0 h 910732"/>
              <a:gd name="connsiteX1" fmla="*/ 923526 w 923526"/>
              <a:gd name="connsiteY1" fmla="*/ 461763 h 910732"/>
              <a:gd name="connsiteX2" fmla="*/ 641502 w 923526"/>
              <a:gd name="connsiteY2" fmla="*/ 887239 h 910732"/>
              <a:gd name="connsiteX3" fmla="*/ 565818 w 923526"/>
              <a:gd name="connsiteY3" fmla="*/ 910732 h 910732"/>
              <a:gd name="connsiteX4" fmla="*/ 357708 w 923526"/>
              <a:gd name="connsiteY4" fmla="*/ 910732 h 910732"/>
              <a:gd name="connsiteX5" fmla="*/ 282024 w 923526"/>
              <a:gd name="connsiteY5" fmla="*/ 887239 h 910732"/>
              <a:gd name="connsiteX6" fmla="*/ 0 w 923526"/>
              <a:gd name="connsiteY6" fmla="*/ 461763 h 910732"/>
              <a:gd name="connsiteX7" fmla="*/ 461763 w 923526"/>
              <a:gd name="connsiteY7" fmla="*/ 0 h 910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23526" h="910732">
                <a:moveTo>
                  <a:pt x="461763" y="0"/>
                </a:moveTo>
                <a:cubicBezTo>
                  <a:pt x="716788" y="0"/>
                  <a:pt x="923526" y="206738"/>
                  <a:pt x="923526" y="461763"/>
                </a:cubicBezTo>
                <a:cubicBezTo>
                  <a:pt x="923526" y="653032"/>
                  <a:pt x="807236" y="817139"/>
                  <a:pt x="641502" y="887239"/>
                </a:cubicBezTo>
                <a:lnTo>
                  <a:pt x="565818" y="910732"/>
                </a:lnTo>
                <a:lnTo>
                  <a:pt x="357708" y="910732"/>
                </a:lnTo>
                <a:lnTo>
                  <a:pt x="282024" y="887239"/>
                </a:lnTo>
                <a:cubicBezTo>
                  <a:pt x="116290" y="817139"/>
                  <a:pt x="0" y="653032"/>
                  <a:pt x="0" y="461763"/>
                </a:cubicBezTo>
                <a:cubicBezTo>
                  <a:pt x="0" y="206738"/>
                  <a:pt x="206738" y="0"/>
                  <a:pt x="461763" y="0"/>
                </a:cubicBezTo>
                <a:close/>
              </a:path>
            </a:pathLst>
          </a:custGeom>
          <a:effectLst>
            <a:outerShdw blurRad="190500" sx="102000" sy="102000" algn="ctr" rotWithShape="0">
              <a:srgbClr val="FF74A1">
                <a:alpha val="32000"/>
              </a:srgbClr>
            </a:outerShdw>
          </a:effectLst>
        </p:spPr>
      </p:pic>
      <p:pic>
        <p:nvPicPr>
          <p:cNvPr id="89" name="图片 88" descr="图片包含 人员, 墙壁&#10;&#10;自动生成的说明">
            <a:extLst>
              <a:ext uri="{FF2B5EF4-FFF2-40B4-BE49-F238E27FC236}">
                <a16:creationId xmlns:a16="http://schemas.microsoft.com/office/drawing/2014/main" id="{C736C21F-DF53-42DF-BCE2-B106C8D1C36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86" t="1785" r="30239"/>
          <a:stretch>
            <a:fillRect/>
          </a:stretch>
        </p:blipFill>
        <p:spPr>
          <a:xfrm>
            <a:off x="5295523" y="2049844"/>
            <a:ext cx="1686104" cy="1681917"/>
          </a:xfrm>
          <a:custGeom>
            <a:avLst/>
            <a:gdLst>
              <a:gd name="connsiteX0" fmla="*/ 461763 w 923526"/>
              <a:gd name="connsiteY0" fmla="*/ 0 h 910732"/>
              <a:gd name="connsiteX1" fmla="*/ 923526 w 923526"/>
              <a:gd name="connsiteY1" fmla="*/ 461763 h 910732"/>
              <a:gd name="connsiteX2" fmla="*/ 641502 w 923526"/>
              <a:gd name="connsiteY2" fmla="*/ 887239 h 910732"/>
              <a:gd name="connsiteX3" fmla="*/ 565818 w 923526"/>
              <a:gd name="connsiteY3" fmla="*/ 910732 h 910732"/>
              <a:gd name="connsiteX4" fmla="*/ 357708 w 923526"/>
              <a:gd name="connsiteY4" fmla="*/ 910732 h 910732"/>
              <a:gd name="connsiteX5" fmla="*/ 282024 w 923526"/>
              <a:gd name="connsiteY5" fmla="*/ 887239 h 910732"/>
              <a:gd name="connsiteX6" fmla="*/ 0 w 923526"/>
              <a:gd name="connsiteY6" fmla="*/ 461763 h 910732"/>
              <a:gd name="connsiteX7" fmla="*/ 461763 w 923526"/>
              <a:gd name="connsiteY7" fmla="*/ 0 h 910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23526" h="910732">
                <a:moveTo>
                  <a:pt x="461763" y="0"/>
                </a:moveTo>
                <a:cubicBezTo>
                  <a:pt x="716788" y="0"/>
                  <a:pt x="923526" y="206738"/>
                  <a:pt x="923526" y="461763"/>
                </a:cubicBezTo>
                <a:cubicBezTo>
                  <a:pt x="923526" y="653032"/>
                  <a:pt x="807236" y="817139"/>
                  <a:pt x="641502" y="887239"/>
                </a:cubicBezTo>
                <a:lnTo>
                  <a:pt x="565818" y="910732"/>
                </a:lnTo>
                <a:lnTo>
                  <a:pt x="357708" y="910732"/>
                </a:lnTo>
                <a:lnTo>
                  <a:pt x="282024" y="887239"/>
                </a:lnTo>
                <a:cubicBezTo>
                  <a:pt x="116290" y="817139"/>
                  <a:pt x="0" y="653032"/>
                  <a:pt x="0" y="461763"/>
                </a:cubicBezTo>
                <a:cubicBezTo>
                  <a:pt x="0" y="206738"/>
                  <a:pt x="206738" y="0"/>
                  <a:pt x="461763" y="0"/>
                </a:cubicBezTo>
                <a:close/>
              </a:path>
            </a:pathLst>
          </a:custGeom>
          <a:effectLst>
            <a:outerShdw blurRad="190500" sx="102000" sy="102000" algn="ctr" rotWithShape="0">
              <a:srgbClr val="FF74A1">
                <a:alpha val="32000"/>
              </a:srgbClr>
            </a:outerShdw>
          </a:effectLst>
        </p:spPr>
      </p:pic>
      <p:pic>
        <p:nvPicPr>
          <p:cNvPr id="88" name="图片 87">
            <a:extLst>
              <a:ext uri="{FF2B5EF4-FFF2-40B4-BE49-F238E27FC236}">
                <a16:creationId xmlns:a16="http://schemas.microsoft.com/office/drawing/2014/main" id="{C26E964B-2D7B-40AF-8E7C-4DF6610C9E98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04" t="2660" r="7743"/>
          <a:stretch>
            <a:fillRect/>
          </a:stretch>
        </p:blipFill>
        <p:spPr>
          <a:xfrm>
            <a:off x="1885531" y="2049844"/>
            <a:ext cx="1686104" cy="1680616"/>
          </a:xfrm>
          <a:custGeom>
            <a:avLst/>
            <a:gdLst>
              <a:gd name="connsiteX0" fmla="*/ 461763 w 923526"/>
              <a:gd name="connsiteY0" fmla="*/ 0 h 910732"/>
              <a:gd name="connsiteX1" fmla="*/ 923526 w 923526"/>
              <a:gd name="connsiteY1" fmla="*/ 461763 h 910732"/>
              <a:gd name="connsiteX2" fmla="*/ 641502 w 923526"/>
              <a:gd name="connsiteY2" fmla="*/ 887239 h 910732"/>
              <a:gd name="connsiteX3" fmla="*/ 565818 w 923526"/>
              <a:gd name="connsiteY3" fmla="*/ 910732 h 910732"/>
              <a:gd name="connsiteX4" fmla="*/ 357708 w 923526"/>
              <a:gd name="connsiteY4" fmla="*/ 910732 h 910732"/>
              <a:gd name="connsiteX5" fmla="*/ 282024 w 923526"/>
              <a:gd name="connsiteY5" fmla="*/ 887239 h 910732"/>
              <a:gd name="connsiteX6" fmla="*/ 0 w 923526"/>
              <a:gd name="connsiteY6" fmla="*/ 461763 h 910732"/>
              <a:gd name="connsiteX7" fmla="*/ 461763 w 923526"/>
              <a:gd name="connsiteY7" fmla="*/ 0 h 910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23526" h="910732">
                <a:moveTo>
                  <a:pt x="461763" y="0"/>
                </a:moveTo>
                <a:cubicBezTo>
                  <a:pt x="716788" y="0"/>
                  <a:pt x="923526" y="206738"/>
                  <a:pt x="923526" y="461763"/>
                </a:cubicBezTo>
                <a:cubicBezTo>
                  <a:pt x="923526" y="653032"/>
                  <a:pt x="807236" y="817139"/>
                  <a:pt x="641502" y="887239"/>
                </a:cubicBezTo>
                <a:lnTo>
                  <a:pt x="565818" y="910732"/>
                </a:lnTo>
                <a:lnTo>
                  <a:pt x="357708" y="910732"/>
                </a:lnTo>
                <a:lnTo>
                  <a:pt x="282024" y="887239"/>
                </a:lnTo>
                <a:cubicBezTo>
                  <a:pt x="116290" y="817139"/>
                  <a:pt x="0" y="653032"/>
                  <a:pt x="0" y="461763"/>
                </a:cubicBezTo>
                <a:cubicBezTo>
                  <a:pt x="0" y="206738"/>
                  <a:pt x="206738" y="0"/>
                  <a:pt x="461763" y="0"/>
                </a:cubicBezTo>
                <a:close/>
              </a:path>
            </a:pathLst>
          </a:custGeom>
          <a:effectLst>
            <a:outerShdw blurRad="190500" sx="102000" sy="102000" algn="ctr" rotWithShape="0">
              <a:srgbClr val="FF74A1">
                <a:alpha val="32000"/>
              </a:srgbClr>
            </a:outerShdw>
          </a:effectLst>
        </p:spPr>
      </p:pic>
      <p:sp>
        <p:nvSpPr>
          <p:cNvPr id="22" name="Shape 1463">
            <a:extLst>
              <a:ext uri="{FF2B5EF4-FFF2-40B4-BE49-F238E27FC236}">
                <a16:creationId xmlns:a16="http://schemas.microsoft.com/office/drawing/2014/main" id="{AE1651AD-D74B-4C31-87F8-919D3124529D}"/>
              </a:ext>
            </a:extLst>
          </p:cNvPr>
          <p:cNvSpPr/>
          <p:nvPr/>
        </p:nvSpPr>
        <p:spPr>
          <a:xfrm>
            <a:off x="1770771" y="2090058"/>
            <a:ext cx="473550" cy="4735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FF74A1"/>
          </a:solidFill>
          <a:ln>
            <a:noFill/>
          </a:ln>
        </p:spPr>
        <p:txBody>
          <a:bodyPr anchor="ctr"/>
          <a:lstStyle/>
          <a:p>
            <a:pPr algn="ctr" defTabSz="912813"/>
            <a:endParaRPr>
              <a:solidFill>
                <a:srgbClr val="FFFFFF"/>
              </a:solidFill>
              <a:latin typeface="Roboto light"/>
              <a:sym typeface="+mn-lt"/>
            </a:endParaRPr>
          </a:p>
        </p:txBody>
      </p:sp>
      <p:sp>
        <p:nvSpPr>
          <p:cNvPr id="23" name="Shape 1464">
            <a:extLst>
              <a:ext uri="{FF2B5EF4-FFF2-40B4-BE49-F238E27FC236}">
                <a16:creationId xmlns:a16="http://schemas.microsoft.com/office/drawing/2014/main" id="{C4FA4E10-2A50-4BBE-A56F-2A82721FCF2B}"/>
              </a:ext>
            </a:extLst>
          </p:cNvPr>
          <p:cNvSpPr/>
          <p:nvPr/>
        </p:nvSpPr>
        <p:spPr>
          <a:xfrm>
            <a:off x="1879144" y="2233761"/>
            <a:ext cx="231428" cy="1861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00" h="21363" extrusionOk="0">
                <a:moveTo>
                  <a:pt x="7274" y="21020"/>
                </a:moveTo>
                <a:cubicBezTo>
                  <a:pt x="7274" y="21376"/>
                  <a:pt x="7435" y="21475"/>
                  <a:pt x="7659" y="21222"/>
                </a:cubicBezTo>
                <a:cubicBezTo>
                  <a:pt x="7951" y="20894"/>
                  <a:pt x="10973" y="17529"/>
                  <a:pt x="10973" y="17529"/>
                </a:cubicBezTo>
                <a:lnTo>
                  <a:pt x="7274" y="15153"/>
                </a:lnTo>
                <a:cubicBezTo>
                  <a:pt x="7274" y="15153"/>
                  <a:pt x="7274" y="21020"/>
                  <a:pt x="7274" y="21020"/>
                </a:cubicBezTo>
                <a:close/>
                <a:moveTo>
                  <a:pt x="20812" y="50"/>
                </a:moveTo>
                <a:cubicBezTo>
                  <a:pt x="20412" y="224"/>
                  <a:pt x="667" y="8860"/>
                  <a:pt x="277" y="9030"/>
                </a:cubicBezTo>
                <a:cubicBezTo>
                  <a:pt x="-53" y="9174"/>
                  <a:pt x="-126" y="9528"/>
                  <a:pt x="266" y="9723"/>
                </a:cubicBezTo>
                <a:cubicBezTo>
                  <a:pt x="733" y="9955"/>
                  <a:pt x="4681" y="11919"/>
                  <a:pt x="4681" y="11919"/>
                </a:cubicBezTo>
                <a:lnTo>
                  <a:pt x="4681" y="11919"/>
                </a:lnTo>
                <a:lnTo>
                  <a:pt x="7298" y="13221"/>
                </a:lnTo>
                <a:cubicBezTo>
                  <a:pt x="7298" y="13221"/>
                  <a:pt x="19903" y="1732"/>
                  <a:pt x="20073" y="1577"/>
                </a:cubicBezTo>
                <a:cubicBezTo>
                  <a:pt x="20246" y="1420"/>
                  <a:pt x="20443" y="1713"/>
                  <a:pt x="20319" y="1881"/>
                </a:cubicBezTo>
                <a:cubicBezTo>
                  <a:pt x="20194" y="2050"/>
                  <a:pt x="11163" y="14170"/>
                  <a:pt x="11163" y="14170"/>
                </a:cubicBezTo>
                <a:cubicBezTo>
                  <a:pt x="11163" y="14170"/>
                  <a:pt x="11163" y="14170"/>
                  <a:pt x="11163" y="14171"/>
                </a:cubicBezTo>
                <a:lnTo>
                  <a:pt x="10637" y="14898"/>
                </a:lnTo>
                <a:lnTo>
                  <a:pt x="11333" y="15363"/>
                </a:lnTo>
                <a:lnTo>
                  <a:pt x="11333" y="15363"/>
                </a:lnTo>
                <a:cubicBezTo>
                  <a:pt x="11333" y="15363"/>
                  <a:pt x="16742" y="18976"/>
                  <a:pt x="17127" y="19234"/>
                </a:cubicBezTo>
                <a:cubicBezTo>
                  <a:pt x="17464" y="19459"/>
                  <a:pt x="17904" y="19272"/>
                  <a:pt x="18001" y="18750"/>
                </a:cubicBezTo>
                <a:cubicBezTo>
                  <a:pt x="18117" y="18135"/>
                  <a:pt x="21310" y="1052"/>
                  <a:pt x="21382" y="671"/>
                </a:cubicBezTo>
                <a:cubicBezTo>
                  <a:pt x="21474" y="177"/>
                  <a:pt x="21211" y="-125"/>
                  <a:pt x="20812" y="50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732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/>
              <a:ea typeface="微软雅黑"/>
              <a:cs typeface="+mn-ea"/>
              <a:sym typeface="+mn-lt"/>
            </a:endParaRPr>
          </a:p>
        </p:txBody>
      </p:sp>
      <p:sp>
        <p:nvSpPr>
          <p:cNvPr id="28" name="Shape 1474">
            <a:extLst>
              <a:ext uri="{FF2B5EF4-FFF2-40B4-BE49-F238E27FC236}">
                <a16:creationId xmlns:a16="http://schemas.microsoft.com/office/drawing/2014/main" id="{0F6EE91F-AAD9-4139-A7D0-94E2B7AB8D84}"/>
              </a:ext>
            </a:extLst>
          </p:cNvPr>
          <p:cNvSpPr/>
          <p:nvPr/>
        </p:nvSpPr>
        <p:spPr>
          <a:xfrm>
            <a:off x="5170945" y="2090056"/>
            <a:ext cx="473550" cy="4735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FF74A1"/>
          </a:solidFill>
          <a:ln>
            <a:noFill/>
          </a:ln>
        </p:spPr>
        <p:txBody>
          <a:bodyPr anchor="ctr"/>
          <a:lstStyle/>
          <a:p>
            <a:pPr algn="ctr" defTabSz="912813"/>
            <a:endParaRPr>
              <a:solidFill>
                <a:srgbClr val="FFFFFF"/>
              </a:solidFill>
              <a:latin typeface="Roboto light"/>
              <a:sym typeface="+mn-lt"/>
            </a:endParaRPr>
          </a:p>
        </p:txBody>
      </p:sp>
      <p:grpSp>
        <p:nvGrpSpPr>
          <p:cNvPr id="29" name="Group 1479">
            <a:extLst>
              <a:ext uri="{FF2B5EF4-FFF2-40B4-BE49-F238E27FC236}">
                <a16:creationId xmlns:a16="http://schemas.microsoft.com/office/drawing/2014/main" id="{C5EF446E-1861-4286-8421-FB3C0346A9A2}"/>
              </a:ext>
            </a:extLst>
          </p:cNvPr>
          <p:cNvGrpSpPr/>
          <p:nvPr/>
        </p:nvGrpSpPr>
        <p:grpSpPr>
          <a:xfrm>
            <a:off x="5295545" y="2212993"/>
            <a:ext cx="198975" cy="186151"/>
            <a:chOff x="0" y="0"/>
            <a:chExt cx="398340" cy="372667"/>
          </a:xfrm>
        </p:grpSpPr>
        <p:sp>
          <p:nvSpPr>
            <p:cNvPr id="30" name="Shape 1477">
              <a:extLst>
                <a:ext uri="{FF2B5EF4-FFF2-40B4-BE49-F238E27FC236}">
                  <a16:creationId xmlns:a16="http://schemas.microsoft.com/office/drawing/2014/main" id="{5ABFC13C-7538-4F67-8B1C-6CDAA3885D25}"/>
                </a:ext>
              </a:extLst>
            </p:cNvPr>
            <p:cNvSpPr/>
            <p:nvPr/>
          </p:nvSpPr>
          <p:spPr>
            <a:xfrm>
              <a:off x="0" y="0"/>
              <a:ext cx="346395" cy="2419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4" h="21420" extrusionOk="0">
                  <a:moveTo>
                    <a:pt x="21474" y="11049"/>
                  </a:moveTo>
                  <a:lnTo>
                    <a:pt x="18909" y="958"/>
                  </a:lnTo>
                  <a:cubicBezTo>
                    <a:pt x="18720" y="217"/>
                    <a:pt x="18164" y="-180"/>
                    <a:pt x="17669" y="79"/>
                  </a:cubicBezTo>
                  <a:lnTo>
                    <a:pt x="618" y="8962"/>
                  </a:lnTo>
                  <a:cubicBezTo>
                    <a:pt x="123" y="9221"/>
                    <a:pt x="-126" y="10036"/>
                    <a:pt x="64" y="10782"/>
                  </a:cubicBezTo>
                  <a:lnTo>
                    <a:pt x="2769" y="21420"/>
                  </a:lnTo>
                  <a:lnTo>
                    <a:pt x="2769" y="15715"/>
                  </a:lnTo>
                  <a:cubicBezTo>
                    <a:pt x="2769" y="13145"/>
                    <a:pt x="4209" y="11049"/>
                    <a:pt x="5979" y="11049"/>
                  </a:cubicBezTo>
                  <a:lnTo>
                    <a:pt x="10484" y="11049"/>
                  </a:lnTo>
                  <a:lnTo>
                    <a:pt x="15858" y="5663"/>
                  </a:lnTo>
                  <a:lnTo>
                    <a:pt x="18967" y="11049"/>
                  </a:lnTo>
                  <a:cubicBezTo>
                    <a:pt x="18967" y="11049"/>
                    <a:pt x="21474" y="11049"/>
                    <a:pt x="21474" y="11049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73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31" name="Shape 1478">
              <a:extLst>
                <a:ext uri="{FF2B5EF4-FFF2-40B4-BE49-F238E27FC236}">
                  <a16:creationId xmlns:a16="http://schemas.microsoft.com/office/drawing/2014/main" id="{AD6B2DE5-0F62-4594-9960-8B6D57E4049A}"/>
                </a:ext>
              </a:extLst>
            </p:cNvPr>
            <p:cNvSpPr/>
            <p:nvPr/>
          </p:nvSpPr>
          <p:spPr>
            <a:xfrm>
              <a:off x="74826" y="149651"/>
              <a:ext cx="323515" cy="2230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571" y="0"/>
                  </a:moveTo>
                  <a:lnTo>
                    <a:pt x="1028" y="0"/>
                  </a:lnTo>
                  <a:cubicBezTo>
                    <a:pt x="460" y="0"/>
                    <a:pt x="0" y="708"/>
                    <a:pt x="0" y="1571"/>
                  </a:cubicBezTo>
                  <a:lnTo>
                    <a:pt x="0" y="20029"/>
                  </a:lnTo>
                  <a:cubicBezTo>
                    <a:pt x="0" y="20897"/>
                    <a:pt x="460" y="21600"/>
                    <a:pt x="1028" y="21600"/>
                  </a:cubicBezTo>
                  <a:lnTo>
                    <a:pt x="20571" y="21600"/>
                  </a:lnTo>
                  <a:cubicBezTo>
                    <a:pt x="21140" y="21600"/>
                    <a:pt x="21600" y="20897"/>
                    <a:pt x="21600" y="20029"/>
                  </a:cubicBezTo>
                  <a:lnTo>
                    <a:pt x="21600" y="1571"/>
                  </a:lnTo>
                  <a:cubicBezTo>
                    <a:pt x="21600" y="708"/>
                    <a:pt x="21140" y="0"/>
                    <a:pt x="20571" y="0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73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</p:grpSp>
      <p:sp>
        <p:nvSpPr>
          <p:cNvPr id="36" name="Shape 1475">
            <a:extLst>
              <a:ext uri="{FF2B5EF4-FFF2-40B4-BE49-F238E27FC236}">
                <a16:creationId xmlns:a16="http://schemas.microsoft.com/office/drawing/2014/main" id="{44C2DB56-69CF-4CEA-9EE6-6088BE15DC10}"/>
              </a:ext>
            </a:extLst>
          </p:cNvPr>
          <p:cNvSpPr/>
          <p:nvPr/>
        </p:nvSpPr>
        <p:spPr>
          <a:xfrm>
            <a:off x="8598223" y="2090056"/>
            <a:ext cx="473550" cy="4735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FF74A1"/>
          </a:solidFill>
          <a:ln>
            <a:noFill/>
          </a:ln>
        </p:spPr>
        <p:txBody>
          <a:bodyPr anchor="ctr"/>
          <a:lstStyle/>
          <a:p>
            <a:pPr algn="ctr" defTabSz="912813"/>
            <a:endParaRPr dirty="0">
              <a:solidFill>
                <a:srgbClr val="FFFFFF"/>
              </a:solidFill>
              <a:latin typeface="Roboto light"/>
              <a:sym typeface="+mn-lt"/>
            </a:endParaRPr>
          </a:p>
        </p:txBody>
      </p:sp>
      <p:sp>
        <p:nvSpPr>
          <p:cNvPr id="37" name="Shape 1480">
            <a:extLst>
              <a:ext uri="{FF2B5EF4-FFF2-40B4-BE49-F238E27FC236}">
                <a16:creationId xmlns:a16="http://schemas.microsoft.com/office/drawing/2014/main" id="{133EF06E-86C3-4377-AF47-BB3F122C19AE}"/>
              </a:ext>
            </a:extLst>
          </p:cNvPr>
          <p:cNvSpPr/>
          <p:nvPr/>
        </p:nvSpPr>
        <p:spPr>
          <a:xfrm>
            <a:off x="8741595" y="2212994"/>
            <a:ext cx="186164" cy="1861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843" y="20435"/>
                </a:moveTo>
                <a:cubicBezTo>
                  <a:pt x="17964" y="20435"/>
                  <a:pt x="17252" y="19721"/>
                  <a:pt x="17252" y="18844"/>
                </a:cubicBezTo>
                <a:cubicBezTo>
                  <a:pt x="17252" y="17964"/>
                  <a:pt x="17964" y="17253"/>
                  <a:pt x="18843" y="17253"/>
                </a:cubicBezTo>
                <a:cubicBezTo>
                  <a:pt x="19721" y="17253"/>
                  <a:pt x="20434" y="17964"/>
                  <a:pt x="20434" y="18844"/>
                </a:cubicBezTo>
                <a:cubicBezTo>
                  <a:pt x="20434" y="19721"/>
                  <a:pt x="19721" y="20435"/>
                  <a:pt x="18843" y="20435"/>
                </a:cubicBezTo>
                <a:close/>
                <a:moveTo>
                  <a:pt x="12390" y="18844"/>
                </a:moveTo>
                <a:cubicBezTo>
                  <a:pt x="12390" y="19721"/>
                  <a:pt x="11679" y="20435"/>
                  <a:pt x="10801" y="20435"/>
                </a:cubicBezTo>
                <a:cubicBezTo>
                  <a:pt x="9922" y="20435"/>
                  <a:pt x="9210" y="19721"/>
                  <a:pt x="9210" y="18844"/>
                </a:cubicBezTo>
                <a:cubicBezTo>
                  <a:pt x="9210" y="17964"/>
                  <a:pt x="9922" y="17253"/>
                  <a:pt x="10801" y="17253"/>
                </a:cubicBezTo>
                <a:cubicBezTo>
                  <a:pt x="11679" y="17253"/>
                  <a:pt x="12390" y="17964"/>
                  <a:pt x="12390" y="18844"/>
                </a:cubicBezTo>
                <a:close/>
                <a:moveTo>
                  <a:pt x="9210" y="2756"/>
                </a:moveTo>
                <a:cubicBezTo>
                  <a:pt x="9210" y="1879"/>
                  <a:pt x="9922" y="1165"/>
                  <a:pt x="10801" y="1165"/>
                </a:cubicBezTo>
                <a:cubicBezTo>
                  <a:pt x="11679" y="1165"/>
                  <a:pt x="12390" y="1879"/>
                  <a:pt x="12390" y="2756"/>
                </a:cubicBezTo>
                <a:cubicBezTo>
                  <a:pt x="12390" y="3636"/>
                  <a:pt x="11679" y="4347"/>
                  <a:pt x="10801" y="4347"/>
                </a:cubicBezTo>
                <a:cubicBezTo>
                  <a:pt x="9922" y="4347"/>
                  <a:pt x="9210" y="3636"/>
                  <a:pt x="9210" y="2756"/>
                </a:cubicBezTo>
                <a:close/>
                <a:moveTo>
                  <a:pt x="4348" y="18844"/>
                </a:moveTo>
                <a:cubicBezTo>
                  <a:pt x="4348" y="19721"/>
                  <a:pt x="3636" y="20435"/>
                  <a:pt x="2757" y="20435"/>
                </a:cubicBezTo>
                <a:cubicBezTo>
                  <a:pt x="1879" y="20435"/>
                  <a:pt x="1168" y="19721"/>
                  <a:pt x="1168" y="18844"/>
                </a:cubicBezTo>
                <a:cubicBezTo>
                  <a:pt x="1168" y="17964"/>
                  <a:pt x="1879" y="17253"/>
                  <a:pt x="2757" y="17253"/>
                </a:cubicBezTo>
                <a:cubicBezTo>
                  <a:pt x="3636" y="17253"/>
                  <a:pt x="4348" y="17964"/>
                  <a:pt x="4348" y="18844"/>
                </a:cubicBezTo>
                <a:close/>
                <a:moveTo>
                  <a:pt x="19934" y="16312"/>
                </a:moveTo>
                <a:lnTo>
                  <a:pt x="19934" y="13672"/>
                </a:lnTo>
                <a:cubicBezTo>
                  <a:pt x="19934" y="12078"/>
                  <a:pt x="18879" y="9707"/>
                  <a:pt x="15971" y="9707"/>
                </a:cubicBezTo>
                <a:lnTo>
                  <a:pt x="13673" y="9707"/>
                </a:lnTo>
                <a:cubicBezTo>
                  <a:pt x="12050" y="9707"/>
                  <a:pt x="11899" y="8913"/>
                  <a:pt x="11892" y="8503"/>
                </a:cubicBezTo>
                <a:lnTo>
                  <a:pt x="11892" y="5288"/>
                </a:lnTo>
                <a:cubicBezTo>
                  <a:pt x="12872" y="4867"/>
                  <a:pt x="13558" y="3893"/>
                  <a:pt x="13558" y="2756"/>
                </a:cubicBezTo>
                <a:cubicBezTo>
                  <a:pt x="13558" y="1234"/>
                  <a:pt x="12323" y="0"/>
                  <a:pt x="10801" y="0"/>
                </a:cubicBezTo>
                <a:cubicBezTo>
                  <a:pt x="9277" y="0"/>
                  <a:pt x="8043" y="1234"/>
                  <a:pt x="8043" y="2756"/>
                </a:cubicBezTo>
                <a:cubicBezTo>
                  <a:pt x="8043" y="3893"/>
                  <a:pt x="8730" y="4867"/>
                  <a:pt x="9709" y="5288"/>
                </a:cubicBezTo>
                <a:lnTo>
                  <a:pt x="9709" y="8503"/>
                </a:lnTo>
                <a:cubicBezTo>
                  <a:pt x="9709" y="8799"/>
                  <a:pt x="9623" y="9707"/>
                  <a:pt x="7927" y="9707"/>
                </a:cubicBezTo>
                <a:lnTo>
                  <a:pt x="5631" y="9707"/>
                </a:lnTo>
                <a:cubicBezTo>
                  <a:pt x="2723" y="9707"/>
                  <a:pt x="1666" y="12078"/>
                  <a:pt x="1666" y="13672"/>
                </a:cubicBezTo>
                <a:lnTo>
                  <a:pt x="1666" y="16312"/>
                </a:lnTo>
                <a:cubicBezTo>
                  <a:pt x="686" y="16733"/>
                  <a:pt x="0" y="17707"/>
                  <a:pt x="0" y="18844"/>
                </a:cubicBezTo>
                <a:cubicBezTo>
                  <a:pt x="0" y="20366"/>
                  <a:pt x="1235" y="21600"/>
                  <a:pt x="2757" y="21600"/>
                </a:cubicBezTo>
                <a:cubicBezTo>
                  <a:pt x="4280" y="21600"/>
                  <a:pt x="5516" y="20366"/>
                  <a:pt x="5516" y="18844"/>
                </a:cubicBezTo>
                <a:cubicBezTo>
                  <a:pt x="5516" y="17707"/>
                  <a:pt x="4828" y="16733"/>
                  <a:pt x="3849" y="16312"/>
                </a:cubicBezTo>
                <a:lnTo>
                  <a:pt x="3849" y="13672"/>
                </a:lnTo>
                <a:cubicBezTo>
                  <a:pt x="3849" y="13376"/>
                  <a:pt x="3935" y="11890"/>
                  <a:pt x="5631" y="11890"/>
                </a:cubicBezTo>
                <a:lnTo>
                  <a:pt x="7927" y="11890"/>
                </a:lnTo>
                <a:cubicBezTo>
                  <a:pt x="8626" y="11890"/>
                  <a:pt x="9214" y="11785"/>
                  <a:pt x="9709" y="11608"/>
                </a:cubicBezTo>
                <a:lnTo>
                  <a:pt x="9709" y="16312"/>
                </a:lnTo>
                <a:cubicBezTo>
                  <a:pt x="8730" y="16733"/>
                  <a:pt x="8043" y="17707"/>
                  <a:pt x="8043" y="18844"/>
                </a:cubicBezTo>
                <a:cubicBezTo>
                  <a:pt x="8043" y="20366"/>
                  <a:pt x="9277" y="21600"/>
                  <a:pt x="10801" y="21600"/>
                </a:cubicBezTo>
                <a:cubicBezTo>
                  <a:pt x="12323" y="21600"/>
                  <a:pt x="13558" y="20366"/>
                  <a:pt x="13558" y="18844"/>
                </a:cubicBezTo>
                <a:cubicBezTo>
                  <a:pt x="13558" y="17707"/>
                  <a:pt x="12872" y="16733"/>
                  <a:pt x="11892" y="16312"/>
                </a:cubicBezTo>
                <a:lnTo>
                  <a:pt x="11892" y="11608"/>
                </a:lnTo>
                <a:cubicBezTo>
                  <a:pt x="12388" y="11785"/>
                  <a:pt x="12975" y="11890"/>
                  <a:pt x="13673" y="11890"/>
                </a:cubicBezTo>
                <a:lnTo>
                  <a:pt x="15971" y="11890"/>
                </a:lnTo>
                <a:cubicBezTo>
                  <a:pt x="17592" y="11890"/>
                  <a:pt x="17743" y="13263"/>
                  <a:pt x="17751" y="13672"/>
                </a:cubicBezTo>
                <a:lnTo>
                  <a:pt x="17751" y="16312"/>
                </a:lnTo>
                <a:cubicBezTo>
                  <a:pt x="16772" y="16733"/>
                  <a:pt x="16086" y="17707"/>
                  <a:pt x="16086" y="18844"/>
                </a:cubicBezTo>
                <a:cubicBezTo>
                  <a:pt x="16086" y="20366"/>
                  <a:pt x="17320" y="21600"/>
                  <a:pt x="18843" y="21600"/>
                </a:cubicBezTo>
                <a:cubicBezTo>
                  <a:pt x="20366" y="21600"/>
                  <a:pt x="21600" y="20366"/>
                  <a:pt x="21600" y="18844"/>
                </a:cubicBezTo>
                <a:cubicBezTo>
                  <a:pt x="21600" y="17707"/>
                  <a:pt x="20914" y="16733"/>
                  <a:pt x="19934" y="16312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732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/>
              <a:ea typeface="微软雅黑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752107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2C47DB6A-68DA-4561-A222-F430D2D93A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3973" y="0"/>
            <a:ext cx="7328027" cy="3901778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076A032A-6383-4675-9AFF-B7A95C5A42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206349"/>
            <a:ext cx="8608298" cy="4651651"/>
          </a:xfrm>
          <a:prstGeom prst="rect">
            <a:avLst/>
          </a:prstGeom>
        </p:spPr>
      </p:pic>
      <p:sp>
        <p:nvSpPr>
          <p:cNvPr id="12" name="矩形: 圆角 11">
            <a:extLst>
              <a:ext uri="{FF2B5EF4-FFF2-40B4-BE49-F238E27FC236}">
                <a16:creationId xmlns:a16="http://schemas.microsoft.com/office/drawing/2014/main" id="{9F7F4B71-B7D2-45ED-B135-E858FE217ED7}"/>
              </a:ext>
            </a:extLst>
          </p:cNvPr>
          <p:cNvSpPr/>
          <p:nvPr/>
        </p:nvSpPr>
        <p:spPr>
          <a:xfrm>
            <a:off x="1038225" y="803562"/>
            <a:ext cx="10115550" cy="5250877"/>
          </a:xfrm>
          <a:prstGeom prst="roundRect">
            <a:avLst>
              <a:gd name="adj" fmla="val 3062"/>
            </a:avLst>
          </a:prstGeom>
          <a:solidFill>
            <a:srgbClr val="6C934D">
              <a:alpha val="4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: 圆角 12">
            <a:extLst>
              <a:ext uri="{FF2B5EF4-FFF2-40B4-BE49-F238E27FC236}">
                <a16:creationId xmlns:a16="http://schemas.microsoft.com/office/drawing/2014/main" id="{3C70142E-1EDE-408C-9AF6-2B845F87F76C}"/>
              </a:ext>
            </a:extLst>
          </p:cNvPr>
          <p:cNvSpPr/>
          <p:nvPr/>
        </p:nvSpPr>
        <p:spPr>
          <a:xfrm>
            <a:off x="1181100" y="945688"/>
            <a:ext cx="9829800" cy="4966624"/>
          </a:xfrm>
          <a:prstGeom prst="roundRect">
            <a:avLst>
              <a:gd name="adj" fmla="val 238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7" name="图片 16">
            <a:extLst>
              <a:ext uri="{FF2B5EF4-FFF2-40B4-BE49-F238E27FC236}">
                <a16:creationId xmlns:a16="http://schemas.microsoft.com/office/drawing/2014/main" id="{EBF26E05-7231-44C3-853C-8F0B2EBD37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70577" y="4193817"/>
            <a:ext cx="3121423" cy="2664183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id="{FE8F11E3-8E86-4E36-A666-849B066A792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5495" y="0"/>
            <a:ext cx="2920237" cy="2109399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id="{3E4D8BCD-5113-4B4A-A99B-3458B13ED9A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flipH="1">
            <a:off x="208365" y="4399278"/>
            <a:ext cx="2432515" cy="1810669"/>
          </a:xfrm>
          <a:prstGeom prst="rect">
            <a:avLst/>
          </a:prstGeom>
        </p:spPr>
      </p:pic>
      <p:sp>
        <p:nvSpPr>
          <p:cNvPr id="26" name="文本框 25">
            <a:extLst>
              <a:ext uri="{FF2B5EF4-FFF2-40B4-BE49-F238E27FC236}">
                <a16:creationId xmlns:a16="http://schemas.microsoft.com/office/drawing/2014/main" id="{CC243B96-D077-4A4E-9FE5-9380A69BFB52}"/>
              </a:ext>
            </a:extLst>
          </p:cNvPr>
          <p:cNvSpPr txBox="1"/>
          <p:nvPr/>
        </p:nvSpPr>
        <p:spPr>
          <a:xfrm>
            <a:off x="1782974" y="2830640"/>
            <a:ext cx="415109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/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请在此处输入标题名称</a:t>
            </a:r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id="{92C9C7B3-7997-4B51-8B14-1B6C13E1BD3A}"/>
              </a:ext>
            </a:extLst>
          </p:cNvPr>
          <p:cNvSpPr/>
          <p:nvPr/>
        </p:nvSpPr>
        <p:spPr>
          <a:xfrm>
            <a:off x="3554201" y="3307693"/>
            <a:ext cx="2379863" cy="26161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/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Please add a content title</a:t>
            </a: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18EA4CC4-04D7-49AA-ADBC-A52EE310A8E9}"/>
              </a:ext>
            </a:extLst>
          </p:cNvPr>
          <p:cNvSpPr txBox="1"/>
          <p:nvPr/>
        </p:nvSpPr>
        <p:spPr>
          <a:xfrm>
            <a:off x="4525059" y="2297661"/>
            <a:ext cx="1409005" cy="36933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/>
            <a:r>
              <a:rPr lang="en-US" altLang="zh-CN" dirty="0">
                <a:solidFill>
                  <a:srgbClr val="6C934D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PART 04</a:t>
            </a:r>
            <a:endParaRPr lang="zh-CN" altLang="en-US" dirty="0">
              <a:solidFill>
                <a:srgbClr val="6C934D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pic>
        <p:nvPicPr>
          <p:cNvPr id="29" name="图片 28">
            <a:extLst>
              <a:ext uri="{FF2B5EF4-FFF2-40B4-BE49-F238E27FC236}">
                <a16:creationId xmlns:a16="http://schemas.microsoft.com/office/drawing/2014/main" id="{98A8EE73-4C5C-4090-B3F7-2BEB78A27738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4064" y="1269642"/>
            <a:ext cx="5076836" cy="5076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34219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2C47DB6A-68DA-4561-A222-F430D2D93A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3973" y="0"/>
            <a:ext cx="7328027" cy="3901778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076A032A-6383-4675-9AFF-B7A95C5A42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206349"/>
            <a:ext cx="8608298" cy="4651651"/>
          </a:xfrm>
          <a:prstGeom prst="rect">
            <a:avLst/>
          </a:prstGeom>
        </p:spPr>
      </p:pic>
      <p:grpSp>
        <p:nvGrpSpPr>
          <p:cNvPr id="2" name="组合 1">
            <a:extLst>
              <a:ext uri="{FF2B5EF4-FFF2-40B4-BE49-F238E27FC236}">
                <a16:creationId xmlns:a16="http://schemas.microsoft.com/office/drawing/2014/main" id="{4EB48CDF-0EE2-468C-8159-0B4B25E79127}"/>
              </a:ext>
            </a:extLst>
          </p:cNvPr>
          <p:cNvGrpSpPr/>
          <p:nvPr/>
        </p:nvGrpSpPr>
        <p:grpSpPr>
          <a:xfrm>
            <a:off x="304800" y="393594"/>
            <a:ext cx="11582400" cy="6070812"/>
            <a:chOff x="1038225" y="803562"/>
            <a:chExt cx="10115550" cy="5250877"/>
          </a:xfrm>
        </p:grpSpPr>
        <p:sp>
          <p:nvSpPr>
            <p:cNvPr id="12" name="矩形: 圆角 11">
              <a:extLst>
                <a:ext uri="{FF2B5EF4-FFF2-40B4-BE49-F238E27FC236}">
                  <a16:creationId xmlns:a16="http://schemas.microsoft.com/office/drawing/2014/main" id="{9F7F4B71-B7D2-45ED-B135-E858FE217ED7}"/>
                </a:ext>
              </a:extLst>
            </p:cNvPr>
            <p:cNvSpPr/>
            <p:nvPr/>
          </p:nvSpPr>
          <p:spPr>
            <a:xfrm>
              <a:off x="1038225" y="803562"/>
              <a:ext cx="10115550" cy="5250877"/>
            </a:xfrm>
            <a:prstGeom prst="roundRect">
              <a:avLst>
                <a:gd name="adj" fmla="val 3062"/>
              </a:avLst>
            </a:prstGeom>
            <a:solidFill>
              <a:srgbClr val="6C934D">
                <a:alpha val="4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: 圆角 12">
              <a:extLst>
                <a:ext uri="{FF2B5EF4-FFF2-40B4-BE49-F238E27FC236}">
                  <a16:creationId xmlns:a16="http://schemas.microsoft.com/office/drawing/2014/main" id="{3C70142E-1EDE-408C-9AF6-2B845F87F76C}"/>
                </a:ext>
              </a:extLst>
            </p:cNvPr>
            <p:cNvSpPr/>
            <p:nvPr/>
          </p:nvSpPr>
          <p:spPr>
            <a:xfrm>
              <a:off x="1181100" y="945688"/>
              <a:ext cx="9829800" cy="4966624"/>
            </a:xfrm>
            <a:prstGeom prst="roundRect">
              <a:avLst>
                <a:gd name="adj" fmla="val 2382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7" name="图片 16">
            <a:extLst>
              <a:ext uri="{FF2B5EF4-FFF2-40B4-BE49-F238E27FC236}">
                <a16:creationId xmlns:a16="http://schemas.microsoft.com/office/drawing/2014/main" id="{EBF26E05-7231-44C3-853C-8F0B2EBD37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18700" y="4917703"/>
            <a:ext cx="2273300" cy="1940297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id="{FE8F11E3-8E86-4E36-A666-849B066A792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5495" y="0"/>
            <a:ext cx="2143695" cy="1548473"/>
          </a:xfrm>
          <a:prstGeom prst="rect">
            <a:avLst/>
          </a:prstGeom>
        </p:spPr>
      </p:pic>
      <p:grpSp>
        <p:nvGrpSpPr>
          <p:cNvPr id="15" name="组合 14">
            <a:extLst>
              <a:ext uri="{FF2B5EF4-FFF2-40B4-BE49-F238E27FC236}">
                <a16:creationId xmlns:a16="http://schemas.microsoft.com/office/drawing/2014/main" id="{C9B75C32-576E-40AB-A69B-60460D781BA6}"/>
              </a:ext>
            </a:extLst>
          </p:cNvPr>
          <p:cNvGrpSpPr/>
          <p:nvPr/>
        </p:nvGrpSpPr>
        <p:grpSpPr>
          <a:xfrm>
            <a:off x="4660900" y="736454"/>
            <a:ext cx="2870200" cy="907940"/>
            <a:chOff x="4660900" y="3257993"/>
            <a:chExt cx="2870200" cy="907940"/>
          </a:xfrm>
        </p:grpSpPr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id="{CDF3F281-A752-49CB-9267-DD0242C301CB}"/>
                </a:ext>
              </a:extLst>
            </p:cNvPr>
            <p:cNvSpPr txBox="1"/>
            <p:nvPr/>
          </p:nvSpPr>
          <p:spPr>
            <a:xfrm>
              <a:off x="4660900" y="3257993"/>
              <a:ext cx="2870200" cy="52322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dist"/>
              <a:r>
                <a:rPr lang="zh-CN" altLang="en-US" sz="2800" b="1" dirty="0">
                  <a:solidFill>
                    <a:srgbClr val="6C934D"/>
                  </a:solidFill>
                  <a:latin typeface="+mj-ea"/>
                  <a:ea typeface="+mj-ea"/>
                </a:rPr>
                <a:t>此处输入标题</a:t>
              </a:r>
            </a:p>
          </p:txBody>
        </p:sp>
        <p:sp>
          <p:nvSpPr>
            <p:cNvPr id="19" name="矩形 18">
              <a:extLst>
                <a:ext uri="{FF2B5EF4-FFF2-40B4-BE49-F238E27FC236}">
                  <a16:creationId xmlns:a16="http://schemas.microsoft.com/office/drawing/2014/main" id="{58C7FED7-6782-40D8-BB36-B20D2CB59E19}"/>
                </a:ext>
              </a:extLst>
            </p:cNvPr>
            <p:cNvSpPr/>
            <p:nvPr/>
          </p:nvSpPr>
          <p:spPr>
            <a:xfrm>
              <a:off x="4906069" y="3735046"/>
              <a:ext cx="2379863" cy="430887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zh-CN" alt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</a:rPr>
                <a:t>Please add a content title</a:t>
              </a:r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id="{0DFC4E94-99CE-4A03-8ABF-D88DE59A99C1}"/>
              </a:ext>
            </a:extLst>
          </p:cNvPr>
          <p:cNvGrpSpPr/>
          <p:nvPr/>
        </p:nvGrpSpPr>
        <p:grpSpPr>
          <a:xfrm>
            <a:off x="1755627" y="1821630"/>
            <a:ext cx="8680746" cy="4026760"/>
            <a:chOff x="967292" y="2583135"/>
            <a:chExt cx="3750263" cy="2774808"/>
          </a:xfrm>
        </p:grpSpPr>
        <p:sp>
          <p:nvSpPr>
            <p:cNvPr id="20" name="Rectangle 89">
              <a:extLst>
                <a:ext uri="{FF2B5EF4-FFF2-40B4-BE49-F238E27FC236}">
                  <a16:creationId xmlns:a16="http://schemas.microsoft.com/office/drawing/2014/main" id="{7183AE84-6081-45A2-8E62-3EC705D248F1}"/>
                </a:ext>
              </a:extLst>
            </p:cNvPr>
            <p:cNvSpPr/>
            <p:nvPr/>
          </p:nvSpPr>
          <p:spPr>
            <a:xfrm>
              <a:off x="967292" y="4940441"/>
              <a:ext cx="3750263" cy="10715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+mj-ea"/>
                <a:ea typeface="+mj-ea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1" name="Group 137">
              <a:extLst>
                <a:ext uri="{FF2B5EF4-FFF2-40B4-BE49-F238E27FC236}">
                  <a16:creationId xmlns:a16="http://schemas.microsoft.com/office/drawing/2014/main" id="{74C217C5-F2D4-48DA-90E4-52BBA9DBB37C}"/>
                </a:ext>
              </a:extLst>
            </p:cNvPr>
            <p:cNvGrpSpPr/>
            <p:nvPr/>
          </p:nvGrpSpPr>
          <p:grpSpPr>
            <a:xfrm>
              <a:off x="1304192" y="2583135"/>
              <a:ext cx="301358" cy="2317121"/>
              <a:chOff x="1074408" y="1485901"/>
              <a:chExt cx="214311" cy="1647821"/>
            </a:xfrm>
          </p:grpSpPr>
          <p:cxnSp>
            <p:nvCxnSpPr>
              <p:cNvPr id="43" name="Straight Connector 90">
                <a:extLst>
                  <a:ext uri="{FF2B5EF4-FFF2-40B4-BE49-F238E27FC236}">
                    <a16:creationId xmlns:a16="http://schemas.microsoft.com/office/drawing/2014/main" id="{56A4A2A0-AB0E-4BAD-B0E3-7C8D9C142F94}"/>
                  </a:ext>
                </a:extLst>
              </p:cNvPr>
              <p:cNvCxnSpPr/>
              <p:nvPr/>
            </p:nvCxnSpPr>
            <p:spPr>
              <a:xfrm rot="16200000" flipV="1">
                <a:off x="359569" y="2302205"/>
                <a:ext cx="1638299" cy="5691"/>
              </a:xfrm>
              <a:prstGeom prst="line">
                <a:avLst/>
              </a:prstGeom>
              <a:ln w="12700">
                <a:solidFill>
                  <a:schemeClr val="bg1">
                    <a:lumMod val="75000"/>
                  </a:schemeClr>
                </a:solidFill>
                <a:prstDash val="sysDot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Rounded Rectangle 94">
                <a:extLst>
                  <a:ext uri="{FF2B5EF4-FFF2-40B4-BE49-F238E27FC236}">
                    <a16:creationId xmlns:a16="http://schemas.microsoft.com/office/drawing/2014/main" id="{06C08979-F0DC-437C-AA31-129E1BE6BE49}"/>
                  </a:ext>
                </a:extLst>
              </p:cNvPr>
              <p:cNvSpPr/>
              <p:nvPr/>
            </p:nvSpPr>
            <p:spPr>
              <a:xfrm>
                <a:off x="1074408" y="2190750"/>
                <a:ext cx="214311" cy="942972"/>
              </a:xfrm>
              <a:prstGeom prst="roundRect">
                <a:avLst/>
              </a:prstGeom>
              <a:solidFill>
                <a:srgbClr val="6C934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800" dirty="0">
                  <a:latin typeface="+mj-ea"/>
                  <a:ea typeface="+mj-ea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" name="Group 138">
              <a:extLst>
                <a:ext uri="{FF2B5EF4-FFF2-40B4-BE49-F238E27FC236}">
                  <a16:creationId xmlns:a16="http://schemas.microsoft.com/office/drawing/2014/main" id="{481CEB83-4691-4F2C-9E16-0A3A76F9F3D4}"/>
                </a:ext>
              </a:extLst>
            </p:cNvPr>
            <p:cNvGrpSpPr/>
            <p:nvPr/>
          </p:nvGrpSpPr>
          <p:grpSpPr>
            <a:xfrm>
              <a:off x="1837803" y="2583135"/>
              <a:ext cx="301358" cy="2317121"/>
              <a:chOff x="1447800" y="1485901"/>
              <a:chExt cx="214311" cy="1647821"/>
            </a:xfrm>
          </p:grpSpPr>
          <p:cxnSp>
            <p:nvCxnSpPr>
              <p:cNvPr id="41" name="Straight Connector 97">
                <a:extLst>
                  <a:ext uri="{FF2B5EF4-FFF2-40B4-BE49-F238E27FC236}">
                    <a16:creationId xmlns:a16="http://schemas.microsoft.com/office/drawing/2014/main" id="{DCAC7AF3-B55A-4E87-B61B-52C031B8DF93}"/>
                  </a:ext>
                </a:extLst>
              </p:cNvPr>
              <p:cNvCxnSpPr/>
              <p:nvPr/>
            </p:nvCxnSpPr>
            <p:spPr>
              <a:xfrm rot="16200000" flipV="1">
                <a:off x="732961" y="2302205"/>
                <a:ext cx="1638299" cy="5691"/>
              </a:xfrm>
              <a:prstGeom prst="line">
                <a:avLst/>
              </a:prstGeom>
              <a:ln w="12700">
                <a:solidFill>
                  <a:schemeClr val="bg1">
                    <a:lumMod val="75000"/>
                  </a:schemeClr>
                </a:solidFill>
                <a:prstDash val="sysDot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Rounded Rectangle 100">
                <a:extLst>
                  <a:ext uri="{FF2B5EF4-FFF2-40B4-BE49-F238E27FC236}">
                    <a16:creationId xmlns:a16="http://schemas.microsoft.com/office/drawing/2014/main" id="{0C3BC7C2-AA0F-4CC0-8B4D-8D4B848659BD}"/>
                  </a:ext>
                </a:extLst>
              </p:cNvPr>
              <p:cNvSpPr/>
              <p:nvPr/>
            </p:nvSpPr>
            <p:spPr>
              <a:xfrm>
                <a:off x="1447800" y="1962150"/>
                <a:ext cx="214311" cy="1171572"/>
              </a:xfrm>
              <a:prstGeom prst="roundRect">
                <a:avLst/>
              </a:prstGeom>
              <a:solidFill>
                <a:srgbClr val="FF74A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800" dirty="0">
                  <a:latin typeface="+mj-ea"/>
                  <a:ea typeface="+mj-ea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3" name="Group 139">
              <a:extLst>
                <a:ext uri="{FF2B5EF4-FFF2-40B4-BE49-F238E27FC236}">
                  <a16:creationId xmlns:a16="http://schemas.microsoft.com/office/drawing/2014/main" id="{32AF233F-59BC-4EC9-AA7B-7D2776C0A17B}"/>
                </a:ext>
              </a:extLst>
            </p:cNvPr>
            <p:cNvGrpSpPr/>
            <p:nvPr/>
          </p:nvGrpSpPr>
          <p:grpSpPr>
            <a:xfrm>
              <a:off x="2371415" y="2583135"/>
              <a:ext cx="301358" cy="2317121"/>
              <a:chOff x="1828800" y="1485901"/>
              <a:chExt cx="214311" cy="1647821"/>
            </a:xfrm>
          </p:grpSpPr>
          <p:cxnSp>
            <p:nvCxnSpPr>
              <p:cNvPr id="39" name="Straight Connector 103">
                <a:extLst>
                  <a:ext uri="{FF2B5EF4-FFF2-40B4-BE49-F238E27FC236}">
                    <a16:creationId xmlns:a16="http://schemas.microsoft.com/office/drawing/2014/main" id="{3566A91E-B5DB-422B-B9FF-D41E5547AAD2}"/>
                  </a:ext>
                </a:extLst>
              </p:cNvPr>
              <p:cNvCxnSpPr/>
              <p:nvPr/>
            </p:nvCxnSpPr>
            <p:spPr>
              <a:xfrm rot="16200000" flipV="1">
                <a:off x="1113961" y="2302205"/>
                <a:ext cx="1638299" cy="5691"/>
              </a:xfrm>
              <a:prstGeom prst="line">
                <a:avLst/>
              </a:prstGeom>
              <a:ln w="12700">
                <a:solidFill>
                  <a:schemeClr val="bg1">
                    <a:lumMod val="75000"/>
                  </a:schemeClr>
                </a:solidFill>
                <a:prstDash val="sysDot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0" name="Rounded Rectangle 106">
                <a:extLst>
                  <a:ext uri="{FF2B5EF4-FFF2-40B4-BE49-F238E27FC236}">
                    <a16:creationId xmlns:a16="http://schemas.microsoft.com/office/drawing/2014/main" id="{C1AB4A27-C0E5-41C8-8FA9-BDE4BA2A246C}"/>
                  </a:ext>
                </a:extLst>
              </p:cNvPr>
              <p:cNvSpPr/>
              <p:nvPr/>
            </p:nvSpPr>
            <p:spPr>
              <a:xfrm>
                <a:off x="1828800" y="1809750"/>
                <a:ext cx="214311" cy="1323972"/>
              </a:xfrm>
              <a:prstGeom prst="roundRect">
                <a:avLst/>
              </a:prstGeom>
              <a:solidFill>
                <a:srgbClr val="6C934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800" dirty="0">
                  <a:latin typeface="+mj-ea"/>
                  <a:ea typeface="+mj-ea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4" name="Group 140">
              <a:extLst>
                <a:ext uri="{FF2B5EF4-FFF2-40B4-BE49-F238E27FC236}">
                  <a16:creationId xmlns:a16="http://schemas.microsoft.com/office/drawing/2014/main" id="{A456B828-B878-4915-BC0D-D89CDCEF8A28}"/>
                </a:ext>
              </a:extLst>
            </p:cNvPr>
            <p:cNvGrpSpPr/>
            <p:nvPr/>
          </p:nvGrpSpPr>
          <p:grpSpPr>
            <a:xfrm>
              <a:off x="2905027" y="2583135"/>
              <a:ext cx="301358" cy="2317121"/>
              <a:chOff x="2209800" y="1485901"/>
              <a:chExt cx="214311" cy="1647821"/>
            </a:xfrm>
          </p:grpSpPr>
          <p:cxnSp>
            <p:nvCxnSpPr>
              <p:cNvPr id="37" name="Straight Connector 107">
                <a:extLst>
                  <a:ext uri="{FF2B5EF4-FFF2-40B4-BE49-F238E27FC236}">
                    <a16:creationId xmlns:a16="http://schemas.microsoft.com/office/drawing/2014/main" id="{C81D2E6E-54C6-480A-9395-D4710F148C2C}"/>
                  </a:ext>
                </a:extLst>
              </p:cNvPr>
              <p:cNvCxnSpPr/>
              <p:nvPr/>
            </p:nvCxnSpPr>
            <p:spPr>
              <a:xfrm rot="16200000" flipV="1">
                <a:off x="1494961" y="2302205"/>
                <a:ext cx="1638299" cy="5691"/>
              </a:xfrm>
              <a:prstGeom prst="line">
                <a:avLst/>
              </a:prstGeom>
              <a:ln w="12700">
                <a:solidFill>
                  <a:schemeClr val="bg1">
                    <a:lumMod val="75000"/>
                  </a:schemeClr>
                </a:solidFill>
                <a:prstDash val="sysDot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8" name="Rounded Rectangle 120">
                <a:extLst>
                  <a:ext uri="{FF2B5EF4-FFF2-40B4-BE49-F238E27FC236}">
                    <a16:creationId xmlns:a16="http://schemas.microsoft.com/office/drawing/2014/main" id="{16656E96-54CE-45D2-BC55-D470CFEDB235}"/>
                  </a:ext>
                </a:extLst>
              </p:cNvPr>
              <p:cNvSpPr/>
              <p:nvPr/>
            </p:nvSpPr>
            <p:spPr>
              <a:xfrm>
                <a:off x="2209800" y="2419350"/>
                <a:ext cx="214311" cy="714372"/>
              </a:xfrm>
              <a:prstGeom prst="roundRect">
                <a:avLst/>
              </a:prstGeom>
              <a:solidFill>
                <a:srgbClr val="FF74A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800" dirty="0">
                  <a:latin typeface="+mj-ea"/>
                  <a:ea typeface="+mj-ea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" name="Group 141">
              <a:extLst>
                <a:ext uri="{FF2B5EF4-FFF2-40B4-BE49-F238E27FC236}">
                  <a16:creationId xmlns:a16="http://schemas.microsoft.com/office/drawing/2014/main" id="{E0F89B6F-B778-4DAD-B287-1CBC41B7188A}"/>
                </a:ext>
              </a:extLst>
            </p:cNvPr>
            <p:cNvGrpSpPr/>
            <p:nvPr/>
          </p:nvGrpSpPr>
          <p:grpSpPr>
            <a:xfrm>
              <a:off x="3438638" y="2583135"/>
              <a:ext cx="301358" cy="2317121"/>
              <a:chOff x="2667000" y="1485901"/>
              <a:chExt cx="214311" cy="1647821"/>
            </a:xfrm>
          </p:grpSpPr>
          <p:cxnSp>
            <p:nvCxnSpPr>
              <p:cNvPr id="35" name="Straight Connector 127">
                <a:extLst>
                  <a:ext uri="{FF2B5EF4-FFF2-40B4-BE49-F238E27FC236}">
                    <a16:creationId xmlns:a16="http://schemas.microsoft.com/office/drawing/2014/main" id="{F9D721A8-872A-4E52-AB28-13EE17BF13AD}"/>
                  </a:ext>
                </a:extLst>
              </p:cNvPr>
              <p:cNvCxnSpPr/>
              <p:nvPr/>
            </p:nvCxnSpPr>
            <p:spPr>
              <a:xfrm rot="16200000" flipV="1">
                <a:off x="1952161" y="2302205"/>
                <a:ext cx="1638299" cy="5691"/>
              </a:xfrm>
              <a:prstGeom prst="line">
                <a:avLst/>
              </a:prstGeom>
              <a:ln w="12700">
                <a:solidFill>
                  <a:schemeClr val="bg1">
                    <a:lumMod val="75000"/>
                  </a:schemeClr>
                </a:solidFill>
                <a:prstDash val="sysDot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Rounded Rectangle 128">
                <a:extLst>
                  <a:ext uri="{FF2B5EF4-FFF2-40B4-BE49-F238E27FC236}">
                    <a16:creationId xmlns:a16="http://schemas.microsoft.com/office/drawing/2014/main" id="{BDBDE674-2043-4BF9-A33D-E54E9B372BFA}"/>
                  </a:ext>
                </a:extLst>
              </p:cNvPr>
              <p:cNvSpPr/>
              <p:nvPr/>
            </p:nvSpPr>
            <p:spPr>
              <a:xfrm>
                <a:off x="2667000" y="1962150"/>
                <a:ext cx="214311" cy="1171572"/>
              </a:xfrm>
              <a:prstGeom prst="roundRect">
                <a:avLst/>
              </a:prstGeom>
              <a:solidFill>
                <a:srgbClr val="6C934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800" dirty="0">
                  <a:latin typeface="+mj-ea"/>
                  <a:ea typeface="+mj-ea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6" name="Group 142">
              <a:extLst>
                <a:ext uri="{FF2B5EF4-FFF2-40B4-BE49-F238E27FC236}">
                  <a16:creationId xmlns:a16="http://schemas.microsoft.com/office/drawing/2014/main" id="{28026870-3FEC-4039-BEB3-D9DEF0FD513E}"/>
                </a:ext>
              </a:extLst>
            </p:cNvPr>
            <p:cNvGrpSpPr/>
            <p:nvPr/>
          </p:nvGrpSpPr>
          <p:grpSpPr>
            <a:xfrm>
              <a:off x="3972253" y="2583135"/>
              <a:ext cx="301358" cy="2317121"/>
              <a:chOff x="2971800" y="1485901"/>
              <a:chExt cx="214311" cy="1647821"/>
            </a:xfrm>
          </p:grpSpPr>
          <p:cxnSp>
            <p:nvCxnSpPr>
              <p:cNvPr id="33" name="Straight Connector 135">
                <a:extLst>
                  <a:ext uri="{FF2B5EF4-FFF2-40B4-BE49-F238E27FC236}">
                    <a16:creationId xmlns:a16="http://schemas.microsoft.com/office/drawing/2014/main" id="{C4D24B70-6875-4B67-9968-B2F50BFB1469}"/>
                  </a:ext>
                </a:extLst>
              </p:cNvPr>
              <p:cNvCxnSpPr/>
              <p:nvPr/>
            </p:nvCxnSpPr>
            <p:spPr>
              <a:xfrm rot="16200000" flipV="1">
                <a:off x="2256961" y="2302205"/>
                <a:ext cx="1638299" cy="5691"/>
              </a:xfrm>
              <a:prstGeom prst="line">
                <a:avLst/>
              </a:prstGeom>
              <a:ln w="12700">
                <a:solidFill>
                  <a:schemeClr val="bg1">
                    <a:lumMod val="75000"/>
                  </a:schemeClr>
                </a:solidFill>
                <a:prstDash val="sysDot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" name="Rounded Rectangle 136">
                <a:extLst>
                  <a:ext uri="{FF2B5EF4-FFF2-40B4-BE49-F238E27FC236}">
                    <a16:creationId xmlns:a16="http://schemas.microsoft.com/office/drawing/2014/main" id="{43C5FF1A-21A7-4806-9DD8-FD4F6D878426}"/>
                  </a:ext>
                </a:extLst>
              </p:cNvPr>
              <p:cNvSpPr/>
              <p:nvPr/>
            </p:nvSpPr>
            <p:spPr>
              <a:xfrm>
                <a:off x="2971800" y="1809750"/>
                <a:ext cx="214311" cy="1323972"/>
              </a:xfrm>
              <a:prstGeom prst="roundRect">
                <a:avLst/>
              </a:prstGeom>
              <a:solidFill>
                <a:srgbClr val="FF74A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800" dirty="0">
                  <a:latin typeface="+mj-ea"/>
                  <a:ea typeface="+mj-ea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7" name="Rectangle 143">
              <a:extLst>
                <a:ext uri="{FF2B5EF4-FFF2-40B4-BE49-F238E27FC236}">
                  <a16:creationId xmlns:a16="http://schemas.microsoft.com/office/drawing/2014/main" id="{25BE3B4D-FED0-432F-90EF-1F8D9A310F2D}"/>
                </a:ext>
              </a:extLst>
            </p:cNvPr>
            <p:cNvSpPr/>
            <p:nvPr/>
          </p:nvSpPr>
          <p:spPr>
            <a:xfrm>
              <a:off x="1334795" y="5089664"/>
              <a:ext cx="227626" cy="268279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  <a:cs typeface="+mn-ea"/>
                  <a:sym typeface="Arial" panose="020B0604020202020204" pitchFamily="34" charset="0"/>
                </a:rPr>
                <a:t>55</a:t>
              </a:r>
            </a:p>
          </p:txBody>
        </p:sp>
        <p:sp>
          <p:nvSpPr>
            <p:cNvPr id="28" name="Rectangle 144">
              <a:extLst>
                <a:ext uri="{FF2B5EF4-FFF2-40B4-BE49-F238E27FC236}">
                  <a16:creationId xmlns:a16="http://schemas.microsoft.com/office/drawing/2014/main" id="{AEE34E9C-A2CA-41BE-9E26-67731DF96185}"/>
                </a:ext>
              </a:extLst>
            </p:cNvPr>
            <p:cNvSpPr/>
            <p:nvPr/>
          </p:nvSpPr>
          <p:spPr>
            <a:xfrm>
              <a:off x="1873066" y="5089664"/>
              <a:ext cx="227626" cy="268279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  <a:cs typeface="+mn-ea"/>
                  <a:sym typeface="Arial" panose="020B0604020202020204" pitchFamily="34" charset="0"/>
                </a:rPr>
                <a:t>70</a:t>
              </a:r>
            </a:p>
          </p:txBody>
        </p:sp>
        <p:sp>
          <p:nvSpPr>
            <p:cNvPr id="29" name="Rectangle 145">
              <a:extLst>
                <a:ext uri="{FF2B5EF4-FFF2-40B4-BE49-F238E27FC236}">
                  <a16:creationId xmlns:a16="http://schemas.microsoft.com/office/drawing/2014/main" id="{AE4735B3-3A7F-44BA-A48A-392A9016E155}"/>
                </a:ext>
              </a:extLst>
            </p:cNvPr>
            <p:cNvSpPr/>
            <p:nvPr/>
          </p:nvSpPr>
          <p:spPr>
            <a:xfrm>
              <a:off x="2411337" y="5089664"/>
              <a:ext cx="227626" cy="268279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  <a:cs typeface="+mn-ea"/>
                  <a:sym typeface="Arial" panose="020B0604020202020204" pitchFamily="34" charset="0"/>
                </a:rPr>
                <a:t>85</a:t>
              </a:r>
            </a:p>
          </p:txBody>
        </p:sp>
        <p:sp>
          <p:nvSpPr>
            <p:cNvPr id="30" name="Rectangle 146">
              <a:extLst>
                <a:ext uri="{FF2B5EF4-FFF2-40B4-BE49-F238E27FC236}">
                  <a16:creationId xmlns:a16="http://schemas.microsoft.com/office/drawing/2014/main" id="{768AA437-D443-41A1-ACC9-7223481D3FC2}"/>
                </a:ext>
              </a:extLst>
            </p:cNvPr>
            <p:cNvSpPr/>
            <p:nvPr/>
          </p:nvSpPr>
          <p:spPr>
            <a:xfrm>
              <a:off x="2949608" y="5089664"/>
              <a:ext cx="227626" cy="268279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  <a:cs typeface="+mn-ea"/>
                  <a:sym typeface="Arial" panose="020B0604020202020204" pitchFamily="34" charset="0"/>
                </a:rPr>
                <a:t>40</a:t>
              </a:r>
            </a:p>
          </p:txBody>
        </p:sp>
        <p:sp>
          <p:nvSpPr>
            <p:cNvPr id="31" name="Rectangle 147">
              <a:extLst>
                <a:ext uri="{FF2B5EF4-FFF2-40B4-BE49-F238E27FC236}">
                  <a16:creationId xmlns:a16="http://schemas.microsoft.com/office/drawing/2014/main" id="{4CCE7CD3-28E5-47AD-BAD9-38A529B65C66}"/>
                </a:ext>
              </a:extLst>
            </p:cNvPr>
            <p:cNvSpPr/>
            <p:nvPr/>
          </p:nvSpPr>
          <p:spPr>
            <a:xfrm>
              <a:off x="3487879" y="5089664"/>
              <a:ext cx="227626" cy="268279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  <a:cs typeface="+mn-ea"/>
                  <a:sym typeface="Arial" panose="020B0604020202020204" pitchFamily="34" charset="0"/>
                </a:rPr>
                <a:t>60</a:t>
              </a:r>
            </a:p>
          </p:txBody>
        </p:sp>
        <p:sp>
          <p:nvSpPr>
            <p:cNvPr id="32" name="Rectangle 148">
              <a:extLst>
                <a:ext uri="{FF2B5EF4-FFF2-40B4-BE49-F238E27FC236}">
                  <a16:creationId xmlns:a16="http://schemas.microsoft.com/office/drawing/2014/main" id="{50DD9A33-5F5D-4928-971A-D6FE0BCDCA15}"/>
                </a:ext>
              </a:extLst>
            </p:cNvPr>
            <p:cNvSpPr/>
            <p:nvPr/>
          </p:nvSpPr>
          <p:spPr>
            <a:xfrm>
              <a:off x="4026150" y="5089664"/>
              <a:ext cx="227626" cy="268279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  <a:cs typeface="+mn-ea"/>
                  <a:sym typeface="Arial" panose="020B0604020202020204" pitchFamily="34" charset="0"/>
                </a:rPr>
                <a:t>80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395895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2C47DB6A-68DA-4561-A222-F430D2D93A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3973" y="0"/>
            <a:ext cx="7328027" cy="3901778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076A032A-6383-4675-9AFF-B7A95C5A42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206349"/>
            <a:ext cx="8608298" cy="4651651"/>
          </a:xfrm>
          <a:prstGeom prst="rect">
            <a:avLst/>
          </a:prstGeom>
        </p:spPr>
      </p:pic>
      <p:grpSp>
        <p:nvGrpSpPr>
          <p:cNvPr id="2" name="组合 1">
            <a:extLst>
              <a:ext uri="{FF2B5EF4-FFF2-40B4-BE49-F238E27FC236}">
                <a16:creationId xmlns:a16="http://schemas.microsoft.com/office/drawing/2014/main" id="{4EB48CDF-0EE2-468C-8159-0B4B25E79127}"/>
              </a:ext>
            </a:extLst>
          </p:cNvPr>
          <p:cNvGrpSpPr/>
          <p:nvPr/>
        </p:nvGrpSpPr>
        <p:grpSpPr>
          <a:xfrm>
            <a:off x="304800" y="393594"/>
            <a:ext cx="11582400" cy="6070812"/>
            <a:chOff x="1038225" y="803562"/>
            <a:chExt cx="10115550" cy="5250877"/>
          </a:xfrm>
        </p:grpSpPr>
        <p:sp>
          <p:nvSpPr>
            <p:cNvPr id="12" name="矩形: 圆角 11">
              <a:extLst>
                <a:ext uri="{FF2B5EF4-FFF2-40B4-BE49-F238E27FC236}">
                  <a16:creationId xmlns:a16="http://schemas.microsoft.com/office/drawing/2014/main" id="{9F7F4B71-B7D2-45ED-B135-E858FE217ED7}"/>
                </a:ext>
              </a:extLst>
            </p:cNvPr>
            <p:cNvSpPr/>
            <p:nvPr/>
          </p:nvSpPr>
          <p:spPr>
            <a:xfrm>
              <a:off x="1038225" y="803562"/>
              <a:ext cx="10115550" cy="5250877"/>
            </a:xfrm>
            <a:prstGeom prst="roundRect">
              <a:avLst>
                <a:gd name="adj" fmla="val 3062"/>
              </a:avLst>
            </a:prstGeom>
            <a:solidFill>
              <a:srgbClr val="6C934D">
                <a:alpha val="4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: 圆角 12">
              <a:extLst>
                <a:ext uri="{FF2B5EF4-FFF2-40B4-BE49-F238E27FC236}">
                  <a16:creationId xmlns:a16="http://schemas.microsoft.com/office/drawing/2014/main" id="{3C70142E-1EDE-408C-9AF6-2B845F87F76C}"/>
                </a:ext>
              </a:extLst>
            </p:cNvPr>
            <p:cNvSpPr/>
            <p:nvPr/>
          </p:nvSpPr>
          <p:spPr>
            <a:xfrm>
              <a:off x="1181100" y="945688"/>
              <a:ext cx="9829800" cy="4966624"/>
            </a:xfrm>
            <a:prstGeom prst="roundRect">
              <a:avLst>
                <a:gd name="adj" fmla="val 2382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7" name="图片 16">
            <a:extLst>
              <a:ext uri="{FF2B5EF4-FFF2-40B4-BE49-F238E27FC236}">
                <a16:creationId xmlns:a16="http://schemas.microsoft.com/office/drawing/2014/main" id="{EBF26E05-7231-44C3-853C-8F0B2EBD37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18700" y="4917703"/>
            <a:ext cx="2273300" cy="1940297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id="{FE8F11E3-8E86-4E36-A666-849B066A792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5495" y="0"/>
            <a:ext cx="2143695" cy="1548473"/>
          </a:xfrm>
          <a:prstGeom prst="rect">
            <a:avLst/>
          </a:prstGeom>
        </p:spPr>
      </p:pic>
      <p:grpSp>
        <p:nvGrpSpPr>
          <p:cNvPr id="15" name="组合 14">
            <a:extLst>
              <a:ext uri="{FF2B5EF4-FFF2-40B4-BE49-F238E27FC236}">
                <a16:creationId xmlns:a16="http://schemas.microsoft.com/office/drawing/2014/main" id="{C9B75C32-576E-40AB-A69B-60460D781BA6}"/>
              </a:ext>
            </a:extLst>
          </p:cNvPr>
          <p:cNvGrpSpPr/>
          <p:nvPr/>
        </p:nvGrpSpPr>
        <p:grpSpPr>
          <a:xfrm>
            <a:off x="4660900" y="736454"/>
            <a:ext cx="2870200" cy="907940"/>
            <a:chOff x="4660900" y="3257993"/>
            <a:chExt cx="2870200" cy="907940"/>
          </a:xfrm>
        </p:grpSpPr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id="{CDF3F281-A752-49CB-9267-DD0242C301CB}"/>
                </a:ext>
              </a:extLst>
            </p:cNvPr>
            <p:cNvSpPr txBox="1"/>
            <p:nvPr/>
          </p:nvSpPr>
          <p:spPr>
            <a:xfrm>
              <a:off x="4660900" y="3257993"/>
              <a:ext cx="2870200" cy="52322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dist"/>
              <a:r>
                <a:rPr lang="zh-CN" altLang="en-US" sz="2800" b="1" dirty="0">
                  <a:solidFill>
                    <a:srgbClr val="6C934D"/>
                  </a:solidFill>
                  <a:latin typeface="+mj-ea"/>
                  <a:ea typeface="+mj-ea"/>
                </a:rPr>
                <a:t>此处输入标题</a:t>
              </a:r>
            </a:p>
          </p:txBody>
        </p:sp>
        <p:sp>
          <p:nvSpPr>
            <p:cNvPr id="19" name="矩形 18">
              <a:extLst>
                <a:ext uri="{FF2B5EF4-FFF2-40B4-BE49-F238E27FC236}">
                  <a16:creationId xmlns:a16="http://schemas.microsoft.com/office/drawing/2014/main" id="{58C7FED7-6782-40D8-BB36-B20D2CB59E19}"/>
                </a:ext>
              </a:extLst>
            </p:cNvPr>
            <p:cNvSpPr/>
            <p:nvPr/>
          </p:nvSpPr>
          <p:spPr>
            <a:xfrm>
              <a:off x="4906069" y="3735046"/>
              <a:ext cx="2379863" cy="430887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zh-CN" alt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</a:rPr>
                <a:t>Please add a content title</a:t>
              </a:r>
            </a:p>
          </p:txBody>
        </p:sp>
      </p:grpSp>
      <p:pic>
        <p:nvPicPr>
          <p:cNvPr id="21" name="图片 20">
            <a:extLst>
              <a:ext uri="{FF2B5EF4-FFF2-40B4-BE49-F238E27FC236}">
                <a16:creationId xmlns:a16="http://schemas.microsoft.com/office/drawing/2014/main" id="{018FAFD1-9BCF-4882-A6C4-129D32A58A8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7" r="19548"/>
          <a:stretch>
            <a:fillRect/>
          </a:stretch>
        </p:blipFill>
        <p:spPr>
          <a:xfrm>
            <a:off x="1417513" y="1736727"/>
            <a:ext cx="4848388" cy="3916814"/>
          </a:xfrm>
          <a:custGeom>
            <a:avLst/>
            <a:gdLst>
              <a:gd name="connsiteX0" fmla="*/ 3274867 w 4848388"/>
              <a:gd name="connsiteY0" fmla="*/ 1288346 h 3916814"/>
              <a:gd name="connsiteX1" fmla="*/ 4848388 w 4848388"/>
              <a:gd name="connsiteY1" fmla="*/ 1288346 h 3916814"/>
              <a:gd name="connsiteX2" fmla="*/ 4848388 w 4848388"/>
              <a:gd name="connsiteY2" fmla="*/ 3916814 h 3916814"/>
              <a:gd name="connsiteX3" fmla="*/ 3274867 w 4848388"/>
              <a:gd name="connsiteY3" fmla="*/ 3916814 h 3916814"/>
              <a:gd name="connsiteX4" fmla="*/ 1637433 w 4848388"/>
              <a:gd name="connsiteY4" fmla="*/ 640376 h 3916814"/>
              <a:gd name="connsiteX5" fmla="*/ 3210954 w 4848388"/>
              <a:gd name="connsiteY5" fmla="*/ 640376 h 3916814"/>
              <a:gd name="connsiteX6" fmla="*/ 3210954 w 4848388"/>
              <a:gd name="connsiteY6" fmla="*/ 3268844 h 3916814"/>
              <a:gd name="connsiteX7" fmla="*/ 1637433 w 4848388"/>
              <a:gd name="connsiteY7" fmla="*/ 3268844 h 3916814"/>
              <a:gd name="connsiteX8" fmla="*/ 0 w 4848388"/>
              <a:gd name="connsiteY8" fmla="*/ 0 h 3916814"/>
              <a:gd name="connsiteX9" fmla="*/ 1573521 w 4848388"/>
              <a:gd name="connsiteY9" fmla="*/ 0 h 3916814"/>
              <a:gd name="connsiteX10" fmla="*/ 1573521 w 4848388"/>
              <a:gd name="connsiteY10" fmla="*/ 2628468 h 3916814"/>
              <a:gd name="connsiteX11" fmla="*/ 0 w 4848388"/>
              <a:gd name="connsiteY11" fmla="*/ 2628468 h 3916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848388" h="3916814">
                <a:moveTo>
                  <a:pt x="3274867" y="1288346"/>
                </a:moveTo>
                <a:lnTo>
                  <a:pt x="4848388" y="1288346"/>
                </a:lnTo>
                <a:lnTo>
                  <a:pt x="4848388" y="3916814"/>
                </a:lnTo>
                <a:lnTo>
                  <a:pt x="3274867" y="3916814"/>
                </a:lnTo>
                <a:close/>
                <a:moveTo>
                  <a:pt x="1637433" y="640376"/>
                </a:moveTo>
                <a:lnTo>
                  <a:pt x="3210954" y="640376"/>
                </a:lnTo>
                <a:lnTo>
                  <a:pt x="3210954" y="3268844"/>
                </a:lnTo>
                <a:lnTo>
                  <a:pt x="1637433" y="3268844"/>
                </a:lnTo>
                <a:close/>
                <a:moveTo>
                  <a:pt x="0" y="0"/>
                </a:moveTo>
                <a:lnTo>
                  <a:pt x="1573521" y="0"/>
                </a:lnTo>
                <a:lnTo>
                  <a:pt x="1573521" y="2628468"/>
                </a:lnTo>
                <a:lnTo>
                  <a:pt x="0" y="2628468"/>
                </a:lnTo>
                <a:close/>
              </a:path>
            </a:pathLst>
          </a:custGeom>
          <a:effectLst>
            <a:outerShdw blurRad="190500" sx="102000" sy="102000" algn="ctr" rotWithShape="0">
              <a:srgbClr val="FF74A1">
                <a:alpha val="32000"/>
              </a:srgbClr>
            </a:outerShdw>
          </a:effectLst>
        </p:spPr>
      </p:pic>
      <p:grpSp>
        <p:nvGrpSpPr>
          <p:cNvPr id="3" name="组合 2">
            <a:extLst>
              <a:ext uri="{FF2B5EF4-FFF2-40B4-BE49-F238E27FC236}">
                <a16:creationId xmlns:a16="http://schemas.microsoft.com/office/drawing/2014/main" id="{00654D47-29E5-44DE-843B-7002D0F24859}"/>
              </a:ext>
            </a:extLst>
          </p:cNvPr>
          <p:cNvGrpSpPr/>
          <p:nvPr/>
        </p:nvGrpSpPr>
        <p:grpSpPr>
          <a:xfrm>
            <a:off x="6826202" y="1941860"/>
            <a:ext cx="3948285" cy="985584"/>
            <a:chOff x="6826202" y="1941860"/>
            <a:chExt cx="3948285" cy="985584"/>
          </a:xfrm>
        </p:grpSpPr>
        <p:sp>
          <p:nvSpPr>
            <p:cNvPr id="22" name="标题 9">
              <a:extLst>
                <a:ext uri="{FF2B5EF4-FFF2-40B4-BE49-F238E27FC236}">
                  <a16:creationId xmlns:a16="http://schemas.microsoft.com/office/drawing/2014/main" id="{D8794218-AA8A-465D-B3E9-E6C17CAC1F12}"/>
                </a:ext>
              </a:extLst>
            </p:cNvPr>
            <p:cNvSpPr txBox="1">
              <a:spLocks/>
            </p:cNvSpPr>
            <p:nvPr/>
          </p:nvSpPr>
          <p:spPr>
            <a:xfrm>
              <a:off x="6826203" y="1941860"/>
              <a:ext cx="1107996" cy="3416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lang="zh-CN" altLang="en-US" sz="2400" kern="1200">
                  <a:solidFill>
                    <a:schemeClr val="accent6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</a:lstStyle>
            <a:p>
              <a:pPr algn="l"/>
              <a:r>
                <a:rPr lang="zh-CN" altLang="en-US" sz="1800" dirty="0">
                  <a:solidFill>
                    <a:srgbClr val="6C934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  <p:sp>
          <p:nvSpPr>
            <p:cNvPr id="23" name="矩形 22">
              <a:extLst>
                <a:ext uri="{FF2B5EF4-FFF2-40B4-BE49-F238E27FC236}">
                  <a16:creationId xmlns:a16="http://schemas.microsoft.com/office/drawing/2014/main" id="{4B5182BD-DA02-4A80-B723-BB26DFB3623F}"/>
                </a:ext>
              </a:extLst>
            </p:cNvPr>
            <p:cNvSpPr/>
            <p:nvPr/>
          </p:nvSpPr>
          <p:spPr>
            <a:xfrm>
              <a:off x="6826202" y="2275599"/>
              <a:ext cx="3948285" cy="65184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</a:rPr>
                <a:t>Please click here to enter your content, or copy and paste your text. Please click here to enter your content, or copy and paste your text.</a:t>
              </a:r>
              <a:endPara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30" name="组合 29">
            <a:extLst>
              <a:ext uri="{FF2B5EF4-FFF2-40B4-BE49-F238E27FC236}">
                <a16:creationId xmlns:a16="http://schemas.microsoft.com/office/drawing/2014/main" id="{94BA6A9A-B738-4031-B0A2-C12E0831D737}"/>
              </a:ext>
            </a:extLst>
          </p:cNvPr>
          <p:cNvGrpSpPr/>
          <p:nvPr/>
        </p:nvGrpSpPr>
        <p:grpSpPr>
          <a:xfrm>
            <a:off x="6826202" y="3202797"/>
            <a:ext cx="3948285" cy="985584"/>
            <a:chOff x="6826202" y="1941860"/>
            <a:chExt cx="3948285" cy="985584"/>
          </a:xfrm>
        </p:grpSpPr>
        <p:sp>
          <p:nvSpPr>
            <p:cNvPr id="31" name="标题 9">
              <a:extLst>
                <a:ext uri="{FF2B5EF4-FFF2-40B4-BE49-F238E27FC236}">
                  <a16:creationId xmlns:a16="http://schemas.microsoft.com/office/drawing/2014/main" id="{CE4CF0FF-5644-447A-9F31-A46238079DAD}"/>
                </a:ext>
              </a:extLst>
            </p:cNvPr>
            <p:cNvSpPr txBox="1">
              <a:spLocks/>
            </p:cNvSpPr>
            <p:nvPr/>
          </p:nvSpPr>
          <p:spPr>
            <a:xfrm>
              <a:off x="6826203" y="1941860"/>
              <a:ext cx="1107996" cy="3416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lang="zh-CN" altLang="en-US" sz="2400" kern="1200">
                  <a:solidFill>
                    <a:schemeClr val="accent6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</a:lstStyle>
            <a:p>
              <a:pPr algn="l"/>
              <a:r>
                <a:rPr lang="zh-CN" altLang="en-US" sz="1800" dirty="0">
                  <a:solidFill>
                    <a:srgbClr val="6C934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  <p:sp>
          <p:nvSpPr>
            <p:cNvPr id="32" name="矩形 31">
              <a:extLst>
                <a:ext uri="{FF2B5EF4-FFF2-40B4-BE49-F238E27FC236}">
                  <a16:creationId xmlns:a16="http://schemas.microsoft.com/office/drawing/2014/main" id="{F633E0E4-1A6C-4A83-B609-42D975DF8784}"/>
                </a:ext>
              </a:extLst>
            </p:cNvPr>
            <p:cNvSpPr/>
            <p:nvPr/>
          </p:nvSpPr>
          <p:spPr>
            <a:xfrm>
              <a:off x="6826202" y="2275599"/>
              <a:ext cx="3948285" cy="65184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</a:rPr>
                <a:t>Please click here to enter your content, or copy and paste your text. Please click here to enter your content, or copy and paste your text.</a:t>
              </a:r>
              <a:endPara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33" name="组合 32">
            <a:extLst>
              <a:ext uri="{FF2B5EF4-FFF2-40B4-BE49-F238E27FC236}">
                <a16:creationId xmlns:a16="http://schemas.microsoft.com/office/drawing/2014/main" id="{46A2D033-1468-449A-96B3-CF4AD3EFF622}"/>
              </a:ext>
            </a:extLst>
          </p:cNvPr>
          <p:cNvGrpSpPr/>
          <p:nvPr/>
        </p:nvGrpSpPr>
        <p:grpSpPr>
          <a:xfrm>
            <a:off x="6826202" y="4463733"/>
            <a:ext cx="3948285" cy="985584"/>
            <a:chOff x="6826202" y="1941860"/>
            <a:chExt cx="3948285" cy="985584"/>
          </a:xfrm>
        </p:grpSpPr>
        <p:sp>
          <p:nvSpPr>
            <p:cNvPr id="34" name="标题 9">
              <a:extLst>
                <a:ext uri="{FF2B5EF4-FFF2-40B4-BE49-F238E27FC236}">
                  <a16:creationId xmlns:a16="http://schemas.microsoft.com/office/drawing/2014/main" id="{B601A8BE-6C11-44CF-9D86-7041DC852B3A}"/>
                </a:ext>
              </a:extLst>
            </p:cNvPr>
            <p:cNvSpPr txBox="1">
              <a:spLocks/>
            </p:cNvSpPr>
            <p:nvPr/>
          </p:nvSpPr>
          <p:spPr>
            <a:xfrm>
              <a:off x="6826203" y="1941860"/>
              <a:ext cx="1107996" cy="3416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lang="zh-CN" altLang="en-US" sz="2400" kern="1200">
                  <a:solidFill>
                    <a:schemeClr val="accent6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</a:lstStyle>
            <a:p>
              <a:pPr algn="l"/>
              <a:r>
                <a:rPr lang="zh-CN" altLang="en-US" sz="1800" dirty="0">
                  <a:solidFill>
                    <a:srgbClr val="6C934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  <p:sp>
          <p:nvSpPr>
            <p:cNvPr id="35" name="矩形 34">
              <a:extLst>
                <a:ext uri="{FF2B5EF4-FFF2-40B4-BE49-F238E27FC236}">
                  <a16:creationId xmlns:a16="http://schemas.microsoft.com/office/drawing/2014/main" id="{7E56AB96-CAA2-4628-A5F5-278C62646A07}"/>
                </a:ext>
              </a:extLst>
            </p:cNvPr>
            <p:cNvSpPr/>
            <p:nvPr/>
          </p:nvSpPr>
          <p:spPr>
            <a:xfrm>
              <a:off x="6826202" y="2275599"/>
              <a:ext cx="3948285" cy="65184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</a:rPr>
                <a:t>Please click here to enter your content, or copy and paste your text. Please click here to enter your content, or copy and paste your text.</a:t>
              </a:r>
              <a:endPara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524816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2C47DB6A-68DA-4561-A222-F430D2D93A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3973" y="0"/>
            <a:ext cx="7328027" cy="3901778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076A032A-6383-4675-9AFF-B7A95C5A42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206349"/>
            <a:ext cx="8608298" cy="4651651"/>
          </a:xfrm>
          <a:prstGeom prst="rect">
            <a:avLst/>
          </a:prstGeom>
        </p:spPr>
      </p:pic>
      <p:sp>
        <p:nvSpPr>
          <p:cNvPr id="12" name="矩形: 圆角 11">
            <a:extLst>
              <a:ext uri="{FF2B5EF4-FFF2-40B4-BE49-F238E27FC236}">
                <a16:creationId xmlns:a16="http://schemas.microsoft.com/office/drawing/2014/main" id="{9F7F4B71-B7D2-45ED-B135-E858FE217ED7}"/>
              </a:ext>
            </a:extLst>
          </p:cNvPr>
          <p:cNvSpPr/>
          <p:nvPr/>
        </p:nvSpPr>
        <p:spPr>
          <a:xfrm>
            <a:off x="1038225" y="803562"/>
            <a:ext cx="10115550" cy="5250877"/>
          </a:xfrm>
          <a:prstGeom prst="roundRect">
            <a:avLst>
              <a:gd name="adj" fmla="val 3062"/>
            </a:avLst>
          </a:prstGeom>
          <a:solidFill>
            <a:srgbClr val="6C934D">
              <a:alpha val="4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: 圆角 12">
            <a:extLst>
              <a:ext uri="{FF2B5EF4-FFF2-40B4-BE49-F238E27FC236}">
                <a16:creationId xmlns:a16="http://schemas.microsoft.com/office/drawing/2014/main" id="{3C70142E-1EDE-408C-9AF6-2B845F87F76C}"/>
              </a:ext>
            </a:extLst>
          </p:cNvPr>
          <p:cNvSpPr/>
          <p:nvPr/>
        </p:nvSpPr>
        <p:spPr>
          <a:xfrm>
            <a:off x="1181100" y="945688"/>
            <a:ext cx="9829800" cy="4966624"/>
          </a:xfrm>
          <a:prstGeom prst="roundRect">
            <a:avLst>
              <a:gd name="adj" fmla="val 238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7" name="图片 16">
            <a:extLst>
              <a:ext uri="{FF2B5EF4-FFF2-40B4-BE49-F238E27FC236}">
                <a16:creationId xmlns:a16="http://schemas.microsoft.com/office/drawing/2014/main" id="{EBF26E05-7231-44C3-853C-8F0B2EBD37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70577" y="4193817"/>
            <a:ext cx="3121423" cy="2664183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id="{FE8F11E3-8E86-4E36-A666-849B066A792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5495" y="0"/>
            <a:ext cx="2920237" cy="2109399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id="{3E4D8BCD-5113-4B4A-A99B-3458B13ED9A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flipH="1">
            <a:off x="208365" y="4399278"/>
            <a:ext cx="2432515" cy="1810669"/>
          </a:xfrm>
          <a:prstGeom prst="rect">
            <a:avLst/>
          </a:prstGeom>
        </p:spPr>
      </p:pic>
      <p:sp>
        <p:nvSpPr>
          <p:cNvPr id="26" name="文本框 14">
            <a:extLst>
              <a:ext uri="{FF2B5EF4-FFF2-40B4-BE49-F238E27FC236}">
                <a16:creationId xmlns:a16="http://schemas.microsoft.com/office/drawing/2014/main" id="{E926AE93-5727-4C93-8C37-54C43559E1E0}"/>
              </a:ext>
            </a:extLst>
          </p:cNvPr>
          <p:cNvSpPr txBox="1"/>
          <p:nvPr/>
        </p:nvSpPr>
        <p:spPr>
          <a:xfrm>
            <a:off x="2387600" y="2836855"/>
            <a:ext cx="7416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zh-CN" altLang="en-US" sz="5400" b="1" dirty="0">
                <a:solidFill>
                  <a:srgbClr val="6C934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感谢您的欣赏与支持</a:t>
            </a:r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id="{0B0E3D01-8916-4976-89E4-5F694C3B5496}"/>
              </a:ext>
            </a:extLst>
          </p:cNvPr>
          <p:cNvSpPr/>
          <p:nvPr/>
        </p:nvSpPr>
        <p:spPr>
          <a:xfrm>
            <a:off x="3936589" y="4588621"/>
            <a:ext cx="431882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b="1" dirty="0">
                <a:solidFill>
                  <a:srgbClr val="6C934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汇报人：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老油条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    </a:t>
            </a:r>
            <a:r>
              <a:rPr lang="zh-CN" altLang="en-US" sz="1400" b="1" dirty="0">
                <a:solidFill>
                  <a:srgbClr val="6C934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时间：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2019/03/06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5" name="图片 24">
            <a:extLst>
              <a:ext uri="{FF2B5EF4-FFF2-40B4-BE49-F238E27FC236}">
                <a16:creationId xmlns:a16="http://schemas.microsoft.com/office/drawing/2014/main" id="{868A0FF0-93F9-4C40-B650-DAE7FF329BF8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047" b="19820"/>
          <a:stretch/>
        </p:blipFill>
        <p:spPr>
          <a:xfrm>
            <a:off x="4466592" y="1506223"/>
            <a:ext cx="2981958" cy="1882618"/>
          </a:xfrm>
          <a:prstGeom prst="rect">
            <a:avLst/>
          </a:prstGeom>
        </p:spPr>
      </p:pic>
      <p:sp>
        <p:nvSpPr>
          <p:cNvPr id="30" name="文本框 14">
            <a:extLst>
              <a:ext uri="{FF2B5EF4-FFF2-40B4-BE49-F238E27FC236}">
                <a16:creationId xmlns:a16="http://schemas.microsoft.com/office/drawing/2014/main" id="{2C8E5792-94C9-441B-A708-281701EDE93C}"/>
              </a:ext>
            </a:extLst>
          </p:cNvPr>
          <p:cNvSpPr txBox="1"/>
          <p:nvPr/>
        </p:nvSpPr>
        <p:spPr>
          <a:xfrm>
            <a:off x="3010676" y="3701723"/>
            <a:ext cx="61706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0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Small fresh universal PPT courseware template. An action plan with executable, actionable and creative ideas can effectively enhance the</a:t>
            </a:r>
          </a:p>
        </p:txBody>
      </p:sp>
    </p:spTree>
    <p:extLst>
      <p:ext uri="{BB962C8B-B14F-4D97-AF65-F5344CB8AC3E}">
        <p14:creationId xmlns:p14="http://schemas.microsoft.com/office/powerpoint/2010/main" val="29025131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2C47DB6A-68DA-4561-A222-F430D2D93A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3973" y="0"/>
            <a:ext cx="7328027" cy="3901778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076A032A-6383-4675-9AFF-B7A95C5A42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206349"/>
            <a:ext cx="8608298" cy="4651651"/>
          </a:xfrm>
          <a:prstGeom prst="rect">
            <a:avLst/>
          </a:prstGeom>
        </p:spPr>
      </p:pic>
      <p:sp>
        <p:nvSpPr>
          <p:cNvPr id="12" name="矩形: 圆角 11">
            <a:extLst>
              <a:ext uri="{FF2B5EF4-FFF2-40B4-BE49-F238E27FC236}">
                <a16:creationId xmlns:a16="http://schemas.microsoft.com/office/drawing/2014/main" id="{9F7F4B71-B7D2-45ED-B135-E858FE217ED7}"/>
              </a:ext>
            </a:extLst>
          </p:cNvPr>
          <p:cNvSpPr/>
          <p:nvPr/>
        </p:nvSpPr>
        <p:spPr>
          <a:xfrm>
            <a:off x="1038225" y="803562"/>
            <a:ext cx="10115550" cy="5250877"/>
          </a:xfrm>
          <a:prstGeom prst="roundRect">
            <a:avLst>
              <a:gd name="adj" fmla="val 3062"/>
            </a:avLst>
          </a:prstGeom>
          <a:solidFill>
            <a:srgbClr val="6C934D">
              <a:alpha val="4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: 圆角 12">
            <a:extLst>
              <a:ext uri="{FF2B5EF4-FFF2-40B4-BE49-F238E27FC236}">
                <a16:creationId xmlns:a16="http://schemas.microsoft.com/office/drawing/2014/main" id="{3C70142E-1EDE-408C-9AF6-2B845F87F76C}"/>
              </a:ext>
            </a:extLst>
          </p:cNvPr>
          <p:cNvSpPr/>
          <p:nvPr/>
        </p:nvSpPr>
        <p:spPr>
          <a:xfrm>
            <a:off x="1181100" y="945688"/>
            <a:ext cx="9829800" cy="4966624"/>
          </a:xfrm>
          <a:prstGeom prst="roundRect">
            <a:avLst>
              <a:gd name="adj" fmla="val 238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7" name="图片 16">
            <a:extLst>
              <a:ext uri="{FF2B5EF4-FFF2-40B4-BE49-F238E27FC236}">
                <a16:creationId xmlns:a16="http://schemas.microsoft.com/office/drawing/2014/main" id="{EBF26E05-7231-44C3-853C-8F0B2EBD37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70577" y="4193817"/>
            <a:ext cx="3121423" cy="2664183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id="{FE8F11E3-8E86-4E36-A666-849B066A792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5495" y="0"/>
            <a:ext cx="2920237" cy="2109399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id="{3E4D8BCD-5113-4B4A-A99B-3458B13ED9A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flipH="1">
            <a:off x="208365" y="4399278"/>
            <a:ext cx="2432515" cy="1810669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id="{A2100A02-AAFF-43F3-AE32-B9762B9C10E8}"/>
              </a:ext>
            </a:extLst>
          </p:cNvPr>
          <p:cNvSpPr txBox="1"/>
          <p:nvPr/>
        </p:nvSpPr>
        <p:spPr>
          <a:xfrm>
            <a:off x="7193136" y="1643857"/>
            <a:ext cx="2773024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请在此处输入标题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CAF2C256-BBFF-4997-B165-CA51124F72A8}"/>
              </a:ext>
            </a:extLst>
          </p:cNvPr>
          <p:cNvSpPr/>
          <p:nvPr/>
        </p:nvSpPr>
        <p:spPr>
          <a:xfrm>
            <a:off x="7207660" y="2032707"/>
            <a:ext cx="1875481" cy="25391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Please add a content title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18E3D599-AFCA-463B-B358-0C0963686342}"/>
              </a:ext>
            </a:extLst>
          </p:cNvPr>
          <p:cNvSpPr txBox="1"/>
          <p:nvPr/>
        </p:nvSpPr>
        <p:spPr>
          <a:xfrm>
            <a:off x="6257072" y="1630123"/>
            <a:ext cx="88036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>
                <a:solidFill>
                  <a:srgbClr val="6C934D"/>
                </a:solidFill>
                <a:latin typeface="+mj-ea"/>
                <a:ea typeface="+mj-ea"/>
              </a:rPr>
              <a:t>01</a:t>
            </a:r>
            <a:endParaRPr lang="zh-CN" altLang="en-US" sz="4400" b="1" dirty="0">
              <a:solidFill>
                <a:srgbClr val="6C934D"/>
              </a:solidFill>
              <a:latin typeface="+mj-ea"/>
              <a:ea typeface="+mj-ea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E6BB4C12-D9F0-4060-B684-C80EF2D2DCD3}"/>
              </a:ext>
            </a:extLst>
          </p:cNvPr>
          <p:cNvSpPr txBox="1"/>
          <p:nvPr/>
        </p:nvSpPr>
        <p:spPr>
          <a:xfrm>
            <a:off x="7193136" y="2586628"/>
            <a:ext cx="2773024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请在此处输入标题</a:t>
            </a:r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id="{7CFA56A9-49E0-4897-848C-1CA66C902754}"/>
              </a:ext>
            </a:extLst>
          </p:cNvPr>
          <p:cNvSpPr/>
          <p:nvPr/>
        </p:nvSpPr>
        <p:spPr>
          <a:xfrm>
            <a:off x="7207660" y="2975478"/>
            <a:ext cx="1875481" cy="25391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Please add a content title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0B4D60C5-4131-49FA-AC4C-F703B4437749}"/>
              </a:ext>
            </a:extLst>
          </p:cNvPr>
          <p:cNvSpPr txBox="1"/>
          <p:nvPr/>
        </p:nvSpPr>
        <p:spPr>
          <a:xfrm>
            <a:off x="6257072" y="2572894"/>
            <a:ext cx="88036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>
                <a:solidFill>
                  <a:srgbClr val="6C934D"/>
                </a:solidFill>
                <a:latin typeface="+mj-ea"/>
                <a:ea typeface="+mj-ea"/>
              </a:rPr>
              <a:t>02</a:t>
            </a:r>
            <a:endParaRPr lang="zh-CN" altLang="en-US" sz="4400" b="1" dirty="0">
              <a:solidFill>
                <a:srgbClr val="6C934D"/>
              </a:solidFill>
              <a:latin typeface="+mj-ea"/>
              <a:ea typeface="+mj-ea"/>
            </a:endParaRP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id="{2D393242-B4B4-4C51-9009-113E103F22C8}"/>
              </a:ext>
            </a:extLst>
          </p:cNvPr>
          <p:cNvSpPr txBox="1"/>
          <p:nvPr/>
        </p:nvSpPr>
        <p:spPr>
          <a:xfrm>
            <a:off x="7193136" y="3529399"/>
            <a:ext cx="2773024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请在此处输入标题</a:t>
            </a:r>
          </a:p>
        </p:txBody>
      </p:sp>
      <p:sp>
        <p:nvSpPr>
          <p:cNvPr id="33" name="矩形 32">
            <a:extLst>
              <a:ext uri="{FF2B5EF4-FFF2-40B4-BE49-F238E27FC236}">
                <a16:creationId xmlns:a16="http://schemas.microsoft.com/office/drawing/2014/main" id="{9F5C92BF-36B7-4201-922F-5244A7CACDA4}"/>
              </a:ext>
            </a:extLst>
          </p:cNvPr>
          <p:cNvSpPr/>
          <p:nvPr/>
        </p:nvSpPr>
        <p:spPr>
          <a:xfrm>
            <a:off x="7207660" y="3918249"/>
            <a:ext cx="1875481" cy="25391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Please add a content title</a:t>
            </a: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id="{82186E74-A3AD-4D20-B45F-85B519923D05}"/>
              </a:ext>
            </a:extLst>
          </p:cNvPr>
          <p:cNvSpPr txBox="1"/>
          <p:nvPr/>
        </p:nvSpPr>
        <p:spPr>
          <a:xfrm>
            <a:off x="6257072" y="3515665"/>
            <a:ext cx="88036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>
                <a:solidFill>
                  <a:srgbClr val="6C934D"/>
                </a:solidFill>
                <a:latin typeface="+mj-ea"/>
                <a:ea typeface="+mj-ea"/>
              </a:rPr>
              <a:t>03</a:t>
            </a:r>
            <a:endParaRPr lang="zh-CN" altLang="en-US" sz="4400" b="1" dirty="0">
              <a:solidFill>
                <a:srgbClr val="6C934D"/>
              </a:solidFill>
              <a:latin typeface="+mj-ea"/>
              <a:ea typeface="+mj-ea"/>
            </a:endParaRPr>
          </a:p>
        </p:txBody>
      </p:sp>
      <p:sp>
        <p:nvSpPr>
          <p:cNvPr id="37" name="文本框 36">
            <a:extLst>
              <a:ext uri="{FF2B5EF4-FFF2-40B4-BE49-F238E27FC236}">
                <a16:creationId xmlns:a16="http://schemas.microsoft.com/office/drawing/2014/main" id="{33B5C7D9-6668-4285-B1A2-883F61EB90F0}"/>
              </a:ext>
            </a:extLst>
          </p:cNvPr>
          <p:cNvSpPr txBox="1"/>
          <p:nvPr/>
        </p:nvSpPr>
        <p:spPr>
          <a:xfrm>
            <a:off x="7193136" y="4472170"/>
            <a:ext cx="2773024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请在此处输入标题</a:t>
            </a:r>
          </a:p>
        </p:txBody>
      </p:sp>
      <p:sp>
        <p:nvSpPr>
          <p:cNvPr id="38" name="矩形 37">
            <a:extLst>
              <a:ext uri="{FF2B5EF4-FFF2-40B4-BE49-F238E27FC236}">
                <a16:creationId xmlns:a16="http://schemas.microsoft.com/office/drawing/2014/main" id="{855A00F6-4BC0-4EE9-AA2C-F88A29A2DF6D}"/>
              </a:ext>
            </a:extLst>
          </p:cNvPr>
          <p:cNvSpPr/>
          <p:nvPr/>
        </p:nvSpPr>
        <p:spPr>
          <a:xfrm>
            <a:off x="7207660" y="4861020"/>
            <a:ext cx="1875481" cy="25391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Please add a content title</a:t>
            </a:r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id="{C0B5BEC2-6F3D-4E59-B836-14DF847D4321}"/>
              </a:ext>
            </a:extLst>
          </p:cNvPr>
          <p:cNvSpPr txBox="1"/>
          <p:nvPr/>
        </p:nvSpPr>
        <p:spPr>
          <a:xfrm>
            <a:off x="6257072" y="4458436"/>
            <a:ext cx="88036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>
                <a:solidFill>
                  <a:srgbClr val="6C934D"/>
                </a:solidFill>
                <a:latin typeface="+mj-ea"/>
                <a:ea typeface="+mj-ea"/>
              </a:rPr>
              <a:t>04</a:t>
            </a:r>
            <a:endParaRPr lang="zh-CN" altLang="en-US" sz="4400" b="1" dirty="0">
              <a:solidFill>
                <a:srgbClr val="6C934D"/>
              </a:solidFill>
              <a:latin typeface="+mj-ea"/>
              <a:ea typeface="+mj-ea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124FC086-381F-4608-B996-F9CC699E3707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9154" y="1599049"/>
            <a:ext cx="3659901" cy="3659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96462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2C47DB6A-68DA-4561-A222-F430D2D93A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3973" y="0"/>
            <a:ext cx="7328027" cy="3901778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076A032A-6383-4675-9AFF-B7A95C5A42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206349"/>
            <a:ext cx="8608298" cy="4651651"/>
          </a:xfrm>
          <a:prstGeom prst="rect">
            <a:avLst/>
          </a:prstGeom>
        </p:spPr>
      </p:pic>
      <p:sp>
        <p:nvSpPr>
          <p:cNvPr id="12" name="矩形: 圆角 11">
            <a:extLst>
              <a:ext uri="{FF2B5EF4-FFF2-40B4-BE49-F238E27FC236}">
                <a16:creationId xmlns:a16="http://schemas.microsoft.com/office/drawing/2014/main" id="{9F7F4B71-B7D2-45ED-B135-E858FE217ED7}"/>
              </a:ext>
            </a:extLst>
          </p:cNvPr>
          <p:cNvSpPr/>
          <p:nvPr/>
        </p:nvSpPr>
        <p:spPr>
          <a:xfrm>
            <a:off x="1038225" y="803562"/>
            <a:ext cx="10115550" cy="5250877"/>
          </a:xfrm>
          <a:prstGeom prst="roundRect">
            <a:avLst>
              <a:gd name="adj" fmla="val 3062"/>
            </a:avLst>
          </a:prstGeom>
          <a:solidFill>
            <a:srgbClr val="6C934D">
              <a:alpha val="4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: 圆角 12">
            <a:extLst>
              <a:ext uri="{FF2B5EF4-FFF2-40B4-BE49-F238E27FC236}">
                <a16:creationId xmlns:a16="http://schemas.microsoft.com/office/drawing/2014/main" id="{3C70142E-1EDE-408C-9AF6-2B845F87F76C}"/>
              </a:ext>
            </a:extLst>
          </p:cNvPr>
          <p:cNvSpPr/>
          <p:nvPr/>
        </p:nvSpPr>
        <p:spPr>
          <a:xfrm>
            <a:off x="1181100" y="945688"/>
            <a:ext cx="9829800" cy="4966624"/>
          </a:xfrm>
          <a:prstGeom prst="roundRect">
            <a:avLst>
              <a:gd name="adj" fmla="val 238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7" name="图片 16">
            <a:extLst>
              <a:ext uri="{FF2B5EF4-FFF2-40B4-BE49-F238E27FC236}">
                <a16:creationId xmlns:a16="http://schemas.microsoft.com/office/drawing/2014/main" id="{EBF26E05-7231-44C3-853C-8F0B2EBD37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70577" y="4193817"/>
            <a:ext cx="3121423" cy="2664183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id="{FE8F11E3-8E86-4E36-A666-849B066A792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5495" y="0"/>
            <a:ext cx="2920237" cy="2109399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id="{3E4D8BCD-5113-4B4A-A99B-3458B13ED9A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flipH="1">
            <a:off x="208365" y="4399278"/>
            <a:ext cx="2432515" cy="1810669"/>
          </a:xfrm>
          <a:prstGeom prst="rect">
            <a:avLst/>
          </a:prstGeom>
        </p:spPr>
      </p:pic>
      <p:sp>
        <p:nvSpPr>
          <p:cNvPr id="26" name="文本框 25">
            <a:extLst>
              <a:ext uri="{FF2B5EF4-FFF2-40B4-BE49-F238E27FC236}">
                <a16:creationId xmlns:a16="http://schemas.microsoft.com/office/drawing/2014/main" id="{CC243B96-D077-4A4E-9FE5-9380A69BFB52}"/>
              </a:ext>
            </a:extLst>
          </p:cNvPr>
          <p:cNvSpPr txBox="1"/>
          <p:nvPr/>
        </p:nvSpPr>
        <p:spPr>
          <a:xfrm>
            <a:off x="1782974" y="2830640"/>
            <a:ext cx="415109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/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请在此处输入标题名称</a:t>
            </a:r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id="{92C9C7B3-7997-4B51-8B14-1B6C13E1BD3A}"/>
              </a:ext>
            </a:extLst>
          </p:cNvPr>
          <p:cNvSpPr/>
          <p:nvPr/>
        </p:nvSpPr>
        <p:spPr>
          <a:xfrm>
            <a:off x="3554201" y="3307693"/>
            <a:ext cx="2379863" cy="26161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/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Please add a content title</a:t>
            </a: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18EA4CC4-04D7-49AA-ADBC-A52EE310A8E9}"/>
              </a:ext>
            </a:extLst>
          </p:cNvPr>
          <p:cNvSpPr txBox="1"/>
          <p:nvPr/>
        </p:nvSpPr>
        <p:spPr>
          <a:xfrm>
            <a:off x="4525059" y="2297661"/>
            <a:ext cx="1409005" cy="36933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/>
            <a:r>
              <a:rPr lang="en-US" altLang="zh-CN" dirty="0">
                <a:solidFill>
                  <a:srgbClr val="6C934D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PART 01</a:t>
            </a:r>
            <a:endParaRPr lang="zh-CN" altLang="en-US" dirty="0">
              <a:solidFill>
                <a:srgbClr val="6C934D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pic>
        <p:nvPicPr>
          <p:cNvPr id="29" name="图片 28">
            <a:extLst>
              <a:ext uri="{FF2B5EF4-FFF2-40B4-BE49-F238E27FC236}">
                <a16:creationId xmlns:a16="http://schemas.microsoft.com/office/drawing/2014/main" id="{98A8EE73-4C5C-4090-B3F7-2BEB78A27738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4064" y="1269642"/>
            <a:ext cx="5076836" cy="5076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40535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2C47DB6A-68DA-4561-A222-F430D2D93A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3973" y="0"/>
            <a:ext cx="7328027" cy="3901778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076A032A-6383-4675-9AFF-B7A95C5A42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206349"/>
            <a:ext cx="8608298" cy="4651651"/>
          </a:xfrm>
          <a:prstGeom prst="rect">
            <a:avLst/>
          </a:prstGeom>
        </p:spPr>
      </p:pic>
      <p:grpSp>
        <p:nvGrpSpPr>
          <p:cNvPr id="2" name="组合 1">
            <a:extLst>
              <a:ext uri="{FF2B5EF4-FFF2-40B4-BE49-F238E27FC236}">
                <a16:creationId xmlns:a16="http://schemas.microsoft.com/office/drawing/2014/main" id="{4EB48CDF-0EE2-468C-8159-0B4B25E79127}"/>
              </a:ext>
            </a:extLst>
          </p:cNvPr>
          <p:cNvGrpSpPr/>
          <p:nvPr/>
        </p:nvGrpSpPr>
        <p:grpSpPr>
          <a:xfrm>
            <a:off x="304800" y="393594"/>
            <a:ext cx="11582400" cy="6070812"/>
            <a:chOff x="1038225" y="803562"/>
            <a:chExt cx="10115550" cy="5250877"/>
          </a:xfrm>
        </p:grpSpPr>
        <p:sp>
          <p:nvSpPr>
            <p:cNvPr id="12" name="矩形: 圆角 11">
              <a:extLst>
                <a:ext uri="{FF2B5EF4-FFF2-40B4-BE49-F238E27FC236}">
                  <a16:creationId xmlns:a16="http://schemas.microsoft.com/office/drawing/2014/main" id="{9F7F4B71-B7D2-45ED-B135-E858FE217ED7}"/>
                </a:ext>
              </a:extLst>
            </p:cNvPr>
            <p:cNvSpPr/>
            <p:nvPr/>
          </p:nvSpPr>
          <p:spPr>
            <a:xfrm>
              <a:off x="1038225" y="803562"/>
              <a:ext cx="10115550" cy="5250877"/>
            </a:xfrm>
            <a:prstGeom prst="roundRect">
              <a:avLst>
                <a:gd name="adj" fmla="val 3062"/>
              </a:avLst>
            </a:prstGeom>
            <a:solidFill>
              <a:srgbClr val="6C934D">
                <a:alpha val="4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: 圆角 12">
              <a:extLst>
                <a:ext uri="{FF2B5EF4-FFF2-40B4-BE49-F238E27FC236}">
                  <a16:creationId xmlns:a16="http://schemas.microsoft.com/office/drawing/2014/main" id="{3C70142E-1EDE-408C-9AF6-2B845F87F76C}"/>
                </a:ext>
              </a:extLst>
            </p:cNvPr>
            <p:cNvSpPr/>
            <p:nvPr/>
          </p:nvSpPr>
          <p:spPr>
            <a:xfrm>
              <a:off x="1181100" y="945688"/>
              <a:ext cx="9829800" cy="4966624"/>
            </a:xfrm>
            <a:prstGeom prst="roundRect">
              <a:avLst>
                <a:gd name="adj" fmla="val 2382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7" name="图片 16">
            <a:extLst>
              <a:ext uri="{FF2B5EF4-FFF2-40B4-BE49-F238E27FC236}">
                <a16:creationId xmlns:a16="http://schemas.microsoft.com/office/drawing/2014/main" id="{EBF26E05-7231-44C3-853C-8F0B2EBD37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18700" y="4917703"/>
            <a:ext cx="2273300" cy="1940297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id="{FE8F11E3-8E86-4E36-A666-849B066A792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5495" y="0"/>
            <a:ext cx="2143695" cy="1548473"/>
          </a:xfrm>
          <a:prstGeom prst="rect">
            <a:avLst/>
          </a:prstGeom>
        </p:spPr>
      </p:pic>
      <p:grpSp>
        <p:nvGrpSpPr>
          <p:cNvPr id="15" name="组合 14">
            <a:extLst>
              <a:ext uri="{FF2B5EF4-FFF2-40B4-BE49-F238E27FC236}">
                <a16:creationId xmlns:a16="http://schemas.microsoft.com/office/drawing/2014/main" id="{C9B75C32-576E-40AB-A69B-60460D781BA6}"/>
              </a:ext>
            </a:extLst>
          </p:cNvPr>
          <p:cNvGrpSpPr/>
          <p:nvPr/>
        </p:nvGrpSpPr>
        <p:grpSpPr>
          <a:xfrm>
            <a:off x="4660900" y="736454"/>
            <a:ext cx="2870200" cy="907940"/>
            <a:chOff x="4660900" y="3257993"/>
            <a:chExt cx="2870200" cy="907940"/>
          </a:xfrm>
        </p:grpSpPr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id="{CDF3F281-A752-49CB-9267-DD0242C301CB}"/>
                </a:ext>
              </a:extLst>
            </p:cNvPr>
            <p:cNvSpPr txBox="1"/>
            <p:nvPr/>
          </p:nvSpPr>
          <p:spPr>
            <a:xfrm>
              <a:off x="4660900" y="3257993"/>
              <a:ext cx="2870200" cy="52322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dist"/>
              <a:r>
                <a:rPr lang="zh-CN" altLang="en-US" sz="2800" b="1" dirty="0">
                  <a:solidFill>
                    <a:srgbClr val="6C934D"/>
                  </a:solidFill>
                  <a:latin typeface="+mj-ea"/>
                  <a:ea typeface="+mj-ea"/>
                </a:rPr>
                <a:t>此处输入标题</a:t>
              </a:r>
            </a:p>
          </p:txBody>
        </p:sp>
        <p:sp>
          <p:nvSpPr>
            <p:cNvPr id="19" name="矩形 18">
              <a:extLst>
                <a:ext uri="{FF2B5EF4-FFF2-40B4-BE49-F238E27FC236}">
                  <a16:creationId xmlns:a16="http://schemas.microsoft.com/office/drawing/2014/main" id="{58C7FED7-6782-40D8-BB36-B20D2CB59E19}"/>
                </a:ext>
              </a:extLst>
            </p:cNvPr>
            <p:cNvSpPr/>
            <p:nvPr/>
          </p:nvSpPr>
          <p:spPr>
            <a:xfrm>
              <a:off x="4906069" y="3735046"/>
              <a:ext cx="2379863" cy="430887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zh-CN" alt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</a:rPr>
                <a:t>Please add a content title</a:t>
              </a:r>
            </a:p>
          </p:txBody>
        </p:sp>
      </p:grpSp>
      <p:pic>
        <p:nvPicPr>
          <p:cNvPr id="30" name="图片 29" descr="图片包含 人员, 墙壁&#10;&#10;自动生成的说明">
            <a:extLst>
              <a:ext uri="{FF2B5EF4-FFF2-40B4-BE49-F238E27FC236}">
                <a16:creationId xmlns:a16="http://schemas.microsoft.com/office/drawing/2014/main" id="{107CB79D-CBB7-4FBC-A3C8-2865AF9EEC3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9" t="3352" r="32954"/>
          <a:stretch>
            <a:fillRect/>
          </a:stretch>
        </p:blipFill>
        <p:spPr>
          <a:xfrm>
            <a:off x="2464397" y="2290969"/>
            <a:ext cx="1695386" cy="1671900"/>
          </a:xfrm>
          <a:custGeom>
            <a:avLst/>
            <a:gdLst>
              <a:gd name="connsiteX0" fmla="*/ 461763 w 923526"/>
              <a:gd name="connsiteY0" fmla="*/ 0 h 910732"/>
              <a:gd name="connsiteX1" fmla="*/ 923526 w 923526"/>
              <a:gd name="connsiteY1" fmla="*/ 461763 h 910732"/>
              <a:gd name="connsiteX2" fmla="*/ 641502 w 923526"/>
              <a:gd name="connsiteY2" fmla="*/ 887239 h 910732"/>
              <a:gd name="connsiteX3" fmla="*/ 565818 w 923526"/>
              <a:gd name="connsiteY3" fmla="*/ 910732 h 910732"/>
              <a:gd name="connsiteX4" fmla="*/ 357708 w 923526"/>
              <a:gd name="connsiteY4" fmla="*/ 910732 h 910732"/>
              <a:gd name="connsiteX5" fmla="*/ 282024 w 923526"/>
              <a:gd name="connsiteY5" fmla="*/ 887239 h 910732"/>
              <a:gd name="connsiteX6" fmla="*/ 0 w 923526"/>
              <a:gd name="connsiteY6" fmla="*/ 461763 h 910732"/>
              <a:gd name="connsiteX7" fmla="*/ 461763 w 923526"/>
              <a:gd name="connsiteY7" fmla="*/ 0 h 910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23526" h="910732">
                <a:moveTo>
                  <a:pt x="461763" y="0"/>
                </a:moveTo>
                <a:cubicBezTo>
                  <a:pt x="716788" y="0"/>
                  <a:pt x="923526" y="206738"/>
                  <a:pt x="923526" y="461763"/>
                </a:cubicBezTo>
                <a:cubicBezTo>
                  <a:pt x="923526" y="653032"/>
                  <a:pt x="807236" y="817139"/>
                  <a:pt x="641502" y="887239"/>
                </a:cubicBezTo>
                <a:lnTo>
                  <a:pt x="565818" y="910732"/>
                </a:lnTo>
                <a:lnTo>
                  <a:pt x="357708" y="910732"/>
                </a:lnTo>
                <a:lnTo>
                  <a:pt x="282024" y="887239"/>
                </a:lnTo>
                <a:cubicBezTo>
                  <a:pt x="116290" y="817139"/>
                  <a:pt x="0" y="653032"/>
                  <a:pt x="0" y="461763"/>
                </a:cubicBezTo>
                <a:cubicBezTo>
                  <a:pt x="0" y="206738"/>
                  <a:pt x="206738" y="0"/>
                  <a:pt x="461763" y="0"/>
                </a:cubicBezTo>
                <a:close/>
              </a:path>
            </a:pathLst>
          </a:custGeom>
          <a:effectLst>
            <a:outerShdw blurRad="190500" sx="102000" sy="102000" algn="ctr" rotWithShape="0">
              <a:srgbClr val="FF74A1">
                <a:alpha val="32000"/>
              </a:srgbClr>
            </a:outerShdw>
          </a:effectLst>
        </p:spPr>
      </p:pic>
      <p:pic>
        <p:nvPicPr>
          <p:cNvPr id="31" name="图片 30" descr="图片包含 人员, 户外, 妇女, 服装&#10;&#10;自动生成的说明">
            <a:extLst>
              <a:ext uri="{FF2B5EF4-FFF2-40B4-BE49-F238E27FC236}">
                <a16:creationId xmlns:a16="http://schemas.microsoft.com/office/drawing/2014/main" id="{48697FB3-5BD1-4FB2-8E09-C26256564B9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73" r="15344" b="2054"/>
          <a:stretch>
            <a:fillRect/>
          </a:stretch>
        </p:blipFill>
        <p:spPr>
          <a:xfrm>
            <a:off x="5076036" y="2112934"/>
            <a:ext cx="2039928" cy="2027970"/>
          </a:xfrm>
          <a:custGeom>
            <a:avLst/>
            <a:gdLst>
              <a:gd name="connsiteX0" fmla="*/ 408067 w 923526"/>
              <a:gd name="connsiteY0" fmla="*/ 0 h 918113"/>
              <a:gd name="connsiteX1" fmla="*/ 515459 w 923526"/>
              <a:gd name="connsiteY1" fmla="*/ 0 h 918113"/>
              <a:gd name="connsiteX2" fmla="*/ 554825 w 923526"/>
              <a:gd name="connsiteY2" fmla="*/ 3969 h 918113"/>
              <a:gd name="connsiteX3" fmla="*/ 923526 w 923526"/>
              <a:gd name="connsiteY3" fmla="*/ 456350 h 918113"/>
              <a:gd name="connsiteX4" fmla="*/ 461763 w 923526"/>
              <a:gd name="connsiteY4" fmla="*/ 918113 h 918113"/>
              <a:gd name="connsiteX5" fmla="*/ 0 w 923526"/>
              <a:gd name="connsiteY5" fmla="*/ 456350 h 918113"/>
              <a:gd name="connsiteX6" fmla="*/ 368702 w 923526"/>
              <a:gd name="connsiteY6" fmla="*/ 3969 h 9181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23526" h="918113">
                <a:moveTo>
                  <a:pt x="408067" y="0"/>
                </a:moveTo>
                <a:lnTo>
                  <a:pt x="515459" y="0"/>
                </a:lnTo>
                <a:lnTo>
                  <a:pt x="554825" y="3969"/>
                </a:lnTo>
                <a:cubicBezTo>
                  <a:pt x="765242" y="47026"/>
                  <a:pt x="923526" y="233203"/>
                  <a:pt x="923526" y="456350"/>
                </a:cubicBezTo>
                <a:cubicBezTo>
                  <a:pt x="923526" y="711375"/>
                  <a:pt x="716788" y="918113"/>
                  <a:pt x="461763" y="918113"/>
                </a:cubicBezTo>
                <a:cubicBezTo>
                  <a:pt x="206738" y="918113"/>
                  <a:pt x="0" y="711375"/>
                  <a:pt x="0" y="456350"/>
                </a:cubicBezTo>
                <a:cubicBezTo>
                  <a:pt x="0" y="233203"/>
                  <a:pt x="158284" y="47026"/>
                  <a:pt x="368702" y="3969"/>
                </a:cubicBezTo>
                <a:close/>
              </a:path>
            </a:pathLst>
          </a:custGeom>
          <a:effectLst>
            <a:outerShdw blurRad="190500" sx="102000" sy="102000" algn="ctr" rotWithShape="0">
              <a:srgbClr val="FF74A1">
                <a:alpha val="32000"/>
              </a:srgbClr>
            </a:outerShdw>
          </a:effectLst>
        </p:spPr>
      </p:pic>
      <p:pic>
        <p:nvPicPr>
          <p:cNvPr id="32" name="图片 31">
            <a:extLst>
              <a:ext uri="{FF2B5EF4-FFF2-40B4-BE49-F238E27FC236}">
                <a16:creationId xmlns:a16="http://schemas.microsoft.com/office/drawing/2014/main" id="{CE3FC63C-50F1-4FA0-8894-DB6E230FF0A2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78" t="3726" r="19793" b="5932"/>
          <a:stretch>
            <a:fillRect/>
          </a:stretch>
        </p:blipFill>
        <p:spPr>
          <a:xfrm>
            <a:off x="8056533" y="2303542"/>
            <a:ext cx="1646754" cy="1646754"/>
          </a:xfrm>
          <a:custGeom>
            <a:avLst/>
            <a:gdLst>
              <a:gd name="connsiteX0" fmla="*/ 461763 w 923526"/>
              <a:gd name="connsiteY0" fmla="*/ 0 h 923526"/>
              <a:gd name="connsiteX1" fmla="*/ 923526 w 923526"/>
              <a:gd name="connsiteY1" fmla="*/ 461763 h 923526"/>
              <a:gd name="connsiteX2" fmla="*/ 461763 w 923526"/>
              <a:gd name="connsiteY2" fmla="*/ 923526 h 923526"/>
              <a:gd name="connsiteX3" fmla="*/ 0 w 923526"/>
              <a:gd name="connsiteY3" fmla="*/ 461763 h 923526"/>
              <a:gd name="connsiteX4" fmla="*/ 461763 w 923526"/>
              <a:gd name="connsiteY4" fmla="*/ 0 h 923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3526" h="923526">
                <a:moveTo>
                  <a:pt x="461763" y="0"/>
                </a:moveTo>
                <a:cubicBezTo>
                  <a:pt x="716788" y="0"/>
                  <a:pt x="923526" y="206738"/>
                  <a:pt x="923526" y="461763"/>
                </a:cubicBezTo>
                <a:cubicBezTo>
                  <a:pt x="923526" y="716788"/>
                  <a:pt x="716788" y="923526"/>
                  <a:pt x="461763" y="923526"/>
                </a:cubicBezTo>
                <a:cubicBezTo>
                  <a:pt x="206738" y="923526"/>
                  <a:pt x="0" y="716788"/>
                  <a:pt x="0" y="461763"/>
                </a:cubicBezTo>
                <a:cubicBezTo>
                  <a:pt x="0" y="206738"/>
                  <a:pt x="206738" y="0"/>
                  <a:pt x="461763" y="0"/>
                </a:cubicBezTo>
                <a:close/>
              </a:path>
            </a:pathLst>
          </a:custGeom>
          <a:effectLst>
            <a:outerShdw blurRad="190500" sx="102000" sy="102000" algn="ctr" rotWithShape="0">
              <a:srgbClr val="FF74A1">
                <a:alpha val="32000"/>
              </a:srgbClr>
            </a:outerShdw>
          </a:effectLst>
        </p:spPr>
      </p:pic>
      <p:grpSp>
        <p:nvGrpSpPr>
          <p:cNvPr id="33" name="组合 32">
            <a:extLst>
              <a:ext uri="{FF2B5EF4-FFF2-40B4-BE49-F238E27FC236}">
                <a16:creationId xmlns:a16="http://schemas.microsoft.com/office/drawing/2014/main" id="{06ABA69F-5AC7-4A2F-9AF4-B4AC813A6FE1}"/>
              </a:ext>
            </a:extLst>
          </p:cNvPr>
          <p:cNvGrpSpPr/>
          <p:nvPr/>
        </p:nvGrpSpPr>
        <p:grpSpPr>
          <a:xfrm>
            <a:off x="2265394" y="4150686"/>
            <a:ext cx="2093392" cy="985584"/>
            <a:chOff x="1793222" y="4478800"/>
            <a:chExt cx="2093392" cy="985584"/>
          </a:xfrm>
        </p:grpSpPr>
        <p:sp>
          <p:nvSpPr>
            <p:cNvPr id="34" name="标题 9">
              <a:extLst>
                <a:ext uri="{FF2B5EF4-FFF2-40B4-BE49-F238E27FC236}">
                  <a16:creationId xmlns:a16="http://schemas.microsoft.com/office/drawing/2014/main" id="{7BEECEF8-56A9-4903-84AA-3BA3BFF0B293}"/>
                </a:ext>
              </a:extLst>
            </p:cNvPr>
            <p:cNvSpPr txBox="1">
              <a:spLocks/>
            </p:cNvSpPr>
            <p:nvPr/>
          </p:nvSpPr>
          <p:spPr>
            <a:xfrm>
              <a:off x="2337215" y="4478800"/>
              <a:ext cx="1005403" cy="3139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lang="zh-CN" altLang="en-US" sz="2400" kern="1200">
                  <a:solidFill>
                    <a:schemeClr val="accent6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</a:lstStyle>
            <a:p>
              <a:r>
                <a:rPr lang="zh-CN" altLang="en-US" sz="1600" dirty="0">
                  <a:solidFill>
                    <a:srgbClr val="6C934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  <p:sp>
          <p:nvSpPr>
            <p:cNvPr id="35" name="矩形 34">
              <a:extLst>
                <a:ext uri="{FF2B5EF4-FFF2-40B4-BE49-F238E27FC236}">
                  <a16:creationId xmlns:a16="http://schemas.microsoft.com/office/drawing/2014/main" id="{91020519-F75A-492D-9211-9B1AABD5C6B9}"/>
                </a:ext>
              </a:extLst>
            </p:cNvPr>
            <p:cNvSpPr/>
            <p:nvPr/>
          </p:nvSpPr>
          <p:spPr>
            <a:xfrm>
              <a:off x="1793222" y="4812539"/>
              <a:ext cx="2093392" cy="65184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Please click here to ente</a:t>
              </a:r>
              <a:endPara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25000"/>
                </a:lnSpc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r your content, or copy and paste your text.</a:t>
              </a:r>
            </a:p>
          </p:txBody>
        </p:sp>
      </p:grpSp>
      <p:grpSp>
        <p:nvGrpSpPr>
          <p:cNvPr id="36" name="组合 35">
            <a:extLst>
              <a:ext uri="{FF2B5EF4-FFF2-40B4-BE49-F238E27FC236}">
                <a16:creationId xmlns:a16="http://schemas.microsoft.com/office/drawing/2014/main" id="{48DD098B-6105-4661-BB22-1FB4CD56DDA3}"/>
              </a:ext>
            </a:extLst>
          </p:cNvPr>
          <p:cNvGrpSpPr/>
          <p:nvPr/>
        </p:nvGrpSpPr>
        <p:grpSpPr>
          <a:xfrm>
            <a:off x="7825308" y="4166851"/>
            <a:ext cx="2093392" cy="985584"/>
            <a:chOff x="1793222" y="4478800"/>
            <a:chExt cx="2093392" cy="985584"/>
          </a:xfrm>
        </p:grpSpPr>
        <p:sp>
          <p:nvSpPr>
            <p:cNvPr id="37" name="标题 9">
              <a:extLst>
                <a:ext uri="{FF2B5EF4-FFF2-40B4-BE49-F238E27FC236}">
                  <a16:creationId xmlns:a16="http://schemas.microsoft.com/office/drawing/2014/main" id="{A5811D66-D57D-4071-B836-0105EAEFE3F6}"/>
                </a:ext>
              </a:extLst>
            </p:cNvPr>
            <p:cNvSpPr txBox="1">
              <a:spLocks/>
            </p:cNvSpPr>
            <p:nvPr/>
          </p:nvSpPr>
          <p:spPr>
            <a:xfrm>
              <a:off x="2337215" y="4478800"/>
              <a:ext cx="1005403" cy="3139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lang="zh-CN" altLang="en-US" sz="2400" kern="1200">
                  <a:solidFill>
                    <a:schemeClr val="accent6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</a:lstStyle>
            <a:p>
              <a:r>
                <a:rPr lang="zh-CN" altLang="en-US" sz="1600" dirty="0">
                  <a:solidFill>
                    <a:srgbClr val="6C934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  <p:sp>
          <p:nvSpPr>
            <p:cNvPr id="38" name="矩形 37">
              <a:extLst>
                <a:ext uri="{FF2B5EF4-FFF2-40B4-BE49-F238E27FC236}">
                  <a16:creationId xmlns:a16="http://schemas.microsoft.com/office/drawing/2014/main" id="{A281F9B7-5AF9-4979-8C88-B5FE2D235522}"/>
                </a:ext>
              </a:extLst>
            </p:cNvPr>
            <p:cNvSpPr/>
            <p:nvPr/>
          </p:nvSpPr>
          <p:spPr>
            <a:xfrm>
              <a:off x="1793222" y="4812539"/>
              <a:ext cx="2093392" cy="65184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Please click here to ente</a:t>
              </a:r>
              <a:endPara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25000"/>
                </a:lnSpc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r your content, or copy and paste your text.</a:t>
              </a:r>
            </a:p>
          </p:txBody>
        </p:sp>
      </p:grpSp>
      <p:grpSp>
        <p:nvGrpSpPr>
          <p:cNvPr id="39" name="组合 38">
            <a:extLst>
              <a:ext uri="{FF2B5EF4-FFF2-40B4-BE49-F238E27FC236}">
                <a16:creationId xmlns:a16="http://schemas.microsoft.com/office/drawing/2014/main" id="{3075B53D-6CEB-40FF-A0B5-D7624E77C76D}"/>
              </a:ext>
            </a:extLst>
          </p:cNvPr>
          <p:cNvGrpSpPr/>
          <p:nvPr/>
        </p:nvGrpSpPr>
        <p:grpSpPr>
          <a:xfrm>
            <a:off x="5047949" y="4343890"/>
            <a:ext cx="2093392" cy="985584"/>
            <a:chOff x="1793222" y="4478800"/>
            <a:chExt cx="2093392" cy="985584"/>
          </a:xfrm>
        </p:grpSpPr>
        <p:sp>
          <p:nvSpPr>
            <p:cNvPr id="40" name="标题 9">
              <a:extLst>
                <a:ext uri="{FF2B5EF4-FFF2-40B4-BE49-F238E27FC236}">
                  <a16:creationId xmlns:a16="http://schemas.microsoft.com/office/drawing/2014/main" id="{D283DE90-0192-413C-BB7F-602D478A8D2A}"/>
                </a:ext>
              </a:extLst>
            </p:cNvPr>
            <p:cNvSpPr txBox="1">
              <a:spLocks/>
            </p:cNvSpPr>
            <p:nvPr/>
          </p:nvSpPr>
          <p:spPr>
            <a:xfrm>
              <a:off x="2337215" y="4478800"/>
              <a:ext cx="1005403" cy="3139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lang="zh-CN" altLang="en-US" sz="2400" kern="1200">
                  <a:solidFill>
                    <a:schemeClr val="accent6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</a:lstStyle>
            <a:p>
              <a:r>
                <a:rPr lang="zh-CN" altLang="en-US" sz="1600" dirty="0">
                  <a:solidFill>
                    <a:srgbClr val="6C934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  <p:sp>
          <p:nvSpPr>
            <p:cNvPr id="41" name="矩形 40">
              <a:extLst>
                <a:ext uri="{FF2B5EF4-FFF2-40B4-BE49-F238E27FC236}">
                  <a16:creationId xmlns:a16="http://schemas.microsoft.com/office/drawing/2014/main" id="{CCE41442-8C17-401F-A08B-35F28E61B28D}"/>
                </a:ext>
              </a:extLst>
            </p:cNvPr>
            <p:cNvSpPr/>
            <p:nvPr/>
          </p:nvSpPr>
          <p:spPr>
            <a:xfrm>
              <a:off x="1793222" y="4812539"/>
              <a:ext cx="2093392" cy="65184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Please click here to ente</a:t>
              </a:r>
              <a:endPara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25000"/>
                </a:lnSpc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r your content, or copy and paste your text.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082645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2C47DB6A-68DA-4561-A222-F430D2D93A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3973" y="0"/>
            <a:ext cx="7328027" cy="3901778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076A032A-6383-4675-9AFF-B7A95C5A42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206349"/>
            <a:ext cx="8608298" cy="4651651"/>
          </a:xfrm>
          <a:prstGeom prst="rect">
            <a:avLst/>
          </a:prstGeom>
        </p:spPr>
      </p:pic>
      <p:grpSp>
        <p:nvGrpSpPr>
          <p:cNvPr id="2" name="组合 1">
            <a:extLst>
              <a:ext uri="{FF2B5EF4-FFF2-40B4-BE49-F238E27FC236}">
                <a16:creationId xmlns:a16="http://schemas.microsoft.com/office/drawing/2014/main" id="{4EB48CDF-0EE2-468C-8159-0B4B25E79127}"/>
              </a:ext>
            </a:extLst>
          </p:cNvPr>
          <p:cNvGrpSpPr/>
          <p:nvPr/>
        </p:nvGrpSpPr>
        <p:grpSpPr>
          <a:xfrm>
            <a:off x="304800" y="393594"/>
            <a:ext cx="11582400" cy="6070812"/>
            <a:chOff x="1038225" y="803562"/>
            <a:chExt cx="10115550" cy="5250877"/>
          </a:xfrm>
        </p:grpSpPr>
        <p:sp>
          <p:nvSpPr>
            <p:cNvPr id="12" name="矩形: 圆角 11">
              <a:extLst>
                <a:ext uri="{FF2B5EF4-FFF2-40B4-BE49-F238E27FC236}">
                  <a16:creationId xmlns:a16="http://schemas.microsoft.com/office/drawing/2014/main" id="{9F7F4B71-B7D2-45ED-B135-E858FE217ED7}"/>
                </a:ext>
              </a:extLst>
            </p:cNvPr>
            <p:cNvSpPr/>
            <p:nvPr/>
          </p:nvSpPr>
          <p:spPr>
            <a:xfrm>
              <a:off x="1038225" y="803562"/>
              <a:ext cx="10115550" cy="5250877"/>
            </a:xfrm>
            <a:prstGeom prst="roundRect">
              <a:avLst>
                <a:gd name="adj" fmla="val 3062"/>
              </a:avLst>
            </a:prstGeom>
            <a:solidFill>
              <a:srgbClr val="6C934D">
                <a:alpha val="4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: 圆角 12">
              <a:extLst>
                <a:ext uri="{FF2B5EF4-FFF2-40B4-BE49-F238E27FC236}">
                  <a16:creationId xmlns:a16="http://schemas.microsoft.com/office/drawing/2014/main" id="{3C70142E-1EDE-408C-9AF6-2B845F87F76C}"/>
                </a:ext>
              </a:extLst>
            </p:cNvPr>
            <p:cNvSpPr/>
            <p:nvPr/>
          </p:nvSpPr>
          <p:spPr>
            <a:xfrm>
              <a:off x="1181100" y="945688"/>
              <a:ext cx="9829800" cy="4966624"/>
            </a:xfrm>
            <a:prstGeom prst="roundRect">
              <a:avLst>
                <a:gd name="adj" fmla="val 2382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7" name="图片 16">
            <a:extLst>
              <a:ext uri="{FF2B5EF4-FFF2-40B4-BE49-F238E27FC236}">
                <a16:creationId xmlns:a16="http://schemas.microsoft.com/office/drawing/2014/main" id="{EBF26E05-7231-44C3-853C-8F0B2EBD37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18700" y="4917703"/>
            <a:ext cx="2273300" cy="1940297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id="{FE8F11E3-8E86-4E36-A666-849B066A792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5495" y="0"/>
            <a:ext cx="2143695" cy="1548473"/>
          </a:xfrm>
          <a:prstGeom prst="rect">
            <a:avLst/>
          </a:prstGeom>
        </p:spPr>
      </p:pic>
      <p:grpSp>
        <p:nvGrpSpPr>
          <p:cNvPr id="15" name="组合 14">
            <a:extLst>
              <a:ext uri="{FF2B5EF4-FFF2-40B4-BE49-F238E27FC236}">
                <a16:creationId xmlns:a16="http://schemas.microsoft.com/office/drawing/2014/main" id="{C9B75C32-576E-40AB-A69B-60460D781BA6}"/>
              </a:ext>
            </a:extLst>
          </p:cNvPr>
          <p:cNvGrpSpPr/>
          <p:nvPr/>
        </p:nvGrpSpPr>
        <p:grpSpPr>
          <a:xfrm>
            <a:off x="4660900" y="736454"/>
            <a:ext cx="2870200" cy="907940"/>
            <a:chOff x="4660900" y="3257993"/>
            <a:chExt cx="2870200" cy="907940"/>
          </a:xfrm>
        </p:grpSpPr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id="{CDF3F281-A752-49CB-9267-DD0242C301CB}"/>
                </a:ext>
              </a:extLst>
            </p:cNvPr>
            <p:cNvSpPr txBox="1"/>
            <p:nvPr/>
          </p:nvSpPr>
          <p:spPr>
            <a:xfrm>
              <a:off x="4660900" y="3257993"/>
              <a:ext cx="2870200" cy="52322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dist"/>
              <a:r>
                <a:rPr lang="zh-CN" altLang="en-US" sz="2800" b="1" dirty="0">
                  <a:solidFill>
                    <a:srgbClr val="6C934D"/>
                  </a:solidFill>
                  <a:latin typeface="+mj-ea"/>
                  <a:ea typeface="+mj-ea"/>
                </a:rPr>
                <a:t>此处输入标题</a:t>
              </a:r>
            </a:p>
          </p:txBody>
        </p:sp>
        <p:sp>
          <p:nvSpPr>
            <p:cNvPr id="19" name="矩形 18">
              <a:extLst>
                <a:ext uri="{FF2B5EF4-FFF2-40B4-BE49-F238E27FC236}">
                  <a16:creationId xmlns:a16="http://schemas.microsoft.com/office/drawing/2014/main" id="{58C7FED7-6782-40D8-BB36-B20D2CB59E19}"/>
                </a:ext>
              </a:extLst>
            </p:cNvPr>
            <p:cNvSpPr/>
            <p:nvPr/>
          </p:nvSpPr>
          <p:spPr>
            <a:xfrm>
              <a:off x="4906069" y="3735046"/>
              <a:ext cx="2379863" cy="430887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zh-CN" alt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</a:rPr>
                <a:t>Please add a content title</a:t>
              </a:r>
            </a:p>
          </p:txBody>
        </p:sp>
      </p:grpSp>
      <p:sp>
        <p:nvSpPr>
          <p:cNvPr id="20" name="标题 9">
            <a:extLst>
              <a:ext uri="{FF2B5EF4-FFF2-40B4-BE49-F238E27FC236}">
                <a16:creationId xmlns:a16="http://schemas.microsoft.com/office/drawing/2014/main" id="{B0B7849F-4A65-4990-93C1-C3CC15741665}"/>
              </a:ext>
            </a:extLst>
          </p:cNvPr>
          <p:cNvSpPr txBox="1">
            <a:spLocks/>
          </p:cNvSpPr>
          <p:nvPr/>
        </p:nvSpPr>
        <p:spPr>
          <a:xfrm>
            <a:off x="2202334" y="2533104"/>
            <a:ext cx="1005403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400" kern="120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algn="l"/>
            <a:r>
              <a:rPr lang="zh-CN" altLang="en-US" sz="1600" dirty="0">
                <a:solidFill>
                  <a:srgbClr val="6C934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ECD4510B-BC1E-4B75-8427-7AEABD1A1A2E}"/>
              </a:ext>
            </a:extLst>
          </p:cNvPr>
          <p:cNvSpPr/>
          <p:nvPr/>
        </p:nvSpPr>
        <p:spPr>
          <a:xfrm>
            <a:off x="2202333" y="2866843"/>
            <a:ext cx="2935871" cy="4594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click here to ente</a:t>
            </a:r>
            <a:endParaRPr lang="en-US" altLang="zh-CN" sz="10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5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 your content, or copy and paste your text.</a:t>
            </a:r>
          </a:p>
        </p:txBody>
      </p:sp>
      <p:sp>
        <p:nvSpPr>
          <p:cNvPr id="23" name="标题 9">
            <a:extLst>
              <a:ext uri="{FF2B5EF4-FFF2-40B4-BE49-F238E27FC236}">
                <a16:creationId xmlns:a16="http://schemas.microsoft.com/office/drawing/2014/main" id="{EAAE7612-E974-4984-B98E-A97E630A8C7F}"/>
              </a:ext>
            </a:extLst>
          </p:cNvPr>
          <p:cNvSpPr txBox="1">
            <a:spLocks/>
          </p:cNvSpPr>
          <p:nvPr/>
        </p:nvSpPr>
        <p:spPr>
          <a:xfrm>
            <a:off x="2202334" y="4234084"/>
            <a:ext cx="1005403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400" kern="120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algn="l"/>
            <a:r>
              <a:rPr lang="zh-CN" altLang="en-US" sz="1600" dirty="0">
                <a:solidFill>
                  <a:srgbClr val="6C934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id="{423D11D6-5B16-4D9D-B141-F4CC5D50FD46}"/>
              </a:ext>
            </a:extLst>
          </p:cNvPr>
          <p:cNvSpPr/>
          <p:nvPr/>
        </p:nvSpPr>
        <p:spPr>
          <a:xfrm>
            <a:off x="2202333" y="4567823"/>
            <a:ext cx="2935871" cy="4594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click here to ente</a:t>
            </a:r>
            <a:endParaRPr lang="en-US" altLang="zh-CN" sz="10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5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 your content, or copy and paste your text.</a:t>
            </a:r>
          </a:p>
        </p:txBody>
      </p:sp>
      <p:sp>
        <p:nvSpPr>
          <p:cNvPr id="26" name="标题 9">
            <a:extLst>
              <a:ext uri="{FF2B5EF4-FFF2-40B4-BE49-F238E27FC236}">
                <a16:creationId xmlns:a16="http://schemas.microsoft.com/office/drawing/2014/main" id="{F8FACE9D-E6A5-4A57-9ACF-78E92FDCDCF3}"/>
              </a:ext>
            </a:extLst>
          </p:cNvPr>
          <p:cNvSpPr txBox="1">
            <a:spLocks/>
          </p:cNvSpPr>
          <p:nvPr/>
        </p:nvSpPr>
        <p:spPr>
          <a:xfrm>
            <a:off x="7053798" y="2533104"/>
            <a:ext cx="1005403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400" kern="120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algn="l"/>
            <a:r>
              <a:rPr lang="zh-CN" altLang="en-US" sz="1600" dirty="0">
                <a:solidFill>
                  <a:srgbClr val="6C934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id="{2B8A5C6C-5D96-4340-8A9F-ABE4F8CC64E6}"/>
              </a:ext>
            </a:extLst>
          </p:cNvPr>
          <p:cNvSpPr/>
          <p:nvPr/>
        </p:nvSpPr>
        <p:spPr>
          <a:xfrm>
            <a:off x="7053797" y="2866843"/>
            <a:ext cx="2935871" cy="4594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click here to ente</a:t>
            </a:r>
            <a:endParaRPr lang="en-US" altLang="zh-CN" sz="10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5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 your content, or copy and paste your text.</a:t>
            </a:r>
          </a:p>
        </p:txBody>
      </p:sp>
      <p:sp>
        <p:nvSpPr>
          <p:cNvPr id="29" name="标题 9">
            <a:extLst>
              <a:ext uri="{FF2B5EF4-FFF2-40B4-BE49-F238E27FC236}">
                <a16:creationId xmlns:a16="http://schemas.microsoft.com/office/drawing/2014/main" id="{877698FA-A9E6-4451-933C-CFF40D19E8B7}"/>
              </a:ext>
            </a:extLst>
          </p:cNvPr>
          <p:cNvSpPr txBox="1">
            <a:spLocks/>
          </p:cNvSpPr>
          <p:nvPr/>
        </p:nvSpPr>
        <p:spPr>
          <a:xfrm>
            <a:off x="7053798" y="4234084"/>
            <a:ext cx="1005403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400" kern="120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algn="l"/>
            <a:r>
              <a:rPr lang="zh-CN" altLang="en-US" sz="1600" dirty="0">
                <a:solidFill>
                  <a:srgbClr val="6C934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30" name="矩形 29">
            <a:extLst>
              <a:ext uri="{FF2B5EF4-FFF2-40B4-BE49-F238E27FC236}">
                <a16:creationId xmlns:a16="http://schemas.microsoft.com/office/drawing/2014/main" id="{C058FECC-9E38-44A0-B276-D95FB537CCD4}"/>
              </a:ext>
            </a:extLst>
          </p:cNvPr>
          <p:cNvSpPr/>
          <p:nvPr/>
        </p:nvSpPr>
        <p:spPr>
          <a:xfrm>
            <a:off x="7053797" y="4567823"/>
            <a:ext cx="2935871" cy="4594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click here to ente</a:t>
            </a:r>
            <a:endParaRPr lang="en-US" altLang="zh-CN" sz="10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5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 your content, or copy and paste your text.</a:t>
            </a:r>
          </a:p>
        </p:txBody>
      </p:sp>
    </p:spTree>
    <p:extLst>
      <p:ext uri="{BB962C8B-B14F-4D97-AF65-F5344CB8AC3E}">
        <p14:creationId xmlns:p14="http://schemas.microsoft.com/office/powerpoint/2010/main" val="20607825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2C47DB6A-68DA-4561-A222-F430D2D93A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3973" y="0"/>
            <a:ext cx="7328027" cy="3901778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076A032A-6383-4675-9AFF-B7A95C5A42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206349"/>
            <a:ext cx="8608298" cy="4651651"/>
          </a:xfrm>
          <a:prstGeom prst="rect">
            <a:avLst/>
          </a:prstGeom>
        </p:spPr>
      </p:pic>
      <p:grpSp>
        <p:nvGrpSpPr>
          <p:cNvPr id="2" name="组合 1">
            <a:extLst>
              <a:ext uri="{FF2B5EF4-FFF2-40B4-BE49-F238E27FC236}">
                <a16:creationId xmlns:a16="http://schemas.microsoft.com/office/drawing/2014/main" id="{4EB48CDF-0EE2-468C-8159-0B4B25E79127}"/>
              </a:ext>
            </a:extLst>
          </p:cNvPr>
          <p:cNvGrpSpPr/>
          <p:nvPr/>
        </p:nvGrpSpPr>
        <p:grpSpPr>
          <a:xfrm>
            <a:off x="304800" y="393594"/>
            <a:ext cx="11582400" cy="6070812"/>
            <a:chOff x="1038225" y="803562"/>
            <a:chExt cx="10115550" cy="5250877"/>
          </a:xfrm>
        </p:grpSpPr>
        <p:sp>
          <p:nvSpPr>
            <p:cNvPr id="12" name="矩形: 圆角 11">
              <a:extLst>
                <a:ext uri="{FF2B5EF4-FFF2-40B4-BE49-F238E27FC236}">
                  <a16:creationId xmlns:a16="http://schemas.microsoft.com/office/drawing/2014/main" id="{9F7F4B71-B7D2-45ED-B135-E858FE217ED7}"/>
                </a:ext>
              </a:extLst>
            </p:cNvPr>
            <p:cNvSpPr/>
            <p:nvPr/>
          </p:nvSpPr>
          <p:spPr>
            <a:xfrm>
              <a:off x="1038225" y="803562"/>
              <a:ext cx="10115550" cy="5250877"/>
            </a:xfrm>
            <a:prstGeom prst="roundRect">
              <a:avLst>
                <a:gd name="adj" fmla="val 3062"/>
              </a:avLst>
            </a:prstGeom>
            <a:solidFill>
              <a:srgbClr val="6C934D">
                <a:alpha val="4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: 圆角 12">
              <a:extLst>
                <a:ext uri="{FF2B5EF4-FFF2-40B4-BE49-F238E27FC236}">
                  <a16:creationId xmlns:a16="http://schemas.microsoft.com/office/drawing/2014/main" id="{3C70142E-1EDE-408C-9AF6-2B845F87F76C}"/>
                </a:ext>
              </a:extLst>
            </p:cNvPr>
            <p:cNvSpPr/>
            <p:nvPr/>
          </p:nvSpPr>
          <p:spPr>
            <a:xfrm>
              <a:off x="1181100" y="945688"/>
              <a:ext cx="9829800" cy="4966624"/>
            </a:xfrm>
            <a:prstGeom prst="roundRect">
              <a:avLst>
                <a:gd name="adj" fmla="val 2382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8" name="图片 17">
            <a:extLst>
              <a:ext uri="{FF2B5EF4-FFF2-40B4-BE49-F238E27FC236}">
                <a16:creationId xmlns:a16="http://schemas.microsoft.com/office/drawing/2014/main" id="{FE8F11E3-8E86-4E36-A666-849B066A79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35495" y="0"/>
            <a:ext cx="2143695" cy="1548473"/>
          </a:xfrm>
          <a:prstGeom prst="rect">
            <a:avLst/>
          </a:prstGeom>
        </p:spPr>
      </p:pic>
      <p:grpSp>
        <p:nvGrpSpPr>
          <p:cNvPr id="15" name="组合 14">
            <a:extLst>
              <a:ext uri="{FF2B5EF4-FFF2-40B4-BE49-F238E27FC236}">
                <a16:creationId xmlns:a16="http://schemas.microsoft.com/office/drawing/2014/main" id="{C9B75C32-576E-40AB-A69B-60460D781BA6}"/>
              </a:ext>
            </a:extLst>
          </p:cNvPr>
          <p:cNvGrpSpPr/>
          <p:nvPr/>
        </p:nvGrpSpPr>
        <p:grpSpPr>
          <a:xfrm>
            <a:off x="4660900" y="736454"/>
            <a:ext cx="2870200" cy="907940"/>
            <a:chOff x="4660900" y="3257993"/>
            <a:chExt cx="2870200" cy="907940"/>
          </a:xfrm>
        </p:grpSpPr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id="{CDF3F281-A752-49CB-9267-DD0242C301CB}"/>
                </a:ext>
              </a:extLst>
            </p:cNvPr>
            <p:cNvSpPr txBox="1"/>
            <p:nvPr/>
          </p:nvSpPr>
          <p:spPr>
            <a:xfrm>
              <a:off x="4660900" y="3257993"/>
              <a:ext cx="2870200" cy="52322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dist"/>
              <a:r>
                <a:rPr lang="zh-CN" altLang="en-US" sz="2800" b="1" dirty="0">
                  <a:solidFill>
                    <a:srgbClr val="6C934D"/>
                  </a:solidFill>
                  <a:latin typeface="+mj-ea"/>
                  <a:ea typeface="+mj-ea"/>
                </a:rPr>
                <a:t>此处输入标题</a:t>
              </a:r>
            </a:p>
          </p:txBody>
        </p:sp>
        <p:sp>
          <p:nvSpPr>
            <p:cNvPr id="19" name="矩形 18">
              <a:extLst>
                <a:ext uri="{FF2B5EF4-FFF2-40B4-BE49-F238E27FC236}">
                  <a16:creationId xmlns:a16="http://schemas.microsoft.com/office/drawing/2014/main" id="{58C7FED7-6782-40D8-BB36-B20D2CB59E19}"/>
                </a:ext>
              </a:extLst>
            </p:cNvPr>
            <p:cNvSpPr/>
            <p:nvPr/>
          </p:nvSpPr>
          <p:spPr>
            <a:xfrm>
              <a:off x="4906069" y="3735046"/>
              <a:ext cx="2379863" cy="430887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zh-CN" alt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</a:rPr>
                <a:t>Please add a content title</a:t>
              </a:r>
            </a:p>
          </p:txBody>
        </p:sp>
      </p:grpSp>
      <p:pic>
        <p:nvPicPr>
          <p:cNvPr id="25" name="图片 24" descr="图片包含 人员, 墙壁&#10;&#10;自动生成的说明">
            <a:extLst>
              <a:ext uri="{FF2B5EF4-FFF2-40B4-BE49-F238E27FC236}">
                <a16:creationId xmlns:a16="http://schemas.microsoft.com/office/drawing/2014/main" id="{5E7894D3-EABD-4257-933A-3C70B863EE7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6" r="20263" b="570"/>
          <a:stretch>
            <a:fillRect/>
          </a:stretch>
        </p:blipFill>
        <p:spPr>
          <a:xfrm>
            <a:off x="7458631" y="2846319"/>
            <a:ext cx="3083698" cy="2607361"/>
          </a:xfrm>
          <a:custGeom>
            <a:avLst/>
            <a:gdLst>
              <a:gd name="connsiteX0" fmla="*/ 1512270 w 3083698"/>
              <a:gd name="connsiteY0" fmla="*/ 0 h 2607361"/>
              <a:gd name="connsiteX1" fmla="*/ 1571429 w 3083698"/>
              <a:gd name="connsiteY1" fmla="*/ 0 h 2607361"/>
              <a:gd name="connsiteX2" fmla="*/ 3083698 w 3083698"/>
              <a:gd name="connsiteY2" fmla="*/ 2607361 h 2607361"/>
              <a:gd name="connsiteX3" fmla="*/ 0 w 3083698"/>
              <a:gd name="connsiteY3" fmla="*/ 2607361 h 2607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83698" h="2607361">
                <a:moveTo>
                  <a:pt x="1512270" y="0"/>
                </a:moveTo>
                <a:lnTo>
                  <a:pt x="1571429" y="0"/>
                </a:lnTo>
                <a:lnTo>
                  <a:pt x="3083698" y="2607361"/>
                </a:lnTo>
                <a:lnTo>
                  <a:pt x="0" y="2607361"/>
                </a:lnTo>
                <a:close/>
              </a:path>
            </a:pathLst>
          </a:custGeom>
          <a:effectLst>
            <a:outerShdw blurRad="190500" sx="102000" sy="102000" algn="ctr" rotWithShape="0">
              <a:srgbClr val="FF74A1">
                <a:alpha val="32000"/>
              </a:srgbClr>
            </a:outerShdw>
          </a:effectLst>
        </p:spPr>
      </p:pic>
      <p:pic>
        <p:nvPicPr>
          <p:cNvPr id="24" name="图片 23" descr="图片包含 人员, 户外, 妇女, 服装&#10;&#10;自动生成的说明">
            <a:extLst>
              <a:ext uri="{FF2B5EF4-FFF2-40B4-BE49-F238E27FC236}">
                <a16:creationId xmlns:a16="http://schemas.microsoft.com/office/drawing/2014/main" id="{6E25EBF5-A576-4AEA-B531-116862C7A4F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56" t="1454" r="6510"/>
          <a:stretch>
            <a:fillRect/>
          </a:stretch>
        </p:blipFill>
        <p:spPr>
          <a:xfrm>
            <a:off x="6586749" y="1821629"/>
            <a:ext cx="2432850" cy="2097284"/>
          </a:xfrm>
          <a:custGeom>
            <a:avLst/>
            <a:gdLst>
              <a:gd name="connsiteX0" fmla="*/ 0 w 2432850"/>
              <a:gd name="connsiteY0" fmla="*/ 0 h 2097284"/>
              <a:gd name="connsiteX1" fmla="*/ 2432850 w 2432850"/>
              <a:gd name="connsiteY1" fmla="*/ 0 h 2097284"/>
              <a:gd name="connsiteX2" fmla="*/ 1216425 w 2432850"/>
              <a:gd name="connsiteY2" fmla="*/ 2097284 h 2097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32850" h="2097284">
                <a:moveTo>
                  <a:pt x="0" y="0"/>
                </a:moveTo>
                <a:lnTo>
                  <a:pt x="2432850" y="0"/>
                </a:lnTo>
                <a:lnTo>
                  <a:pt x="1216425" y="2097284"/>
                </a:lnTo>
                <a:close/>
              </a:path>
            </a:pathLst>
          </a:custGeom>
          <a:effectLst>
            <a:outerShdw blurRad="190500" sx="102000" sy="102000" algn="ctr" rotWithShape="0">
              <a:srgbClr val="FF74A1">
                <a:alpha val="32000"/>
              </a:srgbClr>
            </a:outerShdw>
          </a:effectLst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EBF26E05-7231-44C3-853C-8F0B2EBD37F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918700" y="4917703"/>
            <a:ext cx="2273300" cy="1940297"/>
          </a:xfrm>
          <a:prstGeom prst="rect">
            <a:avLst/>
          </a:prstGeom>
        </p:spPr>
      </p:pic>
      <p:sp>
        <p:nvSpPr>
          <p:cNvPr id="23" name="等腰三角形 22">
            <a:extLst>
              <a:ext uri="{FF2B5EF4-FFF2-40B4-BE49-F238E27FC236}">
                <a16:creationId xmlns:a16="http://schemas.microsoft.com/office/drawing/2014/main" id="{ED9A88D7-6104-4489-8A71-BBD442675FB2}"/>
              </a:ext>
            </a:extLst>
          </p:cNvPr>
          <p:cNvSpPr/>
          <p:nvPr/>
        </p:nvSpPr>
        <p:spPr>
          <a:xfrm>
            <a:off x="9456755" y="4024758"/>
            <a:ext cx="1199418" cy="1033980"/>
          </a:xfrm>
          <a:prstGeom prst="triangle">
            <a:avLst/>
          </a:prstGeom>
          <a:solidFill>
            <a:srgbClr val="6C934D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id="{00C7FA98-CF94-48CB-B81D-00C3CB8BA7C8}"/>
              </a:ext>
            </a:extLst>
          </p:cNvPr>
          <p:cNvGrpSpPr/>
          <p:nvPr/>
        </p:nvGrpSpPr>
        <p:grpSpPr>
          <a:xfrm>
            <a:off x="1524223" y="2455450"/>
            <a:ext cx="3339750" cy="985584"/>
            <a:chOff x="1524223" y="2455450"/>
            <a:chExt cx="3339750" cy="985584"/>
          </a:xfrm>
        </p:grpSpPr>
        <p:sp>
          <p:nvSpPr>
            <p:cNvPr id="26" name="标题 9">
              <a:extLst>
                <a:ext uri="{FF2B5EF4-FFF2-40B4-BE49-F238E27FC236}">
                  <a16:creationId xmlns:a16="http://schemas.microsoft.com/office/drawing/2014/main" id="{93B80AB3-44BD-4D02-B9C3-E3E76F87866F}"/>
                </a:ext>
              </a:extLst>
            </p:cNvPr>
            <p:cNvSpPr txBox="1">
              <a:spLocks/>
            </p:cNvSpPr>
            <p:nvPr/>
          </p:nvSpPr>
          <p:spPr>
            <a:xfrm>
              <a:off x="1524223" y="2455450"/>
              <a:ext cx="1569660" cy="3416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lang="zh-CN" altLang="en-US" sz="2400" kern="1200">
                  <a:solidFill>
                    <a:schemeClr val="accent6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</a:lstStyle>
            <a:p>
              <a:pPr algn="l"/>
              <a:r>
                <a:rPr lang="zh-CN" altLang="en-US" sz="1800" dirty="0">
                  <a:solidFill>
                    <a:srgbClr val="6C934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此处添加标题</a:t>
              </a:r>
            </a:p>
          </p:txBody>
        </p:sp>
        <p:sp>
          <p:nvSpPr>
            <p:cNvPr id="27" name="矩形 26">
              <a:extLst>
                <a:ext uri="{FF2B5EF4-FFF2-40B4-BE49-F238E27FC236}">
                  <a16:creationId xmlns:a16="http://schemas.microsoft.com/office/drawing/2014/main" id="{376727BB-9397-4BFB-A71D-058FAC052D8B}"/>
                </a:ext>
              </a:extLst>
            </p:cNvPr>
            <p:cNvSpPr/>
            <p:nvPr/>
          </p:nvSpPr>
          <p:spPr>
            <a:xfrm>
              <a:off x="1524223" y="2789189"/>
              <a:ext cx="3339750" cy="65184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</a:rPr>
                <a:t>Please click here to enter your content, or copy and paste your text. Please click here to enter your content, or copy and paste your text.</a:t>
              </a:r>
              <a:endPara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</a:endParaRPr>
            </a:p>
          </p:txBody>
        </p:sp>
      </p:grpSp>
      <p:sp>
        <p:nvSpPr>
          <p:cNvPr id="33" name="矩形 32">
            <a:extLst>
              <a:ext uri="{FF2B5EF4-FFF2-40B4-BE49-F238E27FC236}">
                <a16:creationId xmlns:a16="http://schemas.microsoft.com/office/drawing/2014/main" id="{E527C57D-8767-4BCD-B45F-9D6675D6670B}"/>
              </a:ext>
            </a:extLst>
          </p:cNvPr>
          <p:cNvSpPr/>
          <p:nvPr/>
        </p:nvSpPr>
        <p:spPr>
          <a:xfrm>
            <a:off x="1381561" y="4434580"/>
            <a:ext cx="2093392" cy="6518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click here to ente</a:t>
            </a:r>
            <a:endParaRPr lang="en-US" altLang="zh-CN" sz="10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25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 your content, or copy and paste your text.</a:t>
            </a:r>
          </a:p>
        </p:txBody>
      </p:sp>
      <p:sp>
        <p:nvSpPr>
          <p:cNvPr id="36" name="矩形 35">
            <a:extLst>
              <a:ext uri="{FF2B5EF4-FFF2-40B4-BE49-F238E27FC236}">
                <a16:creationId xmlns:a16="http://schemas.microsoft.com/office/drawing/2014/main" id="{1DB2BD06-870F-4DE3-AA82-2D6373E32365}"/>
              </a:ext>
            </a:extLst>
          </p:cNvPr>
          <p:cNvSpPr/>
          <p:nvPr/>
        </p:nvSpPr>
        <p:spPr>
          <a:xfrm>
            <a:off x="3696000" y="4434580"/>
            <a:ext cx="2093392" cy="6518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click here to ente</a:t>
            </a:r>
            <a:endParaRPr lang="en-US" altLang="zh-CN" sz="10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25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 your content, or copy and paste your text.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75326B73-D41D-483A-8CF3-54F0AA66F8FA}"/>
              </a:ext>
            </a:extLst>
          </p:cNvPr>
          <p:cNvGrpSpPr/>
          <p:nvPr/>
        </p:nvGrpSpPr>
        <p:grpSpPr>
          <a:xfrm>
            <a:off x="1829496" y="4100841"/>
            <a:ext cx="1197523" cy="313932"/>
            <a:chOff x="1651638" y="4100841"/>
            <a:chExt cx="1197523" cy="313932"/>
          </a:xfrm>
        </p:grpSpPr>
        <p:sp>
          <p:nvSpPr>
            <p:cNvPr id="32" name="标题 9">
              <a:extLst>
                <a:ext uri="{FF2B5EF4-FFF2-40B4-BE49-F238E27FC236}">
                  <a16:creationId xmlns:a16="http://schemas.microsoft.com/office/drawing/2014/main" id="{116A0522-CBA4-475F-BE6E-A148E440B156}"/>
                </a:ext>
              </a:extLst>
            </p:cNvPr>
            <p:cNvSpPr txBox="1">
              <a:spLocks/>
            </p:cNvSpPr>
            <p:nvPr/>
          </p:nvSpPr>
          <p:spPr>
            <a:xfrm>
              <a:off x="1843758" y="4100841"/>
              <a:ext cx="1005403" cy="3139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lang="zh-CN" altLang="en-US" sz="2400" kern="1200">
                  <a:solidFill>
                    <a:schemeClr val="accent6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</a:lstStyle>
            <a:p>
              <a:r>
                <a:rPr lang="zh-CN" altLang="en-US" sz="1600" dirty="0">
                  <a:solidFill>
                    <a:srgbClr val="6C934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  <p:grpSp>
          <p:nvGrpSpPr>
            <p:cNvPr id="37" name="组合 36">
              <a:extLst>
                <a:ext uri="{FF2B5EF4-FFF2-40B4-BE49-F238E27FC236}">
                  <a16:creationId xmlns:a16="http://schemas.microsoft.com/office/drawing/2014/main" id="{B94E8BBD-ED0C-420B-8F76-4D3DDE556D41}"/>
                </a:ext>
              </a:extLst>
            </p:cNvPr>
            <p:cNvGrpSpPr/>
            <p:nvPr/>
          </p:nvGrpSpPr>
          <p:grpSpPr>
            <a:xfrm>
              <a:off x="1651638" y="4163634"/>
              <a:ext cx="192120" cy="188346"/>
              <a:chOff x="5100638" y="12700"/>
              <a:chExt cx="80963" cy="79375"/>
            </a:xfrm>
            <a:solidFill>
              <a:srgbClr val="6C934D"/>
            </a:solidFill>
          </p:grpSpPr>
          <p:sp>
            <p:nvSpPr>
              <p:cNvPr id="38" name="Freeform 5">
                <a:extLst>
                  <a:ext uri="{FF2B5EF4-FFF2-40B4-BE49-F238E27FC236}">
                    <a16:creationId xmlns:a16="http://schemas.microsoft.com/office/drawing/2014/main" id="{4B058C15-B21A-453D-824F-97EF19136A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0638" y="12700"/>
                <a:ext cx="80963" cy="79375"/>
              </a:xfrm>
              <a:custGeom>
                <a:avLst/>
                <a:gdLst>
                  <a:gd name="T0" fmla="*/ 131 w 152"/>
                  <a:gd name="T1" fmla="*/ 55 h 152"/>
                  <a:gd name="T2" fmla="*/ 131 w 152"/>
                  <a:gd name="T3" fmla="*/ 7 h 152"/>
                  <a:gd name="T4" fmla="*/ 103 w 152"/>
                  <a:gd name="T5" fmla="*/ 7 h 152"/>
                  <a:gd name="T6" fmla="*/ 103 w 152"/>
                  <a:gd name="T7" fmla="*/ 28 h 152"/>
                  <a:gd name="T8" fmla="*/ 76 w 152"/>
                  <a:gd name="T9" fmla="*/ 0 h 152"/>
                  <a:gd name="T10" fmla="*/ 0 w 152"/>
                  <a:gd name="T11" fmla="*/ 76 h 152"/>
                  <a:gd name="T12" fmla="*/ 13 w 152"/>
                  <a:gd name="T13" fmla="*/ 76 h 152"/>
                  <a:gd name="T14" fmla="*/ 13 w 152"/>
                  <a:gd name="T15" fmla="*/ 152 h 152"/>
                  <a:gd name="T16" fmla="*/ 55 w 152"/>
                  <a:gd name="T17" fmla="*/ 152 h 152"/>
                  <a:gd name="T18" fmla="*/ 55 w 152"/>
                  <a:gd name="T19" fmla="*/ 90 h 152"/>
                  <a:gd name="T20" fmla="*/ 96 w 152"/>
                  <a:gd name="T21" fmla="*/ 90 h 152"/>
                  <a:gd name="T22" fmla="*/ 96 w 152"/>
                  <a:gd name="T23" fmla="*/ 152 h 152"/>
                  <a:gd name="T24" fmla="*/ 138 w 152"/>
                  <a:gd name="T25" fmla="*/ 152 h 152"/>
                  <a:gd name="T26" fmla="*/ 138 w 152"/>
                  <a:gd name="T27" fmla="*/ 76 h 152"/>
                  <a:gd name="T28" fmla="*/ 152 w 152"/>
                  <a:gd name="T29" fmla="*/ 76 h 152"/>
                  <a:gd name="T30" fmla="*/ 131 w 152"/>
                  <a:gd name="T31" fmla="*/ 55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52" h="152">
                    <a:moveTo>
                      <a:pt x="131" y="55"/>
                    </a:moveTo>
                    <a:lnTo>
                      <a:pt x="131" y="7"/>
                    </a:lnTo>
                    <a:lnTo>
                      <a:pt x="103" y="7"/>
                    </a:lnTo>
                    <a:lnTo>
                      <a:pt x="103" y="28"/>
                    </a:lnTo>
                    <a:lnTo>
                      <a:pt x="76" y="0"/>
                    </a:lnTo>
                    <a:lnTo>
                      <a:pt x="0" y="76"/>
                    </a:lnTo>
                    <a:lnTo>
                      <a:pt x="13" y="76"/>
                    </a:lnTo>
                    <a:lnTo>
                      <a:pt x="13" y="152"/>
                    </a:lnTo>
                    <a:lnTo>
                      <a:pt x="55" y="152"/>
                    </a:lnTo>
                    <a:lnTo>
                      <a:pt x="55" y="90"/>
                    </a:lnTo>
                    <a:lnTo>
                      <a:pt x="96" y="90"/>
                    </a:lnTo>
                    <a:lnTo>
                      <a:pt x="96" y="152"/>
                    </a:lnTo>
                    <a:lnTo>
                      <a:pt x="138" y="152"/>
                    </a:lnTo>
                    <a:lnTo>
                      <a:pt x="138" y="76"/>
                    </a:lnTo>
                    <a:lnTo>
                      <a:pt x="152" y="76"/>
                    </a:lnTo>
                    <a:lnTo>
                      <a:pt x="131" y="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1219170"/>
                <a:endParaRPr lang="zh-CN" altLang="en-US" sz="2400">
                  <a:solidFill>
                    <a:srgbClr val="BE4384"/>
                  </a:solidFill>
                  <a:latin typeface="Book Antiqua"/>
                  <a:ea typeface="宋体" panose="02010600030101010101" pitchFamily="2" charset="-122"/>
                </a:endParaRPr>
              </a:p>
            </p:txBody>
          </p:sp>
          <p:sp>
            <p:nvSpPr>
              <p:cNvPr id="39" name="Rectangle 6">
                <a:extLst>
                  <a:ext uri="{FF2B5EF4-FFF2-40B4-BE49-F238E27FC236}">
                    <a16:creationId xmlns:a16="http://schemas.microsoft.com/office/drawing/2014/main" id="{FFB46F15-78B3-4BBE-8FA1-4253A02F6B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33976" y="63500"/>
                <a:ext cx="14288" cy="285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1219170"/>
                <a:endParaRPr lang="zh-CN" altLang="en-US" sz="2400">
                  <a:solidFill>
                    <a:srgbClr val="BE4384"/>
                  </a:solidFill>
                  <a:latin typeface="Book Antiqua"/>
                  <a:ea typeface="宋体" panose="02010600030101010101" pitchFamily="2" charset="-122"/>
                </a:endParaRPr>
              </a:p>
            </p:txBody>
          </p:sp>
          <p:sp>
            <p:nvSpPr>
              <p:cNvPr id="40" name="Rectangle 7">
                <a:extLst>
                  <a:ext uri="{FF2B5EF4-FFF2-40B4-BE49-F238E27FC236}">
                    <a16:creationId xmlns:a16="http://schemas.microsoft.com/office/drawing/2014/main" id="{36B680C7-0FF9-4501-899A-E1F2346940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33976" y="63500"/>
                <a:ext cx="14288" cy="285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1219170"/>
                <a:endParaRPr lang="zh-CN" altLang="en-US" sz="2400">
                  <a:solidFill>
                    <a:srgbClr val="BE4384"/>
                  </a:solidFill>
                  <a:latin typeface="Book Antiqua"/>
                  <a:ea typeface="宋体" panose="02010600030101010101" pitchFamily="2" charset="-122"/>
                </a:endParaRPr>
              </a:p>
            </p:txBody>
          </p:sp>
          <p:sp>
            <p:nvSpPr>
              <p:cNvPr id="41" name="Rectangle 8">
                <a:extLst>
                  <a:ext uri="{FF2B5EF4-FFF2-40B4-BE49-F238E27FC236}">
                    <a16:creationId xmlns:a16="http://schemas.microsoft.com/office/drawing/2014/main" id="{564AA4C4-51A6-408C-8B15-CF59249C53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33976" y="63500"/>
                <a:ext cx="14288" cy="285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1219170"/>
                <a:endParaRPr lang="zh-CN" altLang="en-US" sz="2400">
                  <a:solidFill>
                    <a:srgbClr val="BE4384"/>
                  </a:solidFill>
                  <a:latin typeface="Book Antiqua"/>
                  <a:ea typeface="宋体" panose="02010600030101010101" pitchFamily="2" charset="-122"/>
                </a:endParaRPr>
              </a:p>
            </p:txBody>
          </p:sp>
          <p:sp>
            <p:nvSpPr>
              <p:cNvPr id="42" name="Rectangle 9">
                <a:extLst>
                  <a:ext uri="{FF2B5EF4-FFF2-40B4-BE49-F238E27FC236}">
                    <a16:creationId xmlns:a16="http://schemas.microsoft.com/office/drawing/2014/main" id="{228E72B2-E6A2-4F53-963D-1AEFCC043B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33976" y="63500"/>
                <a:ext cx="14288" cy="285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1219170"/>
                <a:endParaRPr lang="zh-CN" altLang="en-US" sz="2400">
                  <a:solidFill>
                    <a:srgbClr val="BE4384"/>
                  </a:solidFill>
                  <a:latin typeface="Book Antiqua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id="{63BC1E8D-49B7-47C7-958F-B5F3FE1BA3A6}"/>
              </a:ext>
            </a:extLst>
          </p:cNvPr>
          <p:cNvGrpSpPr/>
          <p:nvPr/>
        </p:nvGrpSpPr>
        <p:grpSpPr>
          <a:xfrm>
            <a:off x="4147300" y="4100841"/>
            <a:ext cx="1190792" cy="313932"/>
            <a:chOff x="3972808" y="4100841"/>
            <a:chExt cx="1190792" cy="313932"/>
          </a:xfrm>
        </p:grpSpPr>
        <p:sp>
          <p:nvSpPr>
            <p:cNvPr id="35" name="标题 9">
              <a:extLst>
                <a:ext uri="{FF2B5EF4-FFF2-40B4-BE49-F238E27FC236}">
                  <a16:creationId xmlns:a16="http://schemas.microsoft.com/office/drawing/2014/main" id="{3E4D2E2F-5409-45C0-B8E9-9F6B41CFB40B}"/>
                </a:ext>
              </a:extLst>
            </p:cNvPr>
            <p:cNvSpPr txBox="1">
              <a:spLocks/>
            </p:cNvSpPr>
            <p:nvPr/>
          </p:nvSpPr>
          <p:spPr>
            <a:xfrm>
              <a:off x="4158197" y="4100841"/>
              <a:ext cx="1005403" cy="3139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lang="zh-CN" altLang="en-US" sz="2400" kern="1200">
                  <a:solidFill>
                    <a:schemeClr val="accent6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</a:lstStyle>
            <a:p>
              <a:r>
                <a:rPr lang="zh-CN" altLang="en-US" sz="1600" dirty="0">
                  <a:solidFill>
                    <a:srgbClr val="6C934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  <p:sp>
          <p:nvSpPr>
            <p:cNvPr id="43" name="Freeform 18">
              <a:extLst>
                <a:ext uri="{FF2B5EF4-FFF2-40B4-BE49-F238E27FC236}">
                  <a16:creationId xmlns:a16="http://schemas.microsoft.com/office/drawing/2014/main" id="{392A0F50-09B1-449B-81D2-2FF0C0BFE23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72808" y="4154216"/>
              <a:ext cx="207186" cy="207182"/>
            </a:xfrm>
            <a:custGeom>
              <a:avLst/>
              <a:gdLst>
                <a:gd name="T0" fmla="*/ 122 w 166"/>
                <a:gd name="T1" fmla="*/ 103 h 166"/>
                <a:gd name="T2" fmla="*/ 121 w 166"/>
                <a:gd name="T3" fmla="*/ 101 h 166"/>
                <a:gd name="T4" fmla="*/ 126 w 166"/>
                <a:gd name="T5" fmla="*/ 93 h 166"/>
                <a:gd name="T6" fmla="*/ 130 w 166"/>
                <a:gd name="T7" fmla="*/ 75 h 166"/>
                <a:gd name="T8" fmla="*/ 131 w 166"/>
                <a:gd name="T9" fmla="*/ 66 h 166"/>
                <a:gd name="T10" fmla="*/ 127 w 166"/>
                <a:gd name="T11" fmla="*/ 40 h 166"/>
                <a:gd name="T12" fmla="*/ 112 w 166"/>
                <a:gd name="T13" fmla="*/ 20 h 166"/>
                <a:gd name="T14" fmla="*/ 91 w 166"/>
                <a:gd name="T15" fmla="*/ 5 h 166"/>
                <a:gd name="T16" fmla="*/ 66 w 166"/>
                <a:gd name="T17" fmla="*/ 0 h 166"/>
                <a:gd name="T18" fmla="*/ 53 w 166"/>
                <a:gd name="T19" fmla="*/ 1 h 166"/>
                <a:gd name="T20" fmla="*/ 29 w 166"/>
                <a:gd name="T21" fmla="*/ 11 h 166"/>
                <a:gd name="T22" fmla="*/ 12 w 166"/>
                <a:gd name="T23" fmla="*/ 29 h 166"/>
                <a:gd name="T24" fmla="*/ 1 w 166"/>
                <a:gd name="T25" fmla="*/ 53 h 166"/>
                <a:gd name="T26" fmla="*/ 0 w 166"/>
                <a:gd name="T27" fmla="*/ 66 h 166"/>
                <a:gd name="T28" fmla="*/ 5 w 166"/>
                <a:gd name="T29" fmla="*/ 91 h 166"/>
                <a:gd name="T30" fmla="*/ 20 w 166"/>
                <a:gd name="T31" fmla="*/ 112 h 166"/>
                <a:gd name="T32" fmla="*/ 40 w 166"/>
                <a:gd name="T33" fmla="*/ 127 h 166"/>
                <a:gd name="T34" fmla="*/ 66 w 166"/>
                <a:gd name="T35" fmla="*/ 131 h 166"/>
                <a:gd name="T36" fmla="*/ 75 w 166"/>
                <a:gd name="T37" fmla="*/ 130 h 166"/>
                <a:gd name="T38" fmla="*/ 93 w 166"/>
                <a:gd name="T39" fmla="*/ 126 h 166"/>
                <a:gd name="T40" fmla="*/ 101 w 166"/>
                <a:gd name="T41" fmla="*/ 121 h 166"/>
                <a:gd name="T42" fmla="*/ 143 w 166"/>
                <a:gd name="T43" fmla="*/ 161 h 166"/>
                <a:gd name="T44" fmla="*/ 146 w 166"/>
                <a:gd name="T45" fmla="*/ 165 h 166"/>
                <a:gd name="T46" fmla="*/ 152 w 166"/>
                <a:gd name="T47" fmla="*/ 166 h 166"/>
                <a:gd name="T48" fmla="*/ 161 w 166"/>
                <a:gd name="T49" fmla="*/ 161 h 166"/>
                <a:gd name="T50" fmla="*/ 165 w 166"/>
                <a:gd name="T51" fmla="*/ 158 h 166"/>
                <a:gd name="T52" fmla="*/ 165 w 166"/>
                <a:gd name="T53" fmla="*/ 146 h 166"/>
                <a:gd name="T54" fmla="*/ 66 w 166"/>
                <a:gd name="T55" fmla="*/ 111 h 166"/>
                <a:gd name="T56" fmla="*/ 56 w 166"/>
                <a:gd name="T57" fmla="*/ 109 h 166"/>
                <a:gd name="T58" fmla="*/ 40 w 166"/>
                <a:gd name="T59" fmla="*/ 103 h 166"/>
                <a:gd name="T60" fmla="*/ 29 w 166"/>
                <a:gd name="T61" fmla="*/ 91 h 166"/>
                <a:gd name="T62" fmla="*/ 22 w 166"/>
                <a:gd name="T63" fmla="*/ 75 h 166"/>
                <a:gd name="T64" fmla="*/ 21 w 166"/>
                <a:gd name="T65" fmla="*/ 66 h 166"/>
                <a:gd name="T66" fmla="*/ 24 w 166"/>
                <a:gd name="T67" fmla="*/ 48 h 166"/>
                <a:gd name="T68" fmla="*/ 33 w 166"/>
                <a:gd name="T69" fmla="*/ 33 h 166"/>
                <a:gd name="T70" fmla="*/ 48 w 166"/>
                <a:gd name="T71" fmla="*/ 24 h 166"/>
                <a:gd name="T72" fmla="*/ 66 w 166"/>
                <a:gd name="T73" fmla="*/ 21 h 166"/>
                <a:gd name="T74" fmla="*/ 75 w 166"/>
                <a:gd name="T75" fmla="*/ 22 h 166"/>
                <a:gd name="T76" fmla="*/ 91 w 166"/>
                <a:gd name="T77" fmla="*/ 29 h 166"/>
                <a:gd name="T78" fmla="*/ 103 w 166"/>
                <a:gd name="T79" fmla="*/ 40 h 166"/>
                <a:gd name="T80" fmla="*/ 109 w 166"/>
                <a:gd name="T81" fmla="*/ 56 h 166"/>
                <a:gd name="T82" fmla="*/ 111 w 166"/>
                <a:gd name="T83" fmla="*/ 66 h 166"/>
                <a:gd name="T84" fmla="*/ 107 w 166"/>
                <a:gd name="T85" fmla="*/ 83 h 166"/>
                <a:gd name="T86" fmla="*/ 98 w 166"/>
                <a:gd name="T87" fmla="*/ 98 h 166"/>
                <a:gd name="T88" fmla="*/ 83 w 166"/>
                <a:gd name="T89" fmla="*/ 107 h 166"/>
                <a:gd name="T90" fmla="*/ 66 w 166"/>
                <a:gd name="T91" fmla="*/ 111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66" h="166">
                  <a:moveTo>
                    <a:pt x="161" y="143"/>
                  </a:moveTo>
                  <a:lnTo>
                    <a:pt x="122" y="103"/>
                  </a:lnTo>
                  <a:lnTo>
                    <a:pt x="122" y="103"/>
                  </a:lnTo>
                  <a:lnTo>
                    <a:pt x="121" y="101"/>
                  </a:lnTo>
                  <a:lnTo>
                    <a:pt x="121" y="101"/>
                  </a:lnTo>
                  <a:lnTo>
                    <a:pt x="126" y="93"/>
                  </a:lnTo>
                  <a:lnTo>
                    <a:pt x="129" y="84"/>
                  </a:lnTo>
                  <a:lnTo>
                    <a:pt x="130" y="75"/>
                  </a:lnTo>
                  <a:lnTo>
                    <a:pt x="131" y="66"/>
                  </a:lnTo>
                  <a:lnTo>
                    <a:pt x="131" y="66"/>
                  </a:lnTo>
                  <a:lnTo>
                    <a:pt x="130" y="53"/>
                  </a:lnTo>
                  <a:lnTo>
                    <a:pt x="127" y="40"/>
                  </a:lnTo>
                  <a:lnTo>
                    <a:pt x="120" y="29"/>
                  </a:lnTo>
                  <a:lnTo>
                    <a:pt x="112" y="20"/>
                  </a:lnTo>
                  <a:lnTo>
                    <a:pt x="103" y="11"/>
                  </a:lnTo>
                  <a:lnTo>
                    <a:pt x="91" y="5"/>
                  </a:lnTo>
                  <a:lnTo>
                    <a:pt x="78" y="1"/>
                  </a:lnTo>
                  <a:lnTo>
                    <a:pt x="66" y="0"/>
                  </a:lnTo>
                  <a:lnTo>
                    <a:pt x="66" y="0"/>
                  </a:lnTo>
                  <a:lnTo>
                    <a:pt x="53" y="1"/>
                  </a:lnTo>
                  <a:lnTo>
                    <a:pt x="40" y="5"/>
                  </a:lnTo>
                  <a:lnTo>
                    <a:pt x="29" y="11"/>
                  </a:lnTo>
                  <a:lnTo>
                    <a:pt x="20" y="20"/>
                  </a:lnTo>
                  <a:lnTo>
                    <a:pt x="12" y="29"/>
                  </a:lnTo>
                  <a:lnTo>
                    <a:pt x="5" y="40"/>
                  </a:lnTo>
                  <a:lnTo>
                    <a:pt x="1" y="53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1" y="78"/>
                  </a:lnTo>
                  <a:lnTo>
                    <a:pt x="5" y="91"/>
                  </a:lnTo>
                  <a:lnTo>
                    <a:pt x="12" y="103"/>
                  </a:lnTo>
                  <a:lnTo>
                    <a:pt x="20" y="112"/>
                  </a:lnTo>
                  <a:lnTo>
                    <a:pt x="29" y="120"/>
                  </a:lnTo>
                  <a:lnTo>
                    <a:pt x="40" y="127"/>
                  </a:lnTo>
                  <a:lnTo>
                    <a:pt x="53" y="130"/>
                  </a:lnTo>
                  <a:lnTo>
                    <a:pt x="66" y="131"/>
                  </a:lnTo>
                  <a:lnTo>
                    <a:pt x="66" y="131"/>
                  </a:lnTo>
                  <a:lnTo>
                    <a:pt x="75" y="130"/>
                  </a:lnTo>
                  <a:lnTo>
                    <a:pt x="84" y="129"/>
                  </a:lnTo>
                  <a:lnTo>
                    <a:pt x="93" y="126"/>
                  </a:lnTo>
                  <a:lnTo>
                    <a:pt x="101" y="121"/>
                  </a:lnTo>
                  <a:lnTo>
                    <a:pt x="101" y="121"/>
                  </a:lnTo>
                  <a:lnTo>
                    <a:pt x="103" y="122"/>
                  </a:lnTo>
                  <a:lnTo>
                    <a:pt x="143" y="161"/>
                  </a:lnTo>
                  <a:lnTo>
                    <a:pt x="143" y="161"/>
                  </a:lnTo>
                  <a:lnTo>
                    <a:pt x="146" y="165"/>
                  </a:lnTo>
                  <a:lnTo>
                    <a:pt x="152" y="166"/>
                  </a:lnTo>
                  <a:lnTo>
                    <a:pt x="152" y="166"/>
                  </a:lnTo>
                  <a:lnTo>
                    <a:pt x="158" y="165"/>
                  </a:lnTo>
                  <a:lnTo>
                    <a:pt x="161" y="161"/>
                  </a:lnTo>
                  <a:lnTo>
                    <a:pt x="161" y="161"/>
                  </a:lnTo>
                  <a:lnTo>
                    <a:pt x="165" y="158"/>
                  </a:lnTo>
                  <a:lnTo>
                    <a:pt x="166" y="152"/>
                  </a:lnTo>
                  <a:lnTo>
                    <a:pt x="165" y="146"/>
                  </a:lnTo>
                  <a:lnTo>
                    <a:pt x="161" y="143"/>
                  </a:lnTo>
                  <a:close/>
                  <a:moveTo>
                    <a:pt x="66" y="111"/>
                  </a:moveTo>
                  <a:lnTo>
                    <a:pt x="66" y="111"/>
                  </a:lnTo>
                  <a:lnTo>
                    <a:pt x="56" y="109"/>
                  </a:lnTo>
                  <a:lnTo>
                    <a:pt x="48" y="107"/>
                  </a:lnTo>
                  <a:lnTo>
                    <a:pt x="40" y="103"/>
                  </a:lnTo>
                  <a:lnTo>
                    <a:pt x="33" y="98"/>
                  </a:lnTo>
                  <a:lnTo>
                    <a:pt x="29" y="91"/>
                  </a:lnTo>
                  <a:lnTo>
                    <a:pt x="24" y="83"/>
                  </a:lnTo>
                  <a:lnTo>
                    <a:pt x="22" y="75"/>
                  </a:lnTo>
                  <a:lnTo>
                    <a:pt x="21" y="66"/>
                  </a:lnTo>
                  <a:lnTo>
                    <a:pt x="21" y="66"/>
                  </a:lnTo>
                  <a:lnTo>
                    <a:pt x="22" y="56"/>
                  </a:lnTo>
                  <a:lnTo>
                    <a:pt x="24" y="48"/>
                  </a:lnTo>
                  <a:lnTo>
                    <a:pt x="29" y="40"/>
                  </a:lnTo>
                  <a:lnTo>
                    <a:pt x="33" y="33"/>
                  </a:lnTo>
                  <a:lnTo>
                    <a:pt x="40" y="29"/>
                  </a:lnTo>
                  <a:lnTo>
                    <a:pt x="48" y="24"/>
                  </a:lnTo>
                  <a:lnTo>
                    <a:pt x="56" y="22"/>
                  </a:lnTo>
                  <a:lnTo>
                    <a:pt x="66" y="21"/>
                  </a:lnTo>
                  <a:lnTo>
                    <a:pt x="66" y="21"/>
                  </a:lnTo>
                  <a:lnTo>
                    <a:pt x="75" y="22"/>
                  </a:lnTo>
                  <a:lnTo>
                    <a:pt x="83" y="24"/>
                  </a:lnTo>
                  <a:lnTo>
                    <a:pt x="91" y="29"/>
                  </a:lnTo>
                  <a:lnTo>
                    <a:pt x="98" y="33"/>
                  </a:lnTo>
                  <a:lnTo>
                    <a:pt x="103" y="40"/>
                  </a:lnTo>
                  <a:lnTo>
                    <a:pt x="107" y="48"/>
                  </a:lnTo>
                  <a:lnTo>
                    <a:pt x="109" y="56"/>
                  </a:lnTo>
                  <a:lnTo>
                    <a:pt x="111" y="66"/>
                  </a:lnTo>
                  <a:lnTo>
                    <a:pt x="111" y="66"/>
                  </a:lnTo>
                  <a:lnTo>
                    <a:pt x="109" y="75"/>
                  </a:lnTo>
                  <a:lnTo>
                    <a:pt x="107" y="83"/>
                  </a:lnTo>
                  <a:lnTo>
                    <a:pt x="103" y="91"/>
                  </a:lnTo>
                  <a:lnTo>
                    <a:pt x="98" y="98"/>
                  </a:lnTo>
                  <a:lnTo>
                    <a:pt x="91" y="103"/>
                  </a:lnTo>
                  <a:lnTo>
                    <a:pt x="83" y="107"/>
                  </a:lnTo>
                  <a:lnTo>
                    <a:pt x="75" y="109"/>
                  </a:lnTo>
                  <a:lnTo>
                    <a:pt x="66" y="111"/>
                  </a:lnTo>
                  <a:close/>
                </a:path>
              </a:pathLst>
            </a:custGeom>
            <a:solidFill>
              <a:srgbClr val="6C934D"/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zh-CN" altLang="en-US" sz="2400">
                <a:solidFill>
                  <a:srgbClr val="BE4384"/>
                </a:solidFill>
                <a:latin typeface="Book Antiqua"/>
                <a:ea typeface="宋体" panose="02010600030101010101" pitchFamily="2" charset="-122"/>
              </a:endParaRPr>
            </a:p>
          </p:txBody>
        </p:sp>
      </p:grpSp>
      <p:sp>
        <p:nvSpPr>
          <p:cNvPr id="44" name="任意多边形: 形状 43">
            <a:extLst>
              <a:ext uri="{FF2B5EF4-FFF2-40B4-BE49-F238E27FC236}">
                <a16:creationId xmlns:a16="http://schemas.microsoft.com/office/drawing/2014/main" id="{67FCA270-B9F9-4652-9941-863044217678}"/>
              </a:ext>
            </a:extLst>
          </p:cNvPr>
          <p:cNvSpPr>
            <a:spLocks/>
          </p:cNvSpPr>
          <p:nvPr/>
        </p:nvSpPr>
        <p:spPr bwMode="auto">
          <a:xfrm>
            <a:off x="9861835" y="4528453"/>
            <a:ext cx="389258" cy="389250"/>
          </a:xfrm>
          <a:custGeom>
            <a:avLst/>
            <a:gdLst>
              <a:gd name="connsiteX0" fmla="*/ 194626 w 389258"/>
              <a:gd name="connsiteY0" fmla="*/ 120311 h 389250"/>
              <a:gd name="connsiteX1" fmla="*/ 178370 w 389258"/>
              <a:gd name="connsiteY1" fmla="*/ 124884 h 389250"/>
              <a:gd name="connsiteX2" fmla="*/ 164437 w 389258"/>
              <a:gd name="connsiteY2" fmla="*/ 127171 h 389250"/>
              <a:gd name="connsiteX3" fmla="*/ 155147 w 389258"/>
              <a:gd name="connsiteY3" fmla="*/ 134030 h 389250"/>
              <a:gd name="connsiteX4" fmla="*/ 141214 w 389258"/>
              <a:gd name="connsiteY4" fmla="*/ 143176 h 389250"/>
              <a:gd name="connsiteX5" fmla="*/ 131924 w 389258"/>
              <a:gd name="connsiteY5" fmla="*/ 154609 h 389250"/>
              <a:gd name="connsiteX6" fmla="*/ 124958 w 389258"/>
              <a:gd name="connsiteY6" fmla="*/ 166042 h 389250"/>
              <a:gd name="connsiteX7" fmla="*/ 122635 w 389258"/>
              <a:gd name="connsiteY7" fmla="*/ 179761 h 389250"/>
              <a:gd name="connsiteX8" fmla="*/ 120313 w 389258"/>
              <a:gd name="connsiteY8" fmla="*/ 195766 h 389250"/>
              <a:gd name="connsiteX9" fmla="*/ 122635 w 389258"/>
              <a:gd name="connsiteY9" fmla="*/ 211772 h 389250"/>
              <a:gd name="connsiteX10" fmla="*/ 124958 w 389258"/>
              <a:gd name="connsiteY10" fmla="*/ 223205 h 389250"/>
              <a:gd name="connsiteX11" fmla="*/ 131924 w 389258"/>
              <a:gd name="connsiteY11" fmla="*/ 234637 h 389250"/>
              <a:gd name="connsiteX12" fmla="*/ 141214 w 389258"/>
              <a:gd name="connsiteY12" fmla="*/ 248356 h 389250"/>
              <a:gd name="connsiteX13" fmla="*/ 155147 w 389258"/>
              <a:gd name="connsiteY13" fmla="*/ 255216 h 389250"/>
              <a:gd name="connsiteX14" fmla="*/ 164437 w 389258"/>
              <a:gd name="connsiteY14" fmla="*/ 264362 h 389250"/>
              <a:gd name="connsiteX15" fmla="*/ 178370 w 389258"/>
              <a:gd name="connsiteY15" fmla="*/ 266649 h 389250"/>
              <a:gd name="connsiteX16" fmla="*/ 194626 w 389258"/>
              <a:gd name="connsiteY16" fmla="*/ 268935 h 389250"/>
              <a:gd name="connsiteX17" fmla="*/ 210883 w 389258"/>
              <a:gd name="connsiteY17" fmla="*/ 266649 h 389250"/>
              <a:gd name="connsiteX18" fmla="*/ 222494 w 389258"/>
              <a:gd name="connsiteY18" fmla="*/ 264362 h 389250"/>
              <a:gd name="connsiteX19" fmla="*/ 234106 w 389258"/>
              <a:gd name="connsiteY19" fmla="*/ 255216 h 389250"/>
              <a:gd name="connsiteX20" fmla="*/ 248039 w 389258"/>
              <a:gd name="connsiteY20" fmla="*/ 248356 h 389250"/>
              <a:gd name="connsiteX21" fmla="*/ 255006 w 389258"/>
              <a:gd name="connsiteY21" fmla="*/ 234637 h 389250"/>
              <a:gd name="connsiteX22" fmla="*/ 264295 w 389258"/>
              <a:gd name="connsiteY22" fmla="*/ 223205 h 389250"/>
              <a:gd name="connsiteX23" fmla="*/ 266618 w 389258"/>
              <a:gd name="connsiteY23" fmla="*/ 211772 h 389250"/>
              <a:gd name="connsiteX24" fmla="*/ 268940 w 389258"/>
              <a:gd name="connsiteY24" fmla="*/ 195766 h 389250"/>
              <a:gd name="connsiteX25" fmla="*/ 266618 w 389258"/>
              <a:gd name="connsiteY25" fmla="*/ 179761 h 389250"/>
              <a:gd name="connsiteX26" fmla="*/ 264295 w 389258"/>
              <a:gd name="connsiteY26" fmla="*/ 166042 h 389250"/>
              <a:gd name="connsiteX27" fmla="*/ 255006 w 389258"/>
              <a:gd name="connsiteY27" fmla="*/ 154609 h 389250"/>
              <a:gd name="connsiteX28" fmla="*/ 248039 w 389258"/>
              <a:gd name="connsiteY28" fmla="*/ 143176 h 389250"/>
              <a:gd name="connsiteX29" fmla="*/ 234106 w 389258"/>
              <a:gd name="connsiteY29" fmla="*/ 134030 h 389250"/>
              <a:gd name="connsiteX30" fmla="*/ 222494 w 389258"/>
              <a:gd name="connsiteY30" fmla="*/ 127171 h 389250"/>
              <a:gd name="connsiteX31" fmla="*/ 210883 w 389258"/>
              <a:gd name="connsiteY31" fmla="*/ 124884 h 389250"/>
              <a:gd name="connsiteX32" fmla="*/ 173525 w 389258"/>
              <a:gd name="connsiteY32" fmla="*/ 0 h 389250"/>
              <a:gd name="connsiteX33" fmla="*/ 178214 w 389258"/>
              <a:gd name="connsiteY33" fmla="*/ 0 h 389250"/>
              <a:gd name="connsiteX34" fmla="*/ 211044 w 389258"/>
              <a:gd name="connsiteY34" fmla="*/ 0 h 389250"/>
              <a:gd name="connsiteX35" fmla="*/ 215733 w 389258"/>
              <a:gd name="connsiteY35" fmla="*/ 0 h 389250"/>
              <a:gd name="connsiteX36" fmla="*/ 218078 w 389258"/>
              <a:gd name="connsiteY36" fmla="*/ 4690 h 389250"/>
              <a:gd name="connsiteX37" fmla="*/ 222768 w 389258"/>
              <a:gd name="connsiteY37" fmla="*/ 7035 h 389250"/>
              <a:gd name="connsiteX38" fmla="*/ 222768 w 389258"/>
              <a:gd name="connsiteY38" fmla="*/ 16414 h 389250"/>
              <a:gd name="connsiteX39" fmla="*/ 222768 w 389258"/>
              <a:gd name="connsiteY39" fmla="*/ 32828 h 389250"/>
              <a:gd name="connsiteX40" fmla="*/ 222768 w 389258"/>
              <a:gd name="connsiteY40" fmla="*/ 37518 h 389250"/>
              <a:gd name="connsiteX41" fmla="*/ 229803 w 389258"/>
              <a:gd name="connsiteY41" fmla="*/ 44553 h 389250"/>
              <a:gd name="connsiteX42" fmla="*/ 232148 w 389258"/>
              <a:gd name="connsiteY42" fmla="*/ 46898 h 389250"/>
              <a:gd name="connsiteX43" fmla="*/ 236838 w 389258"/>
              <a:gd name="connsiteY43" fmla="*/ 51587 h 389250"/>
              <a:gd name="connsiteX44" fmla="*/ 264977 w 389258"/>
              <a:gd name="connsiteY44" fmla="*/ 60967 h 389250"/>
              <a:gd name="connsiteX45" fmla="*/ 269667 w 389258"/>
              <a:gd name="connsiteY45" fmla="*/ 63312 h 389250"/>
              <a:gd name="connsiteX46" fmla="*/ 274357 w 389258"/>
              <a:gd name="connsiteY46" fmla="*/ 63312 h 389250"/>
              <a:gd name="connsiteX47" fmla="*/ 283736 w 389258"/>
              <a:gd name="connsiteY47" fmla="*/ 60967 h 389250"/>
              <a:gd name="connsiteX48" fmla="*/ 286081 w 389258"/>
              <a:gd name="connsiteY48" fmla="*/ 58622 h 389250"/>
              <a:gd name="connsiteX49" fmla="*/ 300151 w 389258"/>
              <a:gd name="connsiteY49" fmla="*/ 44553 h 389250"/>
              <a:gd name="connsiteX50" fmla="*/ 304841 w 389258"/>
              <a:gd name="connsiteY50" fmla="*/ 42208 h 389250"/>
              <a:gd name="connsiteX51" fmla="*/ 309530 w 389258"/>
              <a:gd name="connsiteY51" fmla="*/ 42208 h 389250"/>
              <a:gd name="connsiteX52" fmla="*/ 316565 w 389258"/>
              <a:gd name="connsiteY52" fmla="*/ 42208 h 389250"/>
              <a:gd name="connsiteX53" fmla="*/ 321255 w 389258"/>
              <a:gd name="connsiteY53" fmla="*/ 44553 h 389250"/>
              <a:gd name="connsiteX54" fmla="*/ 342359 w 389258"/>
              <a:gd name="connsiteY54" fmla="*/ 68002 h 389250"/>
              <a:gd name="connsiteX55" fmla="*/ 344704 w 389258"/>
              <a:gd name="connsiteY55" fmla="*/ 72691 h 389250"/>
              <a:gd name="connsiteX56" fmla="*/ 344704 w 389258"/>
              <a:gd name="connsiteY56" fmla="*/ 77381 h 389250"/>
              <a:gd name="connsiteX57" fmla="*/ 344704 w 389258"/>
              <a:gd name="connsiteY57" fmla="*/ 82071 h 389250"/>
              <a:gd name="connsiteX58" fmla="*/ 342359 w 389258"/>
              <a:gd name="connsiteY58" fmla="*/ 89106 h 389250"/>
              <a:gd name="connsiteX59" fmla="*/ 328290 w 389258"/>
              <a:gd name="connsiteY59" fmla="*/ 103175 h 389250"/>
              <a:gd name="connsiteX60" fmla="*/ 325945 w 389258"/>
              <a:gd name="connsiteY60" fmla="*/ 105520 h 389250"/>
              <a:gd name="connsiteX61" fmla="*/ 323600 w 389258"/>
              <a:gd name="connsiteY61" fmla="*/ 112554 h 389250"/>
              <a:gd name="connsiteX62" fmla="*/ 323600 w 389258"/>
              <a:gd name="connsiteY62" fmla="*/ 117244 h 389250"/>
              <a:gd name="connsiteX63" fmla="*/ 325945 w 389258"/>
              <a:gd name="connsiteY63" fmla="*/ 124279 h 389250"/>
              <a:gd name="connsiteX64" fmla="*/ 337670 w 389258"/>
              <a:gd name="connsiteY64" fmla="*/ 150072 h 389250"/>
              <a:gd name="connsiteX65" fmla="*/ 340015 w 389258"/>
              <a:gd name="connsiteY65" fmla="*/ 157107 h 389250"/>
              <a:gd name="connsiteX66" fmla="*/ 342359 w 389258"/>
              <a:gd name="connsiteY66" fmla="*/ 159452 h 389250"/>
              <a:gd name="connsiteX67" fmla="*/ 351739 w 389258"/>
              <a:gd name="connsiteY67" fmla="*/ 164142 h 389250"/>
              <a:gd name="connsiteX68" fmla="*/ 356429 w 389258"/>
              <a:gd name="connsiteY68" fmla="*/ 164142 h 389250"/>
              <a:gd name="connsiteX69" fmla="*/ 372844 w 389258"/>
              <a:gd name="connsiteY69" fmla="*/ 164142 h 389250"/>
              <a:gd name="connsiteX70" fmla="*/ 379878 w 389258"/>
              <a:gd name="connsiteY70" fmla="*/ 164142 h 389250"/>
              <a:gd name="connsiteX71" fmla="*/ 382223 w 389258"/>
              <a:gd name="connsiteY71" fmla="*/ 168831 h 389250"/>
              <a:gd name="connsiteX72" fmla="*/ 389258 w 389258"/>
              <a:gd name="connsiteY72" fmla="*/ 173521 h 389250"/>
              <a:gd name="connsiteX73" fmla="*/ 389258 w 389258"/>
              <a:gd name="connsiteY73" fmla="*/ 178211 h 389250"/>
              <a:gd name="connsiteX74" fmla="*/ 389258 w 389258"/>
              <a:gd name="connsiteY74" fmla="*/ 211039 h 389250"/>
              <a:gd name="connsiteX75" fmla="*/ 389258 w 389258"/>
              <a:gd name="connsiteY75" fmla="*/ 215729 h 389250"/>
              <a:gd name="connsiteX76" fmla="*/ 382223 w 389258"/>
              <a:gd name="connsiteY76" fmla="*/ 218074 h 389250"/>
              <a:gd name="connsiteX77" fmla="*/ 379878 w 389258"/>
              <a:gd name="connsiteY77" fmla="*/ 222764 h 389250"/>
              <a:gd name="connsiteX78" fmla="*/ 372844 w 389258"/>
              <a:gd name="connsiteY78" fmla="*/ 222764 h 389250"/>
              <a:gd name="connsiteX79" fmla="*/ 356429 w 389258"/>
              <a:gd name="connsiteY79" fmla="*/ 222764 h 389250"/>
              <a:gd name="connsiteX80" fmla="*/ 351739 w 389258"/>
              <a:gd name="connsiteY80" fmla="*/ 227453 h 389250"/>
              <a:gd name="connsiteX81" fmla="*/ 342359 w 389258"/>
              <a:gd name="connsiteY81" fmla="*/ 229798 h 389250"/>
              <a:gd name="connsiteX82" fmla="*/ 340015 w 389258"/>
              <a:gd name="connsiteY82" fmla="*/ 232143 h 389250"/>
              <a:gd name="connsiteX83" fmla="*/ 337670 w 389258"/>
              <a:gd name="connsiteY83" fmla="*/ 236833 h 389250"/>
              <a:gd name="connsiteX84" fmla="*/ 325945 w 389258"/>
              <a:gd name="connsiteY84" fmla="*/ 264972 h 389250"/>
              <a:gd name="connsiteX85" fmla="*/ 323600 w 389258"/>
              <a:gd name="connsiteY85" fmla="*/ 269661 h 389250"/>
              <a:gd name="connsiteX86" fmla="*/ 323600 w 389258"/>
              <a:gd name="connsiteY86" fmla="*/ 274351 h 389250"/>
              <a:gd name="connsiteX87" fmla="*/ 325945 w 389258"/>
              <a:gd name="connsiteY87" fmla="*/ 283731 h 389250"/>
              <a:gd name="connsiteX88" fmla="*/ 328290 w 389258"/>
              <a:gd name="connsiteY88" fmla="*/ 286075 h 389250"/>
              <a:gd name="connsiteX89" fmla="*/ 342359 w 389258"/>
              <a:gd name="connsiteY89" fmla="*/ 300145 h 389250"/>
              <a:gd name="connsiteX90" fmla="*/ 344704 w 389258"/>
              <a:gd name="connsiteY90" fmla="*/ 304834 h 389250"/>
              <a:gd name="connsiteX91" fmla="*/ 344704 w 389258"/>
              <a:gd name="connsiteY91" fmla="*/ 309524 h 389250"/>
              <a:gd name="connsiteX92" fmla="*/ 344704 w 389258"/>
              <a:gd name="connsiteY92" fmla="*/ 316559 h 389250"/>
              <a:gd name="connsiteX93" fmla="*/ 342359 w 389258"/>
              <a:gd name="connsiteY93" fmla="*/ 321249 h 389250"/>
              <a:gd name="connsiteX94" fmla="*/ 321255 w 389258"/>
              <a:gd name="connsiteY94" fmla="*/ 342353 h 389250"/>
              <a:gd name="connsiteX95" fmla="*/ 316565 w 389258"/>
              <a:gd name="connsiteY95" fmla="*/ 344697 h 389250"/>
              <a:gd name="connsiteX96" fmla="*/ 309530 w 389258"/>
              <a:gd name="connsiteY96" fmla="*/ 344697 h 389250"/>
              <a:gd name="connsiteX97" fmla="*/ 304841 w 389258"/>
              <a:gd name="connsiteY97" fmla="*/ 344697 h 389250"/>
              <a:gd name="connsiteX98" fmla="*/ 300151 w 389258"/>
              <a:gd name="connsiteY98" fmla="*/ 342353 h 389250"/>
              <a:gd name="connsiteX99" fmla="*/ 286081 w 389258"/>
              <a:gd name="connsiteY99" fmla="*/ 328283 h 389250"/>
              <a:gd name="connsiteX100" fmla="*/ 283736 w 389258"/>
              <a:gd name="connsiteY100" fmla="*/ 325938 h 389250"/>
              <a:gd name="connsiteX101" fmla="*/ 274357 w 389258"/>
              <a:gd name="connsiteY101" fmla="*/ 323594 h 389250"/>
              <a:gd name="connsiteX102" fmla="*/ 269667 w 389258"/>
              <a:gd name="connsiteY102" fmla="*/ 323594 h 389250"/>
              <a:gd name="connsiteX103" fmla="*/ 264977 w 389258"/>
              <a:gd name="connsiteY103" fmla="*/ 325938 h 389250"/>
              <a:gd name="connsiteX104" fmla="*/ 236838 w 389258"/>
              <a:gd name="connsiteY104" fmla="*/ 337663 h 389250"/>
              <a:gd name="connsiteX105" fmla="*/ 232148 w 389258"/>
              <a:gd name="connsiteY105" fmla="*/ 340008 h 389250"/>
              <a:gd name="connsiteX106" fmla="*/ 229803 w 389258"/>
              <a:gd name="connsiteY106" fmla="*/ 342353 h 389250"/>
              <a:gd name="connsiteX107" fmla="*/ 222768 w 389258"/>
              <a:gd name="connsiteY107" fmla="*/ 351732 h 389250"/>
              <a:gd name="connsiteX108" fmla="*/ 222768 w 389258"/>
              <a:gd name="connsiteY108" fmla="*/ 356422 h 389250"/>
              <a:gd name="connsiteX109" fmla="*/ 222768 w 389258"/>
              <a:gd name="connsiteY109" fmla="*/ 372836 h 389250"/>
              <a:gd name="connsiteX110" fmla="*/ 222768 w 389258"/>
              <a:gd name="connsiteY110" fmla="*/ 379871 h 389250"/>
              <a:gd name="connsiteX111" fmla="*/ 218078 w 389258"/>
              <a:gd name="connsiteY111" fmla="*/ 382216 h 389250"/>
              <a:gd name="connsiteX112" fmla="*/ 215733 w 389258"/>
              <a:gd name="connsiteY112" fmla="*/ 389250 h 389250"/>
              <a:gd name="connsiteX113" fmla="*/ 211044 w 389258"/>
              <a:gd name="connsiteY113" fmla="*/ 389250 h 389250"/>
              <a:gd name="connsiteX114" fmla="*/ 178214 w 389258"/>
              <a:gd name="connsiteY114" fmla="*/ 389250 h 389250"/>
              <a:gd name="connsiteX115" fmla="*/ 173525 w 389258"/>
              <a:gd name="connsiteY115" fmla="*/ 389250 h 389250"/>
              <a:gd name="connsiteX116" fmla="*/ 168835 w 389258"/>
              <a:gd name="connsiteY116" fmla="*/ 382216 h 389250"/>
              <a:gd name="connsiteX117" fmla="*/ 164145 w 389258"/>
              <a:gd name="connsiteY117" fmla="*/ 379871 h 389250"/>
              <a:gd name="connsiteX118" fmla="*/ 164145 w 389258"/>
              <a:gd name="connsiteY118" fmla="*/ 372836 h 389250"/>
              <a:gd name="connsiteX119" fmla="*/ 164145 w 389258"/>
              <a:gd name="connsiteY119" fmla="*/ 356422 h 389250"/>
              <a:gd name="connsiteX120" fmla="*/ 164145 w 389258"/>
              <a:gd name="connsiteY120" fmla="*/ 351732 h 389250"/>
              <a:gd name="connsiteX121" fmla="*/ 159455 w 389258"/>
              <a:gd name="connsiteY121" fmla="*/ 342353 h 389250"/>
              <a:gd name="connsiteX122" fmla="*/ 157110 w 389258"/>
              <a:gd name="connsiteY122" fmla="*/ 340008 h 389250"/>
              <a:gd name="connsiteX123" fmla="*/ 150075 w 389258"/>
              <a:gd name="connsiteY123" fmla="*/ 337663 h 389250"/>
              <a:gd name="connsiteX124" fmla="*/ 124281 w 389258"/>
              <a:gd name="connsiteY124" fmla="*/ 325938 h 389250"/>
              <a:gd name="connsiteX125" fmla="*/ 119591 w 389258"/>
              <a:gd name="connsiteY125" fmla="*/ 323594 h 389250"/>
              <a:gd name="connsiteX126" fmla="*/ 112557 w 389258"/>
              <a:gd name="connsiteY126" fmla="*/ 323594 h 389250"/>
              <a:gd name="connsiteX127" fmla="*/ 105522 w 389258"/>
              <a:gd name="connsiteY127" fmla="*/ 325938 h 389250"/>
              <a:gd name="connsiteX128" fmla="*/ 103177 w 389258"/>
              <a:gd name="connsiteY128" fmla="*/ 328283 h 389250"/>
              <a:gd name="connsiteX129" fmla="*/ 89107 w 389258"/>
              <a:gd name="connsiteY129" fmla="*/ 342353 h 389250"/>
              <a:gd name="connsiteX130" fmla="*/ 84417 w 389258"/>
              <a:gd name="connsiteY130" fmla="*/ 344697 h 389250"/>
              <a:gd name="connsiteX131" fmla="*/ 77383 w 389258"/>
              <a:gd name="connsiteY131" fmla="*/ 344697 h 389250"/>
              <a:gd name="connsiteX132" fmla="*/ 72693 w 389258"/>
              <a:gd name="connsiteY132" fmla="*/ 344697 h 389250"/>
              <a:gd name="connsiteX133" fmla="*/ 68003 w 389258"/>
              <a:gd name="connsiteY133" fmla="*/ 342353 h 389250"/>
              <a:gd name="connsiteX134" fmla="*/ 44554 w 389258"/>
              <a:gd name="connsiteY134" fmla="*/ 321249 h 389250"/>
              <a:gd name="connsiteX135" fmla="*/ 42209 w 389258"/>
              <a:gd name="connsiteY135" fmla="*/ 316559 h 389250"/>
              <a:gd name="connsiteX136" fmla="*/ 42209 w 389258"/>
              <a:gd name="connsiteY136" fmla="*/ 309524 h 389250"/>
              <a:gd name="connsiteX137" fmla="*/ 42209 w 389258"/>
              <a:gd name="connsiteY137" fmla="*/ 304834 h 389250"/>
              <a:gd name="connsiteX138" fmla="*/ 44554 w 389258"/>
              <a:gd name="connsiteY138" fmla="*/ 300145 h 389250"/>
              <a:gd name="connsiteX139" fmla="*/ 58623 w 389258"/>
              <a:gd name="connsiteY139" fmla="*/ 286075 h 389250"/>
              <a:gd name="connsiteX140" fmla="*/ 60968 w 389258"/>
              <a:gd name="connsiteY140" fmla="*/ 283731 h 389250"/>
              <a:gd name="connsiteX141" fmla="*/ 65658 w 389258"/>
              <a:gd name="connsiteY141" fmla="*/ 274351 h 389250"/>
              <a:gd name="connsiteX142" fmla="*/ 65658 w 389258"/>
              <a:gd name="connsiteY142" fmla="*/ 269661 h 389250"/>
              <a:gd name="connsiteX143" fmla="*/ 60968 w 389258"/>
              <a:gd name="connsiteY143" fmla="*/ 264972 h 389250"/>
              <a:gd name="connsiteX144" fmla="*/ 51588 w 389258"/>
              <a:gd name="connsiteY144" fmla="*/ 236833 h 389250"/>
              <a:gd name="connsiteX145" fmla="*/ 49243 w 389258"/>
              <a:gd name="connsiteY145" fmla="*/ 232143 h 389250"/>
              <a:gd name="connsiteX146" fmla="*/ 44554 w 389258"/>
              <a:gd name="connsiteY146" fmla="*/ 229798 h 389250"/>
              <a:gd name="connsiteX147" fmla="*/ 37519 w 389258"/>
              <a:gd name="connsiteY147" fmla="*/ 222764 h 389250"/>
              <a:gd name="connsiteX148" fmla="*/ 32829 w 389258"/>
              <a:gd name="connsiteY148" fmla="*/ 222764 h 389250"/>
              <a:gd name="connsiteX149" fmla="*/ 16414 w 389258"/>
              <a:gd name="connsiteY149" fmla="*/ 222764 h 389250"/>
              <a:gd name="connsiteX150" fmla="*/ 7035 w 389258"/>
              <a:gd name="connsiteY150" fmla="*/ 222764 h 389250"/>
              <a:gd name="connsiteX151" fmla="*/ 4690 w 389258"/>
              <a:gd name="connsiteY151" fmla="*/ 218074 h 389250"/>
              <a:gd name="connsiteX152" fmla="*/ 0 w 389258"/>
              <a:gd name="connsiteY152" fmla="*/ 215729 h 389250"/>
              <a:gd name="connsiteX153" fmla="*/ 0 w 389258"/>
              <a:gd name="connsiteY153" fmla="*/ 211039 h 389250"/>
              <a:gd name="connsiteX154" fmla="*/ 0 w 389258"/>
              <a:gd name="connsiteY154" fmla="*/ 178211 h 389250"/>
              <a:gd name="connsiteX155" fmla="*/ 0 w 389258"/>
              <a:gd name="connsiteY155" fmla="*/ 173521 h 389250"/>
              <a:gd name="connsiteX156" fmla="*/ 4690 w 389258"/>
              <a:gd name="connsiteY156" fmla="*/ 168831 h 389250"/>
              <a:gd name="connsiteX157" fmla="*/ 7035 w 389258"/>
              <a:gd name="connsiteY157" fmla="*/ 164142 h 389250"/>
              <a:gd name="connsiteX158" fmla="*/ 16414 w 389258"/>
              <a:gd name="connsiteY158" fmla="*/ 164142 h 389250"/>
              <a:gd name="connsiteX159" fmla="*/ 32829 w 389258"/>
              <a:gd name="connsiteY159" fmla="*/ 164142 h 389250"/>
              <a:gd name="connsiteX160" fmla="*/ 37519 w 389258"/>
              <a:gd name="connsiteY160" fmla="*/ 164142 h 389250"/>
              <a:gd name="connsiteX161" fmla="*/ 44554 w 389258"/>
              <a:gd name="connsiteY161" fmla="*/ 159452 h 389250"/>
              <a:gd name="connsiteX162" fmla="*/ 49243 w 389258"/>
              <a:gd name="connsiteY162" fmla="*/ 157107 h 389250"/>
              <a:gd name="connsiteX163" fmla="*/ 51588 w 389258"/>
              <a:gd name="connsiteY163" fmla="*/ 150072 h 389250"/>
              <a:gd name="connsiteX164" fmla="*/ 60968 w 389258"/>
              <a:gd name="connsiteY164" fmla="*/ 124279 h 389250"/>
              <a:gd name="connsiteX165" fmla="*/ 65658 w 389258"/>
              <a:gd name="connsiteY165" fmla="*/ 117244 h 389250"/>
              <a:gd name="connsiteX166" fmla="*/ 65658 w 389258"/>
              <a:gd name="connsiteY166" fmla="*/ 112554 h 389250"/>
              <a:gd name="connsiteX167" fmla="*/ 60968 w 389258"/>
              <a:gd name="connsiteY167" fmla="*/ 105520 h 389250"/>
              <a:gd name="connsiteX168" fmla="*/ 58623 w 389258"/>
              <a:gd name="connsiteY168" fmla="*/ 103175 h 389250"/>
              <a:gd name="connsiteX169" fmla="*/ 44554 w 389258"/>
              <a:gd name="connsiteY169" fmla="*/ 89106 h 389250"/>
              <a:gd name="connsiteX170" fmla="*/ 42209 w 389258"/>
              <a:gd name="connsiteY170" fmla="*/ 82071 h 389250"/>
              <a:gd name="connsiteX171" fmla="*/ 42209 w 389258"/>
              <a:gd name="connsiteY171" fmla="*/ 77381 h 389250"/>
              <a:gd name="connsiteX172" fmla="*/ 42209 w 389258"/>
              <a:gd name="connsiteY172" fmla="*/ 72691 h 389250"/>
              <a:gd name="connsiteX173" fmla="*/ 44554 w 389258"/>
              <a:gd name="connsiteY173" fmla="*/ 68002 h 389250"/>
              <a:gd name="connsiteX174" fmla="*/ 68003 w 389258"/>
              <a:gd name="connsiteY174" fmla="*/ 44553 h 389250"/>
              <a:gd name="connsiteX175" fmla="*/ 72693 w 389258"/>
              <a:gd name="connsiteY175" fmla="*/ 42208 h 389250"/>
              <a:gd name="connsiteX176" fmla="*/ 77383 w 389258"/>
              <a:gd name="connsiteY176" fmla="*/ 42208 h 389250"/>
              <a:gd name="connsiteX177" fmla="*/ 84417 w 389258"/>
              <a:gd name="connsiteY177" fmla="*/ 42208 h 389250"/>
              <a:gd name="connsiteX178" fmla="*/ 89107 w 389258"/>
              <a:gd name="connsiteY178" fmla="*/ 44553 h 389250"/>
              <a:gd name="connsiteX179" fmla="*/ 103177 w 389258"/>
              <a:gd name="connsiteY179" fmla="*/ 58622 h 389250"/>
              <a:gd name="connsiteX180" fmla="*/ 105522 w 389258"/>
              <a:gd name="connsiteY180" fmla="*/ 60967 h 389250"/>
              <a:gd name="connsiteX181" fmla="*/ 112557 w 389258"/>
              <a:gd name="connsiteY181" fmla="*/ 63312 h 389250"/>
              <a:gd name="connsiteX182" fmla="*/ 119591 w 389258"/>
              <a:gd name="connsiteY182" fmla="*/ 63312 h 389250"/>
              <a:gd name="connsiteX183" fmla="*/ 124281 w 389258"/>
              <a:gd name="connsiteY183" fmla="*/ 60967 h 389250"/>
              <a:gd name="connsiteX184" fmla="*/ 150075 w 389258"/>
              <a:gd name="connsiteY184" fmla="*/ 51587 h 389250"/>
              <a:gd name="connsiteX185" fmla="*/ 157110 w 389258"/>
              <a:gd name="connsiteY185" fmla="*/ 46898 h 389250"/>
              <a:gd name="connsiteX186" fmla="*/ 159455 w 389258"/>
              <a:gd name="connsiteY186" fmla="*/ 44553 h 389250"/>
              <a:gd name="connsiteX187" fmla="*/ 164145 w 389258"/>
              <a:gd name="connsiteY187" fmla="*/ 37518 h 389250"/>
              <a:gd name="connsiteX188" fmla="*/ 164145 w 389258"/>
              <a:gd name="connsiteY188" fmla="*/ 32828 h 389250"/>
              <a:gd name="connsiteX189" fmla="*/ 164145 w 389258"/>
              <a:gd name="connsiteY189" fmla="*/ 16414 h 389250"/>
              <a:gd name="connsiteX190" fmla="*/ 164145 w 389258"/>
              <a:gd name="connsiteY190" fmla="*/ 7035 h 389250"/>
              <a:gd name="connsiteX191" fmla="*/ 168835 w 389258"/>
              <a:gd name="connsiteY191" fmla="*/ 4690 h 38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</a:cxnLst>
            <a:rect l="l" t="t" r="r" b="b"/>
            <a:pathLst>
              <a:path w="389258" h="389250">
                <a:moveTo>
                  <a:pt x="194626" y="120311"/>
                </a:moveTo>
                <a:lnTo>
                  <a:pt x="178370" y="124884"/>
                </a:lnTo>
                <a:lnTo>
                  <a:pt x="164437" y="127171"/>
                </a:lnTo>
                <a:lnTo>
                  <a:pt x="155147" y="134030"/>
                </a:lnTo>
                <a:lnTo>
                  <a:pt x="141214" y="143176"/>
                </a:lnTo>
                <a:lnTo>
                  <a:pt x="131924" y="154609"/>
                </a:lnTo>
                <a:lnTo>
                  <a:pt x="124958" y="166042"/>
                </a:lnTo>
                <a:lnTo>
                  <a:pt x="122635" y="179761"/>
                </a:lnTo>
                <a:lnTo>
                  <a:pt x="120313" y="195766"/>
                </a:lnTo>
                <a:lnTo>
                  <a:pt x="122635" y="211772"/>
                </a:lnTo>
                <a:lnTo>
                  <a:pt x="124958" y="223205"/>
                </a:lnTo>
                <a:lnTo>
                  <a:pt x="131924" y="234637"/>
                </a:lnTo>
                <a:lnTo>
                  <a:pt x="141214" y="248356"/>
                </a:lnTo>
                <a:lnTo>
                  <a:pt x="155147" y="255216"/>
                </a:lnTo>
                <a:lnTo>
                  <a:pt x="164437" y="264362"/>
                </a:lnTo>
                <a:lnTo>
                  <a:pt x="178370" y="266649"/>
                </a:lnTo>
                <a:lnTo>
                  <a:pt x="194626" y="268935"/>
                </a:lnTo>
                <a:lnTo>
                  <a:pt x="210883" y="266649"/>
                </a:lnTo>
                <a:lnTo>
                  <a:pt x="222494" y="264362"/>
                </a:lnTo>
                <a:lnTo>
                  <a:pt x="234106" y="255216"/>
                </a:lnTo>
                <a:lnTo>
                  <a:pt x="248039" y="248356"/>
                </a:lnTo>
                <a:lnTo>
                  <a:pt x="255006" y="234637"/>
                </a:lnTo>
                <a:lnTo>
                  <a:pt x="264295" y="223205"/>
                </a:lnTo>
                <a:lnTo>
                  <a:pt x="266618" y="211772"/>
                </a:lnTo>
                <a:lnTo>
                  <a:pt x="268940" y="195766"/>
                </a:lnTo>
                <a:lnTo>
                  <a:pt x="266618" y="179761"/>
                </a:lnTo>
                <a:lnTo>
                  <a:pt x="264295" y="166042"/>
                </a:lnTo>
                <a:lnTo>
                  <a:pt x="255006" y="154609"/>
                </a:lnTo>
                <a:lnTo>
                  <a:pt x="248039" y="143176"/>
                </a:lnTo>
                <a:lnTo>
                  <a:pt x="234106" y="134030"/>
                </a:lnTo>
                <a:lnTo>
                  <a:pt x="222494" y="127171"/>
                </a:lnTo>
                <a:lnTo>
                  <a:pt x="210883" y="124884"/>
                </a:lnTo>
                <a:close/>
                <a:moveTo>
                  <a:pt x="173525" y="0"/>
                </a:moveTo>
                <a:lnTo>
                  <a:pt x="178214" y="0"/>
                </a:lnTo>
                <a:lnTo>
                  <a:pt x="211044" y="0"/>
                </a:lnTo>
                <a:lnTo>
                  <a:pt x="215733" y="0"/>
                </a:lnTo>
                <a:lnTo>
                  <a:pt x="218078" y="4690"/>
                </a:lnTo>
                <a:lnTo>
                  <a:pt x="222768" y="7035"/>
                </a:lnTo>
                <a:lnTo>
                  <a:pt x="222768" y="16414"/>
                </a:lnTo>
                <a:lnTo>
                  <a:pt x="222768" y="32828"/>
                </a:lnTo>
                <a:lnTo>
                  <a:pt x="222768" y="37518"/>
                </a:lnTo>
                <a:lnTo>
                  <a:pt x="229803" y="44553"/>
                </a:lnTo>
                <a:lnTo>
                  <a:pt x="232148" y="46898"/>
                </a:lnTo>
                <a:lnTo>
                  <a:pt x="236838" y="51587"/>
                </a:lnTo>
                <a:lnTo>
                  <a:pt x="264977" y="60967"/>
                </a:lnTo>
                <a:lnTo>
                  <a:pt x="269667" y="63312"/>
                </a:lnTo>
                <a:lnTo>
                  <a:pt x="274357" y="63312"/>
                </a:lnTo>
                <a:lnTo>
                  <a:pt x="283736" y="60967"/>
                </a:lnTo>
                <a:lnTo>
                  <a:pt x="286081" y="58622"/>
                </a:lnTo>
                <a:lnTo>
                  <a:pt x="300151" y="44553"/>
                </a:lnTo>
                <a:lnTo>
                  <a:pt x="304841" y="42208"/>
                </a:lnTo>
                <a:lnTo>
                  <a:pt x="309530" y="42208"/>
                </a:lnTo>
                <a:lnTo>
                  <a:pt x="316565" y="42208"/>
                </a:lnTo>
                <a:lnTo>
                  <a:pt x="321255" y="44553"/>
                </a:lnTo>
                <a:lnTo>
                  <a:pt x="342359" y="68002"/>
                </a:lnTo>
                <a:lnTo>
                  <a:pt x="344704" y="72691"/>
                </a:lnTo>
                <a:lnTo>
                  <a:pt x="344704" y="77381"/>
                </a:lnTo>
                <a:lnTo>
                  <a:pt x="344704" y="82071"/>
                </a:lnTo>
                <a:lnTo>
                  <a:pt x="342359" y="89106"/>
                </a:lnTo>
                <a:lnTo>
                  <a:pt x="328290" y="103175"/>
                </a:lnTo>
                <a:lnTo>
                  <a:pt x="325945" y="105520"/>
                </a:lnTo>
                <a:lnTo>
                  <a:pt x="323600" y="112554"/>
                </a:lnTo>
                <a:lnTo>
                  <a:pt x="323600" y="117244"/>
                </a:lnTo>
                <a:lnTo>
                  <a:pt x="325945" y="124279"/>
                </a:lnTo>
                <a:lnTo>
                  <a:pt x="337670" y="150072"/>
                </a:lnTo>
                <a:lnTo>
                  <a:pt x="340015" y="157107"/>
                </a:lnTo>
                <a:lnTo>
                  <a:pt x="342359" y="159452"/>
                </a:lnTo>
                <a:lnTo>
                  <a:pt x="351739" y="164142"/>
                </a:lnTo>
                <a:lnTo>
                  <a:pt x="356429" y="164142"/>
                </a:lnTo>
                <a:lnTo>
                  <a:pt x="372844" y="164142"/>
                </a:lnTo>
                <a:lnTo>
                  <a:pt x="379878" y="164142"/>
                </a:lnTo>
                <a:lnTo>
                  <a:pt x="382223" y="168831"/>
                </a:lnTo>
                <a:lnTo>
                  <a:pt x="389258" y="173521"/>
                </a:lnTo>
                <a:lnTo>
                  <a:pt x="389258" y="178211"/>
                </a:lnTo>
                <a:lnTo>
                  <a:pt x="389258" y="211039"/>
                </a:lnTo>
                <a:lnTo>
                  <a:pt x="389258" y="215729"/>
                </a:lnTo>
                <a:lnTo>
                  <a:pt x="382223" y="218074"/>
                </a:lnTo>
                <a:lnTo>
                  <a:pt x="379878" y="222764"/>
                </a:lnTo>
                <a:lnTo>
                  <a:pt x="372844" y="222764"/>
                </a:lnTo>
                <a:lnTo>
                  <a:pt x="356429" y="222764"/>
                </a:lnTo>
                <a:lnTo>
                  <a:pt x="351739" y="227453"/>
                </a:lnTo>
                <a:lnTo>
                  <a:pt x="342359" y="229798"/>
                </a:lnTo>
                <a:lnTo>
                  <a:pt x="340015" y="232143"/>
                </a:lnTo>
                <a:lnTo>
                  <a:pt x="337670" y="236833"/>
                </a:lnTo>
                <a:lnTo>
                  <a:pt x="325945" y="264972"/>
                </a:lnTo>
                <a:lnTo>
                  <a:pt x="323600" y="269661"/>
                </a:lnTo>
                <a:lnTo>
                  <a:pt x="323600" y="274351"/>
                </a:lnTo>
                <a:lnTo>
                  <a:pt x="325945" y="283731"/>
                </a:lnTo>
                <a:lnTo>
                  <a:pt x="328290" y="286075"/>
                </a:lnTo>
                <a:lnTo>
                  <a:pt x="342359" y="300145"/>
                </a:lnTo>
                <a:lnTo>
                  <a:pt x="344704" y="304834"/>
                </a:lnTo>
                <a:lnTo>
                  <a:pt x="344704" y="309524"/>
                </a:lnTo>
                <a:lnTo>
                  <a:pt x="344704" y="316559"/>
                </a:lnTo>
                <a:lnTo>
                  <a:pt x="342359" y="321249"/>
                </a:lnTo>
                <a:lnTo>
                  <a:pt x="321255" y="342353"/>
                </a:lnTo>
                <a:lnTo>
                  <a:pt x="316565" y="344697"/>
                </a:lnTo>
                <a:lnTo>
                  <a:pt x="309530" y="344697"/>
                </a:lnTo>
                <a:lnTo>
                  <a:pt x="304841" y="344697"/>
                </a:lnTo>
                <a:lnTo>
                  <a:pt x="300151" y="342353"/>
                </a:lnTo>
                <a:lnTo>
                  <a:pt x="286081" y="328283"/>
                </a:lnTo>
                <a:lnTo>
                  <a:pt x="283736" y="325938"/>
                </a:lnTo>
                <a:lnTo>
                  <a:pt x="274357" y="323594"/>
                </a:lnTo>
                <a:lnTo>
                  <a:pt x="269667" y="323594"/>
                </a:lnTo>
                <a:lnTo>
                  <a:pt x="264977" y="325938"/>
                </a:lnTo>
                <a:lnTo>
                  <a:pt x="236838" y="337663"/>
                </a:lnTo>
                <a:lnTo>
                  <a:pt x="232148" y="340008"/>
                </a:lnTo>
                <a:lnTo>
                  <a:pt x="229803" y="342353"/>
                </a:lnTo>
                <a:lnTo>
                  <a:pt x="222768" y="351732"/>
                </a:lnTo>
                <a:lnTo>
                  <a:pt x="222768" y="356422"/>
                </a:lnTo>
                <a:lnTo>
                  <a:pt x="222768" y="372836"/>
                </a:lnTo>
                <a:lnTo>
                  <a:pt x="222768" y="379871"/>
                </a:lnTo>
                <a:lnTo>
                  <a:pt x="218078" y="382216"/>
                </a:lnTo>
                <a:lnTo>
                  <a:pt x="215733" y="389250"/>
                </a:lnTo>
                <a:lnTo>
                  <a:pt x="211044" y="389250"/>
                </a:lnTo>
                <a:lnTo>
                  <a:pt x="178214" y="389250"/>
                </a:lnTo>
                <a:lnTo>
                  <a:pt x="173525" y="389250"/>
                </a:lnTo>
                <a:lnTo>
                  <a:pt x="168835" y="382216"/>
                </a:lnTo>
                <a:lnTo>
                  <a:pt x="164145" y="379871"/>
                </a:lnTo>
                <a:lnTo>
                  <a:pt x="164145" y="372836"/>
                </a:lnTo>
                <a:lnTo>
                  <a:pt x="164145" y="356422"/>
                </a:lnTo>
                <a:lnTo>
                  <a:pt x="164145" y="351732"/>
                </a:lnTo>
                <a:lnTo>
                  <a:pt x="159455" y="342353"/>
                </a:lnTo>
                <a:lnTo>
                  <a:pt x="157110" y="340008"/>
                </a:lnTo>
                <a:lnTo>
                  <a:pt x="150075" y="337663"/>
                </a:lnTo>
                <a:lnTo>
                  <a:pt x="124281" y="325938"/>
                </a:lnTo>
                <a:lnTo>
                  <a:pt x="119591" y="323594"/>
                </a:lnTo>
                <a:lnTo>
                  <a:pt x="112557" y="323594"/>
                </a:lnTo>
                <a:lnTo>
                  <a:pt x="105522" y="325938"/>
                </a:lnTo>
                <a:lnTo>
                  <a:pt x="103177" y="328283"/>
                </a:lnTo>
                <a:lnTo>
                  <a:pt x="89107" y="342353"/>
                </a:lnTo>
                <a:lnTo>
                  <a:pt x="84417" y="344697"/>
                </a:lnTo>
                <a:lnTo>
                  <a:pt x="77383" y="344697"/>
                </a:lnTo>
                <a:lnTo>
                  <a:pt x="72693" y="344697"/>
                </a:lnTo>
                <a:lnTo>
                  <a:pt x="68003" y="342353"/>
                </a:lnTo>
                <a:lnTo>
                  <a:pt x="44554" y="321249"/>
                </a:lnTo>
                <a:lnTo>
                  <a:pt x="42209" y="316559"/>
                </a:lnTo>
                <a:lnTo>
                  <a:pt x="42209" y="309524"/>
                </a:lnTo>
                <a:lnTo>
                  <a:pt x="42209" y="304834"/>
                </a:lnTo>
                <a:lnTo>
                  <a:pt x="44554" y="300145"/>
                </a:lnTo>
                <a:lnTo>
                  <a:pt x="58623" y="286075"/>
                </a:lnTo>
                <a:lnTo>
                  <a:pt x="60968" y="283731"/>
                </a:lnTo>
                <a:lnTo>
                  <a:pt x="65658" y="274351"/>
                </a:lnTo>
                <a:lnTo>
                  <a:pt x="65658" y="269661"/>
                </a:lnTo>
                <a:lnTo>
                  <a:pt x="60968" y="264972"/>
                </a:lnTo>
                <a:lnTo>
                  <a:pt x="51588" y="236833"/>
                </a:lnTo>
                <a:lnTo>
                  <a:pt x="49243" y="232143"/>
                </a:lnTo>
                <a:lnTo>
                  <a:pt x="44554" y="229798"/>
                </a:lnTo>
                <a:lnTo>
                  <a:pt x="37519" y="222764"/>
                </a:lnTo>
                <a:lnTo>
                  <a:pt x="32829" y="222764"/>
                </a:lnTo>
                <a:lnTo>
                  <a:pt x="16414" y="222764"/>
                </a:lnTo>
                <a:lnTo>
                  <a:pt x="7035" y="222764"/>
                </a:lnTo>
                <a:lnTo>
                  <a:pt x="4690" y="218074"/>
                </a:lnTo>
                <a:lnTo>
                  <a:pt x="0" y="215729"/>
                </a:lnTo>
                <a:lnTo>
                  <a:pt x="0" y="211039"/>
                </a:lnTo>
                <a:lnTo>
                  <a:pt x="0" y="178211"/>
                </a:lnTo>
                <a:lnTo>
                  <a:pt x="0" y="173521"/>
                </a:lnTo>
                <a:lnTo>
                  <a:pt x="4690" y="168831"/>
                </a:lnTo>
                <a:lnTo>
                  <a:pt x="7035" y="164142"/>
                </a:lnTo>
                <a:lnTo>
                  <a:pt x="16414" y="164142"/>
                </a:lnTo>
                <a:lnTo>
                  <a:pt x="32829" y="164142"/>
                </a:lnTo>
                <a:lnTo>
                  <a:pt x="37519" y="164142"/>
                </a:lnTo>
                <a:lnTo>
                  <a:pt x="44554" y="159452"/>
                </a:lnTo>
                <a:lnTo>
                  <a:pt x="49243" y="157107"/>
                </a:lnTo>
                <a:lnTo>
                  <a:pt x="51588" y="150072"/>
                </a:lnTo>
                <a:lnTo>
                  <a:pt x="60968" y="124279"/>
                </a:lnTo>
                <a:lnTo>
                  <a:pt x="65658" y="117244"/>
                </a:lnTo>
                <a:lnTo>
                  <a:pt x="65658" y="112554"/>
                </a:lnTo>
                <a:lnTo>
                  <a:pt x="60968" y="105520"/>
                </a:lnTo>
                <a:lnTo>
                  <a:pt x="58623" y="103175"/>
                </a:lnTo>
                <a:lnTo>
                  <a:pt x="44554" y="89106"/>
                </a:lnTo>
                <a:lnTo>
                  <a:pt x="42209" y="82071"/>
                </a:lnTo>
                <a:lnTo>
                  <a:pt x="42209" y="77381"/>
                </a:lnTo>
                <a:lnTo>
                  <a:pt x="42209" y="72691"/>
                </a:lnTo>
                <a:lnTo>
                  <a:pt x="44554" y="68002"/>
                </a:lnTo>
                <a:lnTo>
                  <a:pt x="68003" y="44553"/>
                </a:lnTo>
                <a:lnTo>
                  <a:pt x="72693" y="42208"/>
                </a:lnTo>
                <a:lnTo>
                  <a:pt x="77383" y="42208"/>
                </a:lnTo>
                <a:lnTo>
                  <a:pt x="84417" y="42208"/>
                </a:lnTo>
                <a:lnTo>
                  <a:pt x="89107" y="44553"/>
                </a:lnTo>
                <a:lnTo>
                  <a:pt x="103177" y="58622"/>
                </a:lnTo>
                <a:lnTo>
                  <a:pt x="105522" y="60967"/>
                </a:lnTo>
                <a:lnTo>
                  <a:pt x="112557" y="63312"/>
                </a:lnTo>
                <a:lnTo>
                  <a:pt x="119591" y="63312"/>
                </a:lnTo>
                <a:lnTo>
                  <a:pt x="124281" y="60967"/>
                </a:lnTo>
                <a:lnTo>
                  <a:pt x="150075" y="51587"/>
                </a:lnTo>
                <a:lnTo>
                  <a:pt x="157110" y="46898"/>
                </a:lnTo>
                <a:lnTo>
                  <a:pt x="159455" y="44553"/>
                </a:lnTo>
                <a:lnTo>
                  <a:pt x="164145" y="37518"/>
                </a:lnTo>
                <a:lnTo>
                  <a:pt x="164145" y="32828"/>
                </a:lnTo>
                <a:lnTo>
                  <a:pt x="164145" y="16414"/>
                </a:lnTo>
                <a:lnTo>
                  <a:pt x="164145" y="7035"/>
                </a:lnTo>
                <a:lnTo>
                  <a:pt x="168835" y="469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  <a:noAutofit/>
          </a:bodyPr>
          <a:lstStyle/>
          <a:p>
            <a:pPr defTabSz="1219170"/>
            <a:endParaRPr lang="zh-CN" altLang="en-US" sz="2400">
              <a:solidFill>
                <a:srgbClr val="BE4384"/>
              </a:solidFill>
              <a:latin typeface="Book Antiqua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684085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2C47DB6A-68DA-4561-A222-F430D2D93A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3973" y="0"/>
            <a:ext cx="7328027" cy="3901778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076A032A-6383-4675-9AFF-B7A95C5A42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206349"/>
            <a:ext cx="8608298" cy="4651651"/>
          </a:xfrm>
          <a:prstGeom prst="rect">
            <a:avLst/>
          </a:prstGeom>
        </p:spPr>
      </p:pic>
      <p:sp>
        <p:nvSpPr>
          <p:cNvPr id="12" name="矩形: 圆角 11">
            <a:extLst>
              <a:ext uri="{FF2B5EF4-FFF2-40B4-BE49-F238E27FC236}">
                <a16:creationId xmlns:a16="http://schemas.microsoft.com/office/drawing/2014/main" id="{9F7F4B71-B7D2-45ED-B135-E858FE217ED7}"/>
              </a:ext>
            </a:extLst>
          </p:cNvPr>
          <p:cNvSpPr/>
          <p:nvPr/>
        </p:nvSpPr>
        <p:spPr>
          <a:xfrm>
            <a:off x="1038225" y="803562"/>
            <a:ext cx="10115550" cy="5250877"/>
          </a:xfrm>
          <a:prstGeom prst="roundRect">
            <a:avLst>
              <a:gd name="adj" fmla="val 3062"/>
            </a:avLst>
          </a:prstGeom>
          <a:solidFill>
            <a:srgbClr val="6C934D">
              <a:alpha val="4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: 圆角 12">
            <a:extLst>
              <a:ext uri="{FF2B5EF4-FFF2-40B4-BE49-F238E27FC236}">
                <a16:creationId xmlns:a16="http://schemas.microsoft.com/office/drawing/2014/main" id="{3C70142E-1EDE-408C-9AF6-2B845F87F76C}"/>
              </a:ext>
            </a:extLst>
          </p:cNvPr>
          <p:cNvSpPr/>
          <p:nvPr/>
        </p:nvSpPr>
        <p:spPr>
          <a:xfrm>
            <a:off x="1181100" y="945688"/>
            <a:ext cx="9829800" cy="4966624"/>
          </a:xfrm>
          <a:prstGeom prst="roundRect">
            <a:avLst>
              <a:gd name="adj" fmla="val 238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7" name="图片 16">
            <a:extLst>
              <a:ext uri="{FF2B5EF4-FFF2-40B4-BE49-F238E27FC236}">
                <a16:creationId xmlns:a16="http://schemas.microsoft.com/office/drawing/2014/main" id="{EBF26E05-7231-44C3-853C-8F0B2EBD37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70577" y="4193817"/>
            <a:ext cx="3121423" cy="2664183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id="{FE8F11E3-8E86-4E36-A666-849B066A792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5495" y="0"/>
            <a:ext cx="2920237" cy="2109399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id="{3E4D8BCD-5113-4B4A-A99B-3458B13ED9A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flipH="1">
            <a:off x="208365" y="4399278"/>
            <a:ext cx="2432515" cy="1810669"/>
          </a:xfrm>
          <a:prstGeom prst="rect">
            <a:avLst/>
          </a:prstGeom>
        </p:spPr>
      </p:pic>
      <p:sp>
        <p:nvSpPr>
          <p:cNvPr id="26" name="文本框 25">
            <a:extLst>
              <a:ext uri="{FF2B5EF4-FFF2-40B4-BE49-F238E27FC236}">
                <a16:creationId xmlns:a16="http://schemas.microsoft.com/office/drawing/2014/main" id="{CC243B96-D077-4A4E-9FE5-9380A69BFB52}"/>
              </a:ext>
            </a:extLst>
          </p:cNvPr>
          <p:cNvSpPr txBox="1"/>
          <p:nvPr/>
        </p:nvSpPr>
        <p:spPr>
          <a:xfrm>
            <a:off x="1782974" y="2830640"/>
            <a:ext cx="415109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/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请在此处输入标题名称</a:t>
            </a:r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id="{92C9C7B3-7997-4B51-8B14-1B6C13E1BD3A}"/>
              </a:ext>
            </a:extLst>
          </p:cNvPr>
          <p:cNvSpPr/>
          <p:nvPr/>
        </p:nvSpPr>
        <p:spPr>
          <a:xfrm>
            <a:off x="3554201" y="3307693"/>
            <a:ext cx="2379863" cy="26161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/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Please add a content title</a:t>
            </a: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18EA4CC4-04D7-49AA-ADBC-A52EE310A8E9}"/>
              </a:ext>
            </a:extLst>
          </p:cNvPr>
          <p:cNvSpPr txBox="1"/>
          <p:nvPr/>
        </p:nvSpPr>
        <p:spPr>
          <a:xfrm>
            <a:off x="4525059" y="2297661"/>
            <a:ext cx="1409005" cy="36933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/>
            <a:r>
              <a:rPr lang="en-US" altLang="zh-CN" dirty="0">
                <a:solidFill>
                  <a:srgbClr val="6C934D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PART 02</a:t>
            </a:r>
            <a:endParaRPr lang="zh-CN" altLang="en-US" dirty="0">
              <a:solidFill>
                <a:srgbClr val="6C934D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pic>
        <p:nvPicPr>
          <p:cNvPr id="29" name="图片 28">
            <a:extLst>
              <a:ext uri="{FF2B5EF4-FFF2-40B4-BE49-F238E27FC236}">
                <a16:creationId xmlns:a16="http://schemas.microsoft.com/office/drawing/2014/main" id="{98A8EE73-4C5C-4090-B3F7-2BEB78A27738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4064" y="1269642"/>
            <a:ext cx="5076836" cy="5076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35205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2C47DB6A-68DA-4561-A222-F430D2D93A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3973" y="0"/>
            <a:ext cx="7328027" cy="3901778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076A032A-6383-4675-9AFF-B7A95C5A42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206349"/>
            <a:ext cx="8608298" cy="4651651"/>
          </a:xfrm>
          <a:prstGeom prst="rect">
            <a:avLst/>
          </a:prstGeom>
        </p:spPr>
      </p:pic>
      <p:grpSp>
        <p:nvGrpSpPr>
          <p:cNvPr id="2" name="组合 1">
            <a:extLst>
              <a:ext uri="{FF2B5EF4-FFF2-40B4-BE49-F238E27FC236}">
                <a16:creationId xmlns:a16="http://schemas.microsoft.com/office/drawing/2014/main" id="{4EB48CDF-0EE2-468C-8159-0B4B25E79127}"/>
              </a:ext>
            </a:extLst>
          </p:cNvPr>
          <p:cNvGrpSpPr/>
          <p:nvPr/>
        </p:nvGrpSpPr>
        <p:grpSpPr>
          <a:xfrm>
            <a:off x="304800" y="393594"/>
            <a:ext cx="11582400" cy="6070812"/>
            <a:chOff x="1038225" y="803562"/>
            <a:chExt cx="10115550" cy="5250877"/>
          </a:xfrm>
        </p:grpSpPr>
        <p:sp>
          <p:nvSpPr>
            <p:cNvPr id="12" name="矩形: 圆角 11">
              <a:extLst>
                <a:ext uri="{FF2B5EF4-FFF2-40B4-BE49-F238E27FC236}">
                  <a16:creationId xmlns:a16="http://schemas.microsoft.com/office/drawing/2014/main" id="{9F7F4B71-B7D2-45ED-B135-E858FE217ED7}"/>
                </a:ext>
              </a:extLst>
            </p:cNvPr>
            <p:cNvSpPr/>
            <p:nvPr/>
          </p:nvSpPr>
          <p:spPr>
            <a:xfrm>
              <a:off x="1038225" y="803562"/>
              <a:ext cx="10115550" cy="5250877"/>
            </a:xfrm>
            <a:prstGeom prst="roundRect">
              <a:avLst>
                <a:gd name="adj" fmla="val 3062"/>
              </a:avLst>
            </a:prstGeom>
            <a:solidFill>
              <a:srgbClr val="6C934D">
                <a:alpha val="4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: 圆角 12">
              <a:extLst>
                <a:ext uri="{FF2B5EF4-FFF2-40B4-BE49-F238E27FC236}">
                  <a16:creationId xmlns:a16="http://schemas.microsoft.com/office/drawing/2014/main" id="{3C70142E-1EDE-408C-9AF6-2B845F87F76C}"/>
                </a:ext>
              </a:extLst>
            </p:cNvPr>
            <p:cNvSpPr/>
            <p:nvPr/>
          </p:nvSpPr>
          <p:spPr>
            <a:xfrm>
              <a:off x="1181100" y="945688"/>
              <a:ext cx="9829800" cy="4966624"/>
            </a:xfrm>
            <a:prstGeom prst="roundRect">
              <a:avLst>
                <a:gd name="adj" fmla="val 2382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7" name="图片 16">
            <a:extLst>
              <a:ext uri="{FF2B5EF4-FFF2-40B4-BE49-F238E27FC236}">
                <a16:creationId xmlns:a16="http://schemas.microsoft.com/office/drawing/2014/main" id="{EBF26E05-7231-44C3-853C-8F0B2EBD37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18700" y="4917703"/>
            <a:ext cx="2273300" cy="1940297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id="{FE8F11E3-8E86-4E36-A666-849B066A792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5495" y="0"/>
            <a:ext cx="2143695" cy="1548473"/>
          </a:xfrm>
          <a:prstGeom prst="rect">
            <a:avLst/>
          </a:prstGeom>
        </p:spPr>
      </p:pic>
      <p:grpSp>
        <p:nvGrpSpPr>
          <p:cNvPr id="15" name="组合 14">
            <a:extLst>
              <a:ext uri="{FF2B5EF4-FFF2-40B4-BE49-F238E27FC236}">
                <a16:creationId xmlns:a16="http://schemas.microsoft.com/office/drawing/2014/main" id="{C9B75C32-576E-40AB-A69B-60460D781BA6}"/>
              </a:ext>
            </a:extLst>
          </p:cNvPr>
          <p:cNvGrpSpPr/>
          <p:nvPr/>
        </p:nvGrpSpPr>
        <p:grpSpPr>
          <a:xfrm>
            <a:off x="4660900" y="736454"/>
            <a:ext cx="2870200" cy="907940"/>
            <a:chOff x="4660900" y="3257993"/>
            <a:chExt cx="2870200" cy="907940"/>
          </a:xfrm>
        </p:grpSpPr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id="{CDF3F281-A752-49CB-9267-DD0242C301CB}"/>
                </a:ext>
              </a:extLst>
            </p:cNvPr>
            <p:cNvSpPr txBox="1"/>
            <p:nvPr/>
          </p:nvSpPr>
          <p:spPr>
            <a:xfrm>
              <a:off x="4660900" y="3257993"/>
              <a:ext cx="2870200" cy="52322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dist"/>
              <a:r>
                <a:rPr lang="zh-CN" altLang="en-US" sz="2800" b="1" dirty="0">
                  <a:solidFill>
                    <a:srgbClr val="6C934D"/>
                  </a:solidFill>
                  <a:latin typeface="+mj-ea"/>
                  <a:ea typeface="+mj-ea"/>
                </a:rPr>
                <a:t>此处输入标题</a:t>
              </a:r>
            </a:p>
          </p:txBody>
        </p:sp>
        <p:sp>
          <p:nvSpPr>
            <p:cNvPr id="19" name="矩形 18">
              <a:extLst>
                <a:ext uri="{FF2B5EF4-FFF2-40B4-BE49-F238E27FC236}">
                  <a16:creationId xmlns:a16="http://schemas.microsoft.com/office/drawing/2014/main" id="{58C7FED7-6782-40D8-BB36-B20D2CB59E19}"/>
                </a:ext>
              </a:extLst>
            </p:cNvPr>
            <p:cNvSpPr/>
            <p:nvPr/>
          </p:nvSpPr>
          <p:spPr>
            <a:xfrm>
              <a:off x="4906069" y="3735046"/>
              <a:ext cx="2379863" cy="430887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zh-CN" alt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</a:rPr>
                <a:t>Please add a content title</a:t>
              </a:r>
            </a:p>
          </p:txBody>
        </p:sp>
      </p:grpSp>
      <p:sp>
        <p:nvSpPr>
          <p:cNvPr id="14" name="Freeform 5">
            <a:extLst>
              <a:ext uri="{FF2B5EF4-FFF2-40B4-BE49-F238E27FC236}">
                <a16:creationId xmlns:a16="http://schemas.microsoft.com/office/drawing/2014/main" id="{F3F01987-A678-4741-8FDC-ECAD8C537BF7}"/>
              </a:ext>
            </a:extLst>
          </p:cNvPr>
          <p:cNvSpPr/>
          <p:nvPr/>
        </p:nvSpPr>
        <p:spPr bwMode="auto">
          <a:xfrm>
            <a:off x="1700621" y="2732728"/>
            <a:ext cx="2109611" cy="1298221"/>
          </a:xfrm>
          <a:custGeom>
            <a:avLst/>
            <a:gdLst>
              <a:gd name="T0" fmla="*/ 1232 w 1300"/>
              <a:gd name="T1" fmla="*/ 622 h 800"/>
              <a:gd name="T2" fmla="*/ 1232 w 1300"/>
              <a:gd name="T3" fmla="*/ 590 h 800"/>
              <a:gd name="T4" fmla="*/ 1226 w 1300"/>
              <a:gd name="T5" fmla="*/ 528 h 800"/>
              <a:gd name="T6" fmla="*/ 1212 w 1300"/>
              <a:gd name="T7" fmla="*/ 468 h 800"/>
              <a:gd name="T8" fmla="*/ 1194 w 1300"/>
              <a:gd name="T9" fmla="*/ 408 h 800"/>
              <a:gd name="T10" fmla="*/ 1170 w 1300"/>
              <a:gd name="T11" fmla="*/ 354 h 800"/>
              <a:gd name="T12" fmla="*/ 1142 w 1300"/>
              <a:gd name="T13" fmla="*/ 300 h 800"/>
              <a:gd name="T14" fmla="*/ 1108 w 1300"/>
              <a:gd name="T15" fmla="*/ 250 h 800"/>
              <a:gd name="T16" fmla="*/ 1070 w 1300"/>
              <a:gd name="T17" fmla="*/ 204 h 800"/>
              <a:gd name="T18" fmla="*/ 1028 w 1300"/>
              <a:gd name="T19" fmla="*/ 162 h 800"/>
              <a:gd name="T20" fmla="*/ 982 w 1300"/>
              <a:gd name="T21" fmla="*/ 124 h 800"/>
              <a:gd name="T22" fmla="*/ 932 w 1300"/>
              <a:gd name="T23" fmla="*/ 90 h 800"/>
              <a:gd name="T24" fmla="*/ 880 w 1300"/>
              <a:gd name="T25" fmla="*/ 62 h 800"/>
              <a:gd name="T26" fmla="*/ 824 w 1300"/>
              <a:gd name="T27" fmla="*/ 38 h 800"/>
              <a:gd name="T28" fmla="*/ 766 w 1300"/>
              <a:gd name="T29" fmla="*/ 20 h 800"/>
              <a:gd name="T30" fmla="*/ 704 w 1300"/>
              <a:gd name="T31" fmla="*/ 8 h 800"/>
              <a:gd name="T32" fmla="*/ 642 w 1300"/>
              <a:gd name="T33" fmla="*/ 2 h 800"/>
              <a:gd name="T34" fmla="*/ 610 w 1300"/>
              <a:gd name="T35" fmla="*/ 0 h 800"/>
              <a:gd name="T36" fmla="*/ 556 w 1300"/>
              <a:gd name="T37" fmla="*/ 4 h 800"/>
              <a:gd name="T38" fmla="*/ 450 w 1300"/>
              <a:gd name="T39" fmla="*/ 22 h 800"/>
              <a:gd name="T40" fmla="*/ 350 w 1300"/>
              <a:gd name="T41" fmla="*/ 58 h 800"/>
              <a:gd name="T42" fmla="*/ 260 w 1300"/>
              <a:gd name="T43" fmla="*/ 110 h 800"/>
              <a:gd name="T44" fmla="*/ 180 w 1300"/>
              <a:gd name="T45" fmla="*/ 174 h 800"/>
              <a:gd name="T46" fmla="*/ 110 w 1300"/>
              <a:gd name="T47" fmla="*/ 252 h 800"/>
              <a:gd name="T48" fmla="*/ 56 w 1300"/>
              <a:gd name="T49" fmla="*/ 340 h 800"/>
              <a:gd name="T50" fmla="*/ 16 w 1300"/>
              <a:gd name="T51" fmla="*/ 438 h 800"/>
              <a:gd name="T52" fmla="*/ 2 w 1300"/>
              <a:gd name="T53" fmla="*/ 490 h 800"/>
              <a:gd name="T54" fmla="*/ 0 w 1300"/>
              <a:gd name="T55" fmla="*/ 514 h 800"/>
              <a:gd name="T56" fmla="*/ 4 w 1300"/>
              <a:gd name="T57" fmla="*/ 540 h 800"/>
              <a:gd name="T58" fmla="*/ 12 w 1300"/>
              <a:gd name="T59" fmla="*/ 562 h 800"/>
              <a:gd name="T60" fmla="*/ 24 w 1300"/>
              <a:gd name="T61" fmla="*/ 582 h 800"/>
              <a:gd name="T62" fmla="*/ 42 w 1300"/>
              <a:gd name="T63" fmla="*/ 598 h 800"/>
              <a:gd name="T64" fmla="*/ 62 w 1300"/>
              <a:gd name="T65" fmla="*/ 612 h 800"/>
              <a:gd name="T66" fmla="*/ 84 w 1300"/>
              <a:gd name="T67" fmla="*/ 620 h 800"/>
              <a:gd name="T68" fmla="*/ 110 w 1300"/>
              <a:gd name="T69" fmla="*/ 622 h 800"/>
              <a:gd name="T70" fmla="*/ 110 w 1300"/>
              <a:gd name="T71" fmla="*/ 622 h 800"/>
              <a:gd name="T72" fmla="*/ 146 w 1300"/>
              <a:gd name="T73" fmla="*/ 616 h 800"/>
              <a:gd name="T74" fmla="*/ 178 w 1300"/>
              <a:gd name="T75" fmla="*/ 598 h 800"/>
              <a:gd name="T76" fmla="*/ 202 w 1300"/>
              <a:gd name="T77" fmla="*/ 572 h 800"/>
              <a:gd name="T78" fmla="*/ 216 w 1300"/>
              <a:gd name="T79" fmla="*/ 536 h 800"/>
              <a:gd name="T80" fmla="*/ 226 w 1300"/>
              <a:gd name="T81" fmla="*/ 504 h 800"/>
              <a:gd name="T82" fmla="*/ 252 w 1300"/>
              <a:gd name="T83" fmla="*/ 440 h 800"/>
              <a:gd name="T84" fmla="*/ 286 w 1300"/>
              <a:gd name="T85" fmla="*/ 382 h 800"/>
              <a:gd name="T86" fmla="*/ 330 w 1300"/>
              <a:gd name="T87" fmla="*/ 332 h 800"/>
              <a:gd name="T88" fmla="*/ 382 w 1300"/>
              <a:gd name="T89" fmla="*/ 290 h 800"/>
              <a:gd name="T90" fmla="*/ 442 w 1300"/>
              <a:gd name="T91" fmla="*/ 256 h 800"/>
              <a:gd name="T92" fmla="*/ 506 w 1300"/>
              <a:gd name="T93" fmla="*/ 234 h 800"/>
              <a:gd name="T94" fmla="*/ 574 w 1300"/>
              <a:gd name="T95" fmla="*/ 222 h 800"/>
              <a:gd name="T96" fmla="*/ 610 w 1300"/>
              <a:gd name="T97" fmla="*/ 220 h 800"/>
              <a:gd name="T98" fmla="*/ 692 w 1300"/>
              <a:gd name="T99" fmla="*/ 228 h 800"/>
              <a:gd name="T100" fmla="*/ 768 w 1300"/>
              <a:gd name="T101" fmla="*/ 252 h 800"/>
              <a:gd name="T102" fmla="*/ 836 w 1300"/>
              <a:gd name="T103" fmla="*/ 288 h 800"/>
              <a:gd name="T104" fmla="*/ 896 w 1300"/>
              <a:gd name="T105" fmla="*/ 338 h 800"/>
              <a:gd name="T106" fmla="*/ 944 w 1300"/>
              <a:gd name="T107" fmla="*/ 398 h 800"/>
              <a:gd name="T108" fmla="*/ 982 w 1300"/>
              <a:gd name="T109" fmla="*/ 466 h 800"/>
              <a:gd name="T110" fmla="*/ 1006 w 1300"/>
              <a:gd name="T111" fmla="*/ 542 h 800"/>
              <a:gd name="T112" fmla="*/ 1014 w 1300"/>
              <a:gd name="T113" fmla="*/ 622 h 800"/>
              <a:gd name="T114" fmla="*/ 944 w 1300"/>
              <a:gd name="T115" fmla="*/ 622 h 800"/>
              <a:gd name="T116" fmla="*/ 1300 w 1300"/>
              <a:gd name="T117" fmla="*/ 622 h 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300" h="800">
                <a:moveTo>
                  <a:pt x="1232" y="622"/>
                </a:moveTo>
                <a:lnTo>
                  <a:pt x="1232" y="622"/>
                </a:lnTo>
                <a:lnTo>
                  <a:pt x="1232" y="622"/>
                </a:lnTo>
                <a:lnTo>
                  <a:pt x="1232" y="590"/>
                </a:lnTo>
                <a:lnTo>
                  <a:pt x="1230" y="558"/>
                </a:lnTo>
                <a:lnTo>
                  <a:pt x="1226" y="528"/>
                </a:lnTo>
                <a:lnTo>
                  <a:pt x="1220" y="498"/>
                </a:lnTo>
                <a:lnTo>
                  <a:pt x="1212" y="468"/>
                </a:lnTo>
                <a:lnTo>
                  <a:pt x="1204" y="438"/>
                </a:lnTo>
                <a:lnTo>
                  <a:pt x="1194" y="408"/>
                </a:lnTo>
                <a:lnTo>
                  <a:pt x="1184" y="380"/>
                </a:lnTo>
                <a:lnTo>
                  <a:pt x="1170" y="354"/>
                </a:lnTo>
                <a:lnTo>
                  <a:pt x="1158" y="326"/>
                </a:lnTo>
                <a:lnTo>
                  <a:pt x="1142" y="300"/>
                </a:lnTo>
                <a:lnTo>
                  <a:pt x="1126" y="276"/>
                </a:lnTo>
                <a:lnTo>
                  <a:pt x="1108" y="250"/>
                </a:lnTo>
                <a:lnTo>
                  <a:pt x="1090" y="228"/>
                </a:lnTo>
                <a:lnTo>
                  <a:pt x="1070" y="204"/>
                </a:lnTo>
                <a:lnTo>
                  <a:pt x="1050" y="182"/>
                </a:lnTo>
                <a:lnTo>
                  <a:pt x="1028" y="162"/>
                </a:lnTo>
                <a:lnTo>
                  <a:pt x="1006" y="142"/>
                </a:lnTo>
                <a:lnTo>
                  <a:pt x="982" y="124"/>
                </a:lnTo>
                <a:lnTo>
                  <a:pt x="958" y="106"/>
                </a:lnTo>
                <a:lnTo>
                  <a:pt x="932" y="90"/>
                </a:lnTo>
                <a:lnTo>
                  <a:pt x="906" y="76"/>
                </a:lnTo>
                <a:lnTo>
                  <a:pt x="880" y="62"/>
                </a:lnTo>
                <a:lnTo>
                  <a:pt x="852" y="50"/>
                </a:lnTo>
                <a:lnTo>
                  <a:pt x="824" y="38"/>
                </a:lnTo>
                <a:lnTo>
                  <a:pt x="796" y="28"/>
                </a:lnTo>
                <a:lnTo>
                  <a:pt x="766" y="20"/>
                </a:lnTo>
                <a:lnTo>
                  <a:pt x="736" y="14"/>
                </a:lnTo>
                <a:lnTo>
                  <a:pt x="704" y="8"/>
                </a:lnTo>
                <a:lnTo>
                  <a:pt x="674" y="4"/>
                </a:lnTo>
                <a:lnTo>
                  <a:pt x="642" y="2"/>
                </a:lnTo>
                <a:lnTo>
                  <a:pt x="610" y="0"/>
                </a:lnTo>
                <a:lnTo>
                  <a:pt x="610" y="0"/>
                </a:lnTo>
                <a:lnTo>
                  <a:pt x="582" y="2"/>
                </a:lnTo>
                <a:lnTo>
                  <a:pt x="556" y="4"/>
                </a:lnTo>
                <a:lnTo>
                  <a:pt x="502" y="10"/>
                </a:lnTo>
                <a:lnTo>
                  <a:pt x="450" y="22"/>
                </a:lnTo>
                <a:lnTo>
                  <a:pt x="398" y="38"/>
                </a:lnTo>
                <a:lnTo>
                  <a:pt x="350" y="58"/>
                </a:lnTo>
                <a:lnTo>
                  <a:pt x="304" y="82"/>
                </a:lnTo>
                <a:lnTo>
                  <a:pt x="260" y="110"/>
                </a:lnTo>
                <a:lnTo>
                  <a:pt x="218" y="140"/>
                </a:lnTo>
                <a:lnTo>
                  <a:pt x="180" y="174"/>
                </a:lnTo>
                <a:lnTo>
                  <a:pt x="144" y="212"/>
                </a:lnTo>
                <a:lnTo>
                  <a:pt x="110" y="252"/>
                </a:lnTo>
                <a:lnTo>
                  <a:pt x="82" y="296"/>
                </a:lnTo>
                <a:lnTo>
                  <a:pt x="56" y="340"/>
                </a:lnTo>
                <a:lnTo>
                  <a:pt x="34" y="388"/>
                </a:lnTo>
                <a:lnTo>
                  <a:pt x="16" y="438"/>
                </a:lnTo>
                <a:lnTo>
                  <a:pt x="2" y="490"/>
                </a:lnTo>
                <a:lnTo>
                  <a:pt x="2" y="490"/>
                </a:lnTo>
                <a:lnTo>
                  <a:pt x="0" y="502"/>
                </a:lnTo>
                <a:lnTo>
                  <a:pt x="0" y="514"/>
                </a:lnTo>
                <a:lnTo>
                  <a:pt x="2" y="528"/>
                </a:lnTo>
                <a:lnTo>
                  <a:pt x="4" y="540"/>
                </a:lnTo>
                <a:lnTo>
                  <a:pt x="6" y="550"/>
                </a:lnTo>
                <a:lnTo>
                  <a:pt x="12" y="562"/>
                </a:lnTo>
                <a:lnTo>
                  <a:pt x="18" y="572"/>
                </a:lnTo>
                <a:lnTo>
                  <a:pt x="24" y="582"/>
                </a:lnTo>
                <a:lnTo>
                  <a:pt x="32" y="590"/>
                </a:lnTo>
                <a:lnTo>
                  <a:pt x="42" y="598"/>
                </a:lnTo>
                <a:lnTo>
                  <a:pt x="52" y="606"/>
                </a:lnTo>
                <a:lnTo>
                  <a:pt x="62" y="612"/>
                </a:lnTo>
                <a:lnTo>
                  <a:pt x="72" y="616"/>
                </a:lnTo>
                <a:lnTo>
                  <a:pt x="84" y="620"/>
                </a:lnTo>
                <a:lnTo>
                  <a:pt x="96" y="622"/>
                </a:lnTo>
                <a:lnTo>
                  <a:pt x="110" y="622"/>
                </a:lnTo>
                <a:lnTo>
                  <a:pt x="110" y="622"/>
                </a:lnTo>
                <a:lnTo>
                  <a:pt x="110" y="622"/>
                </a:lnTo>
                <a:lnTo>
                  <a:pt x="128" y="620"/>
                </a:lnTo>
                <a:lnTo>
                  <a:pt x="146" y="616"/>
                </a:lnTo>
                <a:lnTo>
                  <a:pt x="164" y="608"/>
                </a:lnTo>
                <a:lnTo>
                  <a:pt x="178" y="598"/>
                </a:lnTo>
                <a:lnTo>
                  <a:pt x="192" y="586"/>
                </a:lnTo>
                <a:lnTo>
                  <a:pt x="202" y="572"/>
                </a:lnTo>
                <a:lnTo>
                  <a:pt x="212" y="554"/>
                </a:lnTo>
                <a:lnTo>
                  <a:pt x="216" y="536"/>
                </a:lnTo>
                <a:lnTo>
                  <a:pt x="216" y="536"/>
                </a:lnTo>
                <a:lnTo>
                  <a:pt x="226" y="504"/>
                </a:lnTo>
                <a:lnTo>
                  <a:pt x="238" y="472"/>
                </a:lnTo>
                <a:lnTo>
                  <a:pt x="252" y="440"/>
                </a:lnTo>
                <a:lnTo>
                  <a:pt x="268" y="410"/>
                </a:lnTo>
                <a:lnTo>
                  <a:pt x="286" y="382"/>
                </a:lnTo>
                <a:lnTo>
                  <a:pt x="308" y="356"/>
                </a:lnTo>
                <a:lnTo>
                  <a:pt x="330" y="332"/>
                </a:lnTo>
                <a:lnTo>
                  <a:pt x="356" y="310"/>
                </a:lnTo>
                <a:lnTo>
                  <a:pt x="382" y="290"/>
                </a:lnTo>
                <a:lnTo>
                  <a:pt x="412" y="272"/>
                </a:lnTo>
                <a:lnTo>
                  <a:pt x="442" y="256"/>
                </a:lnTo>
                <a:lnTo>
                  <a:pt x="474" y="244"/>
                </a:lnTo>
                <a:lnTo>
                  <a:pt x="506" y="234"/>
                </a:lnTo>
                <a:lnTo>
                  <a:pt x="540" y="226"/>
                </a:lnTo>
                <a:lnTo>
                  <a:pt x="574" y="222"/>
                </a:lnTo>
                <a:lnTo>
                  <a:pt x="610" y="220"/>
                </a:lnTo>
                <a:lnTo>
                  <a:pt x="610" y="220"/>
                </a:lnTo>
                <a:lnTo>
                  <a:pt x="652" y="222"/>
                </a:lnTo>
                <a:lnTo>
                  <a:pt x="692" y="228"/>
                </a:lnTo>
                <a:lnTo>
                  <a:pt x="730" y="238"/>
                </a:lnTo>
                <a:lnTo>
                  <a:pt x="768" y="252"/>
                </a:lnTo>
                <a:lnTo>
                  <a:pt x="802" y="268"/>
                </a:lnTo>
                <a:lnTo>
                  <a:pt x="836" y="288"/>
                </a:lnTo>
                <a:lnTo>
                  <a:pt x="866" y="312"/>
                </a:lnTo>
                <a:lnTo>
                  <a:pt x="896" y="338"/>
                </a:lnTo>
                <a:lnTo>
                  <a:pt x="922" y="366"/>
                </a:lnTo>
                <a:lnTo>
                  <a:pt x="944" y="398"/>
                </a:lnTo>
                <a:lnTo>
                  <a:pt x="964" y="430"/>
                </a:lnTo>
                <a:lnTo>
                  <a:pt x="982" y="466"/>
                </a:lnTo>
                <a:lnTo>
                  <a:pt x="996" y="502"/>
                </a:lnTo>
                <a:lnTo>
                  <a:pt x="1006" y="542"/>
                </a:lnTo>
                <a:lnTo>
                  <a:pt x="1012" y="582"/>
                </a:lnTo>
                <a:lnTo>
                  <a:pt x="1014" y="622"/>
                </a:lnTo>
                <a:lnTo>
                  <a:pt x="1014" y="622"/>
                </a:lnTo>
                <a:lnTo>
                  <a:pt x="944" y="622"/>
                </a:lnTo>
                <a:lnTo>
                  <a:pt x="1122" y="800"/>
                </a:lnTo>
                <a:lnTo>
                  <a:pt x="1300" y="622"/>
                </a:lnTo>
                <a:lnTo>
                  <a:pt x="1232" y="622"/>
                </a:lnTo>
                <a:close/>
              </a:path>
            </a:pathLst>
          </a:custGeom>
          <a:solidFill>
            <a:srgbClr val="6C934D">
              <a:alpha val="99000"/>
            </a:srgbClr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0" name="Freeform 7">
            <a:extLst>
              <a:ext uri="{FF2B5EF4-FFF2-40B4-BE49-F238E27FC236}">
                <a16:creationId xmlns:a16="http://schemas.microsoft.com/office/drawing/2014/main" id="{033F9172-D904-41DE-B83B-4D73C7292906}"/>
              </a:ext>
            </a:extLst>
          </p:cNvPr>
          <p:cNvSpPr/>
          <p:nvPr/>
        </p:nvSpPr>
        <p:spPr bwMode="auto">
          <a:xfrm>
            <a:off x="5020826" y="2732728"/>
            <a:ext cx="2116103" cy="1298221"/>
          </a:xfrm>
          <a:custGeom>
            <a:avLst/>
            <a:gdLst>
              <a:gd name="T0" fmla="*/ 1236 w 1304"/>
              <a:gd name="T1" fmla="*/ 622 h 800"/>
              <a:gd name="T2" fmla="*/ 1234 w 1304"/>
              <a:gd name="T3" fmla="*/ 590 h 800"/>
              <a:gd name="T4" fmla="*/ 1228 w 1304"/>
              <a:gd name="T5" fmla="*/ 528 h 800"/>
              <a:gd name="T6" fmla="*/ 1216 w 1304"/>
              <a:gd name="T7" fmla="*/ 468 h 800"/>
              <a:gd name="T8" fmla="*/ 1198 w 1304"/>
              <a:gd name="T9" fmla="*/ 408 h 800"/>
              <a:gd name="T10" fmla="*/ 1174 w 1304"/>
              <a:gd name="T11" fmla="*/ 354 h 800"/>
              <a:gd name="T12" fmla="*/ 1146 w 1304"/>
              <a:gd name="T13" fmla="*/ 300 h 800"/>
              <a:gd name="T14" fmla="*/ 1112 w 1304"/>
              <a:gd name="T15" fmla="*/ 250 h 800"/>
              <a:gd name="T16" fmla="*/ 1074 w 1304"/>
              <a:gd name="T17" fmla="*/ 204 h 800"/>
              <a:gd name="T18" fmla="*/ 1032 w 1304"/>
              <a:gd name="T19" fmla="*/ 162 h 800"/>
              <a:gd name="T20" fmla="*/ 986 w 1304"/>
              <a:gd name="T21" fmla="*/ 124 h 800"/>
              <a:gd name="T22" fmla="*/ 936 w 1304"/>
              <a:gd name="T23" fmla="*/ 90 h 800"/>
              <a:gd name="T24" fmla="*/ 884 w 1304"/>
              <a:gd name="T25" fmla="*/ 62 h 800"/>
              <a:gd name="T26" fmla="*/ 828 w 1304"/>
              <a:gd name="T27" fmla="*/ 38 h 800"/>
              <a:gd name="T28" fmla="*/ 770 w 1304"/>
              <a:gd name="T29" fmla="*/ 20 h 800"/>
              <a:gd name="T30" fmla="*/ 708 w 1304"/>
              <a:gd name="T31" fmla="*/ 8 h 800"/>
              <a:gd name="T32" fmla="*/ 646 w 1304"/>
              <a:gd name="T33" fmla="*/ 2 h 800"/>
              <a:gd name="T34" fmla="*/ 614 w 1304"/>
              <a:gd name="T35" fmla="*/ 0 h 800"/>
              <a:gd name="T36" fmla="*/ 556 w 1304"/>
              <a:gd name="T37" fmla="*/ 4 h 800"/>
              <a:gd name="T38" fmla="*/ 502 w 1304"/>
              <a:gd name="T39" fmla="*/ 10 h 800"/>
              <a:gd name="T40" fmla="*/ 448 w 1304"/>
              <a:gd name="T41" fmla="*/ 24 h 800"/>
              <a:gd name="T42" fmla="*/ 396 w 1304"/>
              <a:gd name="T43" fmla="*/ 40 h 800"/>
              <a:gd name="T44" fmla="*/ 298 w 1304"/>
              <a:gd name="T45" fmla="*/ 86 h 800"/>
              <a:gd name="T46" fmla="*/ 212 w 1304"/>
              <a:gd name="T47" fmla="*/ 150 h 800"/>
              <a:gd name="T48" fmla="*/ 136 w 1304"/>
              <a:gd name="T49" fmla="*/ 226 h 800"/>
              <a:gd name="T50" fmla="*/ 74 w 1304"/>
              <a:gd name="T51" fmla="*/ 312 h 800"/>
              <a:gd name="T52" fmla="*/ 30 w 1304"/>
              <a:gd name="T53" fmla="*/ 410 h 800"/>
              <a:gd name="T54" fmla="*/ 12 w 1304"/>
              <a:gd name="T55" fmla="*/ 464 h 800"/>
              <a:gd name="T56" fmla="*/ 0 w 1304"/>
              <a:gd name="T57" fmla="*/ 518 h 800"/>
              <a:gd name="T58" fmla="*/ 220 w 1304"/>
              <a:gd name="T59" fmla="*/ 538 h 800"/>
              <a:gd name="T60" fmla="*/ 228 w 1304"/>
              <a:gd name="T61" fmla="*/ 504 h 800"/>
              <a:gd name="T62" fmla="*/ 254 w 1304"/>
              <a:gd name="T63" fmla="*/ 440 h 800"/>
              <a:gd name="T64" fmla="*/ 290 w 1304"/>
              <a:gd name="T65" fmla="*/ 384 h 800"/>
              <a:gd name="T66" fmla="*/ 334 w 1304"/>
              <a:gd name="T67" fmla="*/ 332 h 800"/>
              <a:gd name="T68" fmla="*/ 386 w 1304"/>
              <a:gd name="T69" fmla="*/ 290 h 800"/>
              <a:gd name="T70" fmla="*/ 444 w 1304"/>
              <a:gd name="T71" fmla="*/ 256 h 800"/>
              <a:gd name="T72" fmla="*/ 510 w 1304"/>
              <a:gd name="T73" fmla="*/ 234 h 800"/>
              <a:gd name="T74" fmla="*/ 578 w 1304"/>
              <a:gd name="T75" fmla="*/ 222 h 800"/>
              <a:gd name="T76" fmla="*/ 614 w 1304"/>
              <a:gd name="T77" fmla="*/ 220 h 800"/>
              <a:gd name="T78" fmla="*/ 694 w 1304"/>
              <a:gd name="T79" fmla="*/ 228 h 800"/>
              <a:gd name="T80" fmla="*/ 770 w 1304"/>
              <a:gd name="T81" fmla="*/ 252 h 800"/>
              <a:gd name="T82" fmla="*/ 838 w 1304"/>
              <a:gd name="T83" fmla="*/ 288 h 800"/>
              <a:gd name="T84" fmla="*/ 898 w 1304"/>
              <a:gd name="T85" fmla="*/ 338 h 800"/>
              <a:gd name="T86" fmla="*/ 948 w 1304"/>
              <a:gd name="T87" fmla="*/ 398 h 800"/>
              <a:gd name="T88" fmla="*/ 986 w 1304"/>
              <a:gd name="T89" fmla="*/ 466 h 800"/>
              <a:gd name="T90" fmla="*/ 1008 w 1304"/>
              <a:gd name="T91" fmla="*/ 542 h 800"/>
              <a:gd name="T92" fmla="*/ 1016 w 1304"/>
              <a:gd name="T93" fmla="*/ 622 h 800"/>
              <a:gd name="T94" fmla="*/ 948 w 1304"/>
              <a:gd name="T95" fmla="*/ 622 h 800"/>
              <a:gd name="T96" fmla="*/ 1304 w 1304"/>
              <a:gd name="T97" fmla="*/ 622 h 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304" h="800">
                <a:moveTo>
                  <a:pt x="1236" y="622"/>
                </a:moveTo>
                <a:lnTo>
                  <a:pt x="1236" y="622"/>
                </a:lnTo>
                <a:lnTo>
                  <a:pt x="1236" y="622"/>
                </a:lnTo>
                <a:lnTo>
                  <a:pt x="1234" y="590"/>
                </a:lnTo>
                <a:lnTo>
                  <a:pt x="1232" y="558"/>
                </a:lnTo>
                <a:lnTo>
                  <a:pt x="1228" y="528"/>
                </a:lnTo>
                <a:lnTo>
                  <a:pt x="1224" y="498"/>
                </a:lnTo>
                <a:lnTo>
                  <a:pt x="1216" y="468"/>
                </a:lnTo>
                <a:lnTo>
                  <a:pt x="1208" y="438"/>
                </a:lnTo>
                <a:lnTo>
                  <a:pt x="1198" y="408"/>
                </a:lnTo>
                <a:lnTo>
                  <a:pt x="1186" y="380"/>
                </a:lnTo>
                <a:lnTo>
                  <a:pt x="1174" y="354"/>
                </a:lnTo>
                <a:lnTo>
                  <a:pt x="1160" y="326"/>
                </a:lnTo>
                <a:lnTo>
                  <a:pt x="1146" y="300"/>
                </a:lnTo>
                <a:lnTo>
                  <a:pt x="1130" y="276"/>
                </a:lnTo>
                <a:lnTo>
                  <a:pt x="1112" y="250"/>
                </a:lnTo>
                <a:lnTo>
                  <a:pt x="1094" y="228"/>
                </a:lnTo>
                <a:lnTo>
                  <a:pt x="1074" y="204"/>
                </a:lnTo>
                <a:lnTo>
                  <a:pt x="1054" y="182"/>
                </a:lnTo>
                <a:lnTo>
                  <a:pt x="1032" y="162"/>
                </a:lnTo>
                <a:lnTo>
                  <a:pt x="1010" y="142"/>
                </a:lnTo>
                <a:lnTo>
                  <a:pt x="986" y="124"/>
                </a:lnTo>
                <a:lnTo>
                  <a:pt x="962" y="106"/>
                </a:lnTo>
                <a:lnTo>
                  <a:pt x="936" y="90"/>
                </a:lnTo>
                <a:lnTo>
                  <a:pt x="910" y="76"/>
                </a:lnTo>
                <a:lnTo>
                  <a:pt x="884" y="62"/>
                </a:lnTo>
                <a:lnTo>
                  <a:pt x="856" y="50"/>
                </a:lnTo>
                <a:lnTo>
                  <a:pt x="828" y="38"/>
                </a:lnTo>
                <a:lnTo>
                  <a:pt x="798" y="28"/>
                </a:lnTo>
                <a:lnTo>
                  <a:pt x="770" y="20"/>
                </a:lnTo>
                <a:lnTo>
                  <a:pt x="740" y="14"/>
                </a:lnTo>
                <a:lnTo>
                  <a:pt x="708" y="8"/>
                </a:lnTo>
                <a:lnTo>
                  <a:pt x="678" y="4"/>
                </a:lnTo>
                <a:lnTo>
                  <a:pt x="646" y="2"/>
                </a:lnTo>
                <a:lnTo>
                  <a:pt x="614" y="0"/>
                </a:lnTo>
                <a:lnTo>
                  <a:pt x="614" y="0"/>
                </a:lnTo>
                <a:lnTo>
                  <a:pt x="586" y="2"/>
                </a:lnTo>
                <a:lnTo>
                  <a:pt x="556" y="4"/>
                </a:lnTo>
                <a:lnTo>
                  <a:pt x="528" y="6"/>
                </a:lnTo>
                <a:lnTo>
                  <a:pt x="502" y="10"/>
                </a:lnTo>
                <a:lnTo>
                  <a:pt x="474" y="16"/>
                </a:lnTo>
                <a:lnTo>
                  <a:pt x="448" y="24"/>
                </a:lnTo>
                <a:lnTo>
                  <a:pt x="422" y="32"/>
                </a:lnTo>
                <a:lnTo>
                  <a:pt x="396" y="40"/>
                </a:lnTo>
                <a:lnTo>
                  <a:pt x="346" y="62"/>
                </a:lnTo>
                <a:lnTo>
                  <a:pt x="298" y="86"/>
                </a:lnTo>
                <a:lnTo>
                  <a:pt x="254" y="116"/>
                </a:lnTo>
                <a:lnTo>
                  <a:pt x="212" y="150"/>
                </a:lnTo>
                <a:lnTo>
                  <a:pt x="172" y="186"/>
                </a:lnTo>
                <a:lnTo>
                  <a:pt x="136" y="226"/>
                </a:lnTo>
                <a:lnTo>
                  <a:pt x="104" y="268"/>
                </a:lnTo>
                <a:lnTo>
                  <a:pt x="74" y="312"/>
                </a:lnTo>
                <a:lnTo>
                  <a:pt x="50" y="360"/>
                </a:lnTo>
                <a:lnTo>
                  <a:pt x="30" y="410"/>
                </a:lnTo>
                <a:lnTo>
                  <a:pt x="20" y="436"/>
                </a:lnTo>
                <a:lnTo>
                  <a:pt x="12" y="464"/>
                </a:lnTo>
                <a:lnTo>
                  <a:pt x="6" y="490"/>
                </a:lnTo>
                <a:lnTo>
                  <a:pt x="0" y="518"/>
                </a:lnTo>
                <a:lnTo>
                  <a:pt x="100" y="418"/>
                </a:lnTo>
                <a:lnTo>
                  <a:pt x="220" y="538"/>
                </a:lnTo>
                <a:lnTo>
                  <a:pt x="220" y="538"/>
                </a:lnTo>
                <a:lnTo>
                  <a:pt x="228" y="504"/>
                </a:lnTo>
                <a:lnTo>
                  <a:pt x="240" y="472"/>
                </a:lnTo>
                <a:lnTo>
                  <a:pt x="254" y="440"/>
                </a:lnTo>
                <a:lnTo>
                  <a:pt x="272" y="412"/>
                </a:lnTo>
                <a:lnTo>
                  <a:pt x="290" y="384"/>
                </a:lnTo>
                <a:lnTo>
                  <a:pt x="312" y="358"/>
                </a:lnTo>
                <a:lnTo>
                  <a:pt x="334" y="332"/>
                </a:lnTo>
                <a:lnTo>
                  <a:pt x="360" y="310"/>
                </a:lnTo>
                <a:lnTo>
                  <a:pt x="386" y="290"/>
                </a:lnTo>
                <a:lnTo>
                  <a:pt x="414" y="272"/>
                </a:lnTo>
                <a:lnTo>
                  <a:pt x="444" y="256"/>
                </a:lnTo>
                <a:lnTo>
                  <a:pt x="476" y="244"/>
                </a:lnTo>
                <a:lnTo>
                  <a:pt x="510" y="234"/>
                </a:lnTo>
                <a:lnTo>
                  <a:pt x="544" y="226"/>
                </a:lnTo>
                <a:lnTo>
                  <a:pt x="578" y="222"/>
                </a:lnTo>
                <a:lnTo>
                  <a:pt x="614" y="220"/>
                </a:lnTo>
                <a:lnTo>
                  <a:pt x="614" y="220"/>
                </a:lnTo>
                <a:lnTo>
                  <a:pt x="656" y="222"/>
                </a:lnTo>
                <a:lnTo>
                  <a:pt x="694" y="228"/>
                </a:lnTo>
                <a:lnTo>
                  <a:pt x="734" y="238"/>
                </a:lnTo>
                <a:lnTo>
                  <a:pt x="770" y="252"/>
                </a:lnTo>
                <a:lnTo>
                  <a:pt x="806" y="268"/>
                </a:lnTo>
                <a:lnTo>
                  <a:pt x="838" y="288"/>
                </a:lnTo>
                <a:lnTo>
                  <a:pt x="870" y="312"/>
                </a:lnTo>
                <a:lnTo>
                  <a:pt x="898" y="338"/>
                </a:lnTo>
                <a:lnTo>
                  <a:pt x="924" y="366"/>
                </a:lnTo>
                <a:lnTo>
                  <a:pt x="948" y="398"/>
                </a:lnTo>
                <a:lnTo>
                  <a:pt x="968" y="430"/>
                </a:lnTo>
                <a:lnTo>
                  <a:pt x="986" y="466"/>
                </a:lnTo>
                <a:lnTo>
                  <a:pt x="998" y="502"/>
                </a:lnTo>
                <a:lnTo>
                  <a:pt x="1008" y="542"/>
                </a:lnTo>
                <a:lnTo>
                  <a:pt x="1014" y="582"/>
                </a:lnTo>
                <a:lnTo>
                  <a:pt x="1016" y="622"/>
                </a:lnTo>
                <a:lnTo>
                  <a:pt x="1016" y="622"/>
                </a:lnTo>
                <a:lnTo>
                  <a:pt x="948" y="622"/>
                </a:lnTo>
                <a:lnTo>
                  <a:pt x="1126" y="800"/>
                </a:lnTo>
                <a:lnTo>
                  <a:pt x="1304" y="622"/>
                </a:lnTo>
                <a:lnTo>
                  <a:pt x="1236" y="622"/>
                </a:lnTo>
                <a:close/>
              </a:path>
            </a:pathLst>
          </a:custGeom>
          <a:solidFill>
            <a:srgbClr val="6C934D">
              <a:alpha val="99000"/>
            </a:srgbClr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1" name="Freeform 9">
            <a:extLst>
              <a:ext uri="{FF2B5EF4-FFF2-40B4-BE49-F238E27FC236}">
                <a16:creationId xmlns:a16="http://schemas.microsoft.com/office/drawing/2014/main" id="{149262F9-93B4-4EAF-A042-99F8D48220A5}"/>
              </a:ext>
            </a:extLst>
          </p:cNvPr>
          <p:cNvSpPr/>
          <p:nvPr/>
        </p:nvSpPr>
        <p:spPr bwMode="auto">
          <a:xfrm>
            <a:off x="8347519" y="2732728"/>
            <a:ext cx="2116103" cy="1298221"/>
          </a:xfrm>
          <a:custGeom>
            <a:avLst/>
            <a:gdLst>
              <a:gd name="T0" fmla="*/ 1236 w 1304"/>
              <a:gd name="T1" fmla="*/ 622 h 800"/>
              <a:gd name="T2" fmla="*/ 1234 w 1304"/>
              <a:gd name="T3" fmla="*/ 590 h 800"/>
              <a:gd name="T4" fmla="*/ 1228 w 1304"/>
              <a:gd name="T5" fmla="*/ 528 h 800"/>
              <a:gd name="T6" fmla="*/ 1216 w 1304"/>
              <a:gd name="T7" fmla="*/ 468 h 800"/>
              <a:gd name="T8" fmla="*/ 1198 w 1304"/>
              <a:gd name="T9" fmla="*/ 408 h 800"/>
              <a:gd name="T10" fmla="*/ 1174 w 1304"/>
              <a:gd name="T11" fmla="*/ 354 h 800"/>
              <a:gd name="T12" fmla="*/ 1146 w 1304"/>
              <a:gd name="T13" fmla="*/ 300 h 800"/>
              <a:gd name="T14" fmla="*/ 1112 w 1304"/>
              <a:gd name="T15" fmla="*/ 250 h 800"/>
              <a:gd name="T16" fmla="*/ 1074 w 1304"/>
              <a:gd name="T17" fmla="*/ 204 h 800"/>
              <a:gd name="T18" fmla="*/ 1032 w 1304"/>
              <a:gd name="T19" fmla="*/ 162 h 800"/>
              <a:gd name="T20" fmla="*/ 986 w 1304"/>
              <a:gd name="T21" fmla="*/ 124 h 800"/>
              <a:gd name="T22" fmla="*/ 936 w 1304"/>
              <a:gd name="T23" fmla="*/ 90 h 800"/>
              <a:gd name="T24" fmla="*/ 882 w 1304"/>
              <a:gd name="T25" fmla="*/ 62 h 800"/>
              <a:gd name="T26" fmla="*/ 826 w 1304"/>
              <a:gd name="T27" fmla="*/ 38 h 800"/>
              <a:gd name="T28" fmla="*/ 768 w 1304"/>
              <a:gd name="T29" fmla="*/ 20 h 800"/>
              <a:gd name="T30" fmla="*/ 708 w 1304"/>
              <a:gd name="T31" fmla="*/ 8 h 800"/>
              <a:gd name="T32" fmla="*/ 646 w 1304"/>
              <a:gd name="T33" fmla="*/ 2 h 800"/>
              <a:gd name="T34" fmla="*/ 614 w 1304"/>
              <a:gd name="T35" fmla="*/ 0 h 800"/>
              <a:gd name="T36" fmla="*/ 556 w 1304"/>
              <a:gd name="T37" fmla="*/ 4 h 800"/>
              <a:gd name="T38" fmla="*/ 500 w 1304"/>
              <a:gd name="T39" fmla="*/ 10 h 800"/>
              <a:gd name="T40" fmla="*/ 446 w 1304"/>
              <a:gd name="T41" fmla="*/ 24 h 800"/>
              <a:gd name="T42" fmla="*/ 394 w 1304"/>
              <a:gd name="T43" fmla="*/ 40 h 800"/>
              <a:gd name="T44" fmla="*/ 298 w 1304"/>
              <a:gd name="T45" fmla="*/ 86 h 800"/>
              <a:gd name="T46" fmla="*/ 210 w 1304"/>
              <a:gd name="T47" fmla="*/ 150 h 800"/>
              <a:gd name="T48" fmla="*/ 136 w 1304"/>
              <a:gd name="T49" fmla="*/ 226 h 800"/>
              <a:gd name="T50" fmla="*/ 74 w 1304"/>
              <a:gd name="T51" fmla="*/ 314 h 800"/>
              <a:gd name="T52" fmla="*/ 28 w 1304"/>
              <a:gd name="T53" fmla="*/ 412 h 800"/>
              <a:gd name="T54" fmla="*/ 12 w 1304"/>
              <a:gd name="T55" fmla="*/ 464 h 800"/>
              <a:gd name="T56" fmla="*/ 0 w 1304"/>
              <a:gd name="T57" fmla="*/ 518 h 800"/>
              <a:gd name="T58" fmla="*/ 220 w 1304"/>
              <a:gd name="T59" fmla="*/ 536 h 800"/>
              <a:gd name="T60" fmla="*/ 228 w 1304"/>
              <a:gd name="T61" fmla="*/ 504 h 800"/>
              <a:gd name="T62" fmla="*/ 254 w 1304"/>
              <a:gd name="T63" fmla="*/ 440 h 800"/>
              <a:gd name="T64" fmla="*/ 290 w 1304"/>
              <a:gd name="T65" fmla="*/ 382 h 800"/>
              <a:gd name="T66" fmla="*/ 334 w 1304"/>
              <a:gd name="T67" fmla="*/ 332 h 800"/>
              <a:gd name="T68" fmla="*/ 386 w 1304"/>
              <a:gd name="T69" fmla="*/ 290 h 800"/>
              <a:gd name="T70" fmla="*/ 444 w 1304"/>
              <a:gd name="T71" fmla="*/ 256 h 800"/>
              <a:gd name="T72" fmla="*/ 508 w 1304"/>
              <a:gd name="T73" fmla="*/ 234 h 800"/>
              <a:gd name="T74" fmla="*/ 578 w 1304"/>
              <a:gd name="T75" fmla="*/ 222 h 800"/>
              <a:gd name="T76" fmla="*/ 614 w 1304"/>
              <a:gd name="T77" fmla="*/ 220 h 800"/>
              <a:gd name="T78" fmla="*/ 694 w 1304"/>
              <a:gd name="T79" fmla="*/ 228 h 800"/>
              <a:gd name="T80" fmla="*/ 770 w 1304"/>
              <a:gd name="T81" fmla="*/ 252 h 800"/>
              <a:gd name="T82" fmla="*/ 838 w 1304"/>
              <a:gd name="T83" fmla="*/ 288 h 800"/>
              <a:gd name="T84" fmla="*/ 898 w 1304"/>
              <a:gd name="T85" fmla="*/ 338 h 800"/>
              <a:gd name="T86" fmla="*/ 948 w 1304"/>
              <a:gd name="T87" fmla="*/ 398 h 800"/>
              <a:gd name="T88" fmla="*/ 984 w 1304"/>
              <a:gd name="T89" fmla="*/ 466 h 800"/>
              <a:gd name="T90" fmla="*/ 1008 w 1304"/>
              <a:gd name="T91" fmla="*/ 542 h 800"/>
              <a:gd name="T92" fmla="*/ 1016 w 1304"/>
              <a:gd name="T93" fmla="*/ 622 h 800"/>
              <a:gd name="T94" fmla="*/ 948 w 1304"/>
              <a:gd name="T95" fmla="*/ 622 h 800"/>
              <a:gd name="T96" fmla="*/ 1304 w 1304"/>
              <a:gd name="T97" fmla="*/ 622 h 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304" h="800">
                <a:moveTo>
                  <a:pt x="1236" y="622"/>
                </a:moveTo>
                <a:lnTo>
                  <a:pt x="1236" y="622"/>
                </a:lnTo>
                <a:lnTo>
                  <a:pt x="1236" y="622"/>
                </a:lnTo>
                <a:lnTo>
                  <a:pt x="1234" y="590"/>
                </a:lnTo>
                <a:lnTo>
                  <a:pt x="1232" y="558"/>
                </a:lnTo>
                <a:lnTo>
                  <a:pt x="1228" y="528"/>
                </a:lnTo>
                <a:lnTo>
                  <a:pt x="1222" y="498"/>
                </a:lnTo>
                <a:lnTo>
                  <a:pt x="1216" y="468"/>
                </a:lnTo>
                <a:lnTo>
                  <a:pt x="1208" y="438"/>
                </a:lnTo>
                <a:lnTo>
                  <a:pt x="1198" y="408"/>
                </a:lnTo>
                <a:lnTo>
                  <a:pt x="1186" y="380"/>
                </a:lnTo>
                <a:lnTo>
                  <a:pt x="1174" y="354"/>
                </a:lnTo>
                <a:lnTo>
                  <a:pt x="1160" y="326"/>
                </a:lnTo>
                <a:lnTo>
                  <a:pt x="1146" y="300"/>
                </a:lnTo>
                <a:lnTo>
                  <a:pt x="1128" y="276"/>
                </a:lnTo>
                <a:lnTo>
                  <a:pt x="1112" y="250"/>
                </a:lnTo>
                <a:lnTo>
                  <a:pt x="1094" y="228"/>
                </a:lnTo>
                <a:lnTo>
                  <a:pt x="1074" y="204"/>
                </a:lnTo>
                <a:lnTo>
                  <a:pt x="1052" y="182"/>
                </a:lnTo>
                <a:lnTo>
                  <a:pt x="1032" y="162"/>
                </a:lnTo>
                <a:lnTo>
                  <a:pt x="1008" y="142"/>
                </a:lnTo>
                <a:lnTo>
                  <a:pt x="986" y="124"/>
                </a:lnTo>
                <a:lnTo>
                  <a:pt x="960" y="106"/>
                </a:lnTo>
                <a:lnTo>
                  <a:pt x="936" y="90"/>
                </a:lnTo>
                <a:lnTo>
                  <a:pt x="910" y="76"/>
                </a:lnTo>
                <a:lnTo>
                  <a:pt x="882" y="62"/>
                </a:lnTo>
                <a:lnTo>
                  <a:pt x="856" y="50"/>
                </a:lnTo>
                <a:lnTo>
                  <a:pt x="826" y="38"/>
                </a:lnTo>
                <a:lnTo>
                  <a:pt x="798" y="28"/>
                </a:lnTo>
                <a:lnTo>
                  <a:pt x="768" y="20"/>
                </a:lnTo>
                <a:lnTo>
                  <a:pt x="738" y="14"/>
                </a:lnTo>
                <a:lnTo>
                  <a:pt x="708" y="8"/>
                </a:lnTo>
                <a:lnTo>
                  <a:pt x="676" y="4"/>
                </a:lnTo>
                <a:lnTo>
                  <a:pt x="646" y="2"/>
                </a:lnTo>
                <a:lnTo>
                  <a:pt x="614" y="0"/>
                </a:lnTo>
                <a:lnTo>
                  <a:pt x="614" y="0"/>
                </a:lnTo>
                <a:lnTo>
                  <a:pt x="584" y="2"/>
                </a:lnTo>
                <a:lnTo>
                  <a:pt x="556" y="4"/>
                </a:lnTo>
                <a:lnTo>
                  <a:pt x="528" y="6"/>
                </a:lnTo>
                <a:lnTo>
                  <a:pt x="500" y="10"/>
                </a:lnTo>
                <a:lnTo>
                  <a:pt x="474" y="16"/>
                </a:lnTo>
                <a:lnTo>
                  <a:pt x="446" y="24"/>
                </a:lnTo>
                <a:lnTo>
                  <a:pt x="420" y="32"/>
                </a:lnTo>
                <a:lnTo>
                  <a:pt x="394" y="40"/>
                </a:lnTo>
                <a:lnTo>
                  <a:pt x="346" y="62"/>
                </a:lnTo>
                <a:lnTo>
                  <a:pt x="298" y="86"/>
                </a:lnTo>
                <a:lnTo>
                  <a:pt x="252" y="116"/>
                </a:lnTo>
                <a:lnTo>
                  <a:pt x="210" y="150"/>
                </a:lnTo>
                <a:lnTo>
                  <a:pt x="172" y="186"/>
                </a:lnTo>
                <a:lnTo>
                  <a:pt x="136" y="226"/>
                </a:lnTo>
                <a:lnTo>
                  <a:pt x="102" y="268"/>
                </a:lnTo>
                <a:lnTo>
                  <a:pt x="74" y="314"/>
                </a:lnTo>
                <a:lnTo>
                  <a:pt x="50" y="362"/>
                </a:lnTo>
                <a:lnTo>
                  <a:pt x="28" y="412"/>
                </a:lnTo>
                <a:lnTo>
                  <a:pt x="20" y="438"/>
                </a:lnTo>
                <a:lnTo>
                  <a:pt x="12" y="464"/>
                </a:lnTo>
                <a:lnTo>
                  <a:pt x="6" y="490"/>
                </a:lnTo>
                <a:lnTo>
                  <a:pt x="0" y="518"/>
                </a:lnTo>
                <a:lnTo>
                  <a:pt x="100" y="418"/>
                </a:lnTo>
                <a:lnTo>
                  <a:pt x="220" y="536"/>
                </a:lnTo>
                <a:lnTo>
                  <a:pt x="220" y="536"/>
                </a:lnTo>
                <a:lnTo>
                  <a:pt x="228" y="504"/>
                </a:lnTo>
                <a:lnTo>
                  <a:pt x="240" y="472"/>
                </a:lnTo>
                <a:lnTo>
                  <a:pt x="254" y="440"/>
                </a:lnTo>
                <a:lnTo>
                  <a:pt x="270" y="410"/>
                </a:lnTo>
                <a:lnTo>
                  <a:pt x="290" y="382"/>
                </a:lnTo>
                <a:lnTo>
                  <a:pt x="310" y="356"/>
                </a:lnTo>
                <a:lnTo>
                  <a:pt x="334" y="332"/>
                </a:lnTo>
                <a:lnTo>
                  <a:pt x="360" y="310"/>
                </a:lnTo>
                <a:lnTo>
                  <a:pt x="386" y="290"/>
                </a:lnTo>
                <a:lnTo>
                  <a:pt x="414" y="272"/>
                </a:lnTo>
                <a:lnTo>
                  <a:pt x="444" y="256"/>
                </a:lnTo>
                <a:lnTo>
                  <a:pt x="476" y="244"/>
                </a:lnTo>
                <a:lnTo>
                  <a:pt x="508" y="234"/>
                </a:lnTo>
                <a:lnTo>
                  <a:pt x="542" y="226"/>
                </a:lnTo>
                <a:lnTo>
                  <a:pt x="578" y="222"/>
                </a:lnTo>
                <a:lnTo>
                  <a:pt x="614" y="220"/>
                </a:lnTo>
                <a:lnTo>
                  <a:pt x="614" y="220"/>
                </a:lnTo>
                <a:lnTo>
                  <a:pt x="654" y="222"/>
                </a:lnTo>
                <a:lnTo>
                  <a:pt x="694" y="228"/>
                </a:lnTo>
                <a:lnTo>
                  <a:pt x="734" y="238"/>
                </a:lnTo>
                <a:lnTo>
                  <a:pt x="770" y="252"/>
                </a:lnTo>
                <a:lnTo>
                  <a:pt x="806" y="268"/>
                </a:lnTo>
                <a:lnTo>
                  <a:pt x="838" y="288"/>
                </a:lnTo>
                <a:lnTo>
                  <a:pt x="870" y="312"/>
                </a:lnTo>
                <a:lnTo>
                  <a:pt x="898" y="338"/>
                </a:lnTo>
                <a:lnTo>
                  <a:pt x="924" y="366"/>
                </a:lnTo>
                <a:lnTo>
                  <a:pt x="948" y="398"/>
                </a:lnTo>
                <a:lnTo>
                  <a:pt x="968" y="430"/>
                </a:lnTo>
                <a:lnTo>
                  <a:pt x="984" y="466"/>
                </a:lnTo>
                <a:lnTo>
                  <a:pt x="998" y="502"/>
                </a:lnTo>
                <a:lnTo>
                  <a:pt x="1008" y="542"/>
                </a:lnTo>
                <a:lnTo>
                  <a:pt x="1014" y="582"/>
                </a:lnTo>
                <a:lnTo>
                  <a:pt x="1016" y="622"/>
                </a:lnTo>
                <a:lnTo>
                  <a:pt x="1016" y="622"/>
                </a:lnTo>
                <a:lnTo>
                  <a:pt x="948" y="622"/>
                </a:lnTo>
                <a:lnTo>
                  <a:pt x="1126" y="800"/>
                </a:lnTo>
                <a:lnTo>
                  <a:pt x="1304" y="622"/>
                </a:lnTo>
                <a:lnTo>
                  <a:pt x="1236" y="622"/>
                </a:lnTo>
                <a:close/>
              </a:path>
            </a:pathLst>
          </a:custGeom>
          <a:solidFill>
            <a:srgbClr val="6C934D">
              <a:alpha val="99000"/>
            </a:srgbClr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2" name="Freeform 8">
            <a:extLst>
              <a:ext uri="{FF2B5EF4-FFF2-40B4-BE49-F238E27FC236}">
                <a16:creationId xmlns:a16="http://schemas.microsoft.com/office/drawing/2014/main" id="{BC2F5E95-A454-4DA3-99BB-DCD079E1506E}"/>
              </a:ext>
            </a:extLst>
          </p:cNvPr>
          <p:cNvSpPr/>
          <p:nvPr/>
        </p:nvSpPr>
        <p:spPr bwMode="auto">
          <a:xfrm>
            <a:off x="6685796" y="3453243"/>
            <a:ext cx="2112857" cy="1298221"/>
          </a:xfrm>
          <a:custGeom>
            <a:avLst/>
            <a:gdLst>
              <a:gd name="T0" fmla="*/ 946 w 1302"/>
              <a:gd name="T1" fmla="*/ 178 h 800"/>
              <a:gd name="T2" fmla="*/ 1016 w 1302"/>
              <a:gd name="T3" fmla="*/ 178 h 800"/>
              <a:gd name="T4" fmla="*/ 1008 w 1302"/>
              <a:gd name="T5" fmla="*/ 260 h 800"/>
              <a:gd name="T6" fmla="*/ 984 w 1302"/>
              <a:gd name="T7" fmla="*/ 336 h 800"/>
              <a:gd name="T8" fmla="*/ 946 w 1302"/>
              <a:gd name="T9" fmla="*/ 404 h 800"/>
              <a:gd name="T10" fmla="*/ 898 w 1302"/>
              <a:gd name="T11" fmla="*/ 464 h 800"/>
              <a:gd name="T12" fmla="*/ 838 w 1302"/>
              <a:gd name="T13" fmla="*/ 512 h 800"/>
              <a:gd name="T14" fmla="*/ 770 w 1302"/>
              <a:gd name="T15" fmla="*/ 550 h 800"/>
              <a:gd name="T16" fmla="*/ 694 w 1302"/>
              <a:gd name="T17" fmla="*/ 574 h 800"/>
              <a:gd name="T18" fmla="*/ 612 w 1302"/>
              <a:gd name="T19" fmla="*/ 582 h 800"/>
              <a:gd name="T20" fmla="*/ 576 w 1302"/>
              <a:gd name="T21" fmla="*/ 580 h 800"/>
              <a:gd name="T22" fmla="*/ 508 w 1302"/>
              <a:gd name="T23" fmla="*/ 568 h 800"/>
              <a:gd name="T24" fmla="*/ 444 w 1302"/>
              <a:gd name="T25" fmla="*/ 544 h 800"/>
              <a:gd name="T26" fmla="*/ 386 w 1302"/>
              <a:gd name="T27" fmla="*/ 510 h 800"/>
              <a:gd name="T28" fmla="*/ 334 w 1302"/>
              <a:gd name="T29" fmla="*/ 468 h 800"/>
              <a:gd name="T30" fmla="*/ 288 w 1302"/>
              <a:gd name="T31" fmla="*/ 418 h 800"/>
              <a:gd name="T32" fmla="*/ 254 w 1302"/>
              <a:gd name="T33" fmla="*/ 360 h 800"/>
              <a:gd name="T34" fmla="*/ 228 w 1302"/>
              <a:gd name="T35" fmla="*/ 298 h 800"/>
              <a:gd name="T36" fmla="*/ 100 w 1302"/>
              <a:gd name="T37" fmla="*/ 384 h 800"/>
              <a:gd name="T38" fmla="*/ 0 w 1302"/>
              <a:gd name="T39" fmla="*/ 284 h 800"/>
              <a:gd name="T40" fmla="*/ 12 w 1302"/>
              <a:gd name="T41" fmla="*/ 338 h 800"/>
              <a:gd name="T42" fmla="*/ 28 w 1302"/>
              <a:gd name="T43" fmla="*/ 390 h 800"/>
              <a:gd name="T44" fmla="*/ 74 w 1302"/>
              <a:gd name="T45" fmla="*/ 488 h 800"/>
              <a:gd name="T46" fmla="*/ 134 w 1302"/>
              <a:gd name="T47" fmla="*/ 576 h 800"/>
              <a:gd name="T48" fmla="*/ 210 w 1302"/>
              <a:gd name="T49" fmla="*/ 652 h 800"/>
              <a:gd name="T50" fmla="*/ 296 w 1302"/>
              <a:gd name="T51" fmla="*/ 714 h 800"/>
              <a:gd name="T52" fmla="*/ 394 w 1302"/>
              <a:gd name="T53" fmla="*/ 760 h 800"/>
              <a:gd name="T54" fmla="*/ 446 w 1302"/>
              <a:gd name="T55" fmla="*/ 778 h 800"/>
              <a:gd name="T56" fmla="*/ 500 w 1302"/>
              <a:gd name="T57" fmla="*/ 790 h 800"/>
              <a:gd name="T58" fmla="*/ 556 w 1302"/>
              <a:gd name="T59" fmla="*/ 798 h 800"/>
              <a:gd name="T60" fmla="*/ 612 w 1302"/>
              <a:gd name="T61" fmla="*/ 800 h 800"/>
              <a:gd name="T62" fmla="*/ 644 w 1302"/>
              <a:gd name="T63" fmla="*/ 800 h 800"/>
              <a:gd name="T64" fmla="*/ 708 w 1302"/>
              <a:gd name="T65" fmla="*/ 794 h 800"/>
              <a:gd name="T66" fmla="*/ 768 w 1302"/>
              <a:gd name="T67" fmla="*/ 780 h 800"/>
              <a:gd name="T68" fmla="*/ 826 w 1302"/>
              <a:gd name="T69" fmla="*/ 762 h 800"/>
              <a:gd name="T70" fmla="*/ 882 w 1302"/>
              <a:gd name="T71" fmla="*/ 738 h 800"/>
              <a:gd name="T72" fmla="*/ 934 w 1302"/>
              <a:gd name="T73" fmla="*/ 710 h 800"/>
              <a:gd name="T74" fmla="*/ 984 w 1302"/>
              <a:gd name="T75" fmla="*/ 676 h 800"/>
              <a:gd name="T76" fmla="*/ 1030 w 1302"/>
              <a:gd name="T77" fmla="*/ 638 h 800"/>
              <a:gd name="T78" fmla="*/ 1072 w 1302"/>
              <a:gd name="T79" fmla="*/ 596 h 800"/>
              <a:gd name="T80" fmla="*/ 1110 w 1302"/>
              <a:gd name="T81" fmla="*/ 550 h 800"/>
              <a:gd name="T82" fmla="*/ 1144 w 1302"/>
              <a:gd name="T83" fmla="*/ 500 h 800"/>
              <a:gd name="T84" fmla="*/ 1174 w 1302"/>
              <a:gd name="T85" fmla="*/ 448 h 800"/>
              <a:gd name="T86" fmla="*/ 1196 w 1302"/>
              <a:gd name="T87" fmla="*/ 392 h 800"/>
              <a:gd name="T88" fmla="*/ 1214 w 1302"/>
              <a:gd name="T89" fmla="*/ 334 h 800"/>
              <a:gd name="T90" fmla="*/ 1228 w 1302"/>
              <a:gd name="T91" fmla="*/ 274 h 800"/>
              <a:gd name="T92" fmla="*/ 1234 w 1302"/>
              <a:gd name="T93" fmla="*/ 210 h 800"/>
              <a:gd name="T94" fmla="*/ 1302 w 1302"/>
              <a:gd name="T95" fmla="*/ 178 h 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302" h="800">
                <a:moveTo>
                  <a:pt x="1124" y="0"/>
                </a:moveTo>
                <a:lnTo>
                  <a:pt x="946" y="178"/>
                </a:lnTo>
                <a:lnTo>
                  <a:pt x="1016" y="178"/>
                </a:lnTo>
                <a:lnTo>
                  <a:pt x="1016" y="178"/>
                </a:lnTo>
                <a:lnTo>
                  <a:pt x="1014" y="220"/>
                </a:lnTo>
                <a:lnTo>
                  <a:pt x="1008" y="260"/>
                </a:lnTo>
                <a:lnTo>
                  <a:pt x="998" y="298"/>
                </a:lnTo>
                <a:lnTo>
                  <a:pt x="984" y="336"/>
                </a:lnTo>
                <a:lnTo>
                  <a:pt x="966" y="370"/>
                </a:lnTo>
                <a:lnTo>
                  <a:pt x="946" y="404"/>
                </a:lnTo>
                <a:lnTo>
                  <a:pt x="924" y="434"/>
                </a:lnTo>
                <a:lnTo>
                  <a:pt x="898" y="464"/>
                </a:lnTo>
                <a:lnTo>
                  <a:pt x="868" y="490"/>
                </a:lnTo>
                <a:lnTo>
                  <a:pt x="838" y="512"/>
                </a:lnTo>
                <a:lnTo>
                  <a:pt x="804" y="532"/>
                </a:lnTo>
                <a:lnTo>
                  <a:pt x="770" y="550"/>
                </a:lnTo>
                <a:lnTo>
                  <a:pt x="732" y="564"/>
                </a:lnTo>
                <a:lnTo>
                  <a:pt x="694" y="574"/>
                </a:lnTo>
                <a:lnTo>
                  <a:pt x="654" y="580"/>
                </a:lnTo>
                <a:lnTo>
                  <a:pt x="612" y="582"/>
                </a:lnTo>
                <a:lnTo>
                  <a:pt x="612" y="582"/>
                </a:lnTo>
                <a:lnTo>
                  <a:pt x="576" y="580"/>
                </a:lnTo>
                <a:lnTo>
                  <a:pt x="542" y="576"/>
                </a:lnTo>
                <a:lnTo>
                  <a:pt x="508" y="568"/>
                </a:lnTo>
                <a:lnTo>
                  <a:pt x="476" y="558"/>
                </a:lnTo>
                <a:lnTo>
                  <a:pt x="444" y="544"/>
                </a:lnTo>
                <a:lnTo>
                  <a:pt x="414" y="528"/>
                </a:lnTo>
                <a:lnTo>
                  <a:pt x="386" y="510"/>
                </a:lnTo>
                <a:lnTo>
                  <a:pt x="358" y="490"/>
                </a:lnTo>
                <a:lnTo>
                  <a:pt x="334" y="468"/>
                </a:lnTo>
                <a:lnTo>
                  <a:pt x="310" y="444"/>
                </a:lnTo>
                <a:lnTo>
                  <a:pt x="288" y="418"/>
                </a:lnTo>
                <a:lnTo>
                  <a:pt x="270" y="390"/>
                </a:lnTo>
                <a:lnTo>
                  <a:pt x="254" y="360"/>
                </a:lnTo>
                <a:lnTo>
                  <a:pt x="240" y="330"/>
                </a:lnTo>
                <a:lnTo>
                  <a:pt x="228" y="298"/>
                </a:lnTo>
                <a:lnTo>
                  <a:pt x="218" y="264"/>
                </a:lnTo>
                <a:lnTo>
                  <a:pt x="100" y="384"/>
                </a:lnTo>
                <a:lnTo>
                  <a:pt x="0" y="284"/>
                </a:lnTo>
                <a:lnTo>
                  <a:pt x="0" y="284"/>
                </a:lnTo>
                <a:lnTo>
                  <a:pt x="4" y="310"/>
                </a:lnTo>
                <a:lnTo>
                  <a:pt x="12" y="338"/>
                </a:lnTo>
                <a:lnTo>
                  <a:pt x="18" y="364"/>
                </a:lnTo>
                <a:lnTo>
                  <a:pt x="28" y="390"/>
                </a:lnTo>
                <a:lnTo>
                  <a:pt x="48" y="440"/>
                </a:lnTo>
                <a:lnTo>
                  <a:pt x="74" y="488"/>
                </a:lnTo>
                <a:lnTo>
                  <a:pt x="102" y="534"/>
                </a:lnTo>
                <a:lnTo>
                  <a:pt x="134" y="576"/>
                </a:lnTo>
                <a:lnTo>
                  <a:pt x="170" y="616"/>
                </a:lnTo>
                <a:lnTo>
                  <a:pt x="210" y="652"/>
                </a:lnTo>
                <a:lnTo>
                  <a:pt x="252" y="684"/>
                </a:lnTo>
                <a:lnTo>
                  <a:pt x="296" y="714"/>
                </a:lnTo>
                <a:lnTo>
                  <a:pt x="344" y="740"/>
                </a:lnTo>
                <a:lnTo>
                  <a:pt x="394" y="760"/>
                </a:lnTo>
                <a:lnTo>
                  <a:pt x="420" y="770"/>
                </a:lnTo>
                <a:lnTo>
                  <a:pt x="446" y="778"/>
                </a:lnTo>
                <a:lnTo>
                  <a:pt x="472" y="784"/>
                </a:lnTo>
                <a:lnTo>
                  <a:pt x="500" y="790"/>
                </a:lnTo>
                <a:lnTo>
                  <a:pt x="528" y="794"/>
                </a:lnTo>
                <a:lnTo>
                  <a:pt x="556" y="798"/>
                </a:lnTo>
                <a:lnTo>
                  <a:pt x="584" y="800"/>
                </a:lnTo>
                <a:lnTo>
                  <a:pt x="612" y="800"/>
                </a:lnTo>
                <a:lnTo>
                  <a:pt x="612" y="800"/>
                </a:lnTo>
                <a:lnTo>
                  <a:pt x="644" y="800"/>
                </a:lnTo>
                <a:lnTo>
                  <a:pt x="676" y="798"/>
                </a:lnTo>
                <a:lnTo>
                  <a:pt x="708" y="794"/>
                </a:lnTo>
                <a:lnTo>
                  <a:pt x="738" y="788"/>
                </a:lnTo>
                <a:lnTo>
                  <a:pt x="768" y="780"/>
                </a:lnTo>
                <a:lnTo>
                  <a:pt x="798" y="772"/>
                </a:lnTo>
                <a:lnTo>
                  <a:pt x="826" y="762"/>
                </a:lnTo>
                <a:lnTo>
                  <a:pt x="854" y="752"/>
                </a:lnTo>
                <a:lnTo>
                  <a:pt x="882" y="738"/>
                </a:lnTo>
                <a:lnTo>
                  <a:pt x="908" y="726"/>
                </a:lnTo>
                <a:lnTo>
                  <a:pt x="934" y="710"/>
                </a:lnTo>
                <a:lnTo>
                  <a:pt x="960" y="694"/>
                </a:lnTo>
                <a:lnTo>
                  <a:pt x="984" y="676"/>
                </a:lnTo>
                <a:lnTo>
                  <a:pt x="1008" y="658"/>
                </a:lnTo>
                <a:lnTo>
                  <a:pt x="1030" y="638"/>
                </a:lnTo>
                <a:lnTo>
                  <a:pt x="1052" y="618"/>
                </a:lnTo>
                <a:lnTo>
                  <a:pt x="1072" y="596"/>
                </a:lnTo>
                <a:lnTo>
                  <a:pt x="1092" y="574"/>
                </a:lnTo>
                <a:lnTo>
                  <a:pt x="1110" y="550"/>
                </a:lnTo>
                <a:lnTo>
                  <a:pt x="1128" y="526"/>
                </a:lnTo>
                <a:lnTo>
                  <a:pt x="1144" y="500"/>
                </a:lnTo>
                <a:lnTo>
                  <a:pt x="1160" y="474"/>
                </a:lnTo>
                <a:lnTo>
                  <a:pt x="1174" y="448"/>
                </a:lnTo>
                <a:lnTo>
                  <a:pt x="1186" y="420"/>
                </a:lnTo>
                <a:lnTo>
                  <a:pt x="1196" y="392"/>
                </a:lnTo>
                <a:lnTo>
                  <a:pt x="1206" y="364"/>
                </a:lnTo>
                <a:lnTo>
                  <a:pt x="1214" y="334"/>
                </a:lnTo>
                <a:lnTo>
                  <a:pt x="1222" y="304"/>
                </a:lnTo>
                <a:lnTo>
                  <a:pt x="1228" y="274"/>
                </a:lnTo>
                <a:lnTo>
                  <a:pt x="1232" y="242"/>
                </a:lnTo>
                <a:lnTo>
                  <a:pt x="1234" y="210"/>
                </a:lnTo>
                <a:lnTo>
                  <a:pt x="1234" y="178"/>
                </a:lnTo>
                <a:lnTo>
                  <a:pt x="1302" y="178"/>
                </a:lnTo>
                <a:lnTo>
                  <a:pt x="1124" y="0"/>
                </a:lnTo>
                <a:close/>
              </a:path>
            </a:pathLst>
          </a:custGeom>
          <a:solidFill>
            <a:srgbClr val="6C934D">
              <a:alpha val="99000"/>
            </a:srgbClr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3" name="Freeform 6">
            <a:extLst>
              <a:ext uri="{FF2B5EF4-FFF2-40B4-BE49-F238E27FC236}">
                <a16:creationId xmlns:a16="http://schemas.microsoft.com/office/drawing/2014/main" id="{639D3F8D-6380-43F3-AEEB-84B8D36A2129}"/>
              </a:ext>
            </a:extLst>
          </p:cNvPr>
          <p:cNvSpPr/>
          <p:nvPr/>
        </p:nvSpPr>
        <p:spPr bwMode="auto">
          <a:xfrm>
            <a:off x="3359101" y="3453243"/>
            <a:ext cx="2112857" cy="1298221"/>
          </a:xfrm>
          <a:custGeom>
            <a:avLst/>
            <a:gdLst>
              <a:gd name="T0" fmla="*/ 946 w 1302"/>
              <a:gd name="T1" fmla="*/ 178 h 800"/>
              <a:gd name="T2" fmla="*/ 1016 w 1302"/>
              <a:gd name="T3" fmla="*/ 178 h 800"/>
              <a:gd name="T4" fmla="*/ 1008 w 1302"/>
              <a:gd name="T5" fmla="*/ 260 h 800"/>
              <a:gd name="T6" fmla="*/ 984 w 1302"/>
              <a:gd name="T7" fmla="*/ 336 h 800"/>
              <a:gd name="T8" fmla="*/ 948 w 1302"/>
              <a:gd name="T9" fmla="*/ 404 h 800"/>
              <a:gd name="T10" fmla="*/ 898 w 1302"/>
              <a:gd name="T11" fmla="*/ 464 h 800"/>
              <a:gd name="T12" fmla="*/ 838 w 1302"/>
              <a:gd name="T13" fmla="*/ 512 h 800"/>
              <a:gd name="T14" fmla="*/ 770 w 1302"/>
              <a:gd name="T15" fmla="*/ 550 h 800"/>
              <a:gd name="T16" fmla="*/ 694 w 1302"/>
              <a:gd name="T17" fmla="*/ 574 h 800"/>
              <a:gd name="T18" fmla="*/ 614 w 1302"/>
              <a:gd name="T19" fmla="*/ 582 h 800"/>
              <a:gd name="T20" fmla="*/ 578 w 1302"/>
              <a:gd name="T21" fmla="*/ 580 h 800"/>
              <a:gd name="T22" fmla="*/ 508 w 1302"/>
              <a:gd name="T23" fmla="*/ 568 h 800"/>
              <a:gd name="T24" fmla="*/ 444 w 1302"/>
              <a:gd name="T25" fmla="*/ 544 h 800"/>
              <a:gd name="T26" fmla="*/ 386 w 1302"/>
              <a:gd name="T27" fmla="*/ 510 h 800"/>
              <a:gd name="T28" fmla="*/ 334 w 1302"/>
              <a:gd name="T29" fmla="*/ 468 h 800"/>
              <a:gd name="T30" fmla="*/ 290 w 1302"/>
              <a:gd name="T31" fmla="*/ 418 h 800"/>
              <a:gd name="T32" fmla="*/ 254 w 1302"/>
              <a:gd name="T33" fmla="*/ 360 h 800"/>
              <a:gd name="T34" fmla="*/ 228 w 1302"/>
              <a:gd name="T35" fmla="*/ 296 h 800"/>
              <a:gd name="T36" fmla="*/ 100 w 1302"/>
              <a:gd name="T37" fmla="*/ 384 h 800"/>
              <a:gd name="T38" fmla="*/ 0 w 1302"/>
              <a:gd name="T39" fmla="*/ 284 h 800"/>
              <a:gd name="T40" fmla="*/ 12 w 1302"/>
              <a:gd name="T41" fmla="*/ 338 h 800"/>
              <a:gd name="T42" fmla="*/ 28 w 1302"/>
              <a:gd name="T43" fmla="*/ 390 h 800"/>
              <a:gd name="T44" fmla="*/ 74 w 1302"/>
              <a:gd name="T45" fmla="*/ 488 h 800"/>
              <a:gd name="T46" fmla="*/ 136 w 1302"/>
              <a:gd name="T47" fmla="*/ 576 h 800"/>
              <a:gd name="T48" fmla="*/ 210 w 1302"/>
              <a:gd name="T49" fmla="*/ 652 h 800"/>
              <a:gd name="T50" fmla="*/ 298 w 1302"/>
              <a:gd name="T51" fmla="*/ 714 h 800"/>
              <a:gd name="T52" fmla="*/ 394 w 1302"/>
              <a:gd name="T53" fmla="*/ 760 h 800"/>
              <a:gd name="T54" fmla="*/ 446 w 1302"/>
              <a:gd name="T55" fmla="*/ 778 h 800"/>
              <a:gd name="T56" fmla="*/ 500 w 1302"/>
              <a:gd name="T57" fmla="*/ 790 h 800"/>
              <a:gd name="T58" fmla="*/ 556 w 1302"/>
              <a:gd name="T59" fmla="*/ 798 h 800"/>
              <a:gd name="T60" fmla="*/ 614 w 1302"/>
              <a:gd name="T61" fmla="*/ 800 h 800"/>
              <a:gd name="T62" fmla="*/ 646 w 1302"/>
              <a:gd name="T63" fmla="*/ 800 h 800"/>
              <a:gd name="T64" fmla="*/ 708 w 1302"/>
              <a:gd name="T65" fmla="*/ 794 h 800"/>
              <a:gd name="T66" fmla="*/ 768 w 1302"/>
              <a:gd name="T67" fmla="*/ 780 h 800"/>
              <a:gd name="T68" fmla="*/ 826 w 1302"/>
              <a:gd name="T69" fmla="*/ 762 h 800"/>
              <a:gd name="T70" fmla="*/ 882 w 1302"/>
              <a:gd name="T71" fmla="*/ 738 h 800"/>
              <a:gd name="T72" fmla="*/ 936 w 1302"/>
              <a:gd name="T73" fmla="*/ 710 h 800"/>
              <a:gd name="T74" fmla="*/ 984 w 1302"/>
              <a:gd name="T75" fmla="*/ 676 h 800"/>
              <a:gd name="T76" fmla="*/ 1032 w 1302"/>
              <a:gd name="T77" fmla="*/ 638 h 800"/>
              <a:gd name="T78" fmla="*/ 1074 w 1302"/>
              <a:gd name="T79" fmla="*/ 596 h 800"/>
              <a:gd name="T80" fmla="*/ 1112 w 1302"/>
              <a:gd name="T81" fmla="*/ 550 h 800"/>
              <a:gd name="T82" fmla="*/ 1144 w 1302"/>
              <a:gd name="T83" fmla="*/ 500 h 800"/>
              <a:gd name="T84" fmla="*/ 1174 w 1302"/>
              <a:gd name="T85" fmla="*/ 448 h 800"/>
              <a:gd name="T86" fmla="*/ 1198 w 1302"/>
              <a:gd name="T87" fmla="*/ 392 h 800"/>
              <a:gd name="T88" fmla="*/ 1216 w 1302"/>
              <a:gd name="T89" fmla="*/ 334 h 800"/>
              <a:gd name="T90" fmla="*/ 1228 w 1302"/>
              <a:gd name="T91" fmla="*/ 274 h 800"/>
              <a:gd name="T92" fmla="*/ 1234 w 1302"/>
              <a:gd name="T93" fmla="*/ 210 h 800"/>
              <a:gd name="T94" fmla="*/ 1302 w 1302"/>
              <a:gd name="T95" fmla="*/ 178 h 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302" h="800">
                <a:moveTo>
                  <a:pt x="1124" y="0"/>
                </a:moveTo>
                <a:lnTo>
                  <a:pt x="946" y="178"/>
                </a:lnTo>
                <a:lnTo>
                  <a:pt x="1016" y="178"/>
                </a:lnTo>
                <a:lnTo>
                  <a:pt x="1016" y="178"/>
                </a:lnTo>
                <a:lnTo>
                  <a:pt x="1014" y="220"/>
                </a:lnTo>
                <a:lnTo>
                  <a:pt x="1008" y="260"/>
                </a:lnTo>
                <a:lnTo>
                  <a:pt x="998" y="298"/>
                </a:lnTo>
                <a:lnTo>
                  <a:pt x="984" y="336"/>
                </a:lnTo>
                <a:lnTo>
                  <a:pt x="968" y="370"/>
                </a:lnTo>
                <a:lnTo>
                  <a:pt x="948" y="404"/>
                </a:lnTo>
                <a:lnTo>
                  <a:pt x="924" y="434"/>
                </a:lnTo>
                <a:lnTo>
                  <a:pt x="898" y="464"/>
                </a:lnTo>
                <a:lnTo>
                  <a:pt x="870" y="490"/>
                </a:lnTo>
                <a:lnTo>
                  <a:pt x="838" y="512"/>
                </a:lnTo>
                <a:lnTo>
                  <a:pt x="806" y="532"/>
                </a:lnTo>
                <a:lnTo>
                  <a:pt x="770" y="550"/>
                </a:lnTo>
                <a:lnTo>
                  <a:pt x="732" y="564"/>
                </a:lnTo>
                <a:lnTo>
                  <a:pt x="694" y="574"/>
                </a:lnTo>
                <a:lnTo>
                  <a:pt x="654" y="580"/>
                </a:lnTo>
                <a:lnTo>
                  <a:pt x="614" y="582"/>
                </a:lnTo>
                <a:lnTo>
                  <a:pt x="614" y="582"/>
                </a:lnTo>
                <a:lnTo>
                  <a:pt x="578" y="580"/>
                </a:lnTo>
                <a:lnTo>
                  <a:pt x="542" y="576"/>
                </a:lnTo>
                <a:lnTo>
                  <a:pt x="508" y="568"/>
                </a:lnTo>
                <a:lnTo>
                  <a:pt x="476" y="558"/>
                </a:lnTo>
                <a:lnTo>
                  <a:pt x="444" y="544"/>
                </a:lnTo>
                <a:lnTo>
                  <a:pt x="414" y="528"/>
                </a:lnTo>
                <a:lnTo>
                  <a:pt x="386" y="510"/>
                </a:lnTo>
                <a:lnTo>
                  <a:pt x="358" y="490"/>
                </a:lnTo>
                <a:lnTo>
                  <a:pt x="334" y="468"/>
                </a:lnTo>
                <a:lnTo>
                  <a:pt x="310" y="444"/>
                </a:lnTo>
                <a:lnTo>
                  <a:pt x="290" y="418"/>
                </a:lnTo>
                <a:lnTo>
                  <a:pt x="270" y="390"/>
                </a:lnTo>
                <a:lnTo>
                  <a:pt x="254" y="360"/>
                </a:lnTo>
                <a:lnTo>
                  <a:pt x="240" y="330"/>
                </a:lnTo>
                <a:lnTo>
                  <a:pt x="228" y="296"/>
                </a:lnTo>
                <a:lnTo>
                  <a:pt x="220" y="264"/>
                </a:lnTo>
                <a:lnTo>
                  <a:pt x="100" y="384"/>
                </a:lnTo>
                <a:lnTo>
                  <a:pt x="0" y="284"/>
                </a:lnTo>
                <a:lnTo>
                  <a:pt x="0" y="284"/>
                </a:lnTo>
                <a:lnTo>
                  <a:pt x="6" y="312"/>
                </a:lnTo>
                <a:lnTo>
                  <a:pt x="12" y="338"/>
                </a:lnTo>
                <a:lnTo>
                  <a:pt x="20" y="364"/>
                </a:lnTo>
                <a:lnTo>
                  <a:pt x="28" y="390"/>
                </a:lnTo>
                <a:lnTo>
                  <a:pt x="50" y="440"/>
                </a:lnTo>
                <a:lnTo>
                  <a:pt x="74" y="488"/>
                </a:lnTo>
                <a:lnTo>
                  <a:pt x="102" y="534"/>
                </a:lnTo>
                <a:lnTo>
                  <a:pt x="136" y="576"/>
                </a:lnTo>
                <a:lnTo>
                  <a:pt x="172" y="616"/>
                </a:lnTo>
                <a:lnTo>
                  <a:pt x="210" y="652"/>
                </a:lnTo>
                <a:lnTo>
                  <a:pt x="252" y="684"/>
                </a:lnTo>
                <a:lnTo>
                  <a:pt x="298" y="714"/>
                </a:lnTo>
                <a:lnTo>
                  <a:pt x="346" y="740"/>
                </a:lnTo>
                <a:lnTo>
                  <a:pt x="394" y="760"/>
                </a:lnTo>
                <a:lnTo>
                  <a:pt x="420" y="770"/>
                </a:lnTo>
                <a:lnTo>
                  <a:pt x="446" y="778"/>
                </a:lnTo>
                <a:lnTo>
                  <a:pt x="474" y="784"/>
                </a:lnTo>
                <a:lnTo>
                  <a:pt x="500" y="790"/>
                </a:lnTo>
                <a:lnTo>
                  <a:pt x="528" y="794"/>
                </a:lnTo>
                <a:lnTo>
                  <a:pt x="556" y="798"/>
                </a:lnTo>
                <a:lnTo>
                  <a:pt x="584" y="800"/>
                </a:lnTo>
                <a:lnTo>
                  <a:pt x="614" y="800"/>
                </a:lnTo>
                <a:lnTo>
                  <a:pt x="614" y="800"/>
                </a:lnTo>
                <a:lnTo>
                  <a:pt x="646" y="800"/>
                </a:lnTo>
                <a:lnTo>
                  <a:pt x="676" y="798"/>
                </a:lnTo>
                <a:lnTo>
                  <a:pt x="708" y="794"/>
                </a:lnTo>
                <a:lnTo>
                  <a:pt x="738" y="788"/>
                </a:lnTo>
                <a:lnTo>
                  <a:pt x="768" y="780"/>
                </a:lnTo>
                <a:lnTo>
                  <a:pt x="798" y="772"/>
                </a:lnTo>
                <a:lnTo>
                  <a:pt x="826" y="762"/>
                </a:lnTo>
                <a:lnTo>
                  <a:pt x="854" y="752"/>
                </a:lnTo>
                <a:lnTo>
                  <a:pt x="882" y="738"/>
                </a:lnTo>
                <a:lnTo>
                  <a:pt x="910" y="726"/>
                </a:lnTo>
                <a:lnTo>
                  <a:pt x="936" y="710"/>
                </a:lnTo>
                <a:lnTo>
                  <a:pt x="960" y="694"/>
                </a:lnTo>
                <a:lnTo>
                  <a:pt x="984" y="676"/>
                </a:lnTo>
                <a:lnTo>
                  <a:pt x="1008" y="658"/>
                </a:lnTo>
                <a:lnTo>
                  <a:pt x="1032" y="638"/>
                </a:lnTo>
                <a:lnTo>
                  <a:pt x="1052" y="618"/>
                </a:lnTo>
                <a:lnTo>
                  <a:pt x="1074" y="596"/>
                </a:lnTo>
                <a:lnTo>
                  <a:pt x="1092" y="574"/>
                </a:lnTo>
                <a:lnTo>
                  <a:pt x="1112" y="550"/>
                </a:lnTo>
                <a:lnTo>
                  <a:pt x="1128" y="526"/>
                </a:lnTo>
                <a:lnTo>
                  <a:pt x="1144" y="500"/>
                </a:lnTo>
                <a:lnTo>
                  <a:pt x="1160" y="474"/>
                </a:lnTo>
                <a:lnTo>
                  <a:pt x="1174" y="448"/>
                </a:lnTo>
                <a:lnTo>
                  <a:pt x="1186" y="420"/>
                </a:lnTo>
                <a:lnTo>
                  <a:pt x="1198" y="392"/>
                </a:lnTo>
                <a:lnTo>
                  <a:pt x="1206" y="364"/>
                </a:lnTo>
                <a:lnTo>
                  <a:pt x="1216" y="334"/>
                </a:lnTo>
                <a:lnTo>
                  <a:pt x="1222" y="304"/>
                </a:lnTo>
                <a:lnTo>
                  <a:pt x="1228" y="274"/>
                </a:lnTo>
                <a:lnTo>
                  <a:pt x="1232" y="242"/>
                </a:lnTo>
                <a:lnTo>
                  <a:pt x="1234" y="210"/>
                </a:lnTo>
                <a:lnTo>
                  <a:pt x="1236" y="178"/>
                </a:lnTo>
                <a:lnTo>
                  <a:pt x="1302" y="178"/>
                </a:lnTo>
                <a:lnTo>
                  <a:pt x="1124" y="0"/>
                </a:lnTo>
                <a:close/>
              </a:path>
            </a:pathLst>
          </a:custGeom>
          <a:solidFill>
            <a:srgbClr val="6C934D">
              <a:alpha val="99000"/>
            </a:srgbClr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4" name="椭圆 23">
            <a:extLst>
              <a:ext uri="{FF2B5EF4-FFF2-40B4-BE49-F238E27FC236}">
                <a16:creationId xmlns:a16="http://schemas.microsoft.com/office/drawing/2014/main" id="{F217E3E7-47A6-4190-B678-48D5CA1AB291}"/>
              </a:ext>
            </a:extLst>
          </p:cNvPr>
          <p:cNvSpPr/>
          <p:nvPr/>
        </p:nvSpPr>
        <p:spPr>
          <a:xfrm>
            <a:off x="8968782" y="3375676"/>
            <a:ext cx="732838" cy="732838"/>
          </a:xfrm>
          <a:prstGeom prst="ellipse">
            <a:avLst/>
          </a:prstGeom>
          <a:solidFill>
            <a:srgbClr val="ED7B8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latin typeface="+mj-ea"/>
              <a:ea typeface="+mj-ea"/>
            </a:endParaRPr>
          </a:p>
        </p:txBody>
      </p:sp>
      <p:sp>
        <p:nvSpPr>
          <p:cNvPr id="25" name="Freeform 61">
            <a:extLst>
              <a:ext uri="{FF2B5EF4-FFF2-40B4-BE49-F238E27FC236}">
                <a16:creationId xmlns:a16="http://schemas.microsoft.com/office/drawing/2014/main" id="{4F29F9DA-B5E7-4E3C-972D-E5D98B906C31}"/>
              </a:ext>
            </a:extLst>
          </p:cNvPr>
          <p:cNvSpPr>
            <a:spLocks noEditPoints="1"/>
          </p:cNvSpPr>
          <p:nvPr/>
        </p:nvSpPr>
        <p:spPr bwMode="auto">
          <a:xfrm>
            <a:off x="9174070" y="3580964"/>
            <a:ext cx="322263" cy="322263"/>
          </a:xfrm>
          <a:custGeom>
            <a:avLst/>
            <a:gdLst>
              <a:gd name="T0" fmla="*/ 890 w 1018"/>
              <a:gd name="T1" fmla="*/ 61 h 1017"/>
              <a:gd name="T2" fmla="*/ 876 w 1018"/>
              <a:gd name="T3" fmla="*/ 5 h 1017"/>
              <a:gd name="T4" fmla="*/ 147 w 1018"/>
              <a:gd name="T5" fmla="*/ 2 h 1017"/>
              <a:gd name="T6" fmla="*/ 127 w 1018"/>
              <a:gd name="T7" fmla="*/ 31 h 1017"/>
              <a:gd name="T8" fmla="*/ 131 w 1018"/>
              <a:gd name="T9" fmla="*/ 148 h 1017"/>
              <a:gd name="T10" fmla="*/ 24 w 1018"/>
              <a:gd name="T11" fmla="*/ 243 h 1017"/>
              <a:gd name="T12" fmla="*/ 3 w 1018"/>
              <a:gd name="T13" fmla="*/ 383 h 1017"/>
              <a:gd name="T14" fmla="*/ 61 w 1018"/>
              <a:gd name="T15" fmla="*/ 493 h 1017"/>
              <a:gd name="T16" fmla="*/ 170 w 1018"/>
              <a:gd name="T17" fmla="*/ 551 h 1017"/>
              <a:gd name="T18" fmla="*/ 274 w 1018"/>
              <a:gd name="T19" fmla="*/ 546 h 1017"/>
              <a:gd name="T20" fmla="*/ 382 w 1018"/>
              <a:gd name="T21" fmla="*/ 690 h 1017"/>
              <a:gd name="T22" fmla="*/ 410 w 1018"/>
              <a:gd name="T23" fmla="*/ 735 h 1017"/>
              <a:gd name="T24" fmla="*/ 410 w 1018"/>
              <a:gd name="T25" fmla="*/ 791 h 1017"/>
              <a:gd name="T26" fmla="*/ 379 w 1018"/>
              <a:gd name="T27" fmla="*/ 837 h 1017"/>
              <a:gd name="T28" fmla="*/ 318 w 1018"/>
              <a:gd name="T29" fmla="*/ 858 h 1017"/>
              <a:gd name="T30" fmla="*/ 248 w 1018"/>
              <a:gd name="T31" fmla="*/ 880 h 1017"/>
              <a:gd name="T32" fmla="*/ 197 w 1018"/>
              <a:gd name="T33" fmla="*/ 948 h 1017"/>
              <a:gd name="T34" fmla="*/ 196 w 1018"/>
              <a:gd name="T35" fmla="*/ 1003 h 1017"/>
              <a:gd name="T36" fmla="*/ 795 w 1018"/>
              <a:gd name="T37" fmla="*/ 1017 h 1017"/>
              <a:gd name="T38" fmla="*/ 826 w 1018"/>
              <a:gd name="T39" fmla="*/ 992 h 1017"/>
              <a:gd name="T40" fmla="*/ 812 w 1018"/>
              <a:gd name="T41" fmla="*/ 925 h 1017"/>
              <a:gd name="T42" fmla="*/ 750 w 1018"/>
              <a:gd name="T43" fmla="*/ 869 h 1017"/>
              <a:gd name="T44" fmla="*/ 681 w 1018"/>
              <a:gd name="T45" fmla="*/ 856 h 1017"/>
              <a:gd name="T46" fmla="*/ 633 w 1018"/>
              <a:gd name="T47" fmla="*/ 830 h 1017"/>
              <a:gd name="T48" fmla="*/ 605 w 1018"/>
              <a:gd name="T49" fmla="*/ 772 h 1017"/>
              <a:gd name="T50" fmla="*/ 616 w 1018"/>
              <a:gd name="T51" fmla="*/ 718 h 1017"/>
              <a:gd name="T52" fmla="*/ 639 w 1018"/>
              <a:gd name="T53" fmla="*/ 683 h 1017"/>
              <a:gd name="T54" fmla="*/ 774 w 1018"/>
              <a:gd name="T55" fmla="*/ 554 h 1017"/>
              <a:gd name="T56" fmla="*/ 887 w 1018"/>
              <a:gd name="T57" fmla="*/ 540 h 1017"/>
              <a:gd name="T58" fmla="*/ 983 w 1018"/>
              <a:gd name="T59" fmla="*/ 461 h 1017"/>
              <a:gd name="T60" fmla="*/ 1018 w 1018"/>
              <a:gd name="T61" fmla="*/ 342 h 1017"/>
              <a:gd name="T62" fmla="*/ 971 w 1018"/>
              <a:gd name="T63" fmla="*/ 210 h 1017"/>
              <a:gd name="T64" fmla="*/ 154 w 1018"/>
              <a:gd name="T65" fmla="*/ 481 h 1017"/>
              <a:gd name="T66" fmla="*/ 88 w 1018"/>
              <a:gd name="T67" fmla="*/ 426 h 1017"/>
              <a:gd name="T68" fmla="*/ 63 w 1018"/>
              <a:gd name="T69" fmla="*/ 345 h 1017"/>
              <a:gd name="T70" fmla="*/ 92 w 1018"/>
              <a:gd name="T71" fmla="*/ 256 h 1017"/>
              <a:gd name="T72" fmla="*/ 152 w 1018"/>
              <a:gd name="T73" fmla="*/ 252 h 1017"/>
              <a:gd name="T74" fmla="*/ 241 w 1018"/>
              <a:gd name="T75" fmla="*/ 488 h 1017"/>
              <a:gd name="T76" fmla="*/ 176 w 1018"/>
              <a:gd name="T77" fmla="*/ 487 h 1017"/>
              <a:gd name="T78" fmla="*/ 717 w 1018"/>
              <a:gd name="T79" fmla="*/ 925 h 1017"/>
              <a:gd name="T80" fmla="*/ 263 w 1018"/>
              <a:gd name="T81" fmla="*/ 954 h 1017"/>
              <a:gd name="T82" fmla="*/ 301 w 1018"/>
              <a:gd name="T83" fmla="*/ 925 h 1017"/>
              <a:gd name="T84" fmla="*/ 380 w 1018"/>
              <a:gd name="T85" fmla="*/ 910 h 1017"/>
              <a:gd name="T86" fmla="*/ 448 w 1018"/>
              <a:gd name="T87" fmla="*/ 854 h 1017"/>
              <a:gd name="T88" fmla="*/ 476 w 1018"/>
              <a:gd name="T89" fmla="*/ 778 h 1017"/>
              <a:gd name="T90" fmla="*/ 509 w 1018"/>
              <a:gd name="T91" fmla="*/ 795 h 1017"/>
              <a:gd name="T92" fmla="*/ 543 w 1018"/>
              <a:gd name="T93" fmla="*/ 778 h 1017"/>
              <a:gd name="T94" fmla="*/ 578 w 1018"/>
              <a:gd name="T95" fmla="*/ 865 h 1017"/>
              <a:gd name="T96" fmla="*/ 653 w 1018"/>
              <a:gd name="T97" fmla="*/ 915 h 1017"/>
              <a:gd name="T98" fmla="*/ 494 w 1018"/>
              <a:gd name="T99" fmla="*/ 709 h 1017"/>
              <a:gd name="T100" fmla="*/ 329 w 1018"/>
              <a:gd name="T101" fmla="*/ 511 h 1017"/>
              <a:gd name="T102" fmla="*/ 247 w 1018"/>
              <a:gd name="T103" fmla="*/ 342 h 1017"/>
              <a:gd name="T104" fmla="*/ 196 w 1018"/>
              <a:gd name="T105" fmla="*/ 132 h 1017"/>
              <a:gd name="T106" fmla="*/ 817 w 1018"/>
              <a:gd name="T107" fmla="*/ 164 h 1017"/>
              <a:gd name="T108" fmla="*/ 762 w 1018"/>
              <a:gd name="T109" fmla="*/ 369 h 1017"/>
              <a:gd name="T110" fmla="*/ 663 w 1018"/>
              <a:gd name="T111" fmla="*/ 550 h 1017"/>
              <a:gd name="T112" fmla="*/ 509 w 1018"/>
              <a:gd name="T113" fmla="*/ 722 h 1017"/>
              <a:gd name="T114" fmla="*/ 911 w 1018"/>
              <a:gd name="T115" fmla="*/ 448 h 1017"/>
              <a:gd name="T116" fmla="*/ 842 w 1018"/>
              <a:gd name="T117" fmla="*/ 487 h 1017"/>
              <a:gd name="T118" fmla="*/ 777 w 1018"/>
              <a:gd name="T119" fmla="*/ 489 h 1017"/>
              <a:gd name="T120" fmla="*/ 866 w 1018"/>
              <a:gd name="T121" fmla="*/ 252 h 1017"/>
              <a:gd name="T122" fmla="*/ 926 w 1018"/>
              <a:gd name="T123" fmla="*/ 257 h 1017"/>
              <a:gd name="T124" fmla="*/ 955 w 1018"/>
              <a:gd name="T125" fmla="*/ 345 h 10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18" h="1017">
                <a:moveTo>
                  <a:pt x="887" y="148"/>
                </a:moveTo>
                <a:lnTo>
                  <a:pt x="887" y="148"/>
                </a:lnTo>
                <a:lnTo>
                  <a:pt x="884" y="147"/>
                </a:lnTo>
                <a:lnTo>
                  <a:pt x="884" y="147"/>
                </a:lnTo>
                <a:lnTo>
                  <a:pt x="887" y="119"/>
                </a:lnTo>
                <a:lnTo>
                  <a:pt x="889" y="90"/>
                </a:lnTo>
                <a:lnTo>
                  <a:pt x="890" y="61"/>
                </a:lnTo>
                <a:lnTo>
                  <a:pt x="890" y="31"/>
                </a:lnTo>
                <a:lnTo>
                  <a:pt x="890" y="31"/>
                </a:lnTo>
                <a:lnTo>
                  <a:pt x="890" y="26"/>
                </a:lnTo>
                <a:lnTo>
                  <a:pt x="888" y="19"/>
                </a:lnTo>
                <a:lnTo>
                  <a:pt x="885" y="14"/>
                </a:lnTo>
                <a:lnTo>
                  <a:pt x="882" y="10"/>
                </a:lnTo>
                <a:lnTo>
                  <a:pt x="876" y="5"/>
                </a:lnTo>
                <a:lnTo>
                  <a:pt x="871" y="2"/>
                </a:lnTo>
                <a:lnTo>
                  <a:pt x="866" y="0"/>
                </a:lnTo>
                <a:lnTo>
                  <a:pt x="859" y="0"/>
                </a:lnTo>
                <a:lnTo>
                  <a:pt x="160" y="0"/>
                </a:lnTo>
                <a:lnTo>
                  <a:pt x="160" y="0"/>
                </a:lnTo>
                <a:lnTo>
                  <a:pt x="153" y="0"/>
                </a:lnTo>
                <a:lnTo>
                  <a:pt x="147" y="2"/>
                </a:lnTo>
                <a:lnTo>
                  <a:pt x="141" y="5"/>
                </a:lnTo>
                <a:lnTo>
                  <a:pt x="137" y="10"/>
                </a:lnTo>
                <a:lnTo>
                  <a:pt x="133" y="14"/>
                </a:lnTo>
                <a:lnTo>
                  <a:pt x="130" y="19"/>
                </a:lnTo>
                <a:lnTo>
                  <a:pt x="129" y="26"/>
                </a:lnTo>
                <a:lnTo>
                  <a:pt x="127" y="31"/>
                </a:lnTo>
                <a:lnTo>
                  <a:pt x="127" y="31"/>
                </a:lnTo>
                <a:lnTo>
                  <a:pt x="127" y="61"/>
                </a:lnTo>
                <a:lnTo>
                  <a:pt x="130" y="90"/>
                </a:lnTo>
                <a:lnTo>
                  <a:pt x="132" y="119"/>
                </a:lnTo>
                <a:lnTo>
                  <a:pt x="134" y="147"/>
                </a:lnTo>
                <a:lnTo>
                  <a:pt x="134" y="147"/>
                </a:lnTo>
                <a:lnTo>
                  <a:pt x="131" y="148"/>
                </a:lnTo>
                <a:lnTo>
                  <a:pt x="131" y="148"/>
                </a:lnTo>
                <a:lnTo>
                  <a:pt x="110" y="157"/>
                </a:lnTo>
                <a:lnTo>
                  <a:pt x="93" y="168"/>
                </a:lnTo>
                <a:lnTo>
                  <a:pt x="76" y="180"/>
                </a:lnTo>
                <a:lnTo>
                  <a:pt x="61" y="194"/>
                </a:lnTo>
                <a:lnTo>
                  <a:pt x="47" y="210"/>
                </a:lnTo>
                <a:lnTo>
                  <a:pt x="35" y="226"/>
                </a:lnTo>
                <a:lnTo>
                  <a:pt x="24" y="243"/>
                </a:lnTo>
                <a:lnTo>
                  <a:pt x="16" y="263"/>
                </a:lnTo>
                <a:lnTo>
                  <a:pt x="8" y="281"/>
                </a:lnTo>
                <a:lnTo>
                  <a:pt x="4" y="301"/>
                </a:lnTo>
                <a:lnTo>
                  <a:pt x="1" y="322"/>
                </a:lnTo>
                <a:lnTo>
                  <a:pt x="0" y="342"/>
                </a:lnTo>
                <a:lnTo>
                  <a:pt x="0" y="363"/>
                </a:lnTo>
                <a:lnTo>
                  <a:pt x="3" y="383"/>
                </a:lnTo>
                <a:lnTo>
                  <a:pt x="8" y="404"/>
                </a:lnTo>
                <a:lnTo>
                  <a:pt x="15" y="425"/>
                </a:lnTo>
                <a:lnTo>
                  <a:pt x="15" y="425"/>
                </a:lnTo>
                <a:lnTo>
                  <a:pt x="24" y="443"/>
                </a:lnTo>
                <a:lnTo>
                  <a:pt x="35" y="461"/>
                </a:lnTo>
                <a:lnTo>
                  <a:pt x="47" y="478"/>
                </a:lnTo>
                <a:lnTo>
                  <a:pt x="61" y="493"/>
                </a:lnTo>
                <a:lnTo>
                  <a:pt x="76" y="507"/>
                </a:lnTo>
                <a:lnTo>
                  <a:pt x="93" y="519"/>
                </a:lnTo>
                <a:lnTo>
                  <a:pt x="110" y="530"/>
                </a:lnTo>
                <a:lnTo>
                  <a:pt x="130" y="540"/>
                </a:lnTo>
                <a:lnTo>
                  <a:pt x="130" y="540"/>
                </a:lnTo>
                <a:lnTo>
                  <a:pt x="150" y="546"/>
                </a:lnTo>
                <a:lnTo>
                  <a:pt x="170" y="551"/>
                </a:lnTo>
                <a:lnTo>
                  <a:pt x="191" y="555"/>
                </a:lnTo>
                <a:lnTo>
                  <a:pt x="211" y="556"/>
                </a:lnTo>
                <a:lnTo>
                  <a:pt x="211" y="556"/>
                </a:lnTo>
                <a:lnTo>
                  <a:pt x="227" y="555"/>
                </a:lnTo>
                <a:lnTo>
                  <a:pt x="243" y="554"/>
                </a:lnTo>
                <a:lnTo>
                  <a:pt x="259" y="550"/>
                </a:lnTo>
                <a:lnTo>
                  <a:pt x="274" y="546"/>
                </a:lnTo>
                <a:lnTo>
                  <a:pt x="274" y="546"/>
                </a:lnTo>
                <a:lnTo>
                  <a:pt x="301" y="586"/>
                </a:lnTo>
                <a:lnTo>
                  <a:pt x="327" y="621"/>
                </a:lnTo>
                <a:lnTo>
                  <a:pt x="353" y="654"/>
                </a:lnTo>
                <a:lnTo>
                  <a:pt x="379" y="683"/>
                </a:lnTo>
                <a:lnTo>
                  <a:pt x="379" y="683"/>
                </a:lnTo>
                <a:lnTo>
                  <a:pt x="382" y="690"/>
                </a:lnTo>
                <a:lnTo>
                  <a:pt x="386" y="695"/>
                </a:lnTo>
                <a:lnTo>
                  <a:pt x="386" y="695"/>
                </a:lnTo>
                <a:lnTo>
                  <a:pt x="393" y="703"/>
                </a:lnTo>
                <a:lnTo>
                  <a:pt x="398" y="710"/>
                </a:lnTo>
                <a:lnTo>
                  <a:pt x="402" y="718"/>
                </a:lnTo>
                <a:lnTo>
                  <a:pt x="406" y="726"/>
                </a:lnTo>
                <a:lnTo>
                  <a:pt x="410" y="735"/>
                </a:lnTo>
                <a:lnTo>
                  <a:pt x="412" y="744"/>
                </a:lnTo>
                <a:lnTo>
                  <a:pt x="413" y="753"/>
                </a:lnTo>
                <a:lnTo>
                  <a:pt x="414" y="763"/>
                </a:lnTo>
                <a:lnTo>
                  <a:pt x="414" y="763"/>
                </a:lnTo>
                <a:lnTo>
                  <a:pt x="413" y="772"/>
                </a:lnTo>
                <a:lnTo>
                  <a:pt x="412" y="782"/>
                </a:lnTo>
                <a:lnTo>
                  <a:pt x="410" y="791"/>
                </a:lnTo>
                <a:lnTo>
                  <a:pt x="406" y="799"/>
                </a:lnTo>
                <a:lnTo>
                  <a:pt x="402" y="808"/>
                </a:lnTo>
                <a:lnTo>
                  <a:pt x="398" y="816"/>
                </a:lnTo>
                <a:lnTo>
                  <a:pt x="393" y="824"/>
                </a:lnTo>
                <a:lnTo>
                  <a:pt x="386" y="830"/>
                </a:lnTo>
                <a:lnTo>
                  <a:pt x="386" y="830"/>
                </a:lnTo>
                <a:lnTo>
                  <a:pt x="379" y="837"/>
                </a:lnTo>
                <a:lnTo>
                  <a:pt x="371" y="842"/>
                </a:lnTo>
                <a:lnTo>
                  <a:pt x="364" y="847"/>
                </a:lnTo>
                <a:lnTo>
                  <a:pt x="355" y="851"/>
                </a:lnTo>
                <a:lnTo>
                  <a:pt x="346" y="854"/>
                </a:lnTo>
                <a:lnTo>
                  <a:pt x="337" y="856"/>
                </a:lnTo>
                <a:lnTo>
                  <a:pt x="328" y="858"/>
                </a:lnTo>
                <a:lnTo>
                  <a:pt x="318" y="858"/>
                </a:lnTo>
                <a:lnTo>
                  <a:pt x="318" y="858"/>
                </a:lnTo>
                <a:lnTo>
                  <a:pt x="306" y="859"/>
                </a:lnTo>
                <a:lnTo>
                  <a:pt x="293" y="861"/>
                </a:lnTo>
                <a:lnTo>
                  <a:pt x="281" y="865"/>
                </a:lnTo>
                <a:lnTo>
                  <a:pt x="269" y="869"/>
                </a:lnTo>
                <a:lnTo>
                  <a:pt x="257" y="874"/>
                </a:lnTo>
                <a:lnTo>
                  <a:pt x="248" y="880"/>
                </a:lnTo>
                <a:lnTo>
                  <a:pt x="237" y="887"/>
                </a:lnTo>
                <a:lnTo>
                  <a:pt x="228" y="896"/>
                </a:lnTo>
                <a:lnTo>
                  <a:pt x="220" y="904"/>
                </a:lnTo>
                <a:lnTo>
                  <a:pt x="212" y="915"/>
                </a:lnTo>
                <a:lnTo>
                  <a:pt x="207" y="925"/>
                </a:lnTo>
                <a:lnTo>
                  <a:pt x="202" y="937"/>
                </a:lnTo>
                <a:lnTo>
                  <a:pt x="197" y="948"/>
                </a:lnTo>
                <a:lnTo>
                  <a:pt x="194" y="960"/>
                </a:lnTo>
                <a:lnTo>
                  <a:pt x="192" y="973"/>
                </a:lnTo>
                <a:lnTo>
                  <a:pt x="191" y="986"/>
                </a:lnTo>
                <a:lnTo>
                  <a:pt x="191" y="986"/>
                </a:lnTo>
                <a:lnTo>
                  <a:pt x="192" y="992"/>
                </a:lnTo>
                <a:lnTo>
                  <a:pt x="194" y="998"/>
                </a:lnTo>
                <a:lnTo>
                  <a:pt x="196" y="1003"/>
                </a:lnTo>
                <a:lnTo>
                  <a:pt x="200" y="1008"/>
                </a:lnTo>
                <a:lnTo>
                  <a:pt x="205" y="1012"/>
                </a:lnTo>
                <a:lnTo>
                  <a:pt x="210" y="1015"/>
                </a:lnTo>
                <a:lnTo>
                  <a:pt x="217" y="1017"/>
                </a:lnTo>
                <a:lnTo>
                  <a:pt x="223" y="1017"/>
                </a:lnTo>
                <a:lnTo>
                  <a:pt x="795" y="1017"/>
                </a:lnTo>
                <a:lnTo>
                  <a:pt x="795" y="1017"/>
                </a:lnTo>
                <a:lnTo>
                  <a:pt x="801" y="1017"/>
                </a:lnTo>
                <a:lnTo>
                  <a:pt x="808" y="1015"/>
                </a:lnTo>
                <a:lnTo>
                  <a:pt x="813" y="1012"/>
                </a:lnTo>
                <a:lnTo>
                  <a:pt x="817" y="1008"/>
                </a:lnTo>
                <a:lnTo>
                  <a:pt x="822" y="1003"/>
                </a:lnTo>
                <a:lnTo>
                  <a:pt x="825" y="998"/>
                </a:lnTo>
                <a:lnTo>
                  <a:pt x="826" y="992"/>
                </a:lnTo>
                <a:lnTo>
                  <a:pt x="827" y="986"/>
                </a:lnTo>
                <a:lnTo>
                  <a:pt x="827" y="986"/>
                </a:lnTo>
                <a:lnTo>
                  <a:pt x="826" y="973"/>
                </a:lnTo>
                <a:lnTo>
                  <a:pt x="825" y="960"/>
                </a:lnTo>
                <a:lnTo>
                  <a:pt x="822" y="948"/>
                </a:lnTo>
                <a:lnTo>
                  <a:pt x="817" y="937"/>
                </a:lnTo>
                <a:lnTo>
                  <a:pt x="812" y="925"/>
                </a:lnTo>
                <a:lnTo>
                  <a:pt x="806" y="915"/>
                </a:lnTo>
                <a:lnTo>
                  <a:pt x="798" y="904"/>
                </a:lnTo>
                <a:lnTo>
                  <a:pt x="790" y="896"/>
                </a:lnTo>
                <a:lnTo>
                  <a:pt x="781" y="887"/>
                </a:lnTo>
                <a:lnTo>
                  <a:pt x="771" y="880"/>
                </a:lnTo>
                <a:lnTo>
                  <a:pt x="761" y="874"/>
                </a:lnTo>
                <a:lnTo>
                  <a:pt x="750" y="869"/>
                </a:lnTo>
                <a:lnTo>
                  <a:pt x="738" y="865"/>
                </a:lnTo>
                <a:lnTo>
                  <a:pt x="725" y="861"/>
                </a:lnTo>
                <a:lnTo>
                  <a:pt x="713" y="859"/>
                </a:lnTo>
                <a:lnTo>
                  <a:pt x="699" y="858"/>
                </a:lnTo>
                <a:lnTo>
                  <a:pt x="699" y="858"/>
                </a:lnTo>
                <a:lnTo>
                  <a:pt x="691" y="858"/>
                </a:lnTo>
                <a:lnTo>
                  <a:pt x="681" y="856"/>
                </a:lnTo>
                <a:lnTo>
                  <a:pt x="673" y="854"/>
                </a:lnTo>
                <a:lnTo>
                  <a:pt x="663" y="851"/>
                </a:lnTo>
                <a:lnTo>
                  <a:pt x="655" y="847"/>
                </a:lnTo>
                <a:lnTo>
                  <a:pt x="647" y="842"/>
                </a:lnTo>
                <a:lnTo>
                  <a:pt x="639" y="837"/>
                </a:lnTo>
                <a:lnTo>
                  <a:pt x="633" y="830"/>
                </a:lnTo>
                <a:lnTo>
                  <a:pt x="633" y="830"/>
                </a:lnTo>
                <a:lnTo>
                  <a:pt x="626" y="824"/>
                </a:lnTo>
                <a:lnTo>
                  <a:pt x="620" y="816"/>
                </a:lnTo>
                <a:lnTo>
                  <a:pt x="616" y="808"/>
                </a:lnTo>
                <a:lnTo>
                  <a:pt x="611" y="799"/>
                </a:lnTo>
                <a:lnTo>
                  <a:pt x="608" y="791"/>
                </a:lnTo>
                <a:lnTo>
                  <a:pt x="606" y="782"/>
                </a:lnTo>
                <a:lnTo>
                  <a:pt x="605" y="772"/>
                </a:lnTo>
                <a:lnTo>
                  <a:pt x="605" y="763"/>
                </a:lnTo>
                <a:lnTo>
                  <a:pt x="605" y="763"/>
                </a:lnTo>
                <a:lnTo>
                  <a:pt x="605" y="753"/>
                </a:lnTo>
                <a:lnTo>
                  <a:pt x="606" y="744"/>
                </a:lnTo>
                <a:lnTo>
                  <a:pt x="608" y="735"/>
                </a:lnTo>
                <a:lnTo>
                  <a:pt x="611" y="726"/>
                </a:lnTo>
                <a:lnTo>
                  <a:pt x="616" y="718"/>
                </a:lnTo>
                <a:lnTo>
                  <a:pt x="620" y="710"/>
                </a:lnTo>
                <a:lnTo>
                  <a:pt x="626" y="703"/>
                </a:lnTo>
                <a:lnTo>
                  <a:pt x="633" y="695"/>
                </a:lnTo>
                <a:lnTo>
                  <a:pt x="633" y="695"/>
                </a:lnTo>
                <a:lnTo>
                  <a:pt x="637" y="690"/>
                </a:lnTo>
                <a:lnTo>
                  <a:pt x="639" y="683"/>
                </a:lnTo>
                <a:lnTo>
                  <a:pt x="639" y="683"/>
                </a:lnTo>
                <a:lnTo>
                  <a:pt x="665" y="654"/>
                </a:lnTo>
                <a:lnTo>
                  <a:pt x="691" y="622"/>
                </a:lnTo>
                <a:lnTo>
                  <a:pt x="718" y="586"/>
                </a:lnTo>
                <a:lnTo>
                  <a:pt x="743" y="546"/>
                </a:lnTo>
                <a:lnTo>
                  <a:pt x="743" y="546"/>
                </a:lnTo>
                <a:lnTo>
                  <a:pt x="758" y="550"/>
                </a:lnTo>
                <a:lnTo>
                  <a:pt x="774" y="554"/>
                </a:lnTo>
                <a:lnTo>
                  <a:pt x="791" y="555"/>
                </a:lnTo>
                <a:lnTo>
                  <a:pt x="806" y="556"/>
                </a:lnTo>
                <a:lnTo>
                  <a:pt x="806" y="556"/>
                </a:lnTo>
                <a:lnTo>
                  <a:pt x="827" y="555"/>
                </a:lnTo>
                <a:lnTo>
                  <a:pt x="847" y="551"/>
                </a:lnTo>
                <a:lnTo>
                  <a:pt x="868" y="546"/>
                </a:lnTo>
                <a:lnTo>
                  <a:pt x="887" y="540"/>
                </a:lnTo>
                <a:lnTo>
                  <a:pt x="887" y="540"/>
                </a:lnTo>
                <a:lnTo>
                  <a:pt x="906" y="530"/>
                </a:lnTo>
                <a:lnTo>
                  <a:pt x="925" y="519"/>
                </a:lnTo>
                <a:lnTo>
                  <a:pt x="941" y="507"/>
                </a:lnTo>
                <a:lnTo>
                  <a:pt x="956" y="493"/>
                </a:lnTo>
                <a:lnTo>
                  <a:pt x="970" y="478"/>
                </a:lnTo>
                <a:lnTo>
                  <a:pt x="983" y="461"/>
                </a:lnTo>
                <a:lnTo>
                  <a:pt x="993" y="443"/>
                </a:lnTo>
                <a:lnTo>
                  <a:pt x="1002" y="425"/>
                </a:lnTo>
                <a:lnTo>
                  <a:pt x="1002" y="425"/>
                </a:lnTo>
                <a:lnTo>
                  <a:pt x="1009" y="404"/>
                </a:lnTo>
                <a:lnTo>
                  <a:pt x="1014" y="383"/>
                </a:lnTo>
                <a:lnTo>
                  <a:pt x="1017" y="363"/>
                </a:lnTo>
                <a:lnTo>
                  <a:pt x="1018" y="342"/>
                </a:lnTo>
                <a:lnTo>
                  <a:pt x="1017" y="322"/>
                </a:lnTo>
                <a:lnTo>
                  <a:pt x="1014" y="301"/>
                </a:lnTo>
                <a:lnTo>
                  <a:pt x="1008" y="281"/>
                </a:lnTo>
                <a:lnTo>
                  <a:pt x="1002" y="263"/>
                </a:lnTo>
                <a:lnTo>
                  <a:pt x="993" y="243"/>
                </a:lnTo>
                <a:lnTo>
                  <a:pt x="983" y="226"/>
                </a:lnTo>
                <a:lnTo>
                  <a:pt x="971" y="210"/>
                </a:lnTo>
                <a:lnTo>
                  <a:pt x="957" y="194"/>
                </a:lnTo>
                <a:lnTo>
                  <a:pt x="942" y="180"/>
                </a:lnTo>
                <a:lnTo>
                  <a:pt x="925" y="168"/>
                </a:lnTo>
                <a:lnTo>
                  <a:pt x="906" y="157"/>
                </a:lnTo>
                <a:lnTo>
                  <a:pt x="887" y="148"/>
                </a:lnTo>
                <a:lnTo>
                  <a:pt x="887" y="148"/>
                </a:lnTo>
                <a:close/>
                <a:moveTo>
                  <a:pt x="154" y="481"/>
                </a:moveTo>
                <a:lnTo>
                  <a:pt x="154" y="481"/>
                </a:lnTo>
                <a:lnTo>
                  <a:pt x="140" y="474"/>
                </a:lnTo>
                <a:lnTo>
                  <a:pt x="129" y="467"/>
                </a:lnTo>
                <a:lnTo>
                  <a:pt x="117" y="458"/>
                </a:lnTo>
                <a:lnTo>
                  <a:pt x="106" y="448"/>
                </a:lnTo>
                <a:lnTo>
                  <a:pt x="96" y="438"/>
                </a:lnTo>
                <a:lnTo>
                  <a:pt x="88" y="426"/>
                </a:lnTo>
                <a:lnTo>
                  <a:pt x="80" y="413"/>
                </a:lnTo>
                <a:lnTo>
                  <a:pt x="74" y="400"/>
                </a:lnTo>
                <a:lnTo>
                  <a:pt x="74" y="400"/>
                </a:lnTo>
                <a:lnTo>
                  <a:pt x="70" y="386"/>
                </a:lnTo>
                <a:lnTo>
                  <a:pt x="66" y="373"/>
                </a:lnTo>
                <a:lnTo>
                  <a:pt x="64" y="359"/>
                </a:lnTo>
                <a:lnTo>
                  <a:pt x="63" y="345"/>
                </a:lnTo>
                <a:lnTo>
                  <a:pt x="63" y="331"/>
                </a:lnTo>
                <a:lnTo>
                  <a:pt x="65" y="319"/>
                </a:lnTo>
                <a:lnTo>
                  <a:pt x="68" y="305"/>
                </a:lnTo>
                <a:lnTo>
                  <a:pt x="73" y="292"/>
                </a:lnTo>
                <a:lnTo>
                  <a:pt x="78" y="280"/>
                </a:lnTo>
                <a:lnTo>
                  <a:pt x="85" y="268"/>
                </a:lnTo>
                <a:lnTo>
                  <a:pt x="92" y="256"/>
                </a:lnTo>
                <a:lnTo>
                  <a:pt x="101" y="247"/>
                </a:lnTo>
                <a:lnTo>
                  <a:pt x="110" y="236"/>
                </a:lnTo>
                <a:lnTo>
                  <a:pt x="120" y="227"/>
                </a:lnTo>
                <a:lnTo>
                  <a:pt x="132" y="219"/>
                </a:lnTo>
                <a:lnTo>
                  <a:pt x="144" y="212"/>
                </a:lnTo>
                <a:lnTo>
                  <a:pt x="144" y="212"/>
                </a:lnTo>
                <a:lnTo>
                  <a:pt x="152" y="252"/>
                </a:lnTo>
                <a:lnTo>
                  <a:pt x="162" y="290"/>
                </a:lnTo>
                <a:lnTo>
                  <a:pt x="173" y="326"/>
                </a:lnTo>
                <a:lnTo>
                  <a:pt x="184" y="361"/>
                </a:lnTo>
                <a:lnTo>
                  <a:pt x="197" y="395"/>
                </a:lnTo>
                <a:lnTo>
                  <a:pt x="211" y="428"/>
                </a:lnTo>
                <a:lnTo>
                  <a:pt x="226" y="459"/>
                </a:lnTo>
                <a:lnTo>
                  <a:pt x="241" y="488"/>
                </a:lnTo>
                <a:lnTo>
                  <a:pt x="241" y="488"/>
                </a:lnTo>
                <a:lnTo>
                  <a:pt x="230" y="490"/>
                </a:lnTo>
                <a:lnTo>
                  <a:pt x="220" y="491"/>
                </a:lnTo>
                <a:lnTo>
                  <a:pt x="209" y="491"/>
                </a:lnTo>
                <a:lnTo>
                  <a:pt x="197" y="491"/>
                </a:lnTo>
                <a:lnTo>
                  <a:pt x="187" y="490"/>
                </a:lnTo>
                <a:lnTo>
                  <a:pt x="176" y="487"/>
                </a:lnTo>
                <a:lnTo>
                  <a:pt x="165" y="485"/>
                </a:lnTo>
                <a:lnTo>
                  <a:pt x="154" y="481"/>
                </a:lnTo>
                <a:lnTo>
                  <a:pt x="154" y="481"/>
                </a:lnTo>
                <a:close/>
                <a:moveTo>
                  <a:pt x="699" y="922"/>
                </a:moveTo>
                <a:lnTo>
                  <a:pt x="699" y="922"/>
                </a:lnTo>
                <a:lnTo>
                  <a:pt x="709" y="923"/>
                </a:lnTo>
                <a:lnTo>
                  <a:pt x="717" y="925"/>
                </a:lnTo>
                <a:lnTo>
                  <a:pt x="725" y="927"/>
                </a:lnTo>
                <a:lnTo>
                  <a:pt x="733" y="931"/>
                </a:lnTo>
                <a:lnTo>
                  <a:pt x="739" y="935"/>
                </a:lnTo>
                <a:lnTo>
                  <a:pt x="746" y="941"/>
                </a:lnTo>
                <a:lnTo>
                  <a:pt x="751" y="947"/>
                </a:lnTo>
                <a:lnTo>
                  <a:pt x="755" y="954"/>
                </a:lnTo>
                <a:lnTo>
                  <a:pt x="263" y="954"/>
                </a:lnTo>
                <a:lnTo>
                  <a:pt x="263" y="954"/>
                </a:lnTo>
                <a:lnTo>
                  <a:pt x="268" y="947"/>
                </a:lnTo>
                <a:lnTo>
                  <a:pt x="273" y="941"/>
                </a:lnTo>
                <a:lnTo>
                  <a:pt x="279" y="935"/>
                </a:lnTo>
                <a:lnTo>
                  <a:pt x="286" y="931"/>
                </a:lnTo>
                <a:lnTo>
                  <a:pt x="294" y="927"/>
                </a:lnTo>
                <a:lnTo>
                  <a:pt x="301" y="925"/>
                </a:lnTo>
                <a:lnTo>
                  <a:pt x="310" y="923"/>
                </a:lnTo>
                <a:lnTo>
                  <a:pt x="318" y="922"/>
                </a:lnTo>
                <a:lnTo>
                  <a:pt x="318" y="922"/>
                </a:lnTo>
                <a:lnTo>
                  <a:pt x="333" y="922"/>
                </a:lnTo>
                <a:lnTo>
                  <a:pt x="350" y="919"/>
                </a:lnTo>
                <a:lnTo>
                  <a:pt x="365" y="915"/>
                </a:lnTo>
                <a:lnTo>
                  <a:pt x="380" y="910"/>
                </a:lnTo>
                <a:lnTo>
                  <a:pt x="394" y="903"/>
                </a:lnTo>
                <a:lnTo>
                  <a:pt x="406" y="896"/>
                </a:lnTo>
                <a:lnTo>
                  <a:pt x="419" y="886"/>
                </a:lnTo>
                <a:lnTo>
                  <a:pt x="431" y="875"/>
                </a:lnTo>
                <a:lnTo>
                  <a:pt x="431" y="875"/>
                </a:lnTo>
                <a:lnTo>
                  <a:pt x="440" y="865"/>
                </a:lnTo>
                <a:lnTo>
                  <a:pt x="448" y="854"/>
                </a:lnTo>
                <a:lnTo>
                  <a:pt x="456" y="842"/>
                </a:lnTo>
                <a:lnTo>
                  <a:pt x="462" y="830"/>
                </a:lnTo>
                <a:lnTo>
                  <a:pt x="468" y="817"/>
                </a:lnTo>
                <a:lnTo>
                  <a:pt x="471" y="805"/>
                </a:lnTo>
                <a:lnTo>
                  <a:pt x="474" y="792"/>
                </a:lnTo>
                <a:lnTo>
                  <a:pt x="476" y="778"/>
                </a:lnTo>
                <a:lnTo>
                  <a:pt x="476" y="778"/>
                </a:lnTo>
                <a:lnTo>
                  <a:pt x="490" y="788"/>
                </a:lnTo>
                <a:lnTo>
                  <a:pt x="490" y="788"/>
                </a:lnTo>
                <a:lnTo>
                  <a:pt x="494" y="792"/>
                </a:lnTo>
                <a:lnTo>
                  <a:pt x="500" y="793"/>
                </a:lnTo>
                <a:lnTo>
                  <a:pt x="504" y="795"/>
                </a:lnTo>
                <a:lnTo>
                  <a:pt x="509" y="795"/>
                </a:lnTo>
                <a:lnTo>
                  <a:pt x="509" y="795"/>
                </a:lnTo>
                <a:lnTo>
                  <a:pt x="514" y="795"/>
                </a:lnTo>
                <a:lnTo>
                  <a:pt x="519" y="793"/>
                </a:lnTo>
                <a:lnTo>
                  <a:pt x="523" y="792"/>
                </a:lnTo>
                <a:lnTo>
                  <a:pt x="528" y="788"/>
                </a:lnTo>
                <a:lnTo>
                  <a:pt x="528" y="788"/>
                </a:lnTo>
                <a:lnTo>
                  <a:pt x="543" y="778"/>
                </a:lnTo>
                <a:lnTo>
                  <a:pt x="543" y="778"/>
                </a:lnTo>
                <a:lnTo>
                  <a:pt x="544" y="792"/>
                </a:lnTo>
                <a:lnTo>
                  <a:pt x="547" y="805"/>
                </a:lnTo>
                <a:lnTo>
                  <a:pt x="551" y="817"/>
                </a:lnTo>
                <a:lnTo>
                  <a:pt x="557" y="830"/>
                </a:lnTo>
                <a:lnTo>
                  <a:pt x="562" y="842"/>
                </a:lnTo>
                <a:lnTo>
                  <a:pt x="570" y="854"/>
                </a:lnTo>
                <a:lnTo>
                  <a:pt x="578" y="865"/>
                </a:lnTo>
                <a:lnTo>
                  <a:pt x="588" y="875"/>
                </a:lnTo>
                <a:lnTo>
                  <a:pt x="588" y="875"/>
                </a:lnTo>
                <a:lnTo>
                  <a:pt x="600" y="886"/>
                </a:lnTo>
                <a:lnTo>
                  <a:pt x="611" y="896"/>
                </a:lnTo>
                <a:lnTo>
                  <a:pt x="625" y="903"/>
                </a:lnTo>
                <a:lnTo>
                  <a:pt x="639" y="910"/>
                </a:lnTo>
                <a:lnTo>
                  <a:pt x="653" y="915"/>
                </a:lnTo>
                <a:lnTo>
                  <a:pt x="668" y="919"/>
                </a:lnTo>
                <a:lnTo>
                  <a:pt x="684" y="922"/>
                </a:lnTo>
                <a:lnTo>
                  <a:pt x="699" y="922"/>
                </a:lnTo>
                <a:lnTo>
                  <a:pt x="699" y="922"/>
                </a:lnTo>
                <a:close/>
                <a:moveTo>
                  <a:pt x="509" y="722"/>
                </a:moveTo>
                <a:lnTo>
                  <a:pt x="509" y="722"/>
                </a:lnTo>
                <a:lnTo>
                  <a:pt x="494" y="709"/>
                </a:lnTo>
                <a:lnTo>
                  <a:pt x="476" y="692"/>
                </a:lnTo>
                <a:lnTo>
                  <a:pt x="456" y="672"/>
                </a:lnTo>
                <a:lnTo>
                  <a:pt x="432" y="647"/>
                </a:lnTo>
                <a:lnTo>
                  <a:pt x="408" y="618"/>
                </a:lnTo>
                <a:lnTo>
                  <a:pt x="382" y="586"/>
                </a:lnTo>
                <a:lnTo>
                  <a:pt x="355" y="550"/>
                </a:lnTo>
                <a:lnTo>
                  <a:pt x="329" y="511"/>
                </a:lnTo>
                <a:lnTo>
                  <a:pt x="316" y="489"/>
                </a:lnTo>
                <a:lnTo>
                  <a:pt x="303" y="467"/>
                </a:lnTo>
                <a:lnTo>
                  <a:pt x="292" y="444"/>
                </a:lnTo>
                <a:lnTo>
                  <a:pt x="280" y="420"/>
                </a:lnTo>
                <a:lnTo>
                  <a:pt x="268" y="395"/>
                </a:lnTo>
                <a:lnTo>
                  <a:pt x="257" y="369"/>
                </a:lnTo>
                <a:lnTo>
                  <a:pt x="247" y="342"/>
                </a:lnTo>
                <a:lnTo>
                  <a:pt x="237" y="315"/>
                </a:lnTo>
                <a:lnTo>
                  <a:pt x="228" y="286"/>
                </a:lnTo>
                <a:lnTo>
                  <a:pt x="220" y="257"/>
                </a:lnTo>
                <a:lnTo>
                  <a:pt x="212" y="227"/>
                </a:lnTo>
                <a:lnTo>
                  <a:pt x="206" y="196"/>
                </a:lnTo>
                <a:lnTo>
                  <a:pt x="200" y="164"/>
                </a:lnTo>
                <a:lnTo>
                  <a:pt x="196" y="132"/>
                </a:lnTo>
                <a:lnTo>
                  <a:pt x="193" y="98"/>
                </a:lnTo>
                <a:lnTo>
                  <a:pt x="192" y="63"/>
                </a:lnTo>
                <a:lnTo>
                  <a:pt x="827" y="63"/>
                </a:lnTo>
                <a:lnTo>
                  <a:pt x="827" y="63"/>
                </a:lnTo>
                <a:lnTo>
                  <a:pt x="825" y="98"/>
                </a:lnTo>
                <a:lnTo>
                  <a:pt x="822" y="132"/>
                </a:lnTo>
                <a:lnTo>
                  <a:pt x="817" y="164"/>
                </a:lnTo>
                <a:lnTo>
                  <a:pt x="812" y="196"/>
                </a:lnTo>
                <a:lnTo>
                  <a:pt x="806" y="227"/>
                </a:lnTo>
                <a:lnTo>
                  <a:pt x="798" y="257"/>
                </a:lnTo>
                <a:lnTo>
                  <a:pt x="791" y="286"/>
                </a:lnTo>
                <a:lnTo>
                  <a:pt x="781" y="315"/>
                </a:lnTo>
                <a:lnTo>
                  <a:pt x="771" y="342"/>
                </a:lnTo>
                <a:lnTo>
                  <a:pt x="762" y="369"/>
                </a:lnTo>
                <a:lnTo>
                  <a:pt x="750" y="395"/>
                </a:lnTo>
                <a:lnTo>
                  <a:pt x="739" y="420"/>
                </a:lnTo>
                <a:lnTo>
                  <a:pt x="726" y="444"/>
                </a:lnTo>
                <a:lnTo>
                  <a:pt x="714" y="467"/>
                </a:lnTo>
                <a:lnTo>
                  <a:pt x="702" y="489"/>
                </a:lnTo>
                <a:lnTo>
                  <a:pt x="689" y="511"/>
                </a:lnTo>
                <a:lnTo>
                  <a:pt x="663" y="550"/>
                </a:lnTo>
                <a:lnTo>
                  <a:pt x="636" y="586"/>
                </a:lnTo>
                <a:lnTo>
                  <a:pt x="610" y="618"/>
                </a:lnTo>
                <a:lnTo>
                  <a:pt x="586" y="647"/>
                </a:lnTo>
                <a:lnTo>
                  <a:pt x="563" y="672"/>
                </a:lnTo>
                <a:lnTo>
                  <a:pt x="542" y="692"/>
                </a:lnTo>
                <a:lnTo>
                  <a:pt x="523" y="709"/>
                </a:lnTo>
                <a:lnTo>
                  <a:pt x="509" y="722"/>
                </a:lnTo>
                <a:lnTo>
                  <a:pt x="509" y="722"/>
                </a:lnTo>
                <a:close/>
                <a:moveTo>
                  <a:pt x="943" y="400"/>
                </a:moveTo>
                <a:lnTo>
                  <a:pt x="943" y="400"/>
                </a:lnTo>
                <a:lnTo>
                  <a:pt x="936" y="413"/>
                </a:lnTo>
                <a:lnTo>
                  <a:pt x="929" y="426"/>
                </a:lnTo>
                <a:lnTo>
                  <a:pt x="920" y="438"/>
                </a:lnTo>
                <a:lnTo>
                  <a:pt x="911" y="448"/>
                </a:lnTo>
                <a:lnTo>
                  <a:pt x="900" y="458"/>
                </a:lnTo>
                <a:lnTo>
                  <a:pt x="889" y="467"/>
                </a:lnTo>
                <a:lnTo>
                  <a:pt x="876" y="474"/>
                </a:lnTo>
                <a:lnTo>
                  <a:pt x="864" y="481"/>
                </a:lnTo>
                <a:lnTo>
                  <a:pt x="864" y="481"/>
                </a:lnTo>
                <a:lnTo>
                  <a:pt x="853" y="485"/>
                </a:lnTo>
                <a:lnTo>
                  <a:pt x="842" y="487"/>
                </a:lnTo>
                <a:lnTo>
                  <a:pt x="831" y="490"/>
                </a:lnTo>
                <a:lnTo>
                  <a:pt x="821" y="491"/>
                </a:lnTo>
                <a:lnTo>
                  <a:pt x="809" y="491"/>
                </a:lnTo>
                <a:lnTo>
                  <a:pt x="798" y="491"/>
                </a:lnTo>
                <a:lnTo>
                  <a:pt x="787" y="490"/>
                </a:lnTo>
                <a:lnTo>
                  <a:pt x="777" y="489"/>
                </a:lnTo>
                <a:lnTo>
                  <a:pt x="777" y="489"/>
                </a:lnTo>
                <a:lnTo>
                  <a:pt x="792" y="459"/>
                </a:lnTo>
                <a:lnTo>
                  <a:pt x="807" y="428"/>
                </a:lnTo>
                <a:lnTo>
                  <a:pt x="821" y="396"/>
                </a:lnTo>
                <a:lnTo>
                  <a:pt x="833" y="361"/>
                </a:lnTo>
                <a:lnTo>
                  <a:pt x="845" y="326"/>
                </a:lnTo>
                <a:lnTo>
                  <a:pt x="856" y="290"/>
                </a:lnTo>
                <a:lnTo>
                  <a:pt x="866" y="252"/>
                </a:lnTo>
                <a:lnTo>
                  <a:pt x="874" y="212"/>
                </a:lnTo>
                <a:lnTo>
                  <a:pt x="874" y="212"/>
                </a:lnTo>
                <a:lnTo>
                  <a:pt x="886" y="220"/>
                </a:lnTo>
                <a:lnTo>
                  <a:pt x="898" y="227"/>
                </a:lnTo>
                <a:lnTo>
                  <a:pt x="908" y="237"/>
                </a:lnTo>
                <a:lnTo>
                  <a:pt x="917" y="247"/>
                </a:lnTo>
                <a:lnTo>
                  <a:pt x="926" y="257"/>
                </a:lnTo>
                <a:lnTo>
                  <a:pt x="933" y="268"/>
                </a:lnTo>
                <a:lnTo>
                  <a:pt x="940" y="280"/>
                </a:lnTo>
                <a:lnTo>
                  <a:pt x="945" y="293"/>
                </a:lnTo>
                <a:lnTo>
                  <a:pt x="949" y="306"/>
                </a:lnTo>
                <a:lnTo>
                  <a:pt x="952" y="319"/>
                </a:lnTo>
                <a:lnTo>
                  <a:pt x="954" y="332"/>
                </a:lnTo>
                <a:lnTo>
                  <a:pt x="955" y="345"/>
                </a:lnTo>
                <a:lnTo>
                  <a:pt x="954" y="359"/>
                </a:lnTo>
                <a:lnTo>
                  <a:pt x="952" y="373"/>
                </a:lnTo>
                <a:lnTo>
                  <a:pt x="948" y="386"/>
                </a:lnTo>
                <a:lnTo>
                  <a:pt x="943" y="400"/>
                </a:lnTo>
                <a:lnTo>
                  <a:pt x="943" y="4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2"/>
              </a:solidFill>
              <a:latin typeface="+mj-ea"/>
              <a:ea typeface="+mj-ea"/>
            </a:endParaRPr>
          </a:p>
        </p:txBody>
      </p:sp>
      <p:sp>
        <p:nvSpPr>
          <p:cNvPr id="26" name="椭圆 25">
            <a:extLst>
              <a:ext uri="{FF2B5EF4-FFF2-40B4-BE49-F238E27FC236}">
                <a16:creationId xmlns:a16="http://schemas.microsoft.com/office/drawing/2014/main" id="{B5346BEB-A957-4E9D-A611-C39539FB5A79}"/>
              </a:ext>
            </a:extLst>
          </p:cNvPr>
          <p:cNvSpPr/>
          <p:nvPr/>
        </p:nvSpPr>
        <p:spPr>
          <a:xfrm>
            <a:off x="2315518" y="3375676"/>
            <a:ext cx="732838" cy="732838"/>
          </a:xfrm>
          <a:prstGeom prst="ellipse">
            <a:avLst/>
          </a:prstGeom>
          <a:solidFill>
            <a:srgbClr val="ED7B8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7" name="Freeform 82">
            <a:extLst>
              <a:ext uri="{FF2B5EF4-FFF2-40B4-BE49-F238E27FC236}">
                <a16:creationId xmlns:a16="http://schemas.microsoft.com/office/drawing/2014/main" id="{40EFC386-5086-4F3D-8031-CD5C17C97097}"/>
              </a:ext>
            </a:extLst>
          </p:cNvPr>
          <p:cNvSpPr>
            <a:spLocks noEditPoints="1"/>
          </p:cNvSpPr>
          <p:nvPr/>
        </p:nvSpPr>
        <p:spPr bwMode="auto">
          <a:xfrm>
            <a:off x="2570812" y="3580964"/>
            <a:ext cx="222250" cy="322263"/>
          </a:xfrm>
          <a:custGeom>
            <a:avLst/>
            <a:gdLst>
              <a:gd name="T0" fmla="*/ 695 w 700"/>
              <a:gd name="T1" fmla="*/ 430 h 1017"/>
              <a:gd name="T2" fmla="*/ 685 w 700"/>
              <a:gd name="T3" fmla="*/ 418 h 1017"/>
              <a:gd name="T4" fmla="*/ 667 w 700"/>
              <a:gd name="T5" fmla="*/ 413 h 1017"/>
              <a:gd name="T6" fmla="*/ 445 w 700"/>
              <a:gd name="T7" fmla="*/ 31 h 1017"/>
              <a:gd name="T8" fmla="*/ 444 w 700"/>
              <a:gd name="T9" fmla="*/ 27 h 1017"/>
              <a:gd name="T10" fmla="*/ 441 w 700"/>
              <a:gd name="T11" fmla="*/ 17 h 1017"/>
              <a:gd name="T12" fmla="*/ 436 w 700"/>
              <a:gd name="T13" fmla="*/ 8 h 1017"/>
              <a:gd name="T14" fmla="*/ 427 w 700"/>
              <a:gd name="T15" fmla="*/ 3 h 1017"/>
              <a:gd name="T16" fmla="*/ 423 w 700"/>
              <a:gd name="T17" fmla="*/ 1 h 1017"/>
              <a:gd name="T18" fmla="*/ 413 w 700"/>
              <a:gd name="T19" fmla="*/ 0 h 1017"/>
              <a:gd name="T20" fmla="*/ 403 w 700"/>
              <a:gd name="T21" fmla="*/ 1 h 1017"/>
              <a:gd name="T22" fmla="*/ 394 w 700"/>
              <a:gd name="T23" fmla="*/ 6 h 1017"/>
              <a:gd name="T24" fmla="*/ 387 w 700"/>
              <a:gd name="T25" fmla="*/ 13 h 1017"/>
              <a:gd name="T26" fmla="*/ 5 w 700"/>
              <a:gd name="T27" fmla="*/ 554 h 1017"/>
              <a:gd name="T28" fmla="*/ 0 w 700"/>
              <a:gd name="T29" fmla="*/ 570 h 1017"/>
              <a:gd name="T30" fmla="*/ 3 w 700"/>
              <a:gd name="T31" fmla="*/ 587 h 1017"/>
              <a:gd name="T32" fmla="*/ 9 w 700"/>
              <a:gd name="T33" fmla="*/ 594 h 1017"/>
              <a:gd name="T34" fmla="*/ 23 w 700"/>
              <a:gd name="T35" fmla="*/ 603 h 1017"/>
              <a:gd name="T36" fmla="*/ 254 w 700"/>
              <a:gd name="T37" fmla="*/ 604 h 1017"/>
              <a:gd name="T38" fmla="*/ 254 w 700"/>
              <a:gd name="T39" fmla="*/ 986 h 1017"/>
              <a:gd name="T40" fmla="*/ 255 w 700"/>
              <a:gd name="T41" fmla="*/ 996 h 1017"/>
              <a:gd name="T42" fmla="*/ 261 w 700"/>
              <a:gd name="T43" fmla="*/ 1004 h 1017"/>
              <a:gd name="T44" fmla="*/ 267 w 700"/>
              <a:gd name="T45" fmla="*/ 1012 h 1017"/>
              <a:gd name="T46" fmla="*/ 276 w 700"/>
              <a:gd name="T47" fmla="*/ 1016 h 1017"/>
              <a:gd name="T48" fmla="*/ 281 w 700"/>
              <a:gd name="T49" fmla="*/ 1017 h 1017"/>
              <a:gd name="T50" fmla="*/ 285 w 700"/>
              <a:gd name="T51" fmla="*/ 1017 h 1017"/>
              <a:gd name="T52" fmla="*/ 300 w 700"/>
              <a:gd name="T53" fmla="*/ 1014 h 1017"/>
              <a:gd name="T54" fmla="*/ 312 w 700"/>
              <a:gd name="T55" fmla="*/ 1004 h 1017"/>
              <a:gd name="T56" fmla="*/ 693 w 700"/>
              <a:gd name="T57" fmla="*/ 463 h 1017"/>
              <a:gd name="T58" fmla="*/ 700 w 700"/>
              <a:gd name="T59" fmla="*/ 447 h 1017"/>
              <a:gd name="T60" fmla="*/ 695 w 700"/>
              <a:gd name="T61" fmla="*/ 430 h 1017"/>
              <a:gd name="T62" fmla="*/ 318 w 700"/>
              <a:gd name="T63" fmla="*/ 885 h 1017"/>
              <a:gd name="T64" fmla="*/ 318 w 700"/>
              <a:gd name="T65" fmla="*/ 572 h 1017"/>
              <a:gd name="T66" fmla="*/ 315 w 700"/>
              <a:gd name="T67" fmla="*/ 560 h 1017"/>
              <a:gd name="T68" fmla="*/ 308 w 700"/>
              <a:gd name="T69" fmla="*/ 549 h 1017"/>
              <a:gd name="T70" fmla="*/ 298 w 700"/>
              <a:gd name="T71" fmla="*/ 543 h 1017"/>
              <a:gd name="T72" fmla="*/ 285 w 700"/>
              <a:gd name="T73" fmla="*/ 541 h 1017"/>
              <a:gd name="T74" fmla="*/ 381 w 700"/>
              <a:gd name="T75" fmla="*/ 132 h 1017"/>
              <a:gd name="T76" fmla="*/ 381 w 700"/>
              <a:gd name="T77" fmla="*/ 445 h 1017"/>
              <a:gd name="T78" fmla="*/ 384 w 700"/>
              <a:gd name="T79" fmla="*/ 457 h 1017"/>
              <a:gd name="T80" fmla="*/ 391 w 700"/>
              <a:gd name="T81" fmla="*/ 468 h 1017"/>
              <a:gd name="T82" fmla="*/ 400 w 700"/>
              <a:gd name="T83" fmla="*/ 474 h 1017"/>
              <a:gd name="T84" fmla="*/ 413 w 700"/>
              <a:gd name="T85" fmla="*/ 476 h 1017"/>
              <a:gd name="T86" fmla="*/ 318 w 700"/>
              <a:gd name="T87" fmla="*/ 885 h 10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700" h="1017">
                <a:moveTo>
                  <a:pt x="695" y="430"/>
                </a:moveTo>
                <a:lnTo>
                  <a:pt x="695" y="430"/>
                </a:lnTo>
                <a:lnTo>
                  <a:pt x="691" y="424"/>
                </a:lnTo>
                <a:lnTo>
                  <a:pt x="685" y="418"/>
                </a:lnTo>
                <a:lnTo>
                  <a:pt x="676" y="414"/>
                </a:lnTo>
                <a:lnTo>
                  <a:pt x="667" y="413"/>
                </a:lnTo>
                <a:lnTo>
                  <a:pt x="445" y="413"/>
                </a:lnTo>
                <a:lnTo>
                  <a:pt x="445" y="31"/>
                </a:lnTo>
                <a:lnTo>
                  <a:pt x="445" y="31"/>
                </a:lnTo>
                <a:lnTo>
                  <a:pt x="444" y="27"/>
                </a:lnTo>
                <a:lnTo>
                  <a:pt x="443" y="21"/>
                </a:lnTo>
                <a:lnTo>
                  <a:pt x="441" y="17"/>
                </a:lnTo>
                <a:lnTo>
                  <a:pt x="439" y="13"/>
                </a:lnTo>
                <a:lnTo>
                  <a:pt x="436" y="8"/>
                </a:lnTo>
                <a:lnTo>
                  <a:pt x="431" y="5"/>
                </a:lnTo>
                <a:lnTo>
                  <a:pt x="427" y="3"/>
                </a:lnTo>
                <a:lnTo>
                  <a:pt x="423" y="1"/>
                </a:lnTo>
                <a:lnTo>
                  <a:pt x="423" y="1"/>
                </a:lnTo>
                <a:lnTo>
                  <a:pt x="417" y="0"/>
                </a:lnTo>
                <a:lnTo>
                  <a:pt x="413" y="0"/>
                </a:lnTo>
                <a:lnTo>
                  <a:pt x="408" y="0"/>
                </a:lnTo>
                <a:lnTo>
                  <a:pt x="403" y="1"/>
                </a:lnTo>
                <a:lnTo>
                  <a:pt x="398" y="3"/>
                </a:lnTo>
                <a:lnTo>
                  <a:pt x="394" y="6"/>
                </a:lnTo>
                <a:lnTo>
                  <a:pt x="391" y="10"/>
                </a:lnTo>
                <a:lnTo>
                  <a:pt x="387" y="13"/>
                </a:lnTo>
                <a:lnTo>
                  <a:pt x="5" y="554"/>
                </a:lnTo>
                <a:lnTo>
                  <a:pt x="5" y="554"/>
                </a:lnTo>
                <a:lnTo>
                  <a:pt x="1" y="562"/>
                </a:lnTo>
                <a:lnTo>
                  <a:pt x="0" y="570"/>
                </a:lnTo>
                <a:lnTo>
                  <a:pt x="0" y="578"/>
                </a:lnTo>
                <a:lnTo>
                  <a:pt x="3" y="587"/>
                </a:lnTo>
                <a:lnTo>
                  <a:pt x="3" y="587"/>
                </a:lnTo>
                <a:lnTo>
                  <a:pt x="9" y="594"/>
                </a:lnTo>
                <a:lnTo>
                  <a:pt x="15" y="600"/>
                </a:lnTo>
                <a:lnTo>
                  <a:pt x="23" y="603"/>
                </a:lnTo>
                <a:lnTo>
                  <a:pt x="31" y="604"/>
                </a:lnTo>
                <a:lnTo>
                  <a:pt x="254" y="604"/>
                </a:lnTo>
                <a:lnTo>
                  <a:pt x="254" y="986"/>
                </a:lnTo>
                <a:lnTo>
                  <a:pt x="254" y="986"/>
                </a:lnTo>
                <a:lnTo>
                  <a:pt x="254" y="991"/>
                </a:lnTo>
                <a:lnTo>
                  <a:pt x="255" y="996"/>
                </a:lnTo>
                <a:lnTo>
                  <a:pt x="258" y="1000"/>
                </a:lnTo>
                <a:lnTo>
                  <a:pt x="261" y="1004"/>
                </a:lnTo>
                <a:lnTo>
                  <a:pt x="264" y="1008"/>
                </a:lnTo>
                <a:lnTo>
                  <a:pt x="267" y="1012"/>
                </a:lnTo>
                <a:lnTo>
                  <a:pt x="272" y="1014"/>
                </a:lnTo>
                <a:lnTo>
                  <a:pt x="276" y="1016"/>
                </a:lnTo>
                <a:lnTo>
                  <a:pt x="276" y="1016"/>
                </a:lnTo>
                <a:lnTo>
                  <a:pt x="281" y="1017"/>
                </a:lnTo>
                <a:lnTo>
                  <a:pt x="285" y="1017"/>
                </a:lnTo>
                <a:lnTo>
                  <a:pt x="285" y="1017"/>
                </a:lnTo>
                <a:lnTo>
                  <a:pt x="293" y="1017"/>
                </a:lnTo>
                <a:lnTo>
                  <a:pt x="300" y="1014"/>
                </a:lnTo>
                <a:lnTo>
                  <a:pt x="307" y="1009"/>
                </a:lnTo>
                <a:lnTo>
                  <a:pt x="312" y="1004"/>
                </a:lnTo>
                <a:lnTo>
                  <a:pt x="693" y="463"/>
                </a:lnTo>
                <a:lnTo>
                  <a:pt x="693" y="463"/>
                </a:lnTo>
                <a:lnTo>
                  <a:pt x="697" y="456"/>
                </a:lnTo>
                <a:lnTo>
                  <a:pt x="700" y="447"/>
                </a:lnTo>
                <a:lnTo>
                  <a:pt x="699" y="439"/>
                </a:lnTo>
                <a:lnTo>
                  <a:pt x="695" y="430"/>
                </a:lnTo>
                <a:lnTo>
                  <a:pt x="695" y="430"/>
                </a:lnTo>
                <a:close/>
                <a:moveTo>
                  <a:pt x="318" y="885"/>
                </a:moveTo>
                <a:lnTo>
                  <a:pt x="318" y="572"/>
                </a:lnTo>
                <a:lnTo>
                  <a:pt x="318" y="572"/>
                </a:lnTo>
                <a:lnTo>
                  <a:pt x="318" y="565"/>
                </a:lnTo>
                <a:lnTo>
                  <a:pt x="315" y="560"/>
                </a:lnTo>
                <a:lnTo>
                  <a:pt x="312" y="555"/>
                </a:lnTo>
                <a:lnTo>
                  <a:pt x="308" y="549"/>
                </a:lnTo>
                <a:lnTo>
                  <a:pt x="304" y="546"/>
                </a:lnTo>
                <a:lnTo>
                  <a:pt x="298" y="543"/>
                </a:lnTo>
                <a:lnTo>
                  <a:pt x="292" y="541"/>
                </a:lnTo>
                <a:lnTo>
                  <a:pt x="285" y="541"/>
                </a:lnTo>
                <a:lnTo>
                  <a:pt x="93" y="541"/>
                </a:lnTo>
                <a:lnTo>
                  <a:pt x="381" y="132"/>
                </a:lnTo>
                <a:lnTo>
                  <a:pt x="381" y="445"/>
                </a:lnTo>
                <a:lnTo>
                  <a:pt x="381" y="445"/>
                </a:lnTo>
                <a:lnTo>
                  <a:pt x="382" y="452"/>
                </a:lnTo>
                <a:lnTo>
                  <a:pt x="384" y="457"/>
                </a:lnTo>
                <a:lnTo>
                  <a:pt x="386" y="462"/>
                </a:lnTo>
                <a:lnTo>
                  <a:pt x="391" y="468"/>
                </a:lnTo>
                <a:lnTo>
                  <a:pt x="395" y="471"/>
                </a:lnTo>
                <a:lnTo>
                  <a:pt x="400" y="474"/>
                </a:lnTo>
                <a:lnTo>
                  <a:pt x="407" y="476"/>
                </a:lnTo>
                <a:lnTo>
                  <a:pt x="413" y="476"/>
                </a:lnTo>
                <a:lnTo>
                  <a:pt x="606" y="476"/>
                </a:lnTo>
                <a:lnTo>
                  <a:pt x="318" y="88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2"/>
              </a:solidFill>
              <a:latin typeface="+mj-ea"/>
              <a:ea typeface="+mj-ea"/>
            </a:endParaRPr>
          </a:p>
        </p:txBody>
      </p:sp>
      <p:sp>
        <p:nvSpPr>
          <p:cNvPr id="28" name="椭圆 27">
            <a:extLst>
              <a:ext uri="{FF2B5EF4-FFF2-40B4-BE49-F238E27FC236}">
                <a16:creationId xmlns:a16="http://schemas.microsoft.com/office/drawing/2014/main" id="{80C697FC-6181-4B37-A25C-F5BBB3461855}"/>
              </a:ext>
            </a:extLst>
          </p:cNvPr>
          <p:cNvSpPr/>
          <p:nvPr/>
        </p:nvSpPr>
        <p:spPr>
          <a:xfrm>
            <a:off x="7305466" y="3375676"/>
            <a:ext cx="732838" cy="732838"/>
          </a:xfrm>
          <a:prstGeom prst="ellipse">
            <a:avLst/>
          </a:prstGeom>
          <a:solidFill>
            <a:srgbClr val="ED7B8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latin typeface="+mj-ea"/>
              <a:ea typeface="+mj-ea"/>
            </a:endParaRPr>
          </a:p>
        </p:txBody>
      </p:sp>
      <p:sp>
        <p:nvSpPr>
          <p:cNvPr id="29" name="Freeform 84">
            <a:extLst>
              <a:ext uri="{FF2B5EF4-FFF2-40B4-BE49-F238E27FC236}">
                <a16:creationId xmlns:a16="http://schemas.microsoft.com/office/drawing/2014/main" id="{61AF398F-2728-4332-ABE2-C2F80F887926}"/>
              </a:ext>
            </a:extLst>
          </p:cNvPr>
          <p:cNvSpPr>
            <a:spLocks noEditPoints="1"/>
          </p:cNvSpPr>
          <p:nvPr/>
        </p:nvSpPr>
        <p:spPr bwMode="auto">
          <a:xfrm>
            <a:off x="7510754" y="3580964"/>
            <a:ext cx="322263" cy="322263"/>
          </a:xfrm>
          <a:custGeom>
            <a:avLst/>
            <a:gdLst>
              <a:gd name="T0" fmla="*/ 1017 w 1019"/>
              <a:gd name="T1" fmla="*/ 375 h 1017"/>
              <a:gd name="T2" fmla="*/ 1014 w 1019"/>
              <a:gd name="T3" fmla="*/ 366 h 1017"/>
              <a:gd name="T4" fmla="*/ 757 w 1019"/>
              <a:gd name="T5" fmla="*/ 13 h 1017"/>
              <a:gd name="T6" fmla="*/ 750 w 1019"/>
              <a:gd name="T7" fmla="*/ 6 h 1017"/>
              <a:gd name="T8" fmla="*/ 749 w 1019"/>
              <a:gd name="T9" fmla="*/ 5 h 1017"/>
              <a:gd name="T10" fmla="*/ 739 w 1019"/>
              <a:gd name="T11" fmla="*/ 1 h 1017"/>
              <a:gd name="T12" fmla="*/ 739 w 1019"/>
              <a:gd name="T13" fmla="*/ 1 h 1017"/>
              <a:gd name="T14" fmla="*/ 286 w 1019"/>
              <a:gd name="T15" fmla="*/ 0 h 1017"/>
              <a:gd name="T16" fmla="*/ 279 w 1019"/>
              <a:gd name="T17" fmla="*/ 1 h 1017"/>
              <a:gd name="T18" fmla="*/ 278 w 1019"/>
              <a:gd name="T19" fmla="*/ 1 h 1017"/>
              <a:gd name="T20" fmla="*/ 269 w 1019"/>
              <a:gd name="T21" fmla="*/ 5 h 1017"/>
              <a:gd name="T22" fmla="*/ 267 w 1019"/>
              <a:gd name="T23" fmla="*/ 6 h 1017"/>
              <a:gd name="T24" fmla="*/ 6 w 1019"/>
              <a:gd name="T25" fmla="*/ 363 h 1017"/>
              <a:gd name="T26" fmla="*/ 5 w 1019"/>
              <a:gd name="T27" fmla="*/ 365 h 1017"/>
              <a:gd name="T28" fmla="*/ 3 w 1019"/>
              <a:gd name="T29" fmla="*/ 369 h 1017"/>
              <a:gd name="T30" fmla="*/ 1 w 1019"/>
              <a:gd name="T31" fmla="*/ 373 h 1017"/>
              <a:gd name="T32" fmla="*/ 0 w 1019"/>
              <a:gd name="T33" fmla="*/ 382 h 1017"/>
              <a:gd name="T34" fmla="*/ 0 w 1019"/>
              <a:gd name="T35" fmla="*/ 386 h 1017"/>
              <a:gd name="T36" fmla="*/ 3 w 1019"/>
              <a:gd name="T37" fmla="*/ 395 h 1017"/>
              <a:gd name="T38" fmla="*/ 4 w 1019"/>
              <a:gd name="T39" fmla="*/ 396 h 1017"/>
              <a:gd name="T40" fmla="*/ 7 w 1019"/>
              <a:gd name="T41" fmla="*/ 401 h 1017"/>
              <a:gd name="T42" fmla="*/ 485 w 1019"/>
              <a:gd name="T43" fmla="*/ 1007 h 1017"/>
              <a:gd name="T44" fmla="*/ 490 w 1019"/>
              <a:gd name="T45" fmla="*/ 1011 h 1017"/>
              <a:gd name="T46" fmla="*/ 493 w 1019"/>
              <a:gd name="T47" fmla="*/ 1013 h 1017"/>
              <a:gd name="T48" fmla="*/ 496 w 1019"/>
              <a:gd name="T49" fmla="*/ 1015 h 1017"/>
              <a:gd name="T50" fmla="*/ 501 w 1019"/>
              <a:gd name="T51" fmla="*/ 1017 h 1017"/>
              <a:gd name="T52" fmla="*/ 509 w 1019"/>
              <a:gd name="T53" fmla="*/ 1017 h 1017"/>
              <a:gd name="T54" fmla="*/ 509 w 1019"/>
              <a:gd name="T55" fmla="*/ 1017 h 1017"/>
              <a:gd name="T56" fmla="*/ 515 w 1019"/>
              <a:gd name="T57" fmla="*/ 1017 h 1017"/>
              <a:gd name="T58" fmla="*/ 518 w 1019"/>
              <a:gd name="T59" fmla="*/ 1016 h 1017"/>
              <a:gd name="T60" fmla="*/ 524 w 1019"/>
              <a:gd name="T61" fmla="*/ 1013 h 1017"/>
              <a:gd name="T62" fmla="*/ 525 w 1019"/>
              <a:gd name="T63" fmla="*/ 1013 h 1017"/>
              <a:gd name="T64" fmla="*/ 532 w 1019"/>
              <a:gd name="T65" fmla="*/ 1007 h 1017"/>
              <a:gd name="T66" fmla="*/ 1008 w 1019"/>
              <a:gd name="T67" fmla="*/ 404 h 1017"/>
              <a:gd name="T68" fmla="*/ 1015 w 1019"/>
              <a:gd name="T69" fmla="*/ 394 h 1017"/>
              <a:gd name="T70" fmla="*/ 1019 w 1019"/>
              <a:gd name="T71" fmla="*/ 382 h 1017"/>
              <a:gd name="T72" fmla="*/ 691 w 1019"/>
              <a:gd name="T73" fmla="*/ 63 h 1017"/>
              <a:gd name="T74" fmla="*/ 327 w 1019"/>
              <a:gd name="T75" fmla="*/ 63 h 1017"/>
              <a:gd name="T76" fmla="*/ 328 w 1019"/>
              <a:gd name="T77" fmla="*/ 350 h 1017"/>
              <a:gd name="T78" fmla="*/ 97 w 1019"/>
              <a:gd name="T79" fmla="*/ 413 h 1017"/>
              <a:gd name="T80" fmla="*/ 97 w 1019"/>
              <a:gd name="T81" fmla="*/ 413 h 1017"/>
              <a:gd name="T82" fmla="*/ 610 w 1019"/>
              <a:gd name="T83" fmla="*/ 413 h 1017"/>
              <a:gd name="T84" fmla="*/ 675 w 1019"/>
              <a:gd name="T85" fmla="*/ 413 h 1017"/>
              <a:gd name="T86" fmla="*/ 689 w 1019"/>
              <a:gd name="T87" fmla="*/ 350 h 1017"/>
              <a:gd name="T88" fmla="*/ 689 w 1019"/>
              <a:gd name="T89" fmla="*/ 350 h 10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019" h="1017">
                <a:moveTo>
                  <a:pt x="1018" y="376"/>
                </a:moveTo>
                <a:lnTo>
                  <a:pt x="1018" y="376"/>
                </a:lnTo>
                <a:lnTo>
                  <a:pt x="1017" y="375"/>
                </a:lnTo>
                <a:lnTo>
                  <a:pt x="1017" y="375"/>
                </a:lnTo>
                <a:lnTo>
                  <a:pt x="1015" y="371"/>
                </a:lnTo>
                <a:lnTo>
                  <a:pt x="1014" y="366"/>
                </a:lnTo>
                <a:lnTo>
                  <a:pt x="1011" y="363"/>
                </a:lnTo>
                <a:lnTo>
                  <a:pt x="1008" y="358"/>
                </a:lnTo>
                <a:lnTo>
                  <a:pt x="757" y="13"/>
                </a:lnTo>
                <a:lnTo>
                  <a:pt x="757" y="13"/>
                </a:lnTo>
                <a:lnTo>
                  <a:pt x="754" y="10"/>
                </a:lnTo>
                <a:lnTo>
                  <a:pt x="750" y="6"/>
                </a:lnTo>
                <a:lnTo>
                  <a:pt x="750" y="6"/>
                </a:lnTo>
                <a:lnTo>
                  <a:pt x="749" y="5"/>
                </a:lnTo>
                <a:lnTo>
                  <a:pt x="749" y="5"/>
                </a:lnTo>
                <a:lnTo>
                  <a:pt x="744" y="2"/>
                </a:lnTo>
                <a:lnTo>
                  <a:pt x="739" y="1"/>
                </a:lnTo>
                <a:lnTo>
                  <a:pt x="739" y="1"/>
                </a:lnTo>
                <a:lnTo>
                  <a:pt x="739" y="1"/>
                </a:lnTo>
                <a:lnTo>
                  <a:pt x="739" y="1"/>
                </a:lnTo>
                <a:lnTo>
                  <a:pt x="739" y="1"/>
                </a:lnTo>
                <a:lnTo>
                  <a:pt x="739" y="1"/>
                </a:lnTo>
                <a:lnTo>
                  <a:pt x="731" y="0"/>
                </a:lnTo>
                <a:lnTo>
                  <a:pt x="286" y="0"/>
                </a:lnTo>
                <a:lnTo>
                  <a:pt x="286" y="0"/>
                </a:lnTo>
                <a:lnTo>
                  <a:pt x="279" y="1"/>
                </a:lnTo>
                <a:lnTo>
                  <a:pt x="279" y="1"/>
                </a:lnTo>
                <a:lnTo>
                  <a:pt x="278" y="1"/>
                </a:lnTo>
                <a:lnTo>
                  <a:pt x="278" y="1"/>
                </a:lnTo>
                <a:lnTo>
                  <a:pt x="278" y="1"/>
                </a:lnTo>
                <a:lnTo>
                  <a:pt x="278" y="1"/>
                </a:lnTo>
                <a:lnTo>
                  <a:pt x="273" y="2"/>
                </a:lnTo>
                <a:lnTo>
                  <a:pt x="269" y="5"/>
                </a:lnTo>
                <a:lnTo>
                  <a:pt x="269" y="5"/>
                </a:lnTo>
                <a:lnTo>
                  <a:pt x="267" y="6"/>
                </a:lnTo>
                <a:lnTo>
                  <a:pt x="267" y="6"/>
                </a:lnTo>
                <a:lnTo>
                  <a:pt x="263" y="10"/>
                </a:lnTo>
                <a:lnTo>
                  <a:pt x="260" y="13"/>
                </a:lnTo>
                <a:lnTo>
                  <a:pt x="6" y="363"/>
                </a:lnTo>
                <a:lnTo>
                  <a:pt x="6" y="363"/>
                </a:lnTo>
                <a:lnTo>
                  <a:pt x="5" y="365"/>
                </a:lnTo>
                <a:lnTo>
                  <a:pt x="5" y="365"/>
                </a:lnTo>
                <a:lnTo>
                  <a:pt x="3" y="368"/>
                </a:lnTo>
                <a:lnTo>
                  <a:pt x="3" y="368"/>
                </a:lnTo>
                <a:lnTo>
                  <a:pt x="3" y="369"/>
                </a:lnTo>
                <a:lnTo>
                  <a:pt x="3" y="369"/>
                </a:lnTo>
                <a:lnTo>
                  <a:pt x="1" y="373"/>
                </a:lnTo>
                <a:lnTo>
                  <a:pt x="1" y="373"/>
                </a:lnTo>
                <a:lnTo>
                  <a:pt x="0" y="378"/>
                </a:lnTo>
                <a:lnTo>
                  <a:pt x="0" y="378"/>
                </a:lnTo>
                <a:lnTo>
                  <a:pt x="0" y="382"/>
                </a:lnTo>
                <a:lnTo>
                  <a:pt x="0" y="382"/>
                </a:lnTo>
                <a:lnTo>
                  <a:pt x="0" y="386"/>
                </a:lnTo>
                <a:lnTo>
                  <a:pt x="0" y="386"/>
                </a:lnTo>
                <a:lnTo>
                  <a:pt x="1" y="390"/>
                </a:lnTo>
                <a:lnTo>
                  <a:pt x="1" y="390"/>
                </a:lnTo>
                <a:lnTo>
                  <a:pt x="3" y="395"/>
                </a:lnTo>
                <a:lnTo>
                  <a:pt x="3" y="395"/>
                </a:lnTo>
                <a:lnTo>
                  <a:pt x="4" y="396"/>
                </a:lnTo>
                <a:lnTo>
                  <a:pt x="4" y="396"/>
                </a:lnTo>
                <a:lnTo>
                  <a:pt x="5" y="398"/>
                </a:lnTo>
                <a:lnTo>
                  <a:pt x="5" y="398"/>
                </a:lnTo>
                <a:lnTo>
                  <a:pt x="7" y="401"/>
                </a:lnTo>
                <a:lnTo>
                  <a:pt x="483" y="1005"/>
                </a:lnTo>
                <a:lnTo>
                  <a:pt x="483" y="1005"/>
                </a:lnTo>
                <a:lnTo>
                  <a:pt x="485" y="1007"/>
                </a:lnTo>
                <a:lnTo>
                  <a:pt x="485" y="1007"/>
                </a:lnTo>
                <a:lnTo>
                  <a:pt x="490" y="1011"/>
                </a:lnTo>
                <a:lnTo>
                  <a:pt x="490" y="1011"/>
                </a:lnTo>
                <a:lnTo>
                  <a:pt x="492" y="1013"/>
                </a:lnTo>
                <a:lnTo>
                  <a:pt x="492" y="1013"/>
                </a:lnTo>
                <a:lnTo>
                  <a:pt x="493" y="1013"/>
                </a:lnTo>
                <a:lnTo>
                  <a:pt x="493" y="1013"/>
                </a:lnTo>
                <a:lnTo>
                  <a:pt x="496" y="1015"/>
                </a:lnTo>
                <a:lnTo>
                  <a:pt x="496" y="1015"/>
                </a:lnTo>
                <a:lnTo>
                  <a:pt x="500" y="1016"/>
                </a:lnTo>
                <a:lnTo>
                  <a:pt x="500" y="1016"/>
                </a:lnTo>
                <a:lnTo>
                  <a:pt x="501" y="1017"/>
                </a:lnTo>
                <a:lnTo>
                  <a:pt x="501" y="1017"/>
                </a:lnTo>
                <a:lnTo>
                  <a:pt x="509" y="1017"/>
                </a:lnTo>
                <a:lnTo>
                  <a:pt x="509" y="1017"/>
                </a:lnTo>
                <a:lnTo>
                  <a:pt x="509" y="1017"/>
                </a:lnTo>
                <a:lnTo>
                  <a:pt x="509" y="1017"/>
                </a:lnTo>
                <a:lnTo>
                  <a:pt x="509" y="1017"/>
                </a:lnTo>
                <a:lnTo>
                  <a:pt x="509" y="1017"/>
                </a:lnTo>
                <a:lnTo>
                  <a:pt x="509" y="1017"/>
                </a:lnTo>
                <a:lnTo>
                  <a:pt x="515" y="1017"/>
                </a:lnTo>
                <a:lnTo>
                  <a:pt x="515" y="1017"/>
                </a:lnTo>
                <a:lnTo>
                  <a:pt x="518" y="1016"/>
                </a:lnTo>
                <a:lnTo>
                  <a:pt x="518" y="1016"/>
                </a:lnTo>
                <a:lnTo>
                  <a:pt x="521" y="1015"/>
                </a:lnTo>
                <a:lnTo>
                  <a:pt x="521" y="1015"/>
                </a:lnTo>
                <a:lnTo>
                  <a:pt x="524" y="1013"/>
                </a:lnTo>
                <a:lnTo>
                  <a:pt x="524" y="1013"/>
                </a:lnTo>
                <a:lnTo>
                  <a:pt x="525" y="1013"/>
                </a:lnTo>
                <a:lnTo>
                  <a:pt x="525" y="1013"/>
                </a:lnTo>
                <a:lnTo>
                  <a:pt x="527" y="1011"/>
                </a:lnTo>
                <a:lnTo>
                  <a:pt x="527" y="1011"/>
                </a:lnTo>
                <a:lnTo>
                  <a:pt x="532" y="1007"/>
                </a:lnTo>
                <a:lnTo>
                  <a:pt x="532" y="1007"/>
                </a:lnTo>
                <a:lnTo>
                  <a:pt x="534" y="1005"/>
                </a:lnTo>
                <a:lnTo>
                  <a:pt x="1008" y="404"/>
                </a:lnTo>
                <a:lnTo>
                  <a:pt x="1008" y="404"/>
                </a:lnTo>
                <a:lnTo>
                  <a:pt x="1012" y="400"/>
                </a:lnTo>
                <a:lnTo>
                  <a:pt x="1015" y="394"/>
                </a:lnTo>
                <a:lnTo>
                  <a:pt x="1018" y="388"/>
                </a:lnTo>
                <a:lnTo>
                  <a:pt x="1019" y="382"/>
                </a:lnTo>
                <a:lnTo>
                  <a:pt x="1019" y="382"/>
                </a:lnTo>
                <a:lnTo>
                  <a:pt x="1018" y="376"/>
                </a:lnTo>
                <a:lnTo>
                  <a:pt x="1018" y="376"/>
                </a:lnTo>
                <a:close/>
                <a:moveTo>
                  <a:pt x="691" y="63"/>
                </a:moveTo>
                <a:lnTo>
                  <a:pt x="625" y="350"/>
                </a:lnTo>
                <a:lnTo>
                  <a:pt x="393" y="350"/>
                </a:lnTo>
                <a:lnTo>
                  <a:pt x="327" y="63"/>
                </a:lnTo>
                <a:lnTo>
                  <a:pt x="691" y="63"/>
                </a:lnTo>
                <a:close/>
                <a:moveTo>
                  <a:pt x="271" y="106"/>
                </a:moveTo>
                <a:lnTo>
                  <a:pt x="328" y="350"/>
                </a:lnTo>
                <a:lnTo>
                  <a:pt x="94" y="350"/>
                </a:lnTo>
                <a:lnTo>
                  <a:pt x="271" y="106"/>
                </a:lnTo>
                <a:close/>
                <a:moveTo>
                  <a:pt x="97" y="413"/>
                </a:moveTo>
                <a:lnTo>
                  <a:pt x="343" y="413"/>
                </a:lnTo>
                <a:lnTo>
                  <a:pt x="446" y="854"/>
                </a:lnTo>
                <a:lnTo>
                  <a:pt x="97" y="413"/>
                </a:lnTo>
                <a:close/>
                <a:moveTo>
                  <a:pt x="509" y="845"/>
                </a:moveTo>
                <a:lnTo>
                  <a:pt x="408" y="413"/>
                </a:lnTo>
                <a:lnTo>
                  <a:pt x="610" y="413"/>
                </a:lnTo>
                <a:lnTo>
                  <a:pt x="509" y="845"/>
                </a:lnTo>
                <a:close/>
                <a:moveTo>
                  <a:pt x="572" y="854"/>
                </a:moveTo>
                <a:lnTo>
                  <a:pt x="675" y="413"/>
                </a:lnTo>
                <a:lnTo>
                  <a:pt x="920" y="413"/>
                </a:lnTo>
                <a:lnTo>
                  <a:pt x="572" y="854"/>
                </a:lnTo>
                <a:close/>
                <a:moveTo>
                  <a:pt x="689" y="350"/>
                </a:moveTo>
                <a:lnTo>
                  <a:pt x="746" y="106"/>
                </a:lnTo>
                <a:lnTo>
                  <a:pt x="923" y="350"/>
                </a:lnTo>
                <a:lnTo>
                  <a:pt x="689" y="3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2"/>
              </a:solidFill>
              <a:latin typeface="+mj-ea"/>
              <a:ea typeface="+mj-ea"/>
            </a:endParaRPr>
          </a:p>
        </p:txBody>
      </p:sp>
      <p:sp>
        <p:nvSpPr>
          <p:cNvPr id="30" name="椭圆 29">
            <a:extLst>
              <a:ext uri="{FF2B5EF4-FFF2-40B4-BE49-F238E27FC236}">
                <a16:creationId xmlns:a16="http://schemas.microsoft.com/office/drawing/2014/main" id="{BF9EDB25-9288-4E99-9A56-6C5B7A991D48}"/>
              </a:ext>
            </a:extLst>
          </p:cNvPr>
          <p:cNvSpPr/>
          <p:nvPr/>
        </p:nvSpPr>
        <p:spPr>
          <a:xfrm>
            <a:off x="3978834" y="3375676"/>
            <a:ext cx="732838" cy="732838"/>
          </a:xfrm>
          <a:prstGeom prst="ellipse">
            <a:avLst/>
          </a:prstGeom>
          <a:solidFill>
            <a:srgbClr val="ED7B8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latin typeface="+mj-ea"/>
              <a:ea typeface="+mj-ea"/>
            </a:endParaRPr>
          </a:p>
        </p:txBody>
      </p:sp>
      <p:sp>
        <p:nvSpPr>
          <p:cNvPr id="31" name="Freeform 96">
            <a:extLst>
              <a:ext uri="{FF2B5EF4-FFF2-40B4-BE49-F238E27FC236}">
                <a16:creationId xmlns:a16="http://schemas.microsoft.com/office/drawing/2014/main" id="{FA1D169A-007B-4B2E-9171-375FF4641C9D}"/>
              </a:ext>
            </a:extLst>
          </p:cNvPr>
          <p:cNvSpPr>
            <a:spLocks noEditPoints="1"/>
          </p:cNvSpPr>
          <p:nvPr/>
        </p:nvSpPr>
        <p:spPr bwMode="auto">
          <a:xfrm>
            <a:off x="4184122" y="3580964"/>
            <a:ext cx="322263" cy="322263"/>
          </a:xfrm>
          <a:custGeom>
            <a:avLst/>
            <a:gdLst>
              <a:gd name="T0" fmla="*/ 658 w 1017"/>
              <a:gd name="T1" fmla="*/ 2 h 1017"/>
              <a:gd name="T2" fmla="*/ 600 w 1017"/>
              <a:gd name="T3" fmla="*/ 16 h 1017"/>
              <a:gd name="T4" fmla="*/ 551 w 1017"/>
              <a:gd name="T5" fmla="*/ 36 h 1017"/>
              <a:gd name="T6" fmla="*/ 513 w 1017"/>
              <a:gd name="T7" fmla="*/ 61 h 1017"/>
              <a:gd name="T8" fmla="*/ 393 w 1017"/>
              <a:gd name="T9" fmla="*/ 10 h 1017"/>
              <a:gd name="T10" fmla="*/ 269 w 1017"/>
              <a:gd name="T11" fmla="*/ 3 h 1017"/>
              <a:gd name="T12" fmla="*/ 166 w 1017"/>
              <a:gd name="T13" fmla="*/ 39 h 1017"/>
              <a:gd name="T14" fmla="*/ 82 w 1017"/>
              <a:gd name="T15" fmla="*/ 104 h 1017"/>
              <a:gd name="T16" fmla="*/ 24 w 1017"/>
              <a:gd name="T17" fmla="*/ 194 h 1017"/>
              <a:gd name="T18" fmla="*/ 0 w 1017"/>
              <a:gd name="T19" fmla="*/ 301 h 1017"/>
              <a:gd name="T20" fmla="*/ 13 w 1017"/>
              <a:gd name="T21" fmla="*/ 451 h 1017"/>
              <a:gd name="T22" fmla="*/ 74 w 1017"/>
              <a:gd name="T23" fmla="*/ 625 h 1017"/>
              <a:gd name="T24" fmla="*/ 182 w 1017"/>
              <a:gd name="T25" fmla="*/ 784 h 1017"/>
              <a:gd name="T26" fmla="*/ 333 w 1017"/>
              <a:gd name="T27" fmla="*/ 919 h 1017"/>
              <a:gd name="T28" fmla="*/ 494 w 1017"/>
              <a:gd name="T29" fmla="*/ 1014 h 1017"/>
              <a:gd name="T30" fmla="*/ 550 w 1017"/>
              <a:gd name="T31" fmla="*/ 1000 h 1017"/>
              <a:gd name="T32" fmla="*/ 730 w 1017"/>
              <a:gd name="T33" fmla="*/ 883 h 1017"/>
              <a:gd name="T34" fmla="*/ 869 w 1017"/>
              <a:gd name="T35" fmla="*/ 740 h 1017"/>
              <a:gd name="T36" fmla="*/ 964 w 1017"/>
              <a:gd name="T37" fmla="*/ 577 h 1017"/>
              <a:gd name="T38" fmla="*/ 1013 w 1017"/>
              <a:gd name="T39" fmla="*/ 398 h 1017"/>
              <a:gd name="T40" fmla="*/ 1014 w 1017"/>
              <a:gd name="T41" fmla="*/ 269 h 1017"/>
              <a:gd name="T42" fmla="*/ 978 w 1017"/>
              <a:gd name="T43" fmla="*/ 166 h 1017"/>
              <a:gd name="T44" fmla="*/ 913 w 1017"/>
              <a:gd name="T45" fmla="*/ 82 h 1017"/>
              <a:gd name="T46" fmla="*/ 823 w 1017"/>
              <a:gd name="T47" fmla="*/ 25 h 1017"/>
              <a:gd name="T48" fmla="*/ 715 w 1017"/>
              <a:gd name="T49" fmla="*/ 0 h 1017"/>
              <a:gd name="T50" fmla="*/ 433 w 1017"/>
              <a:gd name="T51" fmla="*/ 909 h 1017"/>
              <a:gd name="T52" fmla="*/ 281 w 1017"/>
              <a:gd name="T53" fmla="*/ 794 h 1017"/>
              <a:gd name="T54" fmla="*/ 167 w 1017"/>
              <a:gd name="T55" fmla="*/ 659 h 1017"/>
              <a:gd name="T56" fmla="*/ 93 w 1017"/>
              <a:gd name="T57" fmla="*/ 506 h 1017"/>
              <a:gd name="T58" fmla="*/ 63 w 1017"/>
              <a:gd name="T59" fmla="*/ 342 h 1017"/>
              <a:gd name="T60" fmla="*/ 75 w 1017"/>
              <a:gd name="T61" fmla="*/ 242 h 1017"/>
              <a:gd name="T62" fmla="*/ 176 w 1017"/>
              <a:gd name="T63" fmla="*/ 107 h 1017"/>
              <a:gd name="T64" fmla="*/ 304 w 1017"/>
              <a:gd name="T65" fmla="*/ 63 h 1017"/>
              <a:gd name="T66" fmla="*/ 411 w 1017"/>
              <a:gd name="T67" fmla="*/ 81 h 1017"/>
              <a:gd name="T68" fmla="*/ 414 w 1017"/>
              <a:gd name="T69" fmla="*/ 178 h 1017"/>
              <a:gd name="T70" fmla="*/ 383 w 1017"/>
              <a:gd name="T71" fmla="*/ 288 h 1017"/>
              <a:gd name="T72" fmla="*/ 390 w 1017"/>
              <a:gd name="T73" fmla="*/ 340 h 1017"/>
              <a:gd name="T74" fmla="*/ 425 w 1017"/>
              <a:gd name="T75" fmla="*/ 348 h 1017"/>
              <a:gd name="T76" fmla="*/ 445 w 1017"/>
              <a:gd name="T77" fmla="*/ 317 h 1017"/>
              <a:gd name="T78" fmla="*/ 462 w 1017"/>
              <a:gd name="T79" fmla="*/ 224 h 1017"/>
              <a:gd name="T80" fmla="*/ 511 w 1017"/>
              <a:gd name="T81" fmla="*/ 146 h 1017"/>
              <a:gd name="T82" fmla="*/ 549 w 1017"/>
              <a:gd name="T83" fmla="*/ 113 h 1017"/>
              <a:gd name="T84" fmla="*/ 591 w 1017"/>
              <a:gd name="T85" fmla="*/ 88 h 1017"/>
              <a:gd name="T86" fmla="*/ 628 w 1017"/>
              <a:gd name="T87" fmla="*/ 74 h 1017"/>
              <a:gd name="T88" fmla="*/ 675 w 1017"/>
              <a:gd name="T89" fmla="*/ 64 h 1017"/>
              <a:gd name="T90" fmla="*/ 750 w 1017"/>
              <a:gd name="T91" fmla="*/ 69 h 1017"/>
              <a:gd name="T92" fmla="*/ 896 w 1017"/>
              <a:gd name="T93" fmla="*/ 157 h 1017"/>
              <a:gd name="T94" fmla="*/ 952 w 1017"/>
              <a:gd name="T95" fmla="*/ 292 h 1017"/>
              <a:gd name="T96" fmla="*/ 946 w 1017"/>
              <a:gd name="T97" fmla="*/ 413 h 1017"/>
              <a:gd name="T98" fmla="*/ 897 w 1017"/>
              <a:gd name="T99" fmla="*/ 573 h 1017"/>
              <a:gd name="T100" fmla="*/ 805 w 1017"/>
              <a:gd name="T101" fmla="*/ 719 h 1017"/>
              <a:gd name="T102" fmla="*/ 675 w 1017"/>
              <a:gd name="T103" fmla="*/ 846 h 1017"/>
              <a:gd name="T104" fmla="*/ 508 w 1017"/>
              <a:gd name="T105" fmla="*/ 950 h 1017"/>
              <a:gd name="T106" fmla="*/ 677 w 1017"/>
              <a:gd name="T107" fmla="*/ 136 h 1017"/>
              <a:gd name="T108" fmla="*/ 669 w 1017"/>
              <a:gd name="T109" fmla="*/ 172 h 1017"/>
              <a:gd name="T110" fmla="*/ 699 w 1017"/>
              <a:gd name="T111" fmla="*/ 191 h 1017"/>
              <a:gd name="T112" fmla="*/ 780 w 1017"/>
              <a:gd name="T113" fmla="*/ 220 h 1017"/>
              <a:gd name="T114" fmla="*/ 824 w 1017"/>
              <a:gd name="T115" fmla="*/ 292 h 1017"/>
              <a:gd name="T116" fmla="*/ 835 w 1017"/>
              <a:gd name="T117" fmla="*/ 340 h 1017"/>
              <a:gd name="T118" fmla="*/ 870 w 1017"/>
              <a:gd name="T119" fmla="*/ 348 h 1017"/>
              <a:gd name="T120" fmla="*/ 890 w 1017"/>
              <a:gd name="T121" fmla="*/ 317 h 1017"/>
              <a:gd name="T122" fmla="*/ 846 w 1017"/>
              <a:gd name="T123" fmla="*/ 196 h 1017"/>
              <a:gd name="T124" fmla="*/ 738 w 1017"/>
              <a:gd name="T125" fmla="*/ 131 h 10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17" h="1017">
                <a:moveTo>
                  <a:pt x="699" y="0"/>
                </a:moveTo>
                <a:lnTo>
                  <a:pt x="699" y="0"/>
                </a:lnTo>
                <a:lnTo>
                  <a:pt x="684" y="0"/>
                </a:lnTo>
                <a:lnTo>
                  <a:pt x="669" y="1"/>
                </a:lnTo>
                <a:lnTo>
                  <a:pt x="669" y="1"/>
                </a:lnTo>
                <a:lnTo>
                  <a:pt x="658" y="2"/>
                </a:lnTo>
                <a:lnTo>
                  <a:pt x="658" y="2"/>
                </a:lnTo>
                <a:lnTo>
                  <a:pt x="641" y="5"/>
                </a:lnTo>
                <a:lnTo>
                  <a:pt x="641" y="5"/>
                </a:lnTo>
                <a:lnTo>
                  <a:pt x="628" y="7"/>
                </a:lnTo>
                <a:lnTo>
                  <a:pt x="628" y="7"/>
                </a:lnTo>
                <a:lnTo>
                  <a:pt x="613" y="12"/>
                </a:lnTo>
                <a:lnTo>
                  <a:pt x="613" y="12"/>
                </a:lnTo>
                <a:lnTo>
                  <a:pt x="600" y="16"/>
                </a:lnTo>
                <a:lnTo>
                  <a:pt x="600" y="16"/>
                </a:lnTo>
                <a:lnTo>
                  <a:pt x="588" y="20"/>
                </a:lnTo>
                <a:lnTo>
                  <a:pt x="588" y="20"/>
                </a:lnTo>
                <a:lnTo>
                  <a:pt x="573" y="27"/>
                </a:lnTo>
                <a:lnTo>
                  <a:pt x="558" y="33"/>
                </a:lnTo>
                <a:lnTo>
                  <a:pt x="558" y="33"/>
                </a:lnTo>
                <a:lnTo>
                  <a:pt x="551" y="36"/>
                </a:lnTo>
                <a:lnTo>
                  <a:pt x="551" y="36"/>
                </a:lnTo>
                <a:lnTo>
                  <a:pt x="535" y="45"/>
                </a:lnTo>
                <a:lnTo>
                  <a:pt x="535" y="45"/>
                </a:lnTo>
                <a:lnTo>
                  <a:pt x="528" y="50"/>
                </a:lnTo>
                <a:lnTo>
                  <a:pt x="528" y="50"/>
                </a:lnTo>
                <a:lnTo>
                  <a:pt x="513" y="61"/>
                </a:lnTo>
                <a:lnTo>
                  <a:pt x="513" y="61"/>
                </a:lnTo>
                <a:lnTo>
                  <a:pt x="508" y="63"/>
                </a:lnTo>
                <a:lnTo>
                  <a:pt x="508" y="63"/>
                </a:lnTo>
                <a:lnTo>
                  <a:pt x="487" y="49"/>
                </a:lnTo>
                <a:lnTo>
                  <a:pt x="465" y="36"/>
                </a:lnTo>
                <a:lnTo>
                  <a:pt x="442" y="26"/>
                </a:lnTo>
                <a:lnTo>
                  <a:pt x="418" y="16"/>
                </a:lnTo>
                <a:lnTo>
                  <a:pt x="393" y="10"/>
                </a:lnTo>
                <a:lnTo>
                  <a:pt x="369" y="4"/>
                </a:lnTo>
                <a:lnTo>
                  <a:pt x="343" y="1"/>
                </a:lnTo>
                <a:lnTo>
                  <a:pt x="317" y="0"/>
                </a:lnTo>
                <a:lnTo>
                  <a:pt x="317" y="0"/>
                </a:lnTo>
                <a:lnTo>
                  <a:pt x="301" y="0"/>
                </a:lnTo>
                <a:lnTo>
                  <a:pt x="285" y="1"/>
                </a:lnTo>
                <a:lnTo>
                  <a:pt x="269" y="3"/>
                </a:lnTo>
                <a:lnTo>
                  <a:pt x="253" y="6"/>
                </a:lnTo>
                <a:lnTo>
                  <a:pt x="238" y="10"/>
                </a:lnTo>
                <a:lnTo>
                  <a:pt x="223" y="14"/>
                </a:lnTo>
                <a:lnTo>
                  <a:pt x="208" y="19"/>
                </a:lnTo>
                <a:lnTo>
                  <a:pt x="194" y="25"/>
                </a:lnTo>
                <a:lnTo>
                  <a:pt x="180" y="31"/>
                </a:lnTo>
                <a:lnTo>
                  <a:pt x="166" y="39"/>
                </a:lnTo>
                <a:lnTo>
                  <a:pt x="152" y="46"/>
                </a:lnTo>
                <a:lnTo>
                  <a:pt x="139" y="55"/>
                </a:lnTo>
                <a:lnTo>
                  <a:pt x="127" y="63"/>
                </a:lnTo>
                <a:lnTo>
                  <a:pt x="116" y="73"/>
                </a:lnTo>
                <a:lnTo>
                  <a:pt x="104" y="82"/>
                </a:lnTo>
                <a:lnTo>
                  <a:pt x="93" y="93"/>
                </a:lnTo>
                <a:lnTo>
                  <a:pt x="82" y="104"/>
                </a:lnTo>
                <a:lnTo>
                  <a:pt x="72" y="116"/>
                </a:lnTo>
                <a:lnTo>
                  <a:pt x="63" y="128"/>
                </a:lnTo>
                <a:lnTo>
                  <a:pt x="53" y="140"/>
                </a:lnTo>
                <a:lnTo>
                  <a:pt x="46" y="153"/>
                </a:lnTo>
                <a:lnTo>
                  <a:pt x="37" y="166"/>
                </a:lnTo>
                <a:lnTo>
                  <a:pt x="31" y="180"/>
                </a:lnTo>
                <a:lnTo>
                  <a:pt x="24" y="194"/>
                </a:lnTo>
                <a:lnTo>
                  <a:pt x="19" y="208"/>
                </a:lnTo>
                <a:lnTo>
                  <a:pt x="14" y="223"/>
                </a:lnTo>
                <a:lnTo>
                  <a:pt x="9" y="238"/>
                </a:lnTo>
                <a:lnTo>
                  <a:pt x="6" y="254"/>
                </a:lnTo>
                <a:lnTo>
                  <a:pt x="3" y="269"/>
                </a:lnTo>
                <a:lnTo>
                  <a:pt x="1" y="285"/>
                </a:lnTo>
                <a:lnTo>
                  <a:pt x="0" y="301"/>
                </a:lnTo>
                <a:lnTo>
                  <a:pt x="0" y="317"/>
                </a:lnTo>
                <a:lnTo>
                  <a:pt x="0" y="317"/>
                </a:lnTo>
                <a:lnTo>
                  <a:pt x="0" y="344"/>
                </a:lnTo>
                <a:lnTo>
                  <a:pt x="2" y="371"/>
                </a:lnTo>
                <a:lnTo>
                  <a:pt x="4" y="398"/>
                </a:lnTo>
                <a:lnTo>
                  <a:pt x="8" y="425"/>
                </a:lnTo>
                <a:lnTo>
                  <a:pt x="13" y="451"/>
                </a:lnTo>
                <a:lnTo>
                  <a:pt x="18" y="476"/>
                </a:lnTo>
                <a:lnTo>
                  <a:pt x="25" y="502"/>
                </a:lnTo>
                <a:lnTo>
                  <a:pt x="33" y="527"/>
                </a:lnTo>
                <a:lnTo>
                  <a:pt x="41" y="552"/>
                </a:lnTo>
                <a:lnTo>
                  <a:pt x="51" y="577"/>
                </a:lnTo>
                <a:lnTo>
                  <a:pt x="62" y="602"/>
                </a:lnTo>
                <a:lnTo>
                  <a:pt x="74" y="625"/>
                </a:lnTo>
                <a:lnTo>
                  <a:pt x="87" y="649"/>
                </a:lnTo>
                <a:lnTo>
                  <a:pt x="100" y="673"/>
                </a:lnTo>
                <a:lnTo>
                  <a:pt x="116" y="696"/>
                </a:lnTo>
                <a:lnTo>
                  <a:pt x="131" y="719"/>
                </a:lnTo>
                <a:lnTo>
                  <a:pt x="147" y="740"/>
                </a:lnTo>
                <a:lnTo>
                  <a:pt x="164" y="763"/>
                </a:lnTo>
                <a:lnTo>
                  <a:pt x="182" y="784"/>
                </a:lnTo>
                <a:lnTo>
                  <a:pt x="201" y="805"/>
                </a:lnTo>
                <a:lnTo>
                  <a:pt x="222" y="825"/>
                </a:lnTo>
                <a:lnTo>
                  <a:pt x="242" y="845"/>
                </a:lnTo>
                <a:lnTo>
                  <a:pt x="264" y="865"/>
                </a:lnTo>
                <a:lnTo>
                  <a:pt x="286" y="883"/>
                </a:lnTo>
                <a:lnTo>
                  <a:pt x="310" y="902"/>
                </a:lnTo>
                <a:lnTo>
                  <a:pt x="333" y="919"/>
                </a:lnTo>
                <a:lnTo>
                  <a:pt x="358" y="937"/>
                </a:lnTo>
                <a:lnTo>
                  <a:pt x="384" y="954"/>
                </a:lnTo>
                <a:lnTo>
                  <a:pt x="411" y="970"/>
                </a:lnTo>
                <a:lnTo>
                  <a:pt x="437" y="985"/>
                </a:lnTo>
                <a:lnTo>
                  <a:pt x="465" y="1000"/>
                </a:lnTo>
                <a:lnTo>
                  <a:pt x="494" y="1014"/>
                </a:lnTo>
                <a:lnTo>
                  <a:pt x="494" y="1014"/>
                </a:lnTo>
                <a:lnTo>
                  <a:pt x="501" y="1017"/>
                </a:lnTo>
                <a:lnTo>
                  <a:pt x="508" y="1017"/>
                </a:lnTo>
                <a:lnTo>
                  <a:pt x="508" y="1017"/>
                </a:lnTo>
                <a:lnTo>
                  <a:pt x="515" y="1017"/>
                </a:lnTo>
                <a:lnTo>
                  <a:pt x="522" y="1014"/>
                </a:lnTo>
                <a:lnTo>
                  <a:pt x="522" y="1014"/>
                </a:lnTo>
                <a:lnTo>
                  <a:pt x="550" y="1000"/>
                </a:lnTo>
                <a:lnTo>
                  <a:pt x="578" y="985"/>
                </a:lnTo>
                <a:lnTo>
                  <a:pt x="606" y="970"/>
                </a:lnTo>
                <a:lnTo>
                  <a:pt x="632" y="954"/>
                </a:lnTo>
                <a:lnTo>
                  <a:pt x="657" y="937"/>
                </a:lnTo>
                <a:lnTo>
                  <a:pt x="683" y="919"/>
                </a:lnTo>
                <a:lnTo>
                  <a:pt x="707" y="902"/>
                </a:lnTo>
                <a:lnTo>
                  <a:pt x="730" y="883"/>
                </a:lnTo>
                <a:lnTo>
                  <a:pt x="753" y="865"/>
                </a:lnTo>
                <a:lnTo>
                  <a:pt x="774" y="845"/>
                </a:lnTo>
                <a:lnTo>
                  <a:pt x="795" y="825"/>
                </a:lnTo>
                <a:lnTo>
                  <a:pt x="815" y="805"/>
                </a:lnTo>
                <a:lnTo>
                  <a:pt x="833" y="784"/>
                </a:lnTo>
                <a:lnTo>
                  <a:pt x="852" y="763"/>
                </a:lnTo>
                <a:lnTo>
                  <a:pt x="869" y="740"/>
                </a:lnTo>
                <a:lnTo>
                  <a:pt x="886" y="719"/>
                </a:lnTo>
                <a:lnTo>
                  <a:pt x="901" y="696"/>
                </a:lnTo>
                <a:lnTo>
                  <a:pt x="916" y="673"/>
                </a:lnTo>
                <a:lnTo>
                  <a:pt x="929" y="649"/>
                </a:lnTo>
                <a:lnTo>
                  <a:pt x="942" y="625"/>
                </a:lnTo>
                <a:lnTo>
                  <a:pt x="953" y="602"/>
                </a:lnTo>
                <a:lnTo>
                  <a:pt x="964" y="577"/>
                </a:lnTo>
                <a:lnTo>
                  <a:pt x="974" y="552"/>
                </a:lnTo>
                <a:lnTo>
                  <a:pt x="984" y="527"/>
                </a:lnTo>
                <a:lnTo>
                  <a:pt x="991" y="502"/>
                </a:lnTo>
                <a:lnTo>
                  <a:pt x="997" y="476"/>
                </a:lnTo>
                <a:lnTo>
                  <a:pt x="1004" y="451"/>
                </a:lnTo>
                <a:lnTo>
                  <a:pt x="1008" y="425"/>
                </a:lnTo>
                <a:lnTo>
                  <a:pt x="1013" y="398"/>
                </a:lnTo>
                <a:lnTo>
                  <a:pt x="1015" y="371"/>
                </a:lnTo>
                <a:lnTo>
                  <a:pt x="1017" y="344"/>
                </a:lnTo>
                <a:lnTo>
                  <a:pt x="1017" y="317"/>
                </a:lnTo>
                <a:lnTo>
                  <a:pt x="1017" y="317"/>
                </a:lnTo>
                <a:lnTo>
                  <a:pt x="1017" y="301"/>
                </a:lnTo>
                <a:lnTo>
                  <a:pt x="1016" y="285"/>
                </a:lnTo>
                <a:lnTo>
                  <a:pt x="1014" y="269"/>
                </a:lnTo>
                <a:lnTo>
                  <a:pt x="1010" y="254"/>
                </a:lnTo>
                <a:lnTo>
                  <a:pt x="1007" y="238"/>
                </a:lnTo>
                <a:lnTo>
                  <a:pt x="1003" y="223"/>
                </a:lnTo>
                <a:lnTo>
                  <a:pt x="997" y="208"/>
                </a:lnTo>
                <a:lnTo>
                  <a:pt x="992" y="194"/>
                </a:lnTo>
                <a:lnTo>
                  <a:pt x="986" y="180"/>
                </a:lnTo>
                <a:lnTo>
                  <a:pt x="978" y="166"/>
                </a:lnTo>
                <a:lnTo>
                  <a:pt x="971" y="153"/>
                </a:lnTo>
                <a:lnTo>
                  <a:pt x="962" y="140"/>
                </a:lnTo>
                <a:lnTo>
                  <a:pt x="953" y="128"/>
                </a:lnTo>
                <a:lnTo>
                  <a:pt x="944" y="116"/>
                </a:lnTo>
                <a:lnTo>
                  <a:pt x="934" y="104"/>
                </a:lnTo>
                <a:lnTo>
                  <a:pt x="923" y="93"/>
                </a:lnTo>
                <a:lnTo>
                  <a:pt x="913" y="82"/>
                </a:lnTo>
                <a:lnTo>
                  <a:pt x="901" y="73"/>
                </a:lnTo>
                <a:lnTo>
                  <a:pt x="889" y="63"/>
                </a:lnTo>
                <a:lnTo>
                  <a:pt x="876" y="55"/>
                </a:lnTo>
                <a:lnTo>
                  <a:pt x="863" y="46"/>
                </a:lnTo>
                <a:lnTo>
                  <a:pt x="850" y="39"/>
                </a:lnTo>
                <a:lnTo>
                  <a:pt x="837" y="31"/>
                </a:lnTo>
                <a:lnTo>
                  <a:pt x="823" y="25"/>
                </a:lnTo>
                <a:lnTo>
                  <a:pt x="809" y="19"/>
                </a:lnTo>
                <a:lnTo>
                  <a:pt x="794" y="14"/>
                </a:lnTo>
                <a:lnTo>
                  <a:pt x="779" y="10"/>
                </a:lnTo>
                <a:lnTo>
                  <a:pt x="763" y="6"/>
                </a:lnTo>
                <a:lnTo>
                  <a:pt x="747" y="3"/>
                </a:lnTo>
                <a:lnTo>
                  <a:pt x="731" y="1"/>
                </a:lnTo>
                <a:lnTo>
                  <a:pt x="715" y="0"/>
                </a:lnTo>
                <a:lnTo>
                  <a:pt x="699" y="0"/>
                </a:lnTo>
                <a:lnTo>
                  <a:pt x="699" y="0"/>
                </a:lnTo>
                <a:close/>
                <a:moveTo>
                  <a:pt x="508" y="950"/>
                </a:moveTo>
                <a:lnTo>
                  <a:pt x="508" y="950"/>
                </a:lnTo>
                <a:lnTo>
                  <a:pt x="482" y="937"/>
                </a:lnTo>
                <a:lnTo>
                  <a:pt x="457" y="924"/>
                </a:lnTo>
                <a:lnTo>
                  <a:pt x="433" y="909"/>
                </a:lnTo>
                <a:lnTo>
                  <a:pt x="408" y="894"/>
                </a:lnTo>
                <a:lnTo>
                  <a:pt x="386" y="879"/>
                </a:lnTo>
                <a:lnTo>
                  <a:pt x="363" y="863"/>
                </a:lnTo>
                <a:lnTo>
                  <a:pt x="342" y="846"/>
                </a:lnTo>
                <a:lnTo>
                  <a:pt x="320" y="829"/>
                </a:lnTo>
                <a:lnTo>
                  <a:pt x="300" y="812"/>
                </a:lnTo>
                <a:lnTo>
                  <a:pt x="281" y="794"/>
                </a:lnTo>
                <a:lnTo>
                  <a:pt x="263" y="776"/>
                </a:lnTo>
                <a:lnTo>
                  <a:pt x="244" y="757"/>
                </a:lnTo>
                <a:lnTo>
                  <a:pt x="227" y="738"/>
                </a:lnTo>
                <a:lnTo>
                  <a:pt x="211" y="719"/>
                </a:lnTo>
                <a:lnTo>
                  <a:pt x="196" y="699"/>
                </a:lnTo>
                <a:lnTo>
                  <a:pt x="181" y="679"/>
                </a:lnTo>
                <a:lnTo>
                  <a:pt x="167" y="659"/>
                </a:lnTo>
                <a:lnTo>
                  <a:pt x="154" y="637"/>
                </a:lnTo>
                <a:lnTo>
                  <a:pt x="141" y="617"/>
                </a:lnTo>
                <a:lnTo>
                  <a:pt x="131" y="595"/>
                </a:lnTo>
                <a:lnTo>
                  <a:pt x="120" y="573"/>
                </a:lnTo>
                <a:lnTo>
                  <a:pt x="110" y="551"/>
                </a:lnTo>
                <a:lnTo>
                  <a:pt x="102" y="529"/>
                </a:lnTo>
                <a:lnTo>
                  <a:pt x="93" y="506"/>
                </a:lnTo>
                <a:lnTo>
                  <a:pt x="87" y="484"/>
                </a:lnTo>
                <a:lnTo>
                  <a:pt x="80" y="460"/>
                </a:lnTo>
                <a:lnTo>
                  <a:pt x="75" y="437"/>
                </a:lnTo>
                <a:lnTo>
                  <a:pt x="70" y="413"/>
                </a:lnTo>
                <a:lnTo>
                  <a:pt x="67" y="389"/>
                </a:lnTo>
                <a:lnTo>
                  <a:pt x="65" y="366"/>
                </a:lnTo>
                <a:lnTo>
                  <a:pt x="63" y="342"/>
                </a:lnTo>
                <a:lnTo>
                  <a:pt x="63" y="317"/>
                </a:lnTo>
                <a:lnTo>
                  <a:pt x="63" y="317"/>
                </a:lnTo>
                <a:lnTo>
                  <a:pt x="63" y="305"/>
                </a:lnTo>
                <a:lnTo>
                  <a:pt x="64" y="292"/>
                </a:lnTo>
                <a:lnTo>
                  <a:pt x="66" y="279"/>
                </a:lnTo>
                <a:lnTo>
                  <a:pt x="68" y="267"/>
                </a:lnTo>
                <a:lnTo>
                  <a:pt x="75" y="242"/>
                </a:lnTo>
                <a:lnTo>
                  <a:pt x="83" y="219"/>
                </a:lnTo>
                <a:lnTo>
                  <a:pt x="94" y="196"/>
                </a:lnTo>
                <a:lnTo>
                  <a:pt x="106" y="176"/>
                </a:lnTo>
                <a:lnTo>
                  <a:pt x="121" y="157"/>
                </a:lnTo>
                <a:lnTo>
                  <a:pt x="137" y="138"/>
                </a:lnTo>
                <a:lnTo>
                  <a:pt x="155" y="121"/>
                </a:lnTo>
                <a:lnTo>
                  <a:pt x="176" y="107"/>
                </a:lnTo>
                <a:lnTo>
                  <a:pt x="196" y="94"/>
                </a:lnTo>
                <a:lnTo>
                  <a:pt x="219" y="84"/>
                </a:lnTo>
                <a:lnTo>
                  <a:pt x="242" y="75"/>
                </a:lnTo>
                <a:lnTo>
                  <a:pt x="266" y="69"/>
                </a:lnTo>
                <a:lnTo>
                  <a:pt x="279" y="66"/>
                </a:lnTo>
                <a:lnTo>
                  <a:pt x="291" y="64"/>
                </a:lnTo>
                <a:lnTo>
                  <a:pt x="304" y="63"/>
                </a:lnTo>
                <a:lnTo>
                  <a:pt x="317" y="63"/>
                </a:lnTo>
                <a:lnTo>
                  <a:pt x="317" y="63"/>
                </a:lnTo>
                <a:lnTo>
                  <a:pt x="337" y="64"/>
                </a:lnTo>
                <a:lnTo>
                  <a:pt x="356" y="66"/>
                </a:lnTo>
                <a:lnTo>
                  <a:pt x="374" y="70"/>
                </a:lnTo>
                <a:lnTo>
                  <a:pt x="392" y="75"/>
                </a:lnTo>
                <a:lnTo>
                  <a:pt x="411" y="81"/>
                </a:lnTo>
                <a:lnTo>
                  <a:pt x="428" y="89"/>
                </a:lnTo>
                <a:lnTo>
                  <a:pt x="444" y="98"/>
                </a:lnTo>
                <a:lnTo>
                  <a:pt x="460" y="108"/>
                </a:lnTo>
                <a:lnTo>
                  <a:pt x="460" y="108"/>
                </a:lnTo>
                <a:lnTo>
                  <a:pt x="443" y="130"/>
                </a:lnTo>
                <a:lnTo>
                  <a:pt x="427" y="153"/>
                </a:lnTo>
                <a:lnTo>
                  <a:pt x="414" y="178"/>
                </a:lnTo>
                <a:lnTo>
                  <a:pt x="402" y="204"/>
                </a:lnTo>
                <a:lnTo>
                  <a:pt x="398" y="218"/>
                </a:lnTo>
                <a:lnTo>
                  <a:pt x="393" y="231"/>
                </a:lnTo>
                <a:lnTo>
                  <a:pt x="389" y="245"/>
                </a:lnTo>
                <a:lnTo>
                  <a:pt x="386" y="258"/>
                </a:lnTo>
                <a:lnTo>
                  <a:pt x="384" y="273"/>
                </a:lnTo>
                <a:lnTo>
                  <a:pt x="383" y="288"/>
                </a:lnTo>
                <a:lnTo>
                  <a:pt x="382" y="302"/>
                </a:lnTo>
                <a:lnTo>
                  <a:pt x="381" y="317"/>
                </a:lnTo>
                <a:lnTo>
                  <a:pt x="381" y="317"/>
                </a:lnTo>
                <a:lnTo>
                  <a:pt x="382" y="324"/>
                </a:lnTo>
                <a:lnTo>
                  <a:pt x="384" y="330"/>
                </a:lnTo>
                <a:lnTo>
                  <a:pt x="386" y="336"/>
                </a:lnTo>
                <a:lnTo>
                  <a:pt x="390" y="340"/>
                </a:lnTo>
                <a:lnTo>
                  <a:pt x="394" y="344"/>
                </a:lnTo>
                <a:lnTo>
                  <a:pt x="400" y="348"/>
                </a:lnTo>
                <a:lnTo>
                  <a:pt x="406" y="349"/>
                </a:lnTo>
                <a:lnTo>
                  <a:pt x="413" y="350"/>
                </a:lnTo>
                <a:lnTo>
                  <a:pt x="413" y="350"/>
                </a:lnTo>
                <a:lnTo>
                  <a:pt x="419" y="349"/>
                </a:lnTo>
                <a:lnTo>
                  <a:pt x="425" y="348"/>
                </a:lnTo>
                <a:lnTo>
                  <a:pt x="431" y="344"/>
                </a:lnTo>
                <a:lnTo>
                  <a:pt x="435" y="340"/>
                </a:lnTo>
                <a:lnTo>
                  <a:pt x="440" y="336"/>
                </a:lnTo>
                <a:lnTo>
                  <a:pt x="442" y="330"/>
                </a:lnTo>
                <a:lnTo>
                  <a:pt x="444" y="324"/>
                </a:lnTo>
                <a:lnTo>
                  <a:pt x="445" y="317"/>
                </a:lnTo>
                <a:lnTo>
                  <a:pt x="445" y="317"/>
                </a:lnTo>
                <a:lnTo>
                  <a:pt x="445" y="304"/>
                </a:lnTo>
                <a:lnTo>
                  <a:pt x="446" y="290"/>
                </a:lnTo>
                <a:lnTo>
                  <a:pt x="448" y="276"/>
                </a:lnTo>
                <a:lnTo>
                  <a:pt x="450" y="263"/>
                </a:lnTo>
                <a:lnTo>
                  <a:pt x="453" y="250"/>
                </a:lnTo>
                <a:lnTo>
                  <a:pt x="458" y="237"/>
                </a:lnTo>
                <a:lnTo>
                  <a:pt x="462" y="224"/>
                </a:lnTo>
                <a:lnTo>
                  <a:pt x="467" y="211"/>
                </a:lnTo>
                <a:lnTo>
                  <a:pt x="474" y="199"/>
                </a:lnTo>
                <a:lnTo>
                  <a:pt x="480" y="189"/>
                </a:lnTo>
                <a:lnTo>
                  <a:pt x="487" y="177"/>
                </a:lnTo>
                <a:lnTo>
                  <a:pt x="495" y="166"/>
                </a:lnTo>
                <a:lnTo>
                  <a:pt x="503" y="155"/>
                </a:lnTo>
                <a:lnTo>
                  <a:pt x="511" y="146"/>
                </a:lnTo>
                <a:lnTo>
                  <a:pt x="521" y="136"/>
                </a:lnTo>
                <a:lnTo>
                  <a:pt x="531" y="128"/>
                </a:lnTo>
                <a:lnTo>
                  <a:pt x="531" y="128"/>
                </a:lnTo>
                <a:lnTo>
                  <a:pt x="546" y="115"/>
                </a:lnTo>
                <a:lnTo>
                  <a:pt x="546" y="115"/>
                </a:lnTo>
                <a:lnTo>
                  <a:pt x="549" y="113"/>
                </a:lnTo>
                <a:lnTo>
                  <a:pt x="549" y="113"/>
                </a:lnTo>
                <a:lnTo>
                  <a:pt x="565" y="102"/>
                </a:lnTo>
                <a:lnTo>
                  <a:pt x="565" y="102"/>
                </a:lnTo>
                <a:lnTo>
                  <a:pt x="569" y="100"/>
                </a:lnTo>
                <a:lnTo>
                  <a:pt x="569" y="100"/>
                </a:lnTo>
                <a:lnTo>
                  <a:pt x="584" y="91"/>
                </a:lnTo>
                <a:lnTo>
                  <a:pt x="584" y="91"/>
                </a:lnTo>
                <a:lnTo>
                  <a:pt x="591" y="88"/>
                </a:lnTo>
                <a:lnTo>
                  <a:pt x="591" y="88"/>
                </a:lnTo>
                <a:lnTo>
                  <a:pt x="606" y="81"/>
                </a:lnTo>
                <a:lnTo>
                  <a:pt x="606" y="81"/>
                </a:lnTo>
                <a:lnTo>
                  <a:pt x="613" y="78"/>
                </a:lnTo>
                <a:lnTo>
                  <a:pt x="613" y="78"/>
                </a:lnTo>
                <a:lnTo>
                  <a:pt x="628" y="74"/>
                </a:lnTo>
                <a:lnTo>
                  <a:pt x="628" y="74"/>
                </a:lnTo>
                <a:lnTo>
                  <a:pt x="637" y="72"/>
                </a:lnTo>
                <a:lnTo>
                  <a:pt x="637" y="72"/>
                </a:lnTo>
                <a:lnTo>
                  <a:pt x="651" y="69"/>
                </a:lnTo>
                <a:lnTo>
                  <a:pt x="651" y="69"/>
                </a:lnTo>
                <a:lnTo>
                  <a:pt x="664" y="66"/>
                </a:lnTo>
                <a:lnTo>
                  <a:pt x="664" y="66"/>
                </a:lnTo>
                <a:lnTo>
                  <a:pt x="675" y="64"/>
                </a:lnTo>
                <a:lnTo>
                  <a:pt x="675" y="64"/>
                </a:lnTo>
                <a:lnTo>
                  <a:pt x="699" y="63"/>
                </a:lnTo>
                <a:lnTo>
                  <a:pt x="699" y="63"/>
                </a:lnTo>
                <a:lnTo>
                  <a:pt x="712" y="63"/>
                </a:lnTo>
                <a:lnTo>
                  <a:pt x="725" y="64"/>
                </a:lnTo>
                <a:lnTo>
                  <a:pt x="738" y="66"/>
                </a:lnTo>
                <a:lnTo>
                  <a:pt x="750" y="69"/>
                </a:lnTo>
                <a:lnTo>
                  <a:pt x="774" y="75"/>
                </a:lnTo>
                <a:lnTo>
                  <a:pt x="798" y="84"/>
                </a:lnTo>
                <a:lnTo>
                  <a:pt x="820" y="94"/>
                </a:lnTo>
                <a:lnTo>
                  <a:pt x="841" y="107"/>
                </a:lnTo>
                <a:lnTo>
                  <a:pt x="860" y="121"/>
                </a:lnTo>
                <a:lnTo>
                  <a:pt x="878" y="138"/>
                </a:lnTo>
                <a:lnTo>
                  <a:pt x="896" y="157"/>
                </a:lnTo>
                <a:lnTo>
                  <a:pt x="910" y="176"/>
                </a:lnTo>
                <a:lnTo>
                  <a:pt x="922" y="196"/>
                </a:lnTo>
                <a:lnTo>
                  <a:pt x="933" y="219"/>
                </a:lnTo>
                <a:lnTo>
                  <a:pt x="942" y="242"/>
                </a:lnTo>
                <a:lnTo>
                  <a:pt x="948" y="267"/>
                </a:lnTo>
                <a:lnTo>
                  <a:pt x="950" y="279"/>
                </a:lnTo>
                <a:lnTo>
                  <a:pt x="952" y="292"/>
                </a:lnTo>
                <a:lnTo>
                  <a:pt x="953" y="305"/>
                </a:lnTo>
                <a:lnTo>
                  <a:pt x="953" y="317"/>
                </a:lnTo>
                <a:lnTo>
                  <a:pt x="953" y="317"/>
                </a:lnTo>
                <a:lnTo>
                  <a:pt x="952" y="342"/>
                </a:lnTo>
                <a:lnTo>
                  <a:pt x="951" y="366"/>
                </a:lnTo>
                <a:lnTo>
                  <a:pt x="949" y="389"/>
                </a:lnTo>
                <a:lnTo>
                  <a:pt x="946" y="413"/>
                </a:lnTo>
                <a:lnTo>
                  <a:pt x="942" y="437"/>
                </a:lnTo>
                <a:lnTo>
                  <a:pt x="936" y="460"/>
                </a:lnTo>
                <a:lnTo>
                  <a:pt x="930" y="484"/>
                </a:lnTo>
                <a:lnTo>
                  <a:pt x="923" y="506"/>
                </a:lnTo>
                <a:lnTo>
                  <a:pt x="915" y="529"/>
                </a:lnTo>
                <a:lnTo>
                  <a:pt x="906" y="551"/>
                </a:lnTo>
                <a:lnTo>
                  <a:pt x="897" y="573"/>
                </a:lnTo>
                <a:lnTo>
                  <a:pt x="886" y="595"/>
                </a:lnTo>
                <a:lnTo>
                  <a:pt x="875" y="617"/>
                </a:lnTo>
                <a:lnTo>
                  <a:pt x="862" y="637"/>
                </a:lnTo>
                <a:lnTo>
                  <a:pt x="849" y="659"/>
                </a:lnTo>
                <a:lnTo>
                  <a:pt x="835" y="679"/>
                </a:lnTo>
                <a:lnTo>
                  <a:pt x="820" y="699"/>
                </a:lnTo>
                <a:lnTo>
                  <a:pt x="805" y="719"/>
                </a:lnTo>
                <a:lnTo>
                  <a:pt x="788" y="738"/>
                </a:lnTo>
                <a:lnTo>
                  <a:pt x="771" y="757"/>
                </a:lnTo>
                <a:lnTo>
                  <a:pt x="754" y="776"/>
                </a:lnTo>
                <a:lnTo>
                  <a:pt x="735" y="794"/>
                </a:lnTo>
                <a:lnTo>
                  <a:pt x="715" y="812"/>
                </a:lnTo>
                <a:lnTo>
                  <a:pt x="695" y="829"/>
                </a:lnTo>
                <a:lnTo>
                  <a:pt x="675" y="846"/>
                </a:lnTo>
                <a:lnTo>
                  <a:pt x="653" y="863"/>
                </a:lnTo>
                <a:lnTo>
                  <a:pt x="631" y="879"/>
                </a:lnTo>
                <a:lnTo>
                  <a:pt x="607" y="894"/>
                </a:lnTo>
                <a:lnTo>
                  <a:pt x="583" y="909"/>
                </a:lnTo>
                <a:lnTo>
                  <a:pt x="559" y="924"/>
                </a:lnTo>
                <a:lnTo>
                  <a:pt x="534" y="937"/>
                </a:lnTo>
                <a:lnTo>
                  <a:pt x="508" y="950"/>
                </a:lnTo>
                <a:lnTo>
                  <a:pt x="508" y="950"/>
                </a:lnTo>
                <a:close/>
                <a:moveTo>
                  <a:pt x="699" y="126"/>
                </a:moveTo>
                <a:lnTo>
                  <a:pt x="699" y="126"/>
                </a:lnTo>
                <a:lnTo>
                  <a:pt x="693" y="128"/>
                </a:lnTo>
                <a:lnTo>
                  <a:pt x="686" y="130"/>
                </a:lnTo>
                <a:lnTo>
                  <a:pt x="681" y="132"/>
                </a:lnTo>
                <a:lnTo>
                  <a:pt x="677" y="136"/>
                </a:lnTo>
                <a:lnTo>
                  <a:pt x="672" y="140"/>
                </a:lnTo>
                <a:lnTo>
                  <a:pt x="669" y="147"/>
                </a:lnTo>
                <a:lnTo>
                  <a:pt x="668" y="152"/>
                </a:lnTo>
                <a:lnTo>
                  <a:pt x="667" y="159"/>
                </a:lnTo>
                <a:lnTo>
                  <a:pt x="667" y="159"/>
                </a:lnTo>
                <a:lnTo>
                  <a:pt x="668" y="165"/>
                </a:lnTo>
                <a:lnTo>
                  <a:pt x="669" y="172"/>
                </a:lnTo>
                <a:lnTo>
                  <a:pt x="672" y="177"/>
                </a:lnTo>
                <a:lnTo>
                  <a:pt x="677" y="181"/>
                </a:lnTo>
                <a:lnTo>
                  <a:pt x="681" y="185"/>
                </a:lnTo>
                <a:lnTo>
                  <a:pt x="686" y="188"/>
                </a:lnTo>
                <a:lnTo>
                  <a:pt x="693" y="190"/>
                </a:lnTo>
                <a:lnTo>
                  <a:pt x="699" y="191"/>
                </a:lnTo>
                <a:lnTo>
                  <a:pt x="699" y="191"/>
                </a:lnTo>
                <a:lnTo>
                  <a:pt x="712" y="191"/>
                </a:lnTo>
                <a:lnTo>
                  <a:pt x="725" y="193"/>
                </a:lnTo>
                <a:lnTo>
                  <a:pt x="737" y="196"/>
                </a:lnTo>
                <a:lnTo>
                  <a:pt x="749" y="201"/>
                </a:lnTo>
                <a:lnTo>
                  <a:pt x="759" y="206"/>
                </a:lnTo>
                <a:lnTo>
                  <a:pt x="770" y="212"/>
                </a:lnTo>
                <a:lnTo>
                  <a:pt x="780" y="220"/>
                </a:lnTo>
                <a:lnTo>
                  <a:pt x="789" y="227"/>
                </a:lnTo>
                <a:lnTo>
                  <a:pt x="797" y="237"/>
                </a:lnTo>
                <a:lnTo>
                  <a:pt x="804" y="247"/>
                </a:lnTo>
                <a:lnTo>
                  <a:pt x="811" y="257"/>
                </a:lnTo>
                <a:lnTo>
                  <a:pt x="816" y="268"/>
                </a:lnTo>
                <a:lnTo>
                  <a:pt x="820" y="280"/>
                </a:lnTo>
                <a:lnTo>
                  <a:pt x="824" y="292"/>
                </a:lnTo>
                <a:lnTo>
                  <a:pt x="826" y="305"/>
                </a:lnTo>
                <a:lnTo>
                  <a:pt x="826" y="317"/>
                </a:lnTo>
                <a:lnTo>
                  <a:pt x="826" y="317"/>
                </a:lnTo>
                <a:lnTo>
                  <a:pt x="827" y="324"/>
                </a:lnTo>
                <a:lnTo>
                  <a:pt x="829" y="330"/>
                </a:lnTo>
                <a:lnTo>
                  <a:pt x="831" y="336"/>
                </a:lnTo>
                <a:lnTo>
                  <a:pt x="835" y="340"/>
                </a:lnTo>
                <a:lnTo>
                  <a:pt x="840" y="344"/>
                </a:lnTo>
                <a:lnTo>
                  <a:pt x="845" y="348"/>
                </a:lnTo>
                <a:lnTo>
                  <a:pt x="852" y="349"/>
                </a:lnTo>
                <a:lnTo>
                  <a:pt x="858" y="350"/>
                </a:lnTo>
                <a:lnTo>
                  <a:pt x="858" y="350"/>
                </a:lnTo>
                <a:lnTo>
                  <a:pt x="864" y="349"/>
                </a:lnTo>
                <a:lnTo>
                  <a:pt x="870" y="348"/>
                </a:lnTo>
                <a:lnTo>
                  <a:pt x="876" y="344"/>
                </a:lnTo>
                <a:lnTo>
                  <a:pt x="881" y="340"/>
                </a:lnTo>
                <a:lnTo>
                  <a:pt x="885" y="336"/>
                </a:lnTo>
                <a:lnTo>
                  <a:pt x="887" y="330"/>
                </a:lnTo>
                <a:lnTo>
                  <a:pt x="889" y="324"/>
                </a:lnTo>
                <a:lnTo>
                  <a:pt x="890" y="317"/>
                </a:lnTo>
                <a:lnTo>
                  <a:pt x="890" y="317"/>
                </a:lnTo>
                <a:lnTo>
                  <a:pt x="889" y="298"/>
                </a:lnTo>
                <a:lnTo>
                  <a:pt x="886" y="279"/>
                </a:lnTo>
                <a:lnTo>
                  <a:pt x="882" y="261"/>
                </a:lnTo>
                <a:lnTo>
                  <a:pt x="875" y="243"/>
                </a:lnTo>
                <a:lnTo>
                  <a:pt x="867" y="227"/>
                </a:lnTo>
                <a:lnTo>
                  <a:pt x="857" y="211"/>
                </a:lnTo>
                <a:lnTo>
                  <a:pt x="846" y="196"/>
                </a:lnTo>
                <a:lnTo>
                  <a:pt x="833" y="183"/>
                </a:lnTo>
                <a:lnTo>
                  <a:pt x="820" y="170"/>
                </a:lnTo>
                <a:lnTo>
                  <a:pt x="805" y="160"/>
                </a:lnTo>
                <a:lnTo>
                  <a:pt x="789" y="150"/>
                </a:lnTo>
                <a:lnTo>
                  <a:pt x="773" y="142"/>
                </a:lnTo>
                <a:lnTo>
                  <a:pt x="756" y="135"/>
                </a:lnTo>
                <a:lnTo>
                  <a:pt x="738" y="131"/>
                </a:lnTo>
                <a:lnTo>
                  <a:pt x="719" y="128"/>
                </a:lnTo>
                <a:lnTo>
                  <a:pt x="699" y="126"/>
                </a:lnTo>
                <a:lnTo>
                  <a:pt x="699" y="12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2"/>
              </a:solidFill>
              <a:latin typeface="+mj-ea"/>
              <a:ea typeface="+mj-ea"/>
            </a:endParaRPr>
          </a:p>
        </p:txBody>
      </p:sp>
      <p:sp>
        <p:nvSpPr>
          <p:cNvPr id="32" name="椭圆 31">
            <a:extLst>
              <a:ext uri="{FF2B5EF4-FFF2-40B4-BE49-F238E27FC236}">
                <a16:creationId xmlns:a16="http://schemas.microsoft.com/office/drawing/2014/main" id="{AFC4A0F6-0B8F-4E03-AB5E-023CFFAF1112}"/>
              </a:ext>
            </a:extLst>
          </p:cNvPr>
          <p:cNvSpPr/>
          <p:nvPr/>
        </p:nvSpPr>
        <p:spPr>
          <a:xfrm>
            <a:off x="5642150" y="3375676"/>
            <a:ext cx="732838" cy="732838"/>
          </a:xfrm>
          <a:prstGeom prst="ellipse">
            <a:avLst/>
          </a:prstGeom>
          <a:solidFill>
            <a:srgbClr val="ED7B8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latin typeface="+mj-ea"/>
              <a:ea typeface="+mj-ea"/>
            </a:endParaRPr>
          </a:p>
        </p:txBody>
      </p:sp>
      <p:sp>
        <p:nvSpPr>
          <p:cNvPr id="33" name="Freeform 112">
            <a:extLst>
              <a:ext uri="{FF2B5EF4-FFF2-40B4-BE49-F238E27FC236}">
                <a16:creationId xmlns:a16="http://schemas.microsoft.com/office/drawing/2014/main" id="{0E34ADE0-E98C-417C-890D-D4C564D29FCE}"/>
              </a:ext>
            </a:extLst>
          </p:cNvPr>
          <p:cNvSpPr>
            <a:spLocks noEditPoints="1"/>
          </p:cNvSpPr>
          <p:nvPr/>
        </p:nvSpPr>
        <p:spPr bwMode="auto">
          <a:xfrm>
            <a:off x="5847438" y="3580964"/>
            <a:ext cx="322263" cy="322263"/>
          </a:xfrm>
          <a:custGeom>
            <a:avLst/>
            <a:gdLst>
              <a:gd name="T0" fmla="*/ 1016 w 1017"/>
              <a:gd name="T1" fmla="*/ 371 h 1017"/>
              <a:gd name="T2" fmla="*/ 1011 w 1017"/>
              <a:gd name="T3" fmla="*/ 363 h 1017"/>
              <a:gd name="T4" fmla="*/ 1004 w 1017"/>
              <a:gd name="T5" fmla="*/ 355 h 1017"/>
              <a:gd name="T6" fmla="*/ 996 w 1017"/>
              <a:gd name="T7" fmla="*/ 351 h 1017"/>
              <a:gd name="T8" fmla="*/ 986 w 1017"/>
              <a:gd name="T9" fmla="*/ 350 h 1017"/>
              <a:gd name="T10" fmla="*/ 539 w 1017"/>
              <a:gd name="T11" fmla="*/ 21 h 1017"/>
              <a:gd name="T12" fmla="*/ 537 w 1017"/>
              <a:gd name="T13" fmla="*/ 17 h 1017"/>
              <a:gd name="T14" fmla="*/ 531 w 1017"/>
              <a:gd name="T15" fmla="*/ 8 h 1017"/>
              <a:gd name="T16" fmla="*/ 523 w 1017"/>
              <a:gd name="T17" fmla="*/ 3 h 1017"/>
              <a:gd name="T18" fmla="*/ 514 w 1017"/>
              <a:gd name="T19" fmla="*/ 0 h 1017"/>
              <a:gd name="T20" fmla="*/ 509 w 1017"/>
              <a:gd name="T21" fmla="*/ 0 h 1017"/>
              <a:gd name="T22" fmla="*/ 499 w 1017"/>
              <a:gd name="T23" fmla="*/ 1 h 1017"/>
              <a:gd name="T24" fmla="*/ 490 w 1017"/>
              <a:gd name="T25" fmla="*/ 5 h 1017"/>
              <a:gd name="T26" fmla="*/ 483 w 1017"/>
              <a:gd name="T27" fmla="*/ 13 h 1017"/>
              <a:gd name="T28" fmla="*/ 479 w 1017"/>
              <a:gd name="T29" fmla="*/ 21 h 1017"/>
              <a:gd name="T30" fmla="*/ 31 w 1017"/>
              <a:gd name="T31" fmla="*/ 350 h 1017"/>
              <a:gd name="T32" fmla="*/ 27 w 1017"/>
              <a:gd name="T33" fmla="*/ 350 h 1017"/>
              <a:gd name="T34" fmla="*/ 17 w 1017"/>
              <a:gd name="T35" fmla="*/ 353 h 1017"/>
              <a:gd name="T36" fmla="*/ 10 w 1017"/>
              <a:gd name="T37" fmla="*/ 358 h 1017"/>
              <a:gd name="T38" fmla="*/ 3 w 1017"/>
              <a:gd name="T39" fmla="*/ 367 h 1017"/>
              <a:gd name="T40" fmla="*/ 1 w 1017"/>
              <a:gd name="T41" fmla="*/ 371 h 1017"/>
              <a:gd name="T42" fmla="*/ 0 w 1017"/>
              <a:gd name="T43" fmla="*/ 381 h 1017"/>
              <a:gd name="T44" fmla="*/ 1 w 1017"/>
              <a:gd name="T45" fmla="*/ 390 h 1017"/>
              <a:gd name="T46" fmla="*/ 5 w 1017"/>
              <a:gd name="T47" fmla="*/ 399 h 1017"/>
              <a:gd name="T48" fmla="*/ 12 w 1017"/>
              <a:gd name="T49" fmla="*/ 407 h 1017"/>
              <a:gd name="T50" fmla="*/ 160 w 1017"/>
              <a:gd name="T51" fmla="*/ 975 h 1017"/>
              <a:gd name="T52" fmla="*/ 159 w 1017"/>
              <a:gd name="T53" fmla="*/ 981 h 1017"/>
              <a:gd name="T54" fmla="*/ 159 w 1017"/>
              <a:gd name="T55" fmla="*/ 990 h 1017"/>
              <a:gd name="T56" fmla="*/ 162 w 1017"/>
              <a:gd name="T57" fmla="*/ 1000 h 1017"/>
              <a:gd name="T58" fmla="*/ 167 w 1017"/>
              <a:gd name="T59" fmla="*/ 1007 h 1017"/>
              <a:gd name="T60" fmla="*/ 172 w 1017"/>
              <a:gd name="T61" fmla="*/ 1012 h 1017"/>
              <a:gd name="T62" fmla="*/ 180 w 1017"/>
              <a:gd name="T63" fmla="*/ 1016 h 1017"/>
              <a:gd name="T64" fmla="*/ 190 w 1017"/>
              <a:gd name="T65" fmla="*/ 1017 h 1017"/>
              <a:gd name="T66" fmla="*/ 200 w 1017"/>
              <a:gd name="T67" fmla="*/ 1016 h 1017"/>
              <a:gd name="T68" fmla="*/ 209 w 1017"/>
              <a:gd name="T69" fmla="*/ 1012 h 1017"/>
              <a:gd name="T70" fmla="*/ 808 w 1017"/>
              <a:gd name="T71" fmla="*/ 1012 h 1017"/>
              <a:gd name="T72" fmla="*/ 812 w 1017"/>
              <a:gd name="T73" fmla="*/ 1014 h 1017"/>
              <a:gd name="T74" fmla="*/ 822 w 1017"/>
              <a:gd name="T75" fmla="*/ 1017 h 1017"/>
              <a:gd name="T76" fmla="*/ 826 w 1017"/>
              <a:gd name="T77" fmla="*/ 1017 h 1017"/>
              <a:gd name="T78" fmla="*/ 837 w 1017"/>
              <a:gd name="T79" fmla="*/ 1016 h 1017"/>
              <a:gd name="T80" fmla="*/ 846 w 1017"/>
              <a:gd name="T81" fmla="*/ 1012 h 1017"/>
              <a:gd name="T82" fmla="*/ 850 w 1017"/>
              <a:gd name="T83" fmla="*/ 1007 h 1017"/>
              <a:gd name="T84" fmla="*/ 855 w 1017"/>
              <a:gd name="T85" fmla="*/ 1000 h 1017"/>
              <a:gd name="T86" fmla="*/ 858 w 1017"/>
              <a:gd name="T87" fmla="*/ 990 h 1017"/>
              <a:gd name="T88" fmla="*/ 858 w 1017"/>
              <a:gd name="T89" fmla="*/ 981 h 1017"/>
              <a:gd name="T90" fmla="*/ 737 w 1017"/>
              <a:gd name="T91" fmla="*/ 616 h 1017"/>
              <a:gd name="T92" fmla="*/ 1005 w 1017"/>
              <a:gd name="T93" fmla="*/ 407 h 1017"/>
              <a:gd name="T94" fmla="*/ 1012 w 1017"/>
              <a:gd name="T95" fmla="*/ 399 h 1017"/>
              <a:gd name="T96" fmla="*/ 1016 w 1017"/>
              <a:gd name="T97" fmla="*/ 390 h 1017"/>
              <a:gd name="T98" fmla="*/ 1017 w 1017"/>
              <a:gd name="T99" fmla="*/ 381 h 1017"/>
              <a:gd name="T100" fmla="*/ 1016 w 1017"/>
              <a:gd name="T101" fmla="*/ 371 h 1017"/>
              <a:gd name="T102" fmla="*/ 124 w 1017"/>
              <a:gd name="T103" fmla="*/ 413 h 1017"/>
              <a:gd name="T104" fmla="*/ 302 w 1017"/>
              <a:gd name="T105" fmla="*/ 551 h 1017"/>
              <a:gd name="T106" fmla="*/ 766 w 1017"/>
              <a:gd name="T107" fmla="*/ 904 h 1017"/>
              <a:gd name="T108" fmla="*/ 527 w 1017"/>
              <a:gd name="T109" fmla="*/ 737 h 1017"/>
              <a:gd name="T110" fmla="*/ 518 w 1017"/>
              <a:gd name="T111" fmla="*/ 733 h 1017"/>
              <a:gd name="T112" fmla="*/ 509 w 1017"/>
              <a:gd name="T113" fmla="*/ 732 h 1017"/>
              <a:gd name="T114" fmla="*/ 504 w 1017"/>
              <a:gd name="T115" fmla="*/ 732 h 1017"/>
              <a:gd name="T116" fmla="*/ 495 w 1017"/>
              <a:gd name="T117" fmla="*/ 735 h 1017"/>
              <a:gd name="T118" fmla="*/ 251 w 1017"/>
              <a:gd name="T119" fmla="*/ 904 h 1017"/>
              <a:gd name="T120" fmla="*/ 766 w 1017"/>
              <a:gd name="T121" fmla="*/ 904 h 1017"/>
              <a:gd name="T122" fmla="*/ 670 w 1017"/>
              <a:gd name="T123" fmla="*/ 413 h 1017"/>
              <a:gd name="T124" fmla="*/ 716 w 1017"/>
              <a:gd name="T125" fmla="*/ 551 h 10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17" h="1017">
                <a:moveTo>
                  <a:pt x="1016" y="371"/>
                </a:moveTo>
                <a:lnTo>
                  <a:pt x="1016" y="371"/>
                </a:lnTo>
                <a:lnTo>
                  <a:pt x="1014" y="367"/>
                </a:lnTo>
                <a:lnTo>
                  <a:pt x="1011" y="363"/>
                </a:lnTo>
                <a:lnTo>
                  <a:pt x="1008" y="358"/>
                </a:lnTo>
                <a:lnTo>
                  <a:pt x="1004" y="355"/>
                </a:lnTo>
                <a:lnTo>
                  <a:pt x="1000" y="353"/>
                </a:lnTo>
                <a:lnTo>
                  <a:pt x="996" y="351"/>
                </a:lnTo>
                <a:lnTo>
                  <a:pt x="990" y="350"/>
                </a:lnTo>
                <a:lnTo>
                  <a:pt x="986" y="350"/>
                </a:lnTo>
                <a:lnTo>
                  <a:pt x="648" y="350"/>
                </a:lnTo>
                <a:lnTo>
                  <a:pt x="539" y="21"/>
                </a:lnTo>
                <a:lnTo>
                  <a:pt x="539" y="21"/>
                </a:lnTo>
                <a:lnTo>
                  <a:pt x="537" y="17"/>
                </a:lnTo>
                <a:lnTo>
                  <a:pt x="534" y="13"/>
                </a:lnTo>
                <a:lnTo>
                  <a:pt x="531" y="8"/>
                </a:lnTo>
                <a:lnTo>
                  <a:pt x="527" y="5"/>
                </a:lnTo>
                <a:lnTo>
                  <a:pt x="523" y="3"/>
                </a:lnTo>
                <a:lnTo>
                  <a:pt x="518" y="1"/>
                </a:lnTo>
                <a:lnTo>
                  <a:pt x="514" y="0"/>
                </a:lnTo>
                <a:lnTo>
                  <a:pt x="509" y="0"/>
                </a:lnTo>
                <a:lnTo>
                  <a:pt x="509" y="0"/>
                </a:lnTo>
                <a:lnTo>
                  <a:pt x="503" y="0"/>
                </a:lnTo>
                <a:lnTo>
                  <a:pt x="499" y="1"/>
                </a:lnTo>
                <a:lnTo>
                  <a:pt x="495" y="3"/>
                </a:lnTo>
                <a:lnTo>
                  <a:pt x="490" y="5"/>
                </a:lnTo>
                <a:lnTo>
                  <a:pt x="486" y="8"/>
                </a:lnTo>
                <a:lnTo>
                  <a:pt x="483" y="13"/>
                </a:lnTo>
                <a:lnTo>
                  <a:pt x="481" y="17"/>
                </a:lnTo>
                <a:lnTo>
                  <a:pt x="479" y="21"/>
                </a:lnTo>
                <a:lnTo>
                  <a:pt x="369" y="350"/>
                </a:lnTo>
                <a:lnTo>
                  <a:pt x="31" y="350"/>
                </a:lnTo>
                <a:lnTo>
                  <a:pt x="31" y="350"/>
                </a:lnTo>
                <a:lnTo>
                  <a:pt x="27" y="350"/>
                </a:lnTo>
                <a:lnTo>
                  <a:pt x="21" y="351"/>
                </a:lnTo>
                <a:lnTo>
                  <a:pt x="17" y="353"/>
                </a:lnTo>
                <a:lnTo>
                  <a:pt x="13" y="355"/>
                </a:lnTo>
                <a:lnTo>
                  <a:pt x="10" y="358"/>
                </a:lnTo>
                <a:lnTo>
                  <a:pt x="6" y="363"/>
                </a:lnTo>
                <a:lnTo>
                  <a:pt x="3" y="367"/>
                </a:lnTo>
                <a:lnTo>
                  <a:pt x="1" y="371"/>
                </a:lnTo>
                <a:lnTo>
                  <a:pt x="1" y="371"/>
                </a:lnTo>
                <a:lnTo>
                  <a:pt x="0" y="375"/>
                </a:lnTo>
                <a:lnTo>
                  <a:pt x="0" y="381"/>
                </a:lnTo>
                <a:lnTo>
                  <a:pt x="0" y="386"/>
                </a:lnTo>
                <a:lnTo>
                  <a:pt x="1" y="390"/>
                </a:lnTo>
                <a:lnTo>
                  <a:pt x="3" y="395"/>
                </a:lnTo>
                <a:lnTo>
                  <a:pt x="5" y="399"/>
                </a:lnTo>
                <a:lnTo>
                  <a:pt x="9" y="403"/>
                </a:lnTo>
                <a:lnTo>
                  <a:pt x="12" y="407"/>
                </a:lnTo>
                <a:lnTo>
                  <a:pt x="280" y="616"/>
                </a:lnTo>
                <a:lnTo>
                  <a:pt x="160" y="975"/>
                </a:lnTo>
                <a:lnTo>
                  <a:pt x="160" y="975"/>
                </a:lnTo>
                <a:lnTo>
                  <a:pt x="159" y="981"/>
                </a:lnTo>
                <a:lnTo>
                  <a:pt x="159" y="986"/>
                </a:lnTo>
                <a:lnTo>
                  <a:pt x="159" y="990"/>
                </a:lnTo>
                <a:lnTo>
                  <a:pt x="160" y="996"/>
                </a:lnTo>
                <a:lnTo>
                  <a:pt x="162" y="1000"/>
                </a:lnTo>
                <a:lnTo>
                  <a:pt x="164" y="1004"/>
                </a:lnTo>
                <a:lnTo>
                  <a:pt x="167" y="1007"/>
                </a:lnTo>
                <a:lnTo>
                  <a:pt x="172" y="1012"/>
                </a:lnTo>
                <a:lnTo>
                  <a:pt x="172" y="1012"/>
                </a:lnTo>
                <a:lnTo>
                  <a:pt x="176" y="1014"/>
                </a:lnTo>
                <a:lnTo>
                  <a:pt x="180" y="1016"/>
                </a:lnTo>
                <a:lnTo>
                  <a:pt x="186" y="1017"/>
                </a:lnTo>
                <a:lnTo>
                  <a:pt x="190" y="1017"/>
                </a:lnTo>
                <a:lnTo>
                  <a:pt x="195" y="1017"/>
                </a:lnTo>
                <a:lnTo>
                  <a:pt x="200" y="1016"/>
                </a:lnTo>
                <a:lnTo>
                  <a:pt x="204" y="1014"/>
                </a:lnTo>
                <a:lnTo>
                  <a:pt x="209" y="1012"/>
                </a:lnTo>
                <a:lnTo>
                  <a:pt x="509" y="801"/>
                </a:lnTo>
                <a:lnTo>
                  <a:pt x="808" y="1012"/>
                </a:lnTo>
                <a:lnTo>
                  <a:pt x="808" y="1012"/>
                </a:lnTo>
                <a:lnTo>
                  <a:pt x="812" y="1014"/>
                </a:lnTo>
                <a:lnTo>
                  <a:pt x="818" y="1016"/>
                </a:lnTo>
                <a:lnTo>
                  <a:pt x="822" y="1017"/>
                </a:lnTo>
                <a:lnTo>
                  <a:pt x="826" y="1017"/>
                </a:lnTo>
                <a:lnTo>
                  <a:pt x="826" y="1017"/>
                </a:lnTo>
                <a:lnTo>
                  <a:pt x="832" y="1017"/>
                </a:lnTo>
                <a:lnTo>
                  <a:pt x="837" y="1016"/>
                </a:lnTo>
                <a:lnTo>
                  <a:pt x="841" y="1014"/>
                </a:lnTo>
                <a:lnTo>
                  <a:pt x="846" y="1012"/>
                </a:lnTo>
                <a:lnTo>
                  <a:pt x="846" y="1012"/>
                </a:lnTo>
                <a:lnTo>
                  <a:pt x="850" y="1007"/>
                </a:lnTo>
                <a:lnTo>
                  <a:pt x="853" y="1004"/>
                </a:lnTo>
                <a:lnTo>
                  <a:pt x="855" y="1000"/>
                </a:lnTo>
                <a:lnTo>
                  <a:pt x="857" y="996"/>
                </a:lnTo>
                <a:lnTo>
                  <a:pt x="858" y="990"/>
                </a:lnTo>
                <a:lnTo>
                  <a:pt x="858" y="986"/>
                </a:lnTo>
                <a:lnTo>
                  <a:pt x="858" y="981"/>
                </a:lnTo>
                <a:lnTo>
                  <a:pt x="857" y="975"/>
                </a:lnTo>
                <a:lnTo>
                  <a:pt x="737" y="616"/>
                </a:lnTo>
                <a:lnTo>
                  <a:pt x="1005" y="407"/>
                </a:lnTo>
                <a:lnTo>
                  <a:pt x="1005" y="407"/>
                </a:lnTo>
                <a:lnTo>
                  <a:pt x="1009" y="403"/>
                </a:lnTo>
                <a:lnTo>
                  <a:pt x="1012" y="399"/>
                </a:lnTo>
                <a:lnTo>
                  <a:pt x="1014" y="395"/>
                </a:lnTo>
                <a:lnTo>
                  <a:pt x="1016" y="390"/>
                </a:lnTo>
                <a:lnTo>
                  <a:pt x="1017" y="386"/>
                </a:lnTo>
                <a:lnTo>
                  <a:pt x="1017" y="381"/>
                </a:lnTo>
                <a:lnTo>
                  <a:pt x="1017" y="375"/>
                </a:lnTo>
                <a:lnTo>
                  <a:pt x="1016" y="371"/>
                </a:lnTo>
                <a:lnTo>
                  <a:pt x="1016" y="371"/>
                </a:lnTo>
                <a:close/>
                <a:moveTo>
                  <a:pt x="124" y="413"/>
                </a:moveTo>
                <a:lnTo>
                  <a:pt x="348" y="413"/>
                </a:lnTo>
                <a:lnTo>
                  <a:pt x="302" y="551"/>
                </a:lnTo>
                <a:lnTo>
                  <a:pt x="124" y="413"/>
                </a:lnTo>
                <a:close/>
                <a:moveTo>
                  <a:pt x="766" y="904"/>
                </a:moveTo>
                <a:lnTo>
                  <a:pt x="527" y="737"/>
                </a:lnTo>
                <a:lnTo>
                  <a:pt x="527" y="737"/>
                </a:lnTo>
                <a:lnTo>
                  <a:pt x="523" y="735"/>
                </a:lnTo>
                <a:lnTo>
                  <a:pt x="518" y="733"/>
                </a:lnTo>
                <a:lnTo>
                  <a:pt x="513" y="732"/>
                </a:lnTo>
                <a:lnTo>
                  <a:pt x="509" y="732"/>
                </a:lnTo>
                <a:lnTo>
                  <a:pt x="509" y="732"/>
                </a:lnTo>
                <a:lnTo>
                  <a:pt x="504" y="732"/>
                </a:lnTo>
                <a:lnTo>
                  <a:pt x="499" y="733"/>
                </a:lnTo>
                <a:lnTo>
                  <a:pt x="495" y="735"/>
                </a:lnTo>
                <a:lnTo>
                  <a:pt x="490" y="737"/>
                </a:lnTo>
                <a:lnTo>
                  <a:pt x="251" y="904"/>
                </a:lnTo>
                <a:lnTo>
                  <a:pt x="509" y="132"/>
                </a:lnTo>
                <a:lnTo>
                  <a:pt x="766" y="904"/>
                </a:lnTo>
                <a:close/>
                <a:moveTo>
                  <a:pt x="716" y="551"/>
                </a:moveTo>
                <a:lnTo>
                  <a:pt x="670" y="413"/>
                </a:lnTo>
                <a:lnTo>
                  <a:pt x="893" y="413"/>
                </a:lnTo>
                <a:lnTo>
                  <a:pt x="716" y="55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2"/>
              </a:solidFill>
              <a:latin typeface="+mj-ea"/>
              <a:ea typeface="+mj-ea"/>
            </a:endParaRP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id="{47EDE96E-1F7A-4B5A-874C-AC241775E962}"/>
              </a:ext>
            </a:extLst>
          </p:cNvPr>
          <p:cNvGrpSpPr/>
          <p:nvPr/>
        </p:nvGrpSpPr>
        <p:grpSpPr>
          <a:xfrm>
            <a:off x="1635241" y="4422991"/>
            <a:ext cx="2093392" cy="985584"/>
            <a:chOff x="1635241" y="4422991"/>
            <a:chExt cx="2093392" cy="985584"/>
          </a:xfrm>
        </p:grpSpPr>
        <p:sp>
          <p:nvSpPr>
            <p:cNvPr id="50" name="标题 9">
              <a:extLst>
                <a:ext uri="{FF2B5EF4-FFF2-40B4-BE49-F238E27FC236}">
                  <a16:creationId xmlns:a16="http://schemas.microsoft.com/office/drawing/2014/main" id="{7ED3391E-44A0-46DF-9CA4-F58B5387B7CB}"/>
                </a:ext>
              </a:extLst>
            </p:cNvPr>
            <p:cNvSpPr txBox="1">
              <a:spLocks/>
            </p:cNvSpPr>
            <p:nvPr/>
          </p:nvSpPr>
          <p:spPr>
            <a:xfrm>
              <a:off x="2179234" y="4422991"/>
              <a:ext cx="1005403" cy="3139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lang="zh-CN" altLang="en-US" sz="2400" kern="1200">
                  <a:solidFill>
                    <a:schemeClr val="accent6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</a:lstStyle>
            <a:p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  <p:sp>
          <p:nvSpPr>
            <p:cNvPr id="51" name="矩形 50">
              <a:extLst>
                <a:ext uri="{FF2B5EF4-FFF2-40B4-BE49-F238E27FC236}">
                  <a16:creationId xmlns:a16="http://schemas.microsoft.com/office/drawing/2014/main" id="{A5D29AA7-548E-4D34-8971-B9EC4F7CB7BC}"/>
                </a:ext>
              </a:extLst>
            </p:cNvPr>
            <p:cNvSpPr/>
            <p:nvPr/>
          </p:nvSpPr>
          <p:spPr>
            <a:xfrm>
              <a:off x="1635241" y="4756730"/>
              <a:ext cx="2093392" cy="65184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Please click here to ente</a:t>
              </a:r>
              <a:endPara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25000"/>
                </a:lnSpc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r your content, or copy and paste your text.</a:t>
              </a:r>
            </a:p>
          </p:txBody>
        </p:sp>
      </p:grpSp>
      <p:sp>
        <p:nvSpPr>
          <p:cNvPr id="53" name="标题 9">
            <a:extLst>
              <a:ext uri="{FF2B5EF4-FFF2-40B4-BE49-F238E27FC236}">
                <a16:creationId xmlns:a16="http://schemas.microsoft.com/office/drawing/2014/main" id="{88F0CA95-E371-481D-8D6B-0E3FEF5095BB}"/>
              </a:ext>
            </a:extLst>
          </p:cNvPr>
          <p:cNvSpPr txBox="1">
            <a:spLocks/>
          </p:cNvSpPr>
          <p:nvPr/>
        </p:nvSpPr>
        <p:spPr>
          <a:xfrm>
            <a:off x="5505866" y="4422991"/>
            <a:ext cx="1005403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400" kern="120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54" name="矩形 53">
            <a:extLst>
              <a:ext uri="{FF2B5EF4-FFF2-40B4-BE49-F238E27FC236}">
                <a16:creationId xmlns:a16="http://schemas.microsoft.com/office/drawing/2014/main" id="{80C2FA50-32A5-4F7C-B875-EEEA01CB218F}"/>
              </a:ext>
            </a:extLst>
          </p:cNvPr>
          <p:cNvSpPr/>
          <p:nvPr/>
        </p:nvSpPr>
        <p:spPr>
          <a:xfrm>
            <a:off x="4961873" y="4756730"/>
            <a:ext cx="2093392" cy="6518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click here to ente</a:t>
            </a:r>
            <a:endParaRPr lang="en-US" altLang="zh-CN" sz="10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25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 your content, or copy and paste your text.</a:t>
            </a:r>
          </a:p>
        </p:txBody>
      </p:sp>
      <p:sp>
        <p:nvSpPr>
          <p:cNvPr id="56" name="标题 9">
            <a:extLst>
              <a:ext uri="{FF2B5EF4-FFF2-40B4-BE49-F238E27FC236}">
                <a16:creationId xmlns:a16="http://schemas.microsoft.com/office/drawing/2014/main" id="{0A3CE817-EBC4-4D36-AD84-6EE8BA7CDC7B}"/>
              </a:ext>
            </a:extLst>
          </p:cNvPr>
          <p:cNvSpPr txBox="1">
            <a:spLocks/>
          </p:cNvSpPr>
          <p:nvPr/>
        </p:nvSpPr>
        <p:spPr>
          <a:xfrm>
            <a:off x="8832498" y="4422991"/>
            <a:ext cx="1005403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400" kern="120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57" name="矩形 56">
            <a:extLst>
              <a:ext uri="{FF2B5EF4-FFF2-40B4-BE49-F238E27FC236}">
                <a16:creationId xmlns:a16="http://schemas.microsoft.com/office/drawing/2014/main" id="{88D7B40F-129D-4495-B810-089C7736679F}"/>
              </a:ext>
            </a:extLst>
          </p:cNvPr>
          <p:cNvSpPr/>
          <p:nvPr/>
        </p:nvSpPr>
        <p:spPr>
          <a:xfrm>
            <a:off x="8288505" y="4756730"/>
            <a:ext cx="2093392" cy="6518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click here to ente</a:t>
            </a:r>
            <a:endParaRPr lang="en-US" altLang="zh-CN" sz="10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25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 your content, or copy and paste your text.</a:t>
            </a:r>
          </a:p>
        </p:txBody>
      </p:sp>
      <p:sp>
        <p:nvSpPr>
          <p:cNvPr id="59" name="标题 9">
            <a:extLst>
              <a:ext uri="{FF2B5EF4-FFF2-40B4-BE49-F238E27FC236}">
                <a16:creationId xmlns:a16="http://schemas.microsoft.com/office/drawing/2014/main" id="{1E89AD9F-F2A9-4816-AE31-FFEEC1CA7510}"/>
              </a:ext>
            </a:extLst>
          </p:cNvPr>
          <p:cNvSpPr txBox="1">
            <a:spLocks/>
          </p:cNvSpPr>
          <p:nvPr/>
        </p:nvSpPr>
        <p:spPr>
          <a:xfrm>
            <a:off x="7169182" y="1996498"/>
            <a:ext cx="1005403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400" kern="120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60" name="矩形 59">
            <a:extLst>
              <a:ext uri="{FF2B5EF4-FFF2-40B4-BE49-F238E27FC236}">
                <a16:creationId xmlns:a16="http://schemas.microsoft.com/office/drawing/2014/main" id="{3959853D-548F-42CB-9C4D-CBD919A7FA7A}"/>
              </a:ext>
            </a:extLst>
          </p:cNvPr>
          <p:cNvSpPr/>
          <p:nvPr/>
        </p:nvSpPr>
        <p:spPr>
          <a:xfrm>
            <a:off x="6625189" y="2330237"/>
            <a:ext cx="2093392" cy="6518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click here to ente</a:t>
            </a:r>
            <a:endParaRPr lang="en-US" altLang="zh-CN" sz="10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25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 your content, or copy and paste your text.</a:t>
            </a:r>
          </a:p>
        </p:txBody>
      </p:sp>
      <p:sp>
        <p:nvSpPr>
          <p:cNvPr id="62" name="标题 9">
            <a:extLst>
              <a:ext uri="{FF2B5EF4-FFF2-40B4-BE49-F238E27FC236}">
                <a16:creationId xmlns:a16="http://schemas.microsoft.com/office/drawing/2014/main" id="{6859F227-2677-46BD-B418-200A806AC61D}"/>
              </a:ext>
            </a:extLst>
          </p:cNvPr>
          <p:cNvSpPr txBox="1">
            <a:spLocks/>
          </p:cNvSpPr>
          <p:nvPr/>
        </p:nvSpPr>
        <p:spPr>
          <a:xfrm>
            <a:off x="3842550" y="1996498"/>
            <a:ext cx="1005403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400" kern="120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63" name="矩形 62">
            <a:extLst>
              <a:ext uri="{FF2B5EF4-FFF2-40B4-BE49-F238E27FC236}">
                <a16:creationId xmlns:a16="http://schemas.microsoft.com/office/drawing/2014/main" id="{87F0745F-56EF-4A32-A89C-3F364558428A}"/>
              </a:ext>
            </a:extLst>
          </p:cNvPr>
          <p:cNvSpPr/>
          <p:nvPr/>
        </p:nvSpPr>
        <p:spPr>
          <a:xfrm>
            <a:off x="3298557" y="2330237"/>
            <a:ext cx="2093392" cy="6518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click here to ente</a:t>
            </a:r>
            <a:endParaRPr lang="en-US" altLang="zh-CN" sz="10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25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 your content, or copy and paste your text.</a:t>
            </a:r>
          </a:p>
        </p:txBody>
      </p:sp>
    </p:spTree>
    <p:extLst>
      <p:ext uri="{BB962C8B-B14F-4D97-AF65-F5344CB8AC3E}">
        <p14:creationId xmlns:p14="http://schemas.microsoft.com/office/powerpoint/2010/main" val="5218730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2C47DB6A-68DA-4561-A222-F430D2D93A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3973" y="0"/>
            <a:ext cx="7328027" cy="3901778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076A032A-6383-4675-9AFF-B7A95C5A42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206349"/>
            <a:ext cx="8608298" cy="4651651"/>
          </a:xfrm>
          <a:prstGeom prst="rect">
            <a:avLst/>
          </a:prstGeom>
        </p:spPr>
      </p:pic>
      <p:grpSp>
        <p:nvGrpSpPr>
          <p:cNvPr id="2" name="组合 1">
            <a:extLst>
              <a:ext uri="{FF2B5EF4-FFF2-40B4-BE49-F238E27FC236}">
                <a16:creationId xmlns:a16="http://schemas.microsoft.com/office/drawing/2014/main" id="{4EB48CDF-0EE2-468C-8159-0B4B25E79127}"/>
              </a:ext>
            </a:extLst>
          </p:cNvPr>
          <p:cNvGrpSpPr/>
          <p:nvPr/>
        </p:nvGrpSpPr>
        <p:grpSpPr>
          <a:xfrm>
            <a:off x="304800" y="393594"/>
            <a:ext cx="11582400" cy="6070812"/>
            <a:chOff x="1038225" y="803562"/>
            <a:chExt cx="10115550" cy="5250877"/>
          </a:xfrm>
        </p:grpSpPr>
        <p:sp>
          <p:nvSpPr>
            <p:cNvPr id="12" name="矩形: 圆角 11">
              <a:extLst>
                <a:ext uri="{FF2B5EF4-FFF2-40B4-BE49-F238E27FC236}">
                  <a16:creationId xmlns:a16="http://schemas.microsoft.com/office/drawing/2014/main" id="{9F7F4B71-B7D2-45ED-B135-E858FE217ED7}"/>
                </a:ext>
              </a:extLst>
            </p:cNvPr>
            <p:cNvSpPr/>
            <p:nvPr/>
          </p:nvSpPr>
          <p:spPr>
            <a:xfrm>
              <a:off x="1038225" y="803562"/>
              <a:ext cx="10115550" cy="5250877"/>
            </a:xfrm>
            <a:prstGeom prst="roundRect">
              <a:avLst>
                <a:gd name="adj" fmla="val 3062"/>
              </a:avLst>
            </a:prstGeom>
            <a:solidFill>
              <a:srgbClr val="6C934D">
                <a:alpha val="4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: 圆角 12">
              <a:extLst>
                <a:ext uri="{FF2B5EF4-FFF2-40B4-BE49-F238E27FC236}">
                  <a16:creationId xmlns:a16="http://schemas.microsoft.com/office/drawing/2014/main" id="{3C70142E-1EDE-408C-9AF6-2B845F87F76C}"/>
                </a:ext>
              </a:extLst>
            </p:cNvPr>
            <p:cNvSpPr/>
            <p:nvPr/>
          </p:nvSpPr>
          <p:spPr>
            <a:xfrm>
              <a:off x="1181100" y="945688"/>
              <a:ext cx="9829800" cy="4966624"/>
            </a:xfrm>
            <a:prstGeom prst="roundRect">
              <a:avLst>
                <a:gd name="adj" fmla="val 2382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8" name="图片 17">
            <a:extLst>
              <a:ext uri="{FF2B5EF4-FFF2-40B4-BE49-F238E27FC236}">
                <a16:creationId xmlns:a16="http://schemas.microsoft.com/office/drawing/2014/main" id="{FE8F11E3-8E86-4E36-A666-849B066A79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35495" y="0"/>
            <a:ext cx="2143695" cy="1548473"/>
          </a:xfrm>
          <a:prstGeom prst="rect">
            <a:avLst/>
          </a:prstGeom>
        </p:spPr>
      </p:pic>
      <p:grpSp>
        <p:nvGrpSpPr>
          <p:cNvPr id="15" name="组合 14">
            <a:extLst>
              <a:ext uri="{FF2B5EF4-FFF2-40B4-BE49-F238E27FC236}">
                <a16:creationId xmlns:a16="http://schemas.microsoft.com/office/drawing/2014/main" id="{C9B75C32-576E-40AB-A69B-60460D781BA6}"/>
              </a:ext>
            </a:extLst>
          </p:cNvPr>
          <p:cNvGrpSpPr/>
          <p:nvPr/>
        </p:nvGrpSpPr>
        <p:grpSpPr>
          <a:xfrm>
            <a:off x="4660900" y="736454"/>
            <a:ext cx="2870200" cy="907940"/>
            <a:chOff x="4660900" y="3257993"/>
            <a:chExt cx="2870200" cy="907940"/>
          </a:xfrm>
        </p:grpSpPr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id="{CDF3F281-A752-49CB-9267-DD0242C301CB}"/>
                </a:ext>
              </a:extLst>
            </p:cNvPr>
            <p:cNvSpPr txBox="1"/>
            <p:nvPr/>
          </p:nvSpPr>
          <p:spPr>
            <a:xfrm>
              <a:off x="4660900" y="3257993"/>
              <a:ext cx="2870200" cy="52322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dist"/>
              <a:r>
                <a:rPr lang="zh-CN" altLang="en-US" sz="2800" b="1" dirty="0">
                  <a:solidFill>
                    <a:srgbClr val="6C934D"/>
                  </a:solidFill>
                  <a:latin typeface="+mj-ea"/>
                  <a:ea typeface="+mj-ea"/>
                </a:rPr>
                <a:t>此处输入标题</a:t>
              </a:r>
            </a:p>
          </p:txBody>
        </p:sp>
        <p:sp>
          <p:nvSpPr>
            <p:cNvPr id="19" name="矩形 18">
              <a:extLst>
                <a:ext uri="{FF2B5EF4-FFF2-40B4-BE49-F238E27FC236}">
                  <a16:creationId xmlns:a16="http://schemas.microsoft.com/office/drawing/2014/main" id="{58C7FED7-6782-40D8-BB36-B20D2CB59E19}"/>
                </a:ext>
              </a:extLst>
            </p:cNvPr>
            <p:cNvSpPr/>
            <p:nvPr/>
          </p:nvSpPr>
          <p:spPr>
            <a:xfrm>
              <a:off x="4906069" y="3735046"/>
              <a:ext cx="2379863" cy="430887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zh-CN" alt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</a:rPr>
                <a:t>Please add a content title</a:t>
              </a:r>
            </a:p>
          </p:txBody>
        </p:sp>
      </p:grpSp>
      <p:pic>
        <p:nvPicPr>
          <p:cNvPr id="14" name="图片 13" descr="图片包含 建筑物, 户外, 地面, 人员&#10;&#10;自动生成的说明">
            <a:extLst>
              <a:ext uri="{FF2B5EF4-FFF2-40B4-BE49-F238E27FC236}">
                <a16:creationId xmlns:a16="http://schemas.microsoft.com/office/drawing/2014/main" id="{4D3A11E2-D9FA-4F21-ACC7-F4FD55A3D0E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9596" y="3304575"/>
            <a:ext cx="3504281" cy="2191532"/>
          </a:xfrm>
          <a:prstGeom prst="rect">
            <a:avLst/>
          </a:prstGeom>
        </p:spPr>
      </p:pic>
      <p:pic>
        <p:nvPicPr>
          <p:cNvPr id="20" name="图片 19" descr="图片包含 人员, 墙壁&#10;&#10;自动生成的说明">
            <a:extLst>
              <a:ext uri="{FF2B5EF4-FFF2-40B4-BE49-F238E27FC236}">
                <a16:creationId xmlns:a16="http://schemas.microsoft.com/office/drawing/2014/main" id="{6F60EBA2-74B6-481E-9E8D-24DB98E315A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1924" y="3315799"/>
            <a:ext cx="3268740" cy="2180308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id="{21A727D9-ED04-47FF-B56B-2961E320DEA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124" y="3304575"/>
            <a:ext cx="3284868" cy="2191532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EBF26E05-7231-44C3-853C-8F0B2EBD37F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918700" y="4917703"/>
            <a:ext cx="2273300" cy="1940297"/>
          </a:xfrm>
          <a:prstGeom prst="rect">
            <a:avLst/>
          </a:prstGeom>
        </p:spPr>
      </p:pic>
      <p:sp>
        <p:nvSpPr>
          <p:cNvPr id="23" name="标题 9">
            <a:extLst>
              <a:ext uri="{FF2B5EF4-FFF2-40B4-BE49-F238E27FC236}">
                <a16:creationId xmlns:a16="http://schemas.microsoft.com/office/drawing/2014/main" id="{FDD7A1FE-9B91-4A9F-8AFA-1AABFB60A656}"/>
              </a:ext>
            </a:extLst>
          </p:cNvPr>
          <p:cNvSpPr txBox="1">
            <a:spLocks/>
          </p:cNvSpPr>
          <p:nvPr/>
        </p:nvSpPr>
        <p:spPr>
          <a:xfrm>
            <a:off x="910683" y="1925397"/>
            <a:ext cx="1569660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400" kern="120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id="{CF053F7C-C3E4-4C2C-912D-30EA5D027F6B}"/>
              </a:ext>
            </a:extLst>
          </p:cNvPr>
          <p:cNvSpPr/>
          <p:nvPr/>
        </p:nvSpPr>
        <p:spPr>
          <a:xfrm>
            <a:off x="910683" y="2259136"/>
            <a:ext cx="3339750" cy="6518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</a:rPr>
              <a:t>Please click here to enter your content, or copy and paste your text. Please click here to enter your content, or copy and paste your text.</a:t>
            </a:r>
            <a:endParaRPr lang="en-US" altLang="zh-CN" sz="10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</a:endParaRPr>
          </a:p>
        </p:txBody>
      </p:sp>
      <p:sp>
        <p:nvSpPr>
          <p:cNvPr id="26" name="标题 9">
            <a:extLst>
              <a:ext uri="{FF2B5EF4-FFF2-40B4-BE49-F238E27FC236}">
                <a16:creationId xmlns:a16="http://schemas.microsoft.com/office/drawing/2014/main" id="{41E93B99-CB22-4F24-8ECA-7AC770C7171B}"/>
              </a:ext>
            </a:extLst>
          </p:cNvPr>
          <p:cNvSpPr txBox="1">
            <a:spLocks/>
          </p:cNvSpPr>
          <p:nvPr/>
        </p:nvSpPr>
        <p:spPr>
          <a:xfrm>
            <a:off x="4412405" y="1925397"/>
            <a:ext cx="1569660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400" kern="120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id="{D14C7DFF-94CF-4405-9C94-AB69A9070FAF}"/>
              </a:ext>
            </a:extLst>
          </p:cNvPr>
          <p:cNvSpPr/>
          <p:nvPr/>
        </p:nvSpPr>
        <p:spPr>
          <a:xfrm>
            <a:off x="4412405" y="2259136"/>
            <a:ext cx="3339750" cy="6518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</a:rPr>
              <a:t>Please click here to enter your content, or copy and paste your text. Please click here to enter your content, or copy and paste your text.</a:t>
            </a:r>
            <a:endParaRPr lang="en-US" altLang="zh-CN" sz="10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</a:endParaRPr>
          </a:p>
        </p:txBody>
      </p:sp>
      <p:sp>
        <p:nvSpPr>
          <p:cNvPr id="29" name="标题 9">
            <a:extLst>
              <a:ext uri="{FF2B5EF4-FFF2-40B4-BE49-F238E27FC236}">
                <a16:creationId xmlns:a16="http://schemas.microsoft.com/office/drawing/2014/main" id="{6A57A6C9-3988-4390-9D82-3C95EEE82487}"/>
              </a:ext>
            </a:extLst>
          </p:cNvPr>
          <p:cNvSpPr txBox="1">
            <a:spLocks/>
          </p:cNvSpPr>
          <p:nvPr/>
        </p:nvSpPr>
        <p:spPr>
          <a:xfrm>
            <a:off x="7914127" y="1925397"/>
            <a:ext cx="1569660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400" kern="120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</a:p>
        </p:txBody>
      </p:sp>
      <p:sp>
        <p:nvSpPr>
          <p:cNvPr id="30" name="矩形 29">
            <a:extLst>
              <a:ext uri="{FF2B5EF4-FFF2-40B4-BE49-F238E27FC236}">
                <a16:creationId xmlns:a16="http://schemas.microsoft.com/office/drawing/2014/main" id="{5BFFBACC-1D4A-4A36-867D-B66E29B64A05}"/>
              </a:ext>
            </a:extLst>
          </p:cNvPr>
          <p:cNvSpPr/>
          <p:nvPr/>
        </p:nvSpPr>
        <p:spPr>
          <a:xfrm>
            <a:off x="7914127" y="2259136"/>
            <a:ext cx="3339750" cy="6518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</a:rPr>
              <a:t>Please click here to enter your content, or copy and paste your text. Please click here to enter your content, or copy and paste your text.</a:t>
            </a:r>
            <a:endParaRPr lang="en-US" altLang="zh-CN" sz="10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269666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</TotalTime>
  <Words>833</Words>
  <Application>Microsoft Office PowerPoint</Application>
  <PresentationFormat>宽屏</PresentationFormat>
  <Paragraphs>128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4" baseType="lpstr">
      <vt:lpstr>Roboto light</vt:lpstr>
      <vt:lpstr>华文中宋</vt:lpstr>
      <vt:lpstr>宋体</vt:lpstr>
      <vt:lpstr>Arial</vt:lpstr>
      <vt:lpstr>Book Antiqua</vt:lpstr>
      <vt:lpstr>Calibri</vt:lpstr>
      <vt:lpstr>微软雅黑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</dc:creator>
  <cp:lastModifiedBy>老油条PPT</cp:lastModifiedBy>
  <cp:revision>27</cp:revision>
  <dcterms:created xsi:type="dcterms:W3CDTF">2019-03-06T03:25:23Z</dcterms:created>
  <dcterms:modified xsi:type="dcterms:W3CDTF">2019-03-06T05:58:20Z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2052-11.1.0.9912</vt:lpwstr>
  </property>
  <property fmtid="{D5CDD505-2E9C-101B-9397-08002B2CF9AE}" pid="3" name="KSOTemplateUUID">
    <vt:lpwstr>v1.0_mb_qC72FG7ekwZj3k1xZo7WWg==</vt:lpwstr>
  </property>
</Properties>
</file>