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openxmlformats-officedocument.presentationml.commentAuthors+xml" PartName="/ppt/commentAuthors.xml"/>
  <Override ContentType="application/vnd.openxmlformats-officedocument.presentationml.handoutMaster+xml" PartName="/ppt/handoutMasters/handoutMaster1.xml"/>
  <Override ContentType="image/svg+xml" PartName="/ppt/media/image1.svg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presentationml.tags+xml" PartName="/ppt/tags/tag1.xml"/>
  <Override ContentType="application/vnd.openxmlformats-officedocument.presentationml.tags+xml" PartName="/ppt/tags/tag10.xml"/>
  <Override ContentType="application/vnd.openxmlformats-officedocument.presentationml.tags+xml" PartName="/ppt/tags/tag11.xml"/>
  <Override ContentType="application/vnd.openxmlformats-officedocument.presentationml.tags+xml" PartName="/ppt/tags/tag12.xml"/>
  <Override ContentType="application/vnd.openxmlformats-officedocument.presentationml.tags+xml" PartName="/ppt/tags/tag13.xml"/>
  <Override ContentType="application/vnd.openxmlformats-officedocument.presentationml.tags+xml" PartName="/ppt/tags/tag14.xml"/>
  <Override ContentType="application/vnd.openxmlformats-officedocument.presentationml.tags+xml" PartName="/ppt/tags/tag15.xml"/>
  <Override ContentType="application/vnd.openxmlformats-officedocument.presentationml.tags+xml" PartName="/ppt/tags/tag16.xml"/>
  <Override ContentType="application/vnd.openxmlformats-officedocument.presentationml.tags+xml" PartName="/ppt/tags/tag17.xml"/>
  <Override ContentType="application/vnd.openxmlformats-officedocument.presentationml.tags+xml" PartName="/ppt/tags/tag18.xml"/>
  <Override ContentType="application/vnd.openxmlformats-officedocument.presentationml.tags+xml" PartName="/ppt/tags/tag19.xml"/>
  <Override ContentType="application/vnd.openxmlformats-officedocument.presentationml.tags+xml" PartName="/ppt/tags/tag2.xml"/>
  <Override ContentType="application/vnd.openxmlformats-officedocument.presentationml.tags+xml" PartName="/ppt/tags/tag20.xml"/>
  <Override ContentType="application/vnd.openxmlformats-officedocument.presentationml.tags+xml" PartName="/ppt/tags/tag21.xml"/>
  <Override ContentType="application/vnd.openxmlformats-officedocument.presentationml.tags+xml" PartName="/ppt/tags/tag22.xml"/>
  <Override ContentType="application/vnd.openxmlformats-officedocument.presentationml.tags+xml" PartName="/ppt/tags/tag23.xml"/>
  <Override ContentType="application/vnd.openxmlformats-officedocument.presentationml.tags+xml" PartName="/ppt/tags/tag24.xml"/>
  <Override ContentType="application/vnd.openxmlformats-officedocument.presentationml.tags+xml" PartName="/ppt/tags/tag25.xml"/>
  <Override ContentType="application/vnd.openxmlformats-officedocument.presentationml.tags+xml" PartName="/ppt/tags/tag26.xml"/>
  <Override ContentType="application/vnd.openxmlformats-officedocument.presentationml.tags+xml" PartName="/ppt/tags/tag27.xml"/>
  <Override ContentType="application/vnd.openxmlformats-officedocument.presentationml.tags+xml" PartName="/ppt/tags/tag28.xml"/>
  <Override ContentType="application/vnd.openxmlformats-officedocument.presentationml.tags+xml" PartName="/ppt/tags/tag29.xml"/>
  <Override ContentType="application/vnd.openxmlformats-officedocument.presentationml.tags+xml" PartName="/ppt/tags/tag3.xml"/>
  <Override ContentType="application/vnd.openxmlformats-officedocument.presentationml.tags+xml" PartName="/ppt/tags/tag30.xml"/>
  <Override ContentType="application/vnd.openxmlformats-officedocument.presentationml.tags+xml" PartName="/ppt/tags/tag31.xml"/>
  <Override ContentType="application/vnd.openxmlformats-officedocument.presentationml.tags+xml" PartName="/ppt/tags/tag32.xml"/>
  <Override ContentType="application/vnd.openxmlformats-officedocument.presentationml.tags+xml" PartName="/ppt/tags/tag33.xml"/>
  <Override ContentType="application/vnd.openxmlformats-officedocument.presentationml.tags+xml" PartName="/ppt/tags/tag34.xml"/>
  <Override ContentType="application/vnd.openxmlformats-officedocument.presentationml.tags+xml" PartName="/ppt/tags/tag35.xml"/>
  <Override ContentType="application/vnd.openxmlformats-officedocument.presentationml.tags+xml" PartName="/ppt/tags/tag36.xml"/>
  <Override ContentType="application/vnd.openxmlformats-officedocument.presentationml.tags+xml" PartName="/ppt/tags/tag37.xml"/>
  <Override ContentType="application/vnd.openxmlformats-officedocument.presentationml.tags+xml" PartName="/ppt/tags/tag38.xml"/>
  <Override ContentType="application/vnd.openxmlformats-officedocument.presentationml.tags+xml" PartName="/ppt/tags/tag39.xml"/>
  <Override ContentType="application/vnd.openxmlformats-officedocument.presentationml.tags+xml" PartName="/ppt/tags/tag4.xml"/>
  <Override ContentType="application/vnd.openxmlformats-officedocument.presentationml.tags+xml" PartName="/ppt/tags/tag40.xml"/>
  <Override ContentType="application/vnd.openxmlformats-officedocument.presentationml.tags+xml" PartName="/ppt/tags/tag41.xml"/>
  <Override ContentType="application/vnd.openxmlformats-officedocument.presentationml.tags+xml" PartName="/ppt/tags/tag42.xml"/>
  <Override ContentType="application/vnd.openxmlformats-officedocument.presentationml.tags+xml" PartName="/ppt/tags/tag43.xml"/>
  <Override ContentType="application/vnd.openxmlformats-officedocument.presentationml.tags+xml" PartName="/ppt/tags/tag44.xml"/>
  <Override ContentType="application/vnd.openxmlformats-officedocument.presentationml.tags+xml" PartName="/ppt/tags/tag45.xml"/>
  <Override ContentType="application/vnd.openxmlformats-officedocument.presentationml.tags+xml" PartName="/ppt/tags/tag46.xml"/>
  <Override ContentType="application/vnd.openxmlformats-officedocument.presentationml.tags+xml" PartName="/ppt/tags/tag47.xml"/>
  <Override ContentType="application/vnd.openxmlformats-officedocument.presentationml.tags+xml" PartName="/ppt/tags/tag48.xml"/>
  <Override ContentType="application/vnd.openxmlformats-officedocument.presentationml.tags+xml" PartName="/ppt/tags/tag49.xml"/>
  <Override ContentType="application/vnd.openxmlformats-officedocument.presentationml.tags+xml" PartName="/ppt/tags/tag5.xml"/>
  <Override ContentType="application/vnd.openxmlformats-officedocument.presentationml.tags+xml" PartName="/ppt/tags/tag50.xml"/>
  <Override ContentType="application/vnd.openxmlformats-officedocument.presentationml.tags+xml" PartName="/ppt/tags/tag51.xml"/>
  <Override ContentType="application/vnd.openxmlformats-officedocument.presentationml.tags+xml" PartName="/ppt/tags/tag52.xml"/>
  <Override ContentType="application/vnd.openxmlformats-officedocument.presentationml.tags+xml" PartName="/ppt/tags/tag53.xml"/>
  <Override ContentType="application/vnd.openxmlformats-officedocument.presentationml.tags+xml" PartName="/ppt/tags/tag54.xml"/>
  <Override ContentType="application/vnd.openxmlformats-officedocument.presentationml.tags+xml" PartName="/ppt/tags/tag55.xml"/>
  <Override ContentType="application/vnd.openxmlformats-officedocument.presentationml.tags+xml" PartName="/ppt/tags/tag56.xml"/>
  <Override ContentType="application/vnd.openxmlformats-officedocument.presentationml.tags+xml" PartName="/ppt/tags/tag57.xml"/>
  <Override ContentType="application/vnd.openxmlformats-officedocument.presentationml.tags+xml" PartName="/ppt/tags/tag58.xml"/>
  <Override ContentType="application/vnd.openxmlformats-officedocument.presentationml.tags+xml" PartName="/ppt/tags/tag59.xml"/>
  <Override ContentType="application/vnd.openxmlformats-officedocument.presentationml.tags+xml" PartName="/ppt/tags/tag6.xml"/>
  <Override ContentType="application/vnd.openxmlformats-officedocument.presentationml.tags+xml" PartName="/ppt/tags/tag60.xml"/>
  <Override ContentType="application/vnd.openxmlformats-officedocument.presentationml.tags+xml" PartName="/ppt/tags/tag61.xml"/>
  <Override ContentType="application/vnd.openxmlformats-officedocument.presentationml.tags+xml" PartName="/ppt/tags/tag62.xml"/>
  <Override ContentType="application/vnd.openxmlformats-officedocument.presentationml.tags+xml" PartName="/ppt/tags/tag63.xml"/>
  <Override ContentType="application/vnd.openxmlformats-officedocument.presentationml.tags+xml" PartName="/ppt/tags/tag64.xml"/>
  <Override ContentType="application/vnd.openxmlformats-officedocument.presentationml.tags+xml" PartName="/ppt/tags/tag65.xml"/>
  <Override ContentType="application/vnd.openxmlformats-officedocument.presentationml.tags+xml" PartName="/ppt/tags/tag66.xml"/>
  <Override ContentType="application/vnd.openxmlformats-officedocument.presentationml.tags+xml" PartName="/ppt/tags/tag67.xml"/>
  <Override ContentType="application/vnd.openxmlformats-officedocument.presentationml.tags+xml" PartName="/ppt/tags/tag68.xml"/>
  <Override ContentType="application/vnd.openxmlformats-officedocument.presentationml.tags+xml" PartName="/ppt/tags/tag69.xml"/>
  <Override ContentType="application/vnd.openxmlformats-officedocument.presentationml.tags+xml" PartName="/ppt/tags/tag7.xml"/>
  <Override ContentType="application/vnd.openxmlformats-officedocument.presentationml.tags+xml" PartName="/ppt/tags/tag70.xml"/>
  <Override ContentType="application/vnd.openxmlformats-officedocument.presentationml.tags+xml" PartName="/ppt/tags/tag71.xml"/>
  <Override ContentType="application/vnd.openxmlformats-officedocument.presentationml.tags+xml" PartName="/ppt/tags/tag72.xml"/>
  <Override ContentType="application/vnd.openxmlformats-officedocument.presentationml.tags+xml" PartName="/ppt/tags/tag73.xml"/>
  <Override ContentType="application/vnd.openxmlformats-officedocument.presentationml.tags+xml" PartName="/ppt/tags/tag74.xml"/>
  <Override ContentType="application/vnd.openxmlformats-officedocument.presentationml.tags+xml" PartName="/ppt/tags/tag75.xml"/>
  <Override ContentType="application/vnd.openxmlformats-officedocument.presentationml.tags+xml" PartName="/ppt/tags/tag8.xml"/>
  <Override ContentType="application/vnd.openxmlformats-officedocument.presentationml.tags+xml" PartName="/ppt/tags/tag9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56" r:id="rId3"/>
    <p:sldId id="336" r:id="rId5"/>
    <p:sldId id="339" r:id="rId6"/>
    <p:sldId id="340" r:id="rId7"/>
    <p:sldId id="341" r:id="rId8"/>
    <p:sldId id="342" r:id="rId9"/>
    <p:sldId id="344" r:id="rId10"/>
    <p:sldId id="343" r:id="rId11"/>
    <p:sldId id="345" r:id="rId12"/>
    <p:sldId id="338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07CCD"/>
    <a:srgbClr val="4F2753"/>
    <a:srgbClr val="FBA7B4"/>
    <a:srgbClr val="EA7487"/>
    <a:srgbClr val="F7CAD1"/>
    <a:srgbClr val="817CCD"/>
    <a:srgbClr val="6C6CDC"/>
    <a:srgbClr val="788DD0"/>
    <a:srgbClr val="793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52"/>
        <p:guide pos="377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3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image" Target="../media/image4.png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image" Target="../media/image5.png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image" Target="../media/image5.png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image" Target="../media/image1.svg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1905"/>
            <a:ext cx="12187555" cy="6855460"/>
          </a:xfrm>
          <a:prstGeom prst="rect">
            <a:avLst/>
          </a:prstGeom>
        </p:spPr>
      </p:pic>
      <p:pic>
        <p:nvPicPr>
          <p:cNvPr id="5" name="图片 4" descr="168a7f429469d00e965986c06de103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05"/>
            <a:ext cx="6021705" cy="6828155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756660" y="2064385"/>
            <a:ext cx="7390765" cy="1407795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zh-CN" sz="8000" b="1" dirty="0">
                <a:solidFill>
                  <a:srgbClr val="4F2753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女神节主题模板</a:t>
            </a:r>
            <a:endParaRPr lang="zh-CN" altLang="zh-CN" sz="8000" b="1" dirty="0">
              <a:solidFill>
                <a:srgbClr val="4F2753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705860" y="1930400"/>
            <a:ext cx="15240" cy="3784600"/>
          </a:xfrm>
          <a:prstGeom prst="line">
            <a:avLst/>
          </a:prstGeom>
          <a:ln w="34925">
            <a:solidFill>
              <a:srgbClr val="9F3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996950" y="1856105"/>
            <a:ext cx="2693670" cy="198374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lnSpcReduction="10000"/>
            <a:scene3d>
              <a:camera prst="orthographicFront"/>
              <a:lightRig rig="threePt" dir="t"/>
            </a:scene3d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n-US" altLang="zh-CN" sz="3200" dirty="0">
                <a:solidFill>
                  <a:srgbClr val="4F2753"/>
                </a:solidFill>
                <a:effectLst/>
                <a:latin typeface="黑体" panose="02010609060101010101" charset="-122"/>
                <a:ea typeface="黑体" panose="02010609060101010101" charset="-122"/>
                <a:cs typeface="+mj-lt"/>
                <a:sym typeface="+mn-ea"/>
              </a:rPr>
              <a:t>Campus </a:t>
            </a:r>
            <a:endParaRPr lang="en-US" altLang="zh-CN" sz="3200" dirty="0">
              <a:solidFill>
                <a:srgbClr val="4F2753"/>
              </a:solidFill>
              <a:effectLst/>
              <a:latin typeface="黑体" panose="02010609060101010101" charset="-122"/>
              <a:ea typeface="黑体" panose="02010609060101010101" charset="-122"/>
              <a:cs typeface="+mj-lt"/>
              <a:sym typeface="+mn-ea"/>
            </a:endParaRP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n-US" altLang="zh-CN" sz="3200" dirty="0">
                <a:solidFill>
                  <a:srgbClr val="4F2753"/>
                </a:solidFill>
                <a:effectLst/>
                <a:latin typeface="黑体" panose="02010609060101010101" charset="-122"/>
                <a:ea typeface="黑体" panose="02010609060101010101" charset="-122"/>
                <a:cs typeface="+mj-lt"/>
                <a:sym typeface="+mn-ea"/>
              </a:rPr>
              <a:t>Recruitment </a:t>
            </a:r>
            <a:endParaRPr lang="en-US" altLang="zh-CN" sz="3200" dirty="0">
              <a:solidFill>
                <a:srgbClr val="4F2753"/>
              </a:solidFill>
              <a:effectLst/>
              <a:latin typeface="黑体" panose="02010609060101010101" charset="-122"/>
              <a:ea typeface="黑体" panose="02010609060101010101" charset="-122"/>
              <a:cs typeface="+mj-lt"/>
              <a:sym typeface="+mn-ea"/>
            </a:endParaRP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n-US" altLang="zh-CN" sz="3200" dirty="0">
                <a:solidFill>
                  <a:srgbClr val="4F2753"/>
                </a:solidFill>
                <a:effectLst/>
                <a:latin typeface="黑体" panose="02010609060101010101" charset="-122"/>
                <a:ea typeface="黑体" panose="02010609060101010101" charset="-122"/>
                <a:cs typeface="+mj-lt"/>
                <a:sym typeface="+mn-ea"/>
              </a:rPr>
              <a:t>Seminar</a:t>
            </a:r>
            <a:endParaRPr lang="en-US" altLang="zh-CN" sz="3200" dirty="0">
              <a:solidFill>
                <a:srgbClr val="4F2753"/>
              </a:solidFill>
              <a:effectLst/>
              <a:latin typeface="黑体" panose="02010609060101010101" charset="-122"/>
              <a:ea typeface="黑体" panose="02010609060101010101" charset="-122"/>
              <a:cs typeface="+mj-lt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3708" y="363220"/>
            <a:ext cx="11276330" cy="6106160"/>
          </a:xfrm>
          <a:prstGeom prst="rect">
            <a:avLst/>
          </a:prstGeom>
          <a:noFill/>
          <a:ln w="63500" cmpd="sng">
            <a:solidFill>
              <a:srgbClr val="9F3B7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9204325" y="5660390"/>
            <a:ext cx="2526030" cy="708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汇报人：</a:t>
            </a:r>
            <a:r>
              <a:rPr lang="en-US" altLang="zh-CN" sz="1600" b="1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xxx</a:t>
            </a:r>
            <a:endParaRPr lang="en-US" altLang="zh-CN" sz="1600" b="1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9204325" y="5988050"/>
            <a:ext cx="2597150" cy="673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时间：</a:t>
            </a:r>
            <a:r>
              <a:rPr lang="en-US" altLang="zh-CN" sz="1600" b="1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2020</a:t>
            </a:r>
            <a:r>
              <a:rPr lang="zh-CN" altLang="en-US" sz="1600" b="1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</a:t>
            </a:r>
            <a:r>
              <a:rPr lang="en-US" altLang="zh-CN" sz="1600" b="1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xx</a:t>
            </a:r>
            <a:r>
              <a:rPr lang="zh-CN" altLang="en-US" sz="1600" b="1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xx</a:t>
            </a:r>
            <a:r>
              <a:rPr lang="zh-CN" altLang="en-US" sz="1600" b="1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日</a:t>
            </a:r>
            <a:endParaRPr lang="zh-CN" altLang="en-US" sz="1600" b="1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4154805" y="3903345"/>
            <a:ext cx="6594475" cy="918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 点击此处输入文本内容 点击此处输入文本内容 点击此处输入文本内容 点击此处输入文本内容 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1905"/>
            <a:ext cx="12187555" cy="6855460"/>
          </a:xfrm>
          <a:prstGeom prst="rect">
            <a:avLst/>
          </a:prstGeom>
        </p:spPr>
      </p:pic>
      <p:pic>
        <p:nvPicPr>
          <p:cNvPr id="5" name="图片 4" descr="168a7f429469d00e965986c06de103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05"/>
            <a:ext cx="6021705" cy="682815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295265" y="3839210"/>
            <a:ext cx="4010660" cy="1236345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5130800" y="2577465"/>
            <a:ext cx="5517515" cy="1287780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5400" dirty="0">
                <a:solidFill>
                  <a:srgbClr val="4F2753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感谢您的聆听</a:t>
            </a:r>
            <a:endParaRPr lang="zh-CN" altLang="zh-CN" sz="5400" dirty="0">
              <a:solidFill>
                <a:srgbClr val="4F2753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052060" y="1930400"/>
            <a:ext cx="15240" cy="3784600"/>
          </a:xfrm>
          <a:prstGeom prst="line">
            <a:avLst/>
          </a:prstGeom>
          <a:ln w="34925">
            <a:solidFill>
              <a:srgbClr val="9F3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343150" y="1856105"/>
            <a:ext cx="2693670" cy="385889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n-US" altLang="zh-CN" sz="3200" dirty="0">
                <a:solidFill>
                  <a:srgbClr val="4F2753"/>
                </a:solidFill>
                <a:effectLst/>
                <a:latin typeface="黑体" panose="02010609060101010101" charset="-122"/>
                <a:ea typeface="黑体" panose="02010609060101010101" charset="-122"/>
                <a:cs typeface="+mj-lt"/>
                <a:sym typeface="+mn-ea"/>
              </a:rPr>
              <a:t>Thank</a:t>
            </a:r>
            <a:endParaRPr lang="en-US" altLang="zh-CN" sz="3200" dirty="0">
              <a:solidFill>
                <a:srgbClr val="4F2753"/>
              </a:solidFill>
              <a:effectLst/>
              <a:latin typeface="黑体" panose="02010609060101010101" charset="-122"/>
              <a:ea typeface="黑体" panose="02010609060101010101" charset="-122"/>
              <a:cs typeface="+mj-lt"/>
              <a:sym typeface="+mn-ea"/>
            </a:endParaRP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n-US" altLang="zh-CN" sz="3200" dirty="0">
                <a:solidFill>
                  <a:srgbClr val="4F2753"/>
                </a:solidFill>
                <a:effectLst/>
                <a:latin typeface="黑体" panose="02010609060101010101" charset="-122"/>
                <a:ea typeface="黑体" panose="02010609060101010101" charset="-122"/>
                <a:cs typeface="+mj-lt"/>
                <a:sym typeface="+mn-ea"/>
              </a:rPr>
              <a:t> You</a:t>
            </a:r>
            <a:endParaRPr lang="en-US" altLang="zh-CN" sz="3200" dirty="0">
              <a:solidFill>
                <a:srgbClr val="4F2753"/>
              </a:solidFill>
              <a:effectLst/>
              <a:latin typeface="黑体" panose="02010609060101010101" charset="-122"/>
              <a:ea typeface="黑体" panose="02010609060101010101" charset="-122"/>
              <a:cs typeface="+mj-lt"/>
              <a:sym typeface="+mn-ea"/>
            </a:endParaRP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n-US" altLang="zh-CN" sz="3200" dirty="0">
                <a:solidFill>
                  <a:srgbClr val="4F2753"/>
                </a:solidFill>
                <a:effectLst/>
                <a:latin typeface="黑体" panose="02010609060101010101" charset="-122"/>
                <a:ea typeface="黑体" panose="02010609060101010101" charset="-122"/>
                <a:cs typeface="+mj-lt"/>
                <a:sym typeface="+mn-ea"/>
              </a:rPr>
              <a:t>For</a:t>
            </a:r>
            <a:endParaRPr lang="en-US" altLang="zh-CN" sz="3200" dirty="0">
              <a:solidFill>
                <a:srgbClr val="4F2753"/>
              </a:solidFill>
              <a:effectLst/>
              <a:latin typeface="黑体" panose="02010609060101010101" charset="-122"/>
              <a:ea typeface="黑体" panose="02010609060101010101" charset="-122"/>
              <a:cs typeface="+mj-lt"/>
              <a:sym typeface="+mn-ea"/>
            </a:endParaRP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n-US" altLang="zh-CN" sz="3200" dirty="0">
                <a:solidFill>
                  <a:srgbClr val="4F2753"/>
                </a:solidFill>
                <a:effectLst/>
                <a:latin typeface="黑体" panose="02010609060101010101" charset="-122"/>
                <a:ea typeface="黑体" panose="02010609060101010101" charset="-122"/>
                <a:cs typeface="+mj-lt"/>
                <a:sym typeface="+mn-ea"/>
              </a:rPr>
              <a:t> Your Listening</a:t>
            </a:r>
            <a:endParaRPr lang="en-US" altLang="zh-CN" sz="3200" dirty="0">
              <a:solidFill>
                <a:srgbClr val="4F2753"/>
              </a:solidFill>
              <a:effectLst/>
              <a:latin typeface="黑体" panose="02010609060101010101" charset="-122"/>
              <a:ea typeface="黑体" panose="02010609060101010101" charset="-122"/>
              <a:cs typeface="+mj-lt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3708" y="363220"/>
            <a:ext cx="11276330" cy="6106160"/>
          </a:xfrm>
          <a:prstGeom prst="rect">
            <a:avLst/>
          </a:prstGeom>
          <a:noFill/>
          <a:ln w="63500" cmpd="sng">
            <a:solidFill>
              <a:srgbClr val="9F3B7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5396865" y="4029710"/>
            <a:ext cx="3909060" cy="880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2540"/>
            <a:ext cx="12187555" cy="685546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67055" y="488315"/>
            <a:ext cx="11049635" cy="58547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pic>
        <p:nvPicPr>
          <p:cNvPr id="5" name="图片 4" descr="168a7f429469d00e965986c06de103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05"/>
            <a:ext cx="6021705" cy="682815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3708" y="363220"/>
            <a:ext cx="11276330" cy="6106160"/>
          </a:xfrm>
          <a:prstGeom prst="rect">
            <a:avLst/>
          </a:prstGeom>
          <a:noFill/>
          <a:ln w="63500" cmpd="sng">
            <a:solidFill>
              <a:srgbClr val="9F3B7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740150" y="1699260"/>
            <a:ext cx="1284605" cy="2595245"/>
          </a:xfrm>
        </p:spPr>
        <p:txBody>
          <a:bodyPr vert="eaVert">
            <a:norm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5400" dirty="0">
                <a:solidFill>
                  <a:srgbClr val="4F2753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目 录</a:t>
            </a:r>
            <a:endParaRPr lang="zh-CN" altLang="zh-CN" sz="5400" dirty="0">
              <a:solidFill>
                <a:srgbClr val="4F2753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804285" y="1701800"/>
            <a:ext cx="15240" cy="3784600"/>
          </a:xfrm>
          <a:prstGeom prst="line">
            <a:avLst/>
          </a:prstGeom>
          <a:ln w="34925">
            <a:solidFill>
              <a:srgbClr val="9F3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977515" y="2056130"/>
            <a:ext cx="1055370" cy="2506980"/>
          </a:xfrm>
          <a:prstGeom prst="rect">
            <a:avLst/>
          </a:prstGeom>
          <a:ln>
            <a:noFill/>
          </a:ln>
        </p:spPr>
        <p:txBody>
          <a:bodyPr vert="eaVert" lIns="91440" tIns="45720" rIns="91440" bIns="45720" rtlCol="0">
            <a:normAutofit/>
            <a:scene3d>
              <a:camera prst="orthographicFront"/>
              <a:lightRig rig="threePt" dir="t"/>
            </a:scene3d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30000"/>
              </a:lnSpc>
              <a:spcBef>
                <a:spcPts val="0"/>
              </a:spcBef>
            </a:pPr>
            <a:r>
              <a:rPr lang="en-US" altLang="zh-CN" sz="3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+mj-lt"/>
                <a:sym typeface="+mn-ea"/>
              </a:rPr>
              <a:t>CONTENT</a:t>
            </a:r>
            <a:endParaRPr lang="en-US" altLang="zh-CN" sz="3200" dirty="0">
              <a:solidFill>
                <a:srgbClr val="4F2753"/>
              </a:solidFill>
              <a:effectLst/>
              <a:latin typeface="黑体" panose="02010609060101010101" charset="-122"/>
              <a:ea typeface="黑体" panose="02010609060101010101" charset="-122"/>
              <a:cs typeface="+mj-lt"/>
              <a:sym typeface="+mn-ea"/>
            </a:endParaRPr>
          </a:p>
        </p:txBody>
      </p:sp>
      <p:sp>
        <p:nvSpPr>
          <p:cNvPr id="2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6672580" y="2349500"/>
            <a:ext cx="3127375" cy="643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4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6672580" y="3075305"/>
            <a:ext cx="3127375" cy="643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4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672580" y="3801110"/>
            <a:ext cx="3127375" cy="643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4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672580" y="4526915"/>
            <a:ext cx="3127375" cy="643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4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2540"/>
            <a:ext cx="12197080" cy="685546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1500" y="488950"/>
            <a:ext cx="11049635" cy="58547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453708" y="363220"/>
            <a:ext cx="11276330" cy="6106160"/>
          </a:xfrm>
          <a:prstGeom prst="rect">
            <a:avLst/>
          </a:prstGeom>
          <a:noFill/>
          <a:ln w="63500" cmpd="sng">
            <a:solidFill>
              <a:srgbClr val="9F3B7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442085" y="1054100"/>
            <a:ext cx="3528695" cy="7575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8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8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442085" y="1885950"/>
            <a:ext cx="4784090" cy="1623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</a:t>
            </a:r>
            <a:r>
              <a:rPr lang="zh-CN" altLang="zh-CN" sz="1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 点击此处输入文本内容 点击此处输入文本内容 点击此处输入文本内容 </a:t>
            </a:r>
            <a:endParaRPr lang="zh-CN" altLang="zh-CN" sz="14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1" name="图片 10" descr="ed8e5d7029e0702d2409b86d1c9e651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8900" y="2499360"/>
            <a:ext cx="4680585" cy="3844290"/>
          </a:xfrm>
          <a:prstGeom prst="rect">
            <a:avLst/>
          </a:prstGeom>
        </p:spPr>
      </p:pic>
      <p:sp>
        <p:nvSpPr>
          <p:cNvPr id="12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442085" y="3705225"/>
            <a:ext cx="3528695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442085" y="4165600"/>
            <a:ext cx="4784090" cy="6711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442085" y="4832350"/>
            <a:ext cx="3528695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442085" y="5292725"/>
            <a:ext cx="4784090" cy="6711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2540"/>
            <a:ext cx="12197080" cy="685546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1500" y="488950"/>
            <a:ext cx="11049635" cy="58547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453708" y="363220"/>
            <a:ext cx="11276330" cy="6106160"/>
          </a:xfrm>
          <a:prstGeom prst="rect">
            <a:avLst/>
          </a:prstGeom>
          <a:noFill/>
          <a:ln w="63500" cmpd="sng">
            <a:solidFill>
              <a:srgbClr val="9F3B7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06015" y="1393825"/>
            <a:ext cx="7708265" cy="4057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</a:t>
            </a:r>
            <a:endParaRPr lang="zh-CN" altLang="zh-CN" sz="14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111115" y="809625"/>
            <a:ext cx="3232785" cy="574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n-US" altLang="zh-CN" sz="2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01.</a:t>
            </a:r>
            <a:r>
              <a:rPr lang="zh-CN" altLang="zh-CN" sz="2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4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3950" y="2386330"/>
            <a:ext cx="3916680" cy="1641475"/>
          </a:xfrm>
          <a:prstGeom prst="rect">
            <a:avLst/>
          </a:prstGeom>
          <a:solidFill>
            <a:srgbClr val="FBA7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229995" y="2536825"/>
            <a:ext cx="3528695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229995" y="3006725"/>
            <a:ext cx="3794760" cy="880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</a:t>
            </a:r>
            <a:r>
              <a:rPr lang="zh-CN" altLang="zh-CN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</a:t>
            </a:r>
            <a:endParaRPr lang="zh-CN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6490" y="4208780"/>
            <a:ext cx="3916680" cy="1641475"/>
          </a:xfrm>
          <a:prstGeom prst="rect">
            <a:avLst/>
          </a:prstGeom>
          <a:solidFill>
            <a:srgbClr val="817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sp>
        <p:nvSpPr>
          <p:cNvPr id="6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232535" y="4368800"/>
            <a:ext cx="3528695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232535" y="4838700"/>
            <a:ext cx="3794760" cy="880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rcRect l="25087" r="28280"/>
          <a:stretch>
            <a:fillRect/>
          </a:stretch>
        </p:blipFill>
        <p:spPr>
          <a:xfrm>
            <a:off x="5123180" y="2386330"/>
            <a:ext cx="1947545" cy="346392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7156450" y="2386330"/>
            <a:ext cx="3916680" cy="1641475"/>
          </a:xfrm>
          <a:prstGeom prst="rect">
            <a:avLst/>
          </a:prstGeom>
          <a:solidFill>
            <a:srgbClr val="807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sp>
        <p:nvSpPr>
          <p:cNvPr id="25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7265035" y="2536190"/>
            <a:ext cx="3528695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6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7262495" y="3006725"/>
            <a:ext cx="3794760" cy="880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58990" y="4208780"/>
            <a:ext cx="3916680" cy="1641475"/>
          </a:xfrm>
          <a:prstGeom prst="rect">
            <a:avLst/>
          </a:prstGeom>
          <a:solidFill>
            <a:srgbClr val="FBA7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sp>
        <p:nvSpPr>
          <p:cNvPr id="28" name="副标题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7265035" y="4368800"/>
            <a:ext cx="3528695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9" name="副标题 2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7265035" y="4838700"/>
            <a:ext cx="3794760" cy="880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77130" y="2308860"/>
            <a:ext cx="2246630" cy="3631565"/>
          </a:xfrm>
          <a:prstGeom prst="rect">
            <a:avLst/>
          </a:prstGeom>
          <a:noFill/>
          <a:ln w="15875" cmpd="sng">
            <a:solidFill>
              <a:srgbClr val="EA748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3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2540"/>
            <a:ext cx="12197080" cy="685546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1500" y="488950"/>
            <a:ext cx="11049635" cy="58547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453708" y="363220"/>
            <a:ext cx="11276330" cy="6106160"/>
          </a:xfrm>
          <a:prstGeom prst="rect">
            <a:avLst/>
          </a:prstGeom>
          <a:noFill/>
          <a:ln w="63500" cmpd="sng">
            <a:solidFill>
              <a:srgbClr val="9F3B7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06015" y="1393825"/>
            <a:ext cx="7708265" cy="4057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</a:t>
            </a:r>
            <a:endParaRPr lang="zh-CN" altLang="zh-CN" sz="14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111115" y="809625"/>
            <a:ext cx="3232785" cy="574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n-US" altLang="zh-CN" sz="2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01.</a:t>
            </a:r>
            <a:r>
              <a:rPr lang="zh-CN" altLang="zh-CN" sz="2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4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497320" y="2698750"/>
            <a:ext cx="3528695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6497320" y="3168650"/>
            <a:ext cx="3794760" cy="880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96205" y="2308860"/>
            <a:ext cx="5427345" cy="3631565"/>
          </a:xfrm>
          <a:prstGeom prst="rect">
            <a:avLst/>
          </a:prstGeom>
          <a:noFill/>
          <a:ln w="15875" cmpd="sng">
            <a:solidFill>
              <a:srgbClr val="EA748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l="1998" t="22053" r="1545" b="719"/>
          <a:stretch>
            <a:fillRect/>
          </a:stretch>
        </p:blipFill>
        <p:spPr>
          <a:xfrm flipH="1">
            <a:off x="1584325" y="2438400"/>
            <a:ext cx="4441190" cy="3372485"/>
          </a:xfrm>
          <a:prstGeom prst="rect">
            <a:avLst/>
          </a:prstGeom>
        </p:spPr>
      </p:pic>
      <p:sp>
        <p:nvSpPr>
          <p:cNvPr id="7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497320" y="4254500"/>
            <a:ext cx="3528695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497320" y="4724400"/>
            <a:ext cx="3794760" cy="880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2540"/>
            <a:ext cx="12197080" cy="685546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1500" y="488950"/>
            <a:ext cx="11049635" cy="58547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453708" y="363220"/>
            <a:ext cx="11276330" cy="6106160"/>
          </a:xfrm>
          <a:prstGeom prst="rect">
            <a:avLst/>
          </a:prstGeom>
          <a:noFill/>
          <a:ln w="63500" cmpd="sng">
            <a:solidFill>
              <a:srgbClr val="9F3B7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06015" y="1393825"/>
            <a:ext cx="7708265" cy="4057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</a:t>
            </a:r>
            <a:endParaRPr lang="zh-CN" altLang="zh-CN" sz="14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111115" y="809625"/>
            <a:ext cx="3232785" cy="574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n-US" altLang="zh-CN" sz="2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01.</a:t>
            </a:r>
            <a:r>
              <a:rPr lang="zh-CN" altLang="zh-CN" sz="2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4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482725" y="4654550"/>
            <a:ext cx="3528695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482725" y="5124450"/>
            <a:ext cx="4594225" cy="880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l="1998" t="49972" r="1545" b="719"/>
          <a:stretch>
            <a:fillRect/>
          </a:stretch>
        </p:blipFill>
        <p:spPr>
          <a:xfrm flipH="1">
            <a:off x="1558925" y="2379980"/>
            <a:ext cx="4441190" cy="2153285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130925" y="4654550"/>
            <a:ext cx="3528695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130925" y="5124450"/>
            <a:ext cx="4594225" cy="880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rcRect l="1998" t="49972" r="1545" b="719"/>
          <a:stretch>
            <a:fillRect/>
          </a:stretch>
        </p:blipFill>
        <p:spPr>
          <a:xfrm flipH="1">
            <a:off x="6207125" y="2379980"/>
            <a:ext cx="4441190" cy="215328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2540"/>
            <a:ext cx="12197080" cy="685546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1500" y="488950"/>
            <a:ext cx="11049635" cy="58547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453708" y="363220"/>
            <a:ext cx="11276330" cy="6106160"/>
          </a:xfrm>
          <a:prstGeom prst="rect">
            <a:avLst/>
          </a:prstGeom>
          <a:noFill/>
          <a:ln w="63500" cmpd="sng">
            <a:solidFill>
              <a:srgbClr val="9F3B7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 flipV="1">
            <a:off x="1829435" y="1761490"/>
            <a:ext cx="3084830" cy="1323975"/>
          </a:xfrm>
          <a:prstGeom prst="wedgeRoundRect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90500" dist="165100" dir="3000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图片 22" descr="348136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48865" y="845820"/>
            <a:ext cx="781685" cy="781685"/>
          </a:xfrm>
          <a:prstGeom prst="rect">
            <a:avLst/>
          </a:prstGeom>
        </p:spPr>
      </p:pic>
      <p:sp>
        <p:nvSpPr>
          <p:cNvPr id="19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920875" y="1875790"/>
            <a:ext cx="2926715" cy="11061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</a:t>
            </a: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4" name="圆角矩形标注 23"/>
          <p:cNvSpPr/>
          <p:nvPr/>
        </p:nvSpPr>
        <p:spPr>
          <a:xfrm flipH="1" flipV="1">
            <a:off x="2440940" y="4393565"/>
            <a:ext cx="3068955" cy="1323975"/>
          </a:xfrm>
          <a:prstGeom prst="wedgeRoundRectCallout">
            <a:avLst/>
          </a:prstGeom>
          <a:solidFill>
            <a:srgbClr val="807CCD"/>
          </a:solidFill>
          <a:ln>
            <a:noFill/>
          </a:ln>
          <a:effectLst>
            <a:outerShdw blurRad="190500" dist="165100" dir="3000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图片 24" descr="348136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09415" y="3468370"/>
            <a:ext cx="781685" cy="781685"/>
          </a:xfrm>
          <a:prstGeom prst="rect">
            <a:avLst/>
          </a:prstGeom>
        </p:spPr>
      </p:pic>
      <p:sp>
        <p:nvSpPr>
          <p:cNvPr id="26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2512060" y="4502150"/>
            <a:ext cx="2926715" cy="11061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7" name="圆角矩形标注 26"/>
          <p:cNvSpPr/>
          <p:nvPr/>
        </p:nvSpPr>
        <p:spPr>
          <a:xfrm flipV="1">
            <a:off x="6509385" y="1755775"/>
            <a:ext cx="3084830" cy="1323975"/>
          </a:xfrm>
          <a:prstGeom prst="wedgeRoundRectCallout">
            <a:avLst/>
          </a:prstGeom>
          <a:solidFill>
            <a:srgbClr val="807CCD"/>
          </a:solidFill>
          <a:ln>
            <a:noFill/>
          </a:ln>
          <a:effectLst>
            <a:outerShdw blurRad="190500" dist="165100" dir="3000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" name="图片 27" descr="348136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28815" y="840105"/>
            <a:ext cx="781685" cy="781685"/>
          </a:xfrm>
          <a:prstGeom prst="rect">
            <a:avLst/>
          </a:prstGeom>
        </p:spPr>
      </p:pic>
      <p:sp>
        <p:nvSpPr>
          <p:cNvPr id="29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6600825" y="1870075"/>
            <a:ext cx="2926715" cy="11061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0" name="圆角矩形标注 29"/>
          <p:cNvSpPr/>
          <p:nvPr/>
        </p:nvSpPr>
        <p:spPr>
          <a:xfrm flipH="1" flipV="1">
            <a:off x="7120890" y="4387850"/>
            <a:ext cx="3068955" cy="1323975"/>
          </a:xfrm>
          <a:prstGeom prst="wedgeRoundRect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90500" dist="165100" dir="3000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" name="图片 30" descr="348136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9365" y="3462655"/>
            <a:ext cx="781685" cy="781685"/>
          </a:xfrm>
          <a:prstGeom prst="rect">
            <a:avLst/>
          </a:prstGeom>
        </p:spPr>
      </p:pic>
      <p:sp>
        <p:nvSpPr>
          <p:cNvPr id="32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7192010" y="4496435"/>
            <a:ext cx="2926715" cy="11061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2540"/>
            <a:ext cx="12197080" cy="685546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1500" y="488950"/>
            <a:ext cx="11049635" cy="58547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453708" y="363220"/>
            <a:ext cx="11276330" cy="6106160"/>
          </a:xfrm>
          <a:prstGeom prst="rect">
            <a:avLst/>
          </a:prstGeom>
          <a:noFill/>
          <a:ln w="63500" cmpd="sng">
            <a:solidFill>
              <a:srgbClr val="9F3B7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2037715" y="3073400"/>
            <a:ext cx="8228965" cy="711200"/>
          </a:xfrm>
          <a:prstGeom prst="rightArrow">
            <a:avLst/>
          </a:prstGeom>
          <a:solidFill>
            <a:srgbClr val="EA748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348865" y="1393825"/>
            <a:ext cx="7708265" cy="4057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</a:t>
            </a:r>
            <a:endParaRPr lang="zh-CN" altLang="zh-CN" sz="14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692015" y="809625"/>
            <a:ext cx="3232785" cy="574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n-US" altLang="zh-CN" sz="2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01.</a:t>
            </a:r>
            <a:r>
              <a:rPr lang="zh-CN" altLang="zh-CN" sz="24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4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142490" y="3752850"/>
            <a:ext cx="1788160" cy="10833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4070350" y="3752850"/>
            <a:ext cx="1788160" cy="10833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2037715" y="3073400"/>
            <a:ext cx="8137525" cy="711200"/>
          </a:xfrm>
          <a:prstGeom prst="rightArrow">
            <a:avLst/>
          </a:prstGeom>
          <a:solidFill>
            <a:srgbClr val="EA7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6027420" y="3752850"/>
            <a:ext cx="1788160" cy="10833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65520" y="3147695"/>
            <a:ext cx="1957070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9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7955280" y="3752850"/>
            <a:ext cx="1788160" cy="10833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0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7993380" y="3147695"/>
            <a:ext cx="1957070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180590" y="3147695"/>
            <a:ext cx="1957070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副标题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4108450" y="3147695"/>
            <a:ext cx="1957070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2" name="泪滴形 21"/>
          <p:cNvSpPr/>
          <p:nvPr/>
        </p:nvSpPr>
        <p:spPr>
          <a:xfrm>
            <a:off x="5755005" y="2494280"/>
            <a:ext cx="449580" cy="449580"/>
          </a:xfrm>
          <a:prstGeom prst="teardrop">
            <a:avLst/>
          </a:prstGeom>
          <a:solidFill>
            <a:srgbClr val="EA7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2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2540"/>
            <a:ext cx="12197080" cy="685546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1500" y="488950"/>
            <a:ext cx="11049635" cy="58547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453708" y="363220"/>
            <a:ext cx="11276330" cy="6106160"/>
          </a:xfrm>
          <a:prstGeom prst="rect">
            <a:avLst/>
          </a:prstGeom>
          <a:noFill/>
          <a:ln w="63500" cmpd="sng">
            <a:solidFill>
              <a:srgbClr val="9F3B7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69" t="22053" r="1545" b="719"/>
          <a:stretch>
            <a:fillRect/>
          </a:stretch>
        </p:blipFill>
        <p:spPr>
          <a:xfrm flipH="1">
            <a:off x="5683250" y="1560195"/>
            <a:ext cx="5047615" cy="3765550"/>
          </a:xfrm>
          <a:prstGeom prst="rect">
            <a:avLst/>
          </a:prstGeom>
        </p:spPr>
      </p:pic>
      <p:sp>
        <p:nvSpPr>
          <p:cNvPr id="1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569720" y="2152650"/>
            <a:ext cx="3528695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569720" y="2622550"/>
            <a:ext cx="3794760" cy="880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569720" y="3708400"/>
            <a:ext cx="3528695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569720" y="4178300"/>
            <a:ext cx="3794760" cy="880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41335" y="1548130"/>
            <a:ext cx="2589530" cy="377825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</a:t>
            </a:r>
            <a:endParaRPr lang="en-US" altLang="zh-CN"/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8326120" y="2559050"/>
            <a:ext cx="3528695" cy="470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20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输入标题文本</a:t>
            </a:r>
            <a:endParaRPr lang="zh-CN" altLang="zh-CN" sz="20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8326120" y="3252470"/>
            <a:ext cx="2270760" cy="1711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>
                <a:solidFill>
                  <a:srgbClr val="4F275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点击此处输入文本内容 点击此处输入文本内容 点击此处输入文本内容 点击此处输入文本内容 点击此处输入文本内容 点击此处输入文本内容</a:t>
            </a: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endParaRPr lang="zh-CN" altLang="zh-CN" sz="1200" dirty="0">
              <a:solidFill>
                <a:srgbClr val="4F275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11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12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13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14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15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1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7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18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19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21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22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23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24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25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26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27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28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29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31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32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33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3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35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36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37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38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39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4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40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4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42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43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44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45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46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47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48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49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5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50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51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52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53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4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55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56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57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58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59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6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60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61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62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63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6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65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66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67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68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69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7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70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7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72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73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74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7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8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9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2011</Words>
  <Application>WPS 演示</Application>
  <PresentationFormat>宽屏</PresentationFormat>
  <Paragraphs>173</Paragraphs>
  <Slides>10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黑体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Demon</cp:lastModifiedBy>
  <cp:revision>1346</cp:revision>
  <dcterms:created xsi:type="dcterms:W3CDTF">2017-08-03T09:01:00Z</dcterms:created>
  <dcterms:modified xsi:type="dcterms:W3CDTF">2020-03-03T02:38:16Z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  <property fmtid="{D5CDD505-2E9C-101B-9397-08002B2CF9AE}" pid="3" name="KSORubyTemplateID">
    <vt:lpwstr>13</vt:lpwstr>
  </property>
  <property fmtid="{D5CDD505-2E9C-101B-9397-08002B2CF9AE}" pid="4" name="KSOTemplateUUID">
    <vt:lpwstr>v1.0_mb_DOIRacJt1wnhnnuyLDg31w==</vt:lpwstr>
  </property>
</Properties>
</file>