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custom-properties+xml" PartName="/docProps/custom.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xml"/>
  <Override ContentType="application/vnd.openxmlformats-officedocument.presentationml.slide+xml" PartName="/ppt/slides/slide20.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4" r:id="rId3"/>
    <p:sldId id="265" r:id="rId4"/>
    <p:sldId id="267" r:id="rId5"/>
    <p:sldId id="266" r:id="rId6"/>
    <p:sldId id="268" r:id="rId7"/>
    <p:sldId id="269" r:id="rId8"/>
    <p:sldId id="270" r:id="rId9"/>
    <p:sldId id="285" r:id="rId10"/>
    <p:sldId id="271" r:id="rId11"/>
    <p:sldId id="272" r:id="rId12"/>
    <p:sldId id="273" r:id="rId13"/>
    <p:sldId id="286" r:id="rId14"/>
    <p:sldId id="274" r:id="rId15"/>
    <p:sldId id="276" r:id="rId16"/>
    <p:sldId id="275" r:id="rId17"/>
    <p:sldId id="287" r:id="rId18"/>
    <p:sldId id="278" r:id="rId19"/>
    <p:sldId id="279" r:id="rId20"/>
    <p:sldId id="283" r:id="rId21"/>
    <p:sldId id="28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6F7"/>
    <a:srgbClr val="FBC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mc:Choice>
    <mc:Fallback>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blipFill>
        <a:effectLst/>
      </p:bgPr>
    </p:bg>
    <p:spTree>
      <p:nvGrpSpPr>
        <p:cNvPr id="1" name=""/>
        <p:cNvGrpSpPr/>
        <p:nvPr/>
      </p:nvGrpSpPr>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10056495" y="2028825"/>
            <a:ext cx="805815" cy="942340"/>
          </a:xfrm>
          <a:prstGeom prst="rect">
            <a:avLst/>
          </a:prstGeom>
        </p:spPr>
      </p:pic>
      <p:pic>
        <p:nvPicPr>
          <p:cNvPr id="29" name="图片 28" descr="3"/>
          <p:cNvPicPr>
            <a:picLocks noChangeAspect="1"/>
          </p:cNvPicPr>
          <p:nvPr/>
        </p:nvPicPr>
        <p:blipFill>
          <a:blip r:embed="rId3"/>
          <a:stretch>
            <a:fillRect/>
          </a:stretch>
        </p:blipFill>
        <p:spPr>
          <a:xfrm>
            <a:off x="3016885" y="1242060"/>
            <a:ext cx="6522720" cy="2849245"/>
          </a:xfrm>
          <a:prstGeom prst="rect">
            <a:avLst/>
          </a:prstGeom>
        </p:spPr>
      </p:pic>
      <p:grpSp>
        <p:nvGrpSpPr>
          <p:cNvPr id="14" name="组合 13"/>
          <p:cNvGrpSpPr/>
          <p:nvPr/>
        </p:nvGrpSpPr>
        <p:grpSpPr>
          <a:xfrm>
            <a:off x="3016743" y="4167737"/>
            <a:ext cx="6247414" cy="973150"/>
            <a:chOff x="2972293" y="3681476"/>
            <a:chExt cx="6247414" cy="973150"/>
          </a:xfrm>
        </p:grpSpPr>
        <p:sp>
          <p:nvSpPr>
            <p:cNvPr id="5" name="矩形 4"/>
            <p:cNvSpPr/>
            <p:nvPr/>
          </p:nvSpPr>
          <p:spPr>
            <a:xfrm>
              <a:off x="2972293" y="4078681"/>
              <a:ext cx="6247414" cy="575945"/>
            </a:xfrm>
            <a:prstGeom prst="rect">
              <a:avLst/>
            </a:prstGeom>
          </p:spPr>
          <p:txBody>
            <a:bodyPr wrap="square">
              <a:spAutoFit/>
              <a:scene3d>
                <a:camera prst="orthographicFront"/>
                <a:lightRig rig="threePt" dir="t"/>
              </a:scene3d>
            </a:bodyPr>
            <a:p>
              <a:pPr algn="ctr">
                <a:lnSpc>
                  <a:spcPct val="150000"/>
                </a:lnSpc>
              </a:pPr>
              <a:r>
                <a:rPr lang="zh-CN" altLang="en-US" sz="700" spc="300" dirty="0">
                  <a:ln/>
                  <a:solidFill>
                    <a:schemeClr val="bg2">
                      <a:lumMod val="50000"/>
                    </a:schemeClr>
                  </a:solidFill>
                  <a:effectLst/>
                  <a:latin typeface="+mj-ea"/>
                  <a:ea typeface="+mj-ea"/>
                  <a:sym typeface="+mn-ea"/>
                </a:rPr>
                <a:t>请输入相关内容请输入相关内容</a:t>
              </a:r>
              <a:r>
                <a:rPr lang="zh-CN" altLang="en-US" sz="700" spc="300" dirty="0">
                  <a:ln/>
                  <a:solidFill>
                    <a:schemeClr val="bg2">
                      <a:lumMod val="50000"/>
                    </a:schemeClr>
                  </a:solidFill>
                  <a:effectLst/>
                  <a:latin typeface="+mj-ea"/>
                  <a:ea typeface="+mj-ea"/>
                </a:rPr>
                <a:t>请输入相关内容</a:t>
              </a:r>
              <a:r>
                <a:rPr lang="zh-CN" altLang="en-US" sz="700" spc="300" dirty="0">
                  <a:ln/>
                  <a:solidFill>
                    <a:schemeClr val="bg2">
                      <a:lumMod val="50000"/>
                    </a:schemeClr>
                  </a:solidFill>
                  <a:effectLst/>
                  <a:latin typeface="+mj-ea"/>
                  <a:ea typeface="+mj-ea"/>
                  <a:sym typeface="+mn-ea"/>
                </a:rPr>
                <a:t>请输入相关内容请输入相关内容</a:t>
              </a:r>
              <a:endParaRPr lang="zh-CN" altLang="en-US" sz="700" spc="300" dirty="0">
                <a:ln/>
                <a:solidFill>
                  <a:schemeClr val="bg2">
                    <a:lumMod val="50000"/>
                  </a:schemeClr>
                </a:solidFill>
                <a:effectLst/>
                <a:latin typeface="+mj-ea"/>
                <a:ea typeface="+mj-ea"/>
              </a:endParaRPr>
            </a:p>
            <a:p>
              <a:pPr algn="ctr">
                <a:lnSpc>
                  <a:spcPct val="150000"/>
                </a:lnSpc>
              </a:pPr>
              <a:r>
                <a:rPr lang="zh-CN" altLang="en-US" sz="700" spc="300" dirty="0">
                  <a:ln/>
                  <a:solidFill>
                    <a:schemeClr val="bg2">
                      <a:lumMod val="50000"/>
                    </a:schemeClr>
                  </a:solidFill>
                  <a:effectLst/>
                  <a:latin typeface="+mj-ea"/>
                  <a:ea typeface="+mj-ea"/>
                  <a:sym typeface="+mn-ea"/>
                </a:rPr>
                <a:t>请输入相关内容请输入相关内容</a:t>
              </a:r>
              <a:endParaRPr lang="zh-CN" altLang="en-US" sz="700" spc="300" dirty="0">
                <a:ln/>
                <a:solidFill>
                  <a:schemeClr val="bg2">
                    <a:lumMod val="50000"/>
                  </a:schemeClr>
                </a:solidFill>
                <a:effectLst/>
                <a:latin typeface="+mj-ea"/>
                <a:ea typeface="+mj-ea"/>
              </a:endParaRPr>
            </a:p>
            <a:p>
              <a:pPr algn="ctr">
                <a:lnSpc>
                  <a:spcPct val="150000"/>
                </a:lnSpc>
              </a:pPr>
              <a:endParaRPr lang="zh-CN" altLang="en-US" sz="700" spc="300" dirty="0">
                <a:ln/>
                <a:solidFill>
                  <a:schemeClr val="bg2">
                    <a:lumMod val="50000"/>
                  </a:schemeClr>
                </a:solidFill>
                <a:effectLst/>
                <a:latin typeface="+mj-ea"/>
                <a:ea typeface="+mj-ea"/>
              </a:endParaRPr>
            </a:p>
          </p:txBody>
        </p:sp>
        <p:grpSp>
          <p:nvGrpSpPr>
            <p:cNvPr id="16" name="组合 15"/>
            <p:cNvGrpSpPr/>
            <p:nvPr/>
          </p:nvGrpSpPr>
          <p:grpSpPr>
            <a:xfrm>
              <a:off x="3414242" y="3681476"/>
              <a:ext cx="5363517" cy="593323"/>
              <a:chOff x="3936294" y="3617162"/>
              <a:chExt cx="4186897" cy="593323"/>
            </a:xfrm>
          </p:grpSpPr>
          <p:sp>
            <p:nvSpPr>
              <p:cNvPr id="17" name="文本框 16"/>
              <p:cNvSpPr txBox="1"/>
              <p:nvPr/>
            </p:nvSpPr>
            <p:spPr>
              <a:xfrm>
                <a:off x="3936294" y="3617162"/>
                <a:ext cx="1283405" cy="338554"/>
              </a:xfrm>
              <a:prstGeom prst="rect">
                <a:avLst/>
              </a:prstGeom>
              <a:noFill/>
            </p:spPr>
            <p:txBody>
              <a:bodyPr wrap="square" rtlCol="0">
                <a:spAutoFit/>
              </a:bodyPr>
              <a:p>
                <a:pPr algn="ctr"/>
                <a:r>
                  <a:rPr lang="zh-CN" altLang="en-US" sz="1600" spc="300" dirty="0" smtClean="0">
                    <a:latin typeface="+mn-ea"/>
                  </a:rPr>
                  <a:t>工作总结</a:t>
                </a:r>
                <a:r>
                  <a:rPr lang="en-US" altLang="zh-CN" sz="1600" spc="300" dirty="0" smtClean="0">
                    <a:latin typeface="+mn-ea"/>
                  </a:rPr>
                  <a:t>/</a:t>
                </a:r>
                <a:endParaRPr lang="zh-CN" altLang="en-US" sz="1600" spc="300" dirty="0">
                  <a:latin typeface="+mn-ea"/>
                </a:endParaRPr>
              </a:p>
            </p:txBody>
          </p:sp>
          <p:sp>
            <p:nvSpPr>
              <p:cNvPr id="18" name="文本框 17"/>
              <p:cNvSpPr txBox="1"/>
              <p:nvPr/>
            </p:nvSpPr>
            <p:spPr>
              <a:xfrm>
                <a:off x="4940093" y="3630225"/>
                <a:ext cx="1371746" cy="338554"/>
              </a:xfrm>
              <a:prstGeom prst="rect">
                <a:avLst/>
              </a:prstGeom>
              <a:noFill/>
            </p:spPr>
            <p:txBody>
              <a:bodyPr wrap="square" rtlCol="0">
                <a:spAutoFit/>
              </a:bodyPr>
              <a:p>
                <a:pPr algn="ctr"/>
                <a:r>
                  <a:rPr lang="zh-CN" altLang="en-US" sz="1600" spc="300" dirty="0" smtClean="0">
                    <a:latin typeface="+mn-ea"/>
                  </a:rPr>
                  <a:t>广告海报</a:t>
                </a:r>
                <a:r>
                  <a:rPr lang="en-US" altLang="zh-CN" sz="1600" spc="300" dirty="0" smtClean="0">
                    <a:latin typeface="+mn-ea"/>
                  </a:rPr>
                  <a:t>/</a:t>
                </a:r>
                <a:endParaRPr lang="zh-CN" altLang="en-US" sz="1600" spc="300" dirty="0">
                  <a:latin typeface="+mn-ea"/>
                </a:endParaRPr>
              </a:p>
            </p:txBody>
          </p:sp>
          <p:sp>
            <p:nvSpPr>
              <p:cNvPr id="19" name="文本框 18"/>
              <p:cNvSpPr txBox="1"/>
              <p:nvPr/>
            </p:nvSpPr>
            <p:spPr>
              <a:xfrm>
                <a:off x="6032233" y="3625710"/>
                <a:ext cx="1234096" cy="584775"/>
              </a:xfrm>
              <a:prstGeom prst="rect">
                <a:avLst/>
              </a:prstGeom>
              <a:noFill/>
            </p:spPr>
            <p:txBody>
              <a:bodyPr wrap="square" rtlCol="0">
                <a:spAutoFit/>
              </a:bodyPr>
              <a:p>
                <a:pPr algn="ctr"/>
                <a:r>
                  <a:rPr lang="zh-CN" altLang="en-US" sz="1600" spc="300" dirty="0" smtClean="0">
                    <a:latin typeface="+mn-ea"/>
                  </a:rPr>
                  <a:t>促销活动</a:t>
                </a:r>
                <a:r>
                  <a:rPr lang="en-US" altLang="zh-CN" sz="1600" spc="300" dirty="0" smtClean="0">
                    <a:latin typeface="+mn-ea"/>
                  </a:rPr>
                  <a:t>/</a:t>
                </a:r>
                <a:endParaRPr lang="zh-CN" altLang="en-US" sz="1600" spc="300" dirty="0">
                  <a:latin typeface="+mn-ea"/>
                </a:endParaRPr>
              </a:p>
            </p:txBody>
          </p:sp>
          <p:sp>
            <p:nvSpPr>
              <p:cNvPr id="20" name="文本框 19"/>
              <p:cNvSpPr txBox="1"/>
              <p:nvPr/>
            </p:nvSpPr>
            <p:spPr>
              <a:xfrm>
                <a:off x="6986723" y="3625710"/>
                <a:ext cx="1136468" cy="584775"/>
              </a:xfrm>
              <a:prstGeom prst="rect">
                <a:avLst/>
              </a:prstGeom>
              <a:noFill/>
            </p:spPr>
            <p:txBody>
              <a:bodyPr wrap="square" rtlCol="0">
                <a:spAutoFit/>
              </a:bodyPr>
              <a:p>
                <a:pPr algn="ctr"/>
                <a:r>
                  <a:rPr lang="zh-CN" altLang="en-US" sz="1600" spc="300" dirty="0" smtClean="0">
                    <a:latin typeface="+mn-ea"/>
                  </a:rPr>
                  <a:t>节日庆典</a:t>
                </a:r>
                <a:endParaRPr lang="zh-CN" altLang="en-US" sz="1600" spc="300" dirty="0">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5" name="文本框 34"/>
          <p:cNvSpPr txBox="1"/>
          <p:nvPr/>
        </p:nvSpPr>
        <p:spPr>
          <a:xfrm>
            <a:off x="1499235" y="3955415"/>
            <a:ext cx="3869055" cy="1691640"/>
          </a:xfrm>
          <a:prstGeom prst="rect">
            <a:avLst/>
          </a:prstGeom>
          <a:noFill/>
          <a:ln>
            <a:solidFill>
              <a:schemeClr val="bg2">
                <a:lumMod val="75000"/>
              </a:schemeClr>
            </a:solidFill>
          </a:ln>
        </p:spPr>
        <p:txBody>
          <a:bodyPr wrap="square" rtlCol="0">
            <a:spAutoFit/>
          </a:bodyPr>
          <a:p>
            <a:pPr algn="ctr">
              <a:lnSpc>
                <a:spcPct val="130000"/>
              </a:lnSpc>
            </a:pPr>
            <a:r>
              <a:rPr lang="zh-CN" altLang="en-US" sz="2000" b="1" dirty="0">
                <a:solidFill>
                  <a:srgbClr val="C00000"/>
                </a:solidFill>
                <a:latin typeface="微软雅黑" panose="020B0503020204020204" charset="-122"/>
                <a:ea typeface="微软雅黑" panose="020B0503020204020204" charset="-122"/>
                <a:cs typeface="MingLiU-ExtB" panose="02020500000000000000" charset="-120"/>
                <a:sym typeface="+mn-ea"/>
              </a:rPr>
              <a:t>请输入相关内容</a:t>
            </a:r>
            <a:r>
              <a:rPr lang="zh-CN" altLang="en-US" sz="20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请输入相关内容请输入相关内容请输入相关内容请输入相关内容请输入相关内容请输入相关内容请输入相关内容</a:t>
            </a:r>
            <a:endParaRPr lang="zh-CN" altLang="en-US" sz="2000" dirty="0">
              <a:solidFill>
                <a:schemeClr val="bg1"/>
              </a:solidFill>
              <a:latin typeface="微软雅黑" panose="020B0503020204020204" charset="-122"/>
              <a:ea typeface="微软雅黑" panose="020B0503020204020204" charset="-122"/>
              <a:cs typeface="MingLiU-ExtB" panose="02020500000000000000" charset="-120"/>
              <a:sym typeface="+mn-ea"/>
            </a:endParaRPr>
          </a:p>
        </p:txBody>
      </p:sp>
      <p:sp>
        <p:nvSpPr>
          <p:cNvPr id="15" name="箭头: V 形 1"/>
          <p:cNvSpPr/>
          <p:nvPr/>
        </p:nvSpPr>
        <p:spPr>
          <a:xfrm rot="10800000">
            <a:off x="5520690" y="4584065"/>
            <a:ext cx="278765" cy="47561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a:ea typeface="等线" panose="02010600030101010101" pitchFamily="2" charset="-122"/>
              <a:cs typeface="+mn-ea"/>
            </a:endParaRPr>
          </a:p>
        </p:txBody>
      </p:sp>
      <p:sp>
        <p:nvSpPr>
          <p:cNvPr id="7" name="箭头: V 形 1"/>
          <p:cNvSpPr/>
          <p:nvPr/>
        </p:nvSpPr>
        <p:spPr>
          <a:xfrm>
            <a:off x="5900420" y="2263140"/>
            <a:ext cx="278765" cy="47561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a:ea typeface="等线" panose="02010600030101010101" pitchFamily="2" charset="-122"/>
              <a:cs typeface="+mn-ea"/>
            </a:endParaRPr>
          </a:p>
        </p:txBody>
      </p:sp>
      <p:sp>
        <p:nvSpPr>
          <p:cNvPr id="5" name="文本框 4"/>
          <p:cNvSpPr txBox="1"/>
          <p:nvPr/>
        </p:nvSpPr>
        <p:spPr>
          <a:xfrm>
            <a:off x="6659245" y="1434465"/>
            <a:ext cx="3869055" cy="1691640"/>
          </a:xfrm>
          <a:prstGeom prst="rect">
            <a:avLst/>
          </a:prstGeom>
          <a:noFill/>
          <a:ln>
            <a:solidFill>
              <a:schemeClr val="bg2">
                <a:lumMod val="75000"/>
              </a:schemeClr>
            </a:solidFill>
          </a:ln>
        </p:spPr>
        <p:txBody>
          <a:bodyPr wrap="square" rtlCol="0">
            <a:spAutoFit/>
          </a:bodyPr>
          <a:p>
            <a:pPr algn="ctr">
              <a:lnSpc>
                <a:spcPct val="130000"/>
              </a:lnSpc>
            </a:pPr>
            <a:r>
              <a:rPr lang="zh-CN" altLang="en-US" sz="2000" b="1" dirty="0">
                <a:solidFill>
                  <a:srgbClr val="C00000"/>
                </a:solidFill>
                <a:latin typeface="微软雅黑" panose="020B0503020204020204" charset="-122"/>
                <a:ea typeface="微软雅黑" panose="020B0503020204020204" charset="-122"/>
                <a:cs typeface="MingLiU-ExtB" panose="02020500000000000000" charset="-120"/>
                <a:sym typeface="+mn-ea"/>
              </a:rPr>
              <a:t>请输入相关内容</a:t>
            </a:r>
            <a:r>
              <a:rPr lang="zh-CN" altLang="en-US" sz="20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请输入相关内容请输入相关内容请输入相关内容请输入相关内容请输入相关内容请输入相关内容请输入相关内容</a:t>
            </a:r>
            <a:endParaRPr lang="zh-CN" altLang="en-US" sz="2000" dirty="0">
              <a:solidFill>
                <a:schemeClr val="bg1"/>
              </a:solidFill>
              <a:latin typeface="微软雅黑" panose="020B0503020204020204" charset="-122"/>
              <a:ea typeface="微软雅黑" panose="020B0503020204020204" charset="-122"/>
              <a:cs typeface="MingLiU-ExtB" panose="02020500000000000000" charset="-120"/>
              <a:sym typeface="+mn-ea"/>
            </a:endParaRPr>
          </a:p>
        </p:txBody>
      </p:sp>
      <p:pic>
        <p:nvPicPr>
          <p:cNvPr id="4" name="图片 3"/>
          <p:cNvPicPr>
            <a:picLocks noChangeAspect="1"/>
          </p:cNvPicPr>
          <p:nvPr/>
        </p:nvPicPr>
        <p:blipFill>
          <a:blip r:embed="rId2"/>
          <a:stretch>
            <a:fillRect/>
          </a:stretch>
        </p:blipFill>
        <p:spPr>
          <a:xfrm>
            <a:off x="1953895" y="1284605"/>
            <a:ext cx="3677285" cy="2199640"/>
          </a:xfrm>
          <a:prstGeom prst="round2DiagRect">
            <a:avLst/>
          </a:prstGeom>
        </p:spPr>
      </p:pic>
      <p:pic>
        <p:nvPicPr>
          <p:cNvPr id="8" name="图片 7"/>
          <p:cNvPicPr>
            <a:picLocks noChangeAspect="1"/>
          </p:cNvPicPr>
          <p:nvPr/>
        </p:nvPicPr>
        <p:blipFill>
          <a:blip r:embed="rId3"/>
          <a:srcRect l="13814" r="6552"/>
          <a:stretch>
            <a:fillRect/>
          </a:stretch>
        </p:blipFill>
        <p:spPr>
          <a:xfrm>
            <a:off x="6163310" y="3781425"/>
            <a:ext cx="3571240" cy="2039620"/>
          </a:xfrm>
          <a:prstGeom prst="round2DiagRect">
            <a:avLst/>
          </a:prstGeom>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dissolv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15"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0" name="组合 29"/>
          <p:cNvGrpSpPr/>
          <p:nvPr/>
        </p:nvGrpSpPr>
        <p:grpSpPr>
          <a:xfrm>
            <a:off x="1640205" y="1671320"/>
            <a:ext cx="8911590" cy="4084978"/>
            <a:chOff x="1061987" y="1994163"/>
            <a:chExt cx="4169575" cy="2869946"/>
          </a:xfrm>
        </p:grpSpPr>
        <p:sp>
          <p:nvSpPr>
            <p:cNvPr id="80" name="矩形 79"/>
            <p:cNvSpPr/>
            <p:nvPr/>
          </p:nvSpPr>
          <p:spPr>
            <a:xfrm rot="16200000">
              <a:off x="3648790" y="3545631"/>
              <a:ext cx="1720328" cy="37276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4" rIns="91430" bIns="45714" spcCol="0" rtlCol="0"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1" name="矩形 80"/>
            <p:cNvSpPr/>
            <p:nvPr/>
          </p:nvSpPr>
          <p:spPr>
            <a:xfrm rot="16200000">
              <a:off x="2915758" y="3570745"/>
              <a:ext cx="1668414" cy="37269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4" rIns="91430" bIns="45714" spcCol="0" rtlCol="0"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9" name="矩形 88"/>
            <p:cNvSpPr/>
            <p:nvPr/>
          </p:nvSpPr>
          <p:spPr>
            <a:xfrm rot="16200000">
              <a:off x="2022051" y="3410366"/>
              <a:ext cx="1981635" cy="3727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4" rIns="91430" bIns="45714" spcCol="0" rtlCol="0"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0" name="矩形 89"/>
            <p:cNvSpPr/>
            <p:nvPr/>
          </p:nvSpPr>
          <p:spPr>
            <a:xfrm rot="16200000">
              <a:off x="1630035" y="3803865"/>
              <a:ext cx="1202631" cy="37276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0" tIns="45714" rIns="91430" bIns="45714" spcCol="0" rtlCol="0"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6" name="TextBox 95"/>
            <p:cNvSpPr txBox="1"/>
            <p:nvPr/>
          </p:nvSpPr>
          <p:spPr>
            <a:xfrm>
              <a:off x="1988380" y="2915203"/>
              <a:ext cx="669579" cy="236001"/>
            </a:xfrm>
            <a:prstGeom prst="rect">
              <a:avLst/>
            </a:prstGeom>
            <a:noFill/>
          </p:spPr>
          <p:txBody>
            <a:bodyPr wrap="square" lIns="91430" tIns="45714" rIns="91430" bIns="45714"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13"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56%</a:t>
              </a:r>
              <a:endParaRPr kumimoji="0" lang="zh-CN" altLang="en-US" sz="1600" b="0" i="0" u="none" strike="noStrike" kern="1200" cap="none" spc="-113"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103" name="TextBox 102"/>
            <p:cNvSpPr txBox="1"/>
            <p:nvPr/>
          </p:nvSpPr>
          <p:spPr>
            <a:xfrm>
              <a:off x="3512306" y="2634258"/>
              <a:ext cx="669579" cy="257861"/>
            </a:xfrm>
            <a:prstGeom prst="rect">
              <a:avLst/>
            </a:prstGeom>
            <a:noFill/>
          </p:spPr>
          <p:txBody>
            <a:bodyPr wrap="square" lIns="91430" tIns="45714" rIns="91430" bIns="45714"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77%</a:t>
              </a:r>
              <a:endParaRPr kumimoji="0" lang="zh-CN" altLang="en-US"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04" name="TextBox 103"/>
            <p:cNvSpPr txBox="1"/>
            <p:nvPr/>
          </p:nvSpPr>
          <p:spPr>
            <a:xfrm>
              <a:off x="4309766" y="2411678"/>
              <a:ext cx="669579" cy="257861"/>
            </a:xfrm>
            <a:prstGeom prst="rect">
              <a:avLst/>
            </a:prstGeom>
            <a:noFill/>
          </p:spPr>
          <p:txBody>
            <a:bodyPr wrap="square" lIns="91430" tIns="45714" rIns="91430" bIns="45714"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43%</a:t>
              </a:r>
              <a:endParaRPr kumimoji="0" lang="zh-CN" altLang="en-US"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05" name="TextBox 104"/>
            <p:cNvSpPr txBox="1"/>
            <p:nvPr/>
          </p:nvSpPr>
          <p:spPr>
            <a:xfrm>
              <a:off x="2751607" y="2243684"/>
              <a:ext cx="669579" cy="236001"/>
            </a:xfrm>
            <a:prstGeom prst="rect">
              <a:avLst/>
            </a:prstGeom>
            <a:noFill/>
          </p:spPr>
          <p:txBody>
            <a:bodyPr wrap="square" lIns="91430" tIns="45714" rIns="91430" bIns="45714"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96%</a:t>
              </a:r>
              <a:endParaRPr kumimoji="0" lang="zh-CN" altLang="en-US" sz="16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48" name="TextBox 147"/>
            <p:cNvSpPr txBox="1"/>
            <p:nvPr/>
          </p:nvSpPr>
          <p:spPr>
            <a:xfrm>
              <a:off x="1989161" y="4663798"/>
              <a:ext cx="482378" cy="200311"/>
            </a:xfrm>
            <a:prstGeom prst="rect">
              <a:avLst/>
            </a:prstGeom>
            <a:noFill/>
          </p:spPr>
          <p:txBody>
            <a:bodyPr wrap="square" lIns="70557" tIns="35278" rIns="70557" bIns="35278" rtlCol="0">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添加内容</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49" name="TextBox 148"/>
            <p:cNvSpPr txBox="1"/>
            <p:nvPr/>
          </p:nvSpPr>
          <p:spPr>
            <a:xfrm>
              <a:off x="2826646" y="4663797"/>
              <a:ext cx="482378" cy="200311"/>
            </a:xfrm>
            <a:prstGeom prst="rect">
              <a:avLst/>
            </a:prstGeom>
            <a:noFill/>
          </p:spPr>
          <p:txBody>
            <a:bodyPr wrap="square" lIns="70557" tIns="35278" rIns="70557" bIns="35278" rtlCol="0">
              <a:spAutoFit/>
            </a:bodyPr>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400" noProof="0" dirty="0">
                  <a:ln>
                    <a:noFill/>
                  </a:ln>
                  <a:solidFill>
                    <a:prstClr val="black"/>
                  </a:solidFill>
                  <a:effectLst/>
                  <a:uLnTx/>
                  <a:uFillTx/>
                  <a:latin typeface="微软雅黑" panose="020B0503020204020204" charset="-122"/>
                  <a:ea typeface="微软雅黑" panose="020B0503020204020204" charset="-122"/>
                  <a:sym typeface="+mn-ea"/>
                </a:rPr>
                <a:t>添加内容</a:t>
              </a:r>
              <a:endParaRPr kumimoji="0" lang="zh-CN" altLang="en-US" sz="14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50" name="TextBox 149"/>
            <p:cNvSpPr txBox="1"/>
            <p:nvPr/>
          </p:nvSpPr>
          <p:spPr>
            <a:xfrm>
              <a:off x="3496225" y="4663797"/>
              <a:ext cx="482378" cy="200311"/>
            </a:xfrm>
            <a:prstGeom prst="rect">
              <a:avLst/>
            </a:prstGeom>
            <a:noFill/>
          </p:spPr>
          <p:txBody>
            <a:bodyPr wrap="square" lIns="70557" tIns="35278" rIns="70557" bIns="35278" rtlCol="0">
              <a:spAutoFit/>
            </a:bodyPr>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400" noProof="0" dirty="0">
                  <a:ln>
                    <a:noFill/>
                  </a:ln>
                  <a:solidFill>
                    <a:prstClr val="black"/>
                  </a:solidFill>
                  <a:effectLst/>
                  <a:uLnTx/>
                  <a:uFillTx/>
                  <a:latin typeface="微软雅黑" panose="020B0503020204020204" charset="-122"/>
                  <a:ea typeface="微软雅黑" panose="020B0503020204020204" charset="-122"/>
                  <a:sym typeface="+mn-ea"/>
                </a:rPr>
                <a:t>添加内容</a:t>
              </a:r>
              <a:endParaRPr kumimoji="0" lang="zh-CN" altLang="en-US" sz="11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51" name="TextBox 150"/>
            <p:cNvSpPr txBox="1"/>
            <p:nvPr/>
          </p:nvSpPr>
          <p:spPr>
            <a:xfrm>
              <a:off x="4309946" y="4663797"/>
              <a:ext cx="482378" cy="200311"/>
            </a:xfrm>
            <a:prstGeom prst="rect">
              <a:avLst/>
            </a:prstGeom>
            <a:noFill/>
          </p:spPr>
          <p:txBody>
            <a:bodyPr wrap="square" lIns="70557" tIns="35278" rIns="70557" bIns="35278" rtlCol="0">
              <a:spAutoFit/>
            </a:bodyPr>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400" noProof="0" dirty="0">
                  <a:ln>
                    <a:noFill/>
                  </a:ln>
                  <a:solidFill>
                    <a:prstClr val="black"/>
                  </a:solidFill>
                  <a:effectLst/>
                  <a:uLnTx/>
                  <a:uFillTx/>
                  <a:latin typeface="微软雅黑" panose="020B0503020204020204" charset="-122"/>
                  <a:ea typeface="微软雅黑" panose="020B0503020204020204" charset="-122"/>
                  <a:sym typeface="+mn-ea"/>
                </a:rPr>
                <a:t>添加内容</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grpSp>
          <p:nvGrpSpPr>
            <p:cNvPr id="31" name="组合 30"/>
            <p:cNvGrpSpPr/>
            <p:nvPr/>
          </p:nvGrpSpPr>
          <p:grpSpPr>
            <a:xfrm>
              <a:off x="1061987" y="1994163"/>
              <a:ext cx="4169575" cy="2597744"/>
              <a:chOff x="1061987" y="1994163"/>
              <a:chExt cx="4169575" cy="2597744"/>
            </a:xfrm>
          </p:grpSpPr>
          <p:cxnSp>
            <p:nvCxnSpPr>
              <p:cNvPr id="91" name="直接箭头连接符 90"/>
              <p:cNvCxnSpPr/>
              <p:nvPr/>
            </p:nvCxnSpPr>
            <p:spPr>
              <a:xfrm flipV="1">
                <a:off x="1650042" y="1994163"/>
                <a:ext cx="0" cy="259774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1610809" y="4591453"/>
                <a:ext cx="362075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061987" y="4318601"/>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100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2" name="TextBox 131"/>
              <p:cNvSpPr txBox="1"/>
              <p:nvPr/>
            </p:nvSpPr>
            <p:spPr>
              <a:xfrm>
                <a:off x="1061987" y="4109016"/>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200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3" name="TextBox 142"/>
              <p:cNvSpPr txBox="1"/>
              <p:nvPr/>
            </p:nvSpPr>
            <p:spPr>
              <a:xfrm>
                <a:off x="1061987" y="3871788"/>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300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4" name="TextBox 143"/>
              <p:cNvSpPr txBox="1"/>
              <p:nvPr/>
            </p:nvSpPr>
            <p:spPr>
              <a:xfrm>
                <a:off x="1061987" y="3634563"/>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400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5" name="TextBox 144"/>
              <p:cNvSpPr txBox="1"/>
              <p:nvPr/>
            </p:nvSpPr>
            <p:spPr>
              <a:xfrm>
                <a:off x="1061987" y="3397337"/>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500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6" name="TextBox 145"/>
              <p:cNvSpPr txBox="1"/>
              <p:nvPr/>
            </p:nvSpPr>
            <p:spPr>
              <a:xfrm>
                <a:off x="1061987" y="3160109"/>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600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7" name="TextBox 146"/>
              <p:cNvSpPr txBox="1"/>
              <p:nvPr/>
            </p:nvSpPr>
            <p:spPr>
              <a:xfrm>
                <a:off x="1061987" y="2922884"/>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700</a:t>
                </a:r>
                <a:endParaRPr kumimoji="0" lang="zh-CN" altLang="en-US" sz="11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80" name="TextBox 179"/>
              <p:cNvSpPr txBox="1"/>
              <p:nvPr/>
            </p:nvSpPr>
            <p:spPr>
              <a:xfrm>
                <a:off x="1061987" y="2695449"/>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800</a:t>
                </a:r>
                <a:endParaRPr kumimoji="0" lang="zh-CN" altLang="en-US"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81" name="TextBox 180"/>
              <p:cNvSpPr txBox="1"/>
              <p:nvPr/>
            </p:nvSpPr>
            <p:spPr>
              <a:xfrm>
                <a:off x="1061987" y="2516281"/>
                <a:ext cx="40659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900</a:t>
                </a:r>
                <a:endParaRPr kumimoji="0" lang="zh-CN" altLang="en-US"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82" name="TextBox 181"/>
              <p:cNvSpPr txBox="1"/>
              <p:nvPr/>
            </p:nvSpPr>
            <p:spPr>
              <a:xfrm>
                <a:off x="1061987" y="2326314"/>
                <a:ext cx="488207" cy="167743"/>
              </a:xfrm>
              <a:prstGeom prst="rect">
                <a:avLst/>
              </a:prstGeom>
              <a:noFill/>
            </p:spPr>
            <p:txBody>
              <a:bodyPr wrap="square" lIns="70557" tIns="35278" rIns="70557" bIns="35278" rtlCol="0">
                <a:spAutoFit/>
              </a:bodyPr>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1000</a:t>
                </a:r>
                <a:endParaRPr kumimoji="0" lang="zh-CN" altLang="en-US" sz="11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06" name="Line 6"/>
              <p:cNvSpPr>
                <a:spLocks noChangeShapeType="1"/>
              </p:cNvSpPr>
              <p:nvPr/>
            </p:nvSpPr>
            <p:spPr bwMode="auto">
              <a:xfrm>
                <a:off x="1396955" y="3081174"/>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7" name="Line 7"/>
              <p:cNvSpPr>
                <a:spLocks noChangeShapeType="1"/>
              </p:cNvSpPr>
              <p:nvPr/>
            </p:nvSpPr>
            <p:spPr bwMode="auto">
              <a:xfrm>
                <a:off x="1381674" y="3293473"/>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8" name="Line 8"/>
              <p:cNvSpPr>
                <a:spLocks noChangeShapeType="1"/>
              </p:cNvSpPr>
              <p:nvPr/>
            </p:nvSpPr>
            <p:spPr bwMode="auto">
              <a:xfrm>
                <a:off x="1396955" y="3534805"/>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9" name="Line 9"/>
              <p:cNvSpPr>
                <a:spLocks noChangeShapeType="1"/>
              </p:cNvSpPr>
              <p:nvPr/>
            </p:nvSpPr>
            <p:spPr bwMode="auto">
              <a:xfrm>
                <a:off x="1396955" y="3757558"/>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0" name="Line 10"/>
              <p:cNvSpPr>
                <a:spLocks noChangeShapeType="1"/>
              </p:cNvSpPr>
              <p:nvPr/>
            </p:nvSpPr>
            <p:spPr bwMode="auto">
              <a:xfrm>
                <a:off x="1396955" y="3993837"/>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1" name="Line 11"/>
              <p:cNvSpPr>
                <a:spLocks noChangeShapeType="1"/>
              </p:cNvSpPr>
              <p:nvPr/>
            </p:nvSpPr>
            <p:spPr bwMode="auto">
              <a:xfrm>
                <a:off x="1396955" y="4223352"/>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1" name="Line 12"/>
              <p:cNvSpPr>
                <a:spLocks noChangeShapeType="1"/>
              </p:cNvSpPr>
              <p:nvPr/>
            </p:nvSpPr>
            <p:spPr bwMode="auto">
              <a:xfrm>
                <a:off x="1396955" y="4426304"/>
                <a:ext cx="369119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7" name="Line 10"/>
              <p:cNvSpPr>
                <a:spLocks noChangeShapeType="1"/>
              </p:cNvSpPr>
              <p:nvPr/>
            </p:nvSpPr>
            <p:spPr bwMode="auto">
              <a:xfrm>
                <a:off x="1540366" y="2411492"/>
                <a:ext cx="3547788"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8" name="Line 11"/>
              <p:cNvSpPr>
                <a:spLocks noChangeShapeType="1"/>
              </p:cNvSpPr>
              <p:nvPr/>
            </p:nvSpPr>
            <p:spPr bwMode="auto">
              <a:xfrm>
                <a:off x="1524682" y="2634245"/>
                <a:ext cx="3547787"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9" name="Line 12"/>
              <p:cNvSpPr>
                <a:spLocks noChangeShapeType="1"/>
              </p:cNvSpPr>
              <p:nvPr/>
            </p:nvSpPr>
            <p:spPr bwMode="auto">
              <a:xfrm>
                <a:off x="1509073" y="2843960"/>
                <a:ext cx="3579080"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83" name="Line 10"/>
              <p:cNvSpPr>
                <a:spLocks noChangeShapeType="1"/>
              </p:cNvSpPr>
              <p:nvPr/>
            </p:nvSpPr>
            <p:spPr bwMode="auto">
              <a:xfrm>
                <a:off x="1540366" y="2172083"/>
                <a:ext cx="3547788" cy="0"/>
              </a:xfrm>
              <a:prstGeom prst="line">
                <a:avLst/>
              </a:prstGeom>
              <a:noFill/>
              <a:ln w="5" cap="flat">
                <a:solidFill>
                  <a:schemeClr val="bg1">
                    <a:lumMod val="50000"/>
                    <a:alpha val="25000"/>
                  </a:schemeClr>
                </a:solidFill>
                <a:prstDash val="solid"/>
                <a:miter lim="800000"/>
              </a:ln>
              <a:extLst>
                <a:ext uri="{909E8E84-426E-40DD-AFC4-6F175D3DCCD1}">
                  <a14:hiddenFill xmlns:a14="http://schemas.microsoft.com/office/drawing/2010/main">
                    <a:noFill/>
                  </a14:hiddenFill>
                </a:ext>
              </a:extLst>
            </p:spPr>
            <p:txBody>
              <a:bodyPr vert="horz" wrap="square" lIns="70557" tIns="35278" rIns="70557" bIns="35278" numCol="1" anchor="t" anchorCtr="0" compatLnSpc="1"/>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sp>
        <p:nvSpPr>
          <p:cNvPr id="5" name="TextBox 3"/>
          <p:cNvSpPr txBox="1"/>
          <p:nvPr/>
        </p:nvSpPr>
        <p:spPr>
          <a:xfrm>
            <a:off x="2634391" y="2574945"/>
            <a:ext cx="6922770" cy="767080"/>
          </a:xfrm>
          <a:prstGeom prst="rect">
            <a:avLst/>
          </a:prstGeom>
          <a:noFill/>
        </p:spPr>
        <p:txBody>
          <a:bodyPr wrap="none" lIns="91428" tIns="45713" rIns="91428" bIns="45713" rtlCol="0">
            <a:spAutoFit/>
          </a:bodyPr>
          <a:p>
            <a:pPr algn="ctr"/>
            <a:r>
              <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rPr>
              <a:t>第三部分    单击添加标题</a:t>
            </a:r>
            <a:endPar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7" name="组合 6"/>
          <p:cNvGrpSpPr/>
          <p:nvPr/>
        </p:nvGrpSpPr>
        <p:grpSpPr>
          <a:xfrm>
            <a:off x="1078230" y="1228090"/>
            <a:ext cx="10035540" cy="4208780"/>
            <a:chOff x="1698" y="1934"/>
            <a:chExt cx="15804" cy="6628"/>
          </a:xfrm>
        </p:grpSpPr>
        <p:pic>
          <p:nvPicPr>
            <p:cNvPr id="2" name="图片 1"/>
            <p:cNvPicPr>
              <a:picLocks noChangeAspect="1"/>
            </p:cNvPicPr>
            <p:nvPr/>
          </p:nvPicPr>
          <p:blipFill>
            <a:blip r:embed="rId2"/>
            <a:srcRect t="5487" b="34393"/>
            <a:stretch>
              <a:fillRect/>
            </a:stretch>
          </p:blipFill>
          <p:spPr>
            <a:xfrm>
              <a:off x="2895" y="2632"/>
              <a:ext cx="4121" cy="3057"/>
            </a:xfrm>
            <a:prstGeom prst="roundRect">
              <a:avLst/>
            </a:prstGeom>
          </p:spPr>
        </p:pic>
        <p:pic>
          <p:nvPicPr>
            <p:cNvPr id="5" name="图片 4"/>
            <p:cNvPicPr>
              <a:picLocks noChangeAspect="1"/>
            </p:cNvPicPr>
            <p:nvPr/>
          </p:nvPicPr>
          <p:blipFill>
            <a:blip r:embed="rId2"/>
            <a:srcRect t="5487" b="34393"/>
            <a:stretch>
              <a:fillRect/>
            </a:stretch>
          </p:blipFill>
          <p:spPr>
            <a:xfrm>
              <a:off x="8074" y="5243"/>
              <a:ext cx="4121" cy="3057"/>
            </a:xfrm>
            <a:prstGeom prst="roundRect">
              <a:avLst/>
            </a:prstGeom>
          </p:spPr>
        </p:pic>
        <p:pic>
          <p:nvPicPr>
            <p:cNvPr id="6" name="图片 5"/>
            <p:cNvPicPr>
              <a:picLocks noChangeAspect="1"/>
            </p:cNvPicPr>
            <p:nvPr/>
          </p:nvPicPr>
          <p:blipFill>
            <a:blip r:embed="rId2"/>
            <a:srcRect t="5487" b="34393"/>
            <a:stretch>
              <a:fillRect/>
            </a:stretch>
          </p:blipFill>
          <p:spPr>
            <a:xfrm>
              <a:off x="13086" y="1934"/>
              <a:ext cx="4121" cy="3057"/>
            </a:xfrm>
            <a:prstGeom prst="roundRect">
              <a:avLst/>
            </a:prstGeom>
          </p:spPr>
        </p:pic>
        <p:grpSp>
          <p:nvGrpSpPr>
            <p:cNvPr id="3" name="组合 2"/>
            <p:cNvGrpSpPr/>
            <p:nvPr/>
          </p:nvGrpSpPr>
          <p:grpSpPr>
            <a:xfrm rot="0">
              <a:off x="1698" y="2894"/>
              <a:ext cx="15804" cy="5669"/>
              <a:chOff x="529" y="2143"/>
              <a:chExt cx="12881" cy="4412"/>
            </a:xfrm>
          </p:grpSpPr>
          <p:sp>
            <p:nvSpPr>
              <p:cNvPr id="72" name="椭圆 71"/>
              <p:cNvSpPr/>
              <p:nvPr/>
            </p:nvSpPr>
            <p:spPr>
              <a:xfrm>
                <a:off x="529" y="3775"/>
                <a:ext cx="1274" cy="1225"/>
              </a:xfrm>
              <a:prstGeom prst="ellipse">
                <a:avLst/>
              </a:prstGeom>
              <a:gradFill>
                <a:gsLst>
                  <a:gs pos="100000">
                    <a:schemeClr val="accent1"/>
                  </a:gs>
                  <a:gs pos="100000">
                    <a:srgbClr val="034373"/>
                  </a:gs>
                </a:gsLst>
                <a:lin ang="5400000" scaled="0"/>
              </a:gradFill>
              <a:ln w="28575" cap="flat" cmpd="sng" algn="ctr">
                <a:solidFill>
                  <a:schemeClr val="bg1"/>
                </a:solidFill>
                <a:prstDash val="solid"/>
                <a:miter lim="800000"/>
              </a:ln>
              <a:effectLst>
                <a:outerShdw blurRad="101600" dist="38100" dir="2700000" algn="tl" rotWithShape="0">
                  <a:prstClr val="black">
                    <a:alpha val="30000"/>
                  </a:prstClr>
                </a:outerShdw>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73" name="文本框 72"/>
              <p:cNvSpPr txBox="1"/>
              <p:nvPr/>
            </p:nvSpPr>
            <p:spPr>
              <a:xfrm>
                <a:off x="530" y="3935"/>
                <a:ext cx="1273" cy="960"/>
              </a:xfrm>
              <a:prstGeom prst="rect">
                <a:avLst/>
              </a:prstGeom>
              <a:noFill/>
              <a:effectLst/>
            </p:spPr>
            <p:txBody>
              <a:bodyPr wrap="square" rtlCol="0">
                <a:spAutoFit/>
              </a:bodyPr>
              <a:p>
                <a:pPr algn="ctr" defTabSz="685800"/>
                <a:r>
                  <a:rPr lang="en-US" altLang="zh-CN" sz="4500" b="1" dirty="0">
                    <a:solidFill>
                      <a:schemeClr val="bg1"/>
                    </a:solidFill>
                    <a:latin typeface="微软雅黑" panose="020B0503020204020204" charset="-122"/>
                    <a:ea typeface="微软雅黑" panose="020B0503020204020204" charset="-122"/>
                  </a:rPr>
                  <a:t>01</a:t>
                </a:r>
                <a:endParaRPr lang="zh-CN" altLang="en-US" sz="4500" b="1" dirty="0">
                  <a:solidFill>
                    <a:schemeClr val="bg1"/>
                  </a:solidFill>
                  <a:latin typeface="微软雅黑" panose="020B0503020204020204" charset="-122"/>
                  <a:ea typeface="微软雅黑" panose="020B0503020204020204" charset="-122"/>
                </a:endParaRPr>
              </a:p>
            </p:txBody>
          </p:sp>
          <p:grpSp>
            <p:nvGrpSpPr>
              <p:cNvPr id="4" name="组合 3"/>
              <p:cNvGrpSpPr/>
              <p:nvPr/>
            </p:nvGrpSpPr>
            <p:grpSpPr>
              <a:xfrm>
                <a:off x="1505" y="2143"/>
                <a:ext cx="11905" cy="4412"/>
                <a:chOff x="1505" y="2143"/>
                <a:chExt cx="11905" cy="4412"/>
              </a:xfrm>
            </p:grpSpPr>
            <p:sp>
              <p:nvSpPr>
                <p:cNvPr id="8" name="椭圆 7"/>
                <p:cNvSpPr/>
                <p:nvPr/>
              </p:nvSpPr>
              <p:spPr>
                <a:xfrm>
                  <a:off x="4937" y="3436"/>
                  <a:ext cx="1299" cy="1286"/>
                </a:xfrm>
                <a:prstGeom prst="ellipse">
                  <a:avLst/>
                </a:prstGeom>
                <a:gradFill>
                  <a:gsLst>
                    <a:gs pos="100000">
                      <a:schemeClr val="accent1"/>
                    </a:gs>
                    <a:gs pos="100000">
                      <a:srgbClr val="034373"/>
                    </a:gs>
                  </a:gsLst>
                  <a:lin ang="5400000" scaled="0"/>
                </a:gradFill>
                <a:ln w="28575" cap="flat" cmpd="sng" algn="ctr">
                  <a:solidFill>
                    <a:schemeClr val="bg1"/>
                  </a:solidFill>
                  <a:prstDash val="solid"/>
                  <a:miter lim="800000"/>
                </a:ln>
                <a:effectLst>
                  <a:outerShdw blurRad="101600" dist="38100" dir="2700000" algn="tl" rotWithShape="0">
                    <a:prstClr val="black">
                      <a:alpha val="30000"/>
                    </a:prstClr>
                  </a:outerShdw>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文本框 9"/>
                <p:cNvSpPr txBox="1"/>
                <p:nvPr/>
              </p:nvSpPr>
              <p:spPr>
                <a:xfrm>
                  <a:off x="4863" y="3580"/>
                  <a:ext cx="1412" cy="960"/>
                </a:xfrm>
                <a:prstGeom prst="rect">
                  <a:avLst/>
                </a:prstGeom>
                <a:noFill/>
                <a:effectLst/>
              </p:spPr>
              <p:txBody>
                <a:bodyPr wrap="square" rtlCol="0">
                  <a:spAutoFit/>
                </a:bodyPr>
                <a:p>
                  <a:pPr algn="ctr" defTabSz="685800"/>
                  <a:r>
                    <a:rPr lang="en-US" altLang="zh-CN" sz="4500" b="1">
                      <a:solidFill>
                        <a:schemeClr val="bg1"/>
                      </a:solidFill>
                      <a:latin typeface="微软雅黑" panose="020B0503020204020204" charset="-122"/>
                      <a:ea typeface="微软雅黑" panose="020B0503020204020204" charset="-122"/>
                    </a:rPr>
                    <a:t>02</a:t>
                  </a:r>
                  <a:endParaRPr lang="zh-CN" altLang="en-US" sz="4500" b="1" dirty="0">
                    <a:solidFill>
                      <a:schemeClr val="bg1"/>
                    </a:solidFill>
                    <a:latin typeface="微软雅黑" panose="020B0503020204020204" charset="-122"/>
                    <a:ea typeface="微软雅黑" panose="020B0503020204020204" charset="-122"/>
                  </a:endParaRPr>
                </a:p>
              </p:txBody>
            </p:sp>
            <p:sp>
              <p:nvSpPr>
                <p:cNvPr id="11" name="椭圆 10"/>
                <p:cNvSpPr/>
                <p:nvPr/>
              </p:nvSpPr>
              <p:spPr>
                <a:xfrm>
                  <a:off x="9225" y="3562"/>
                  <a:ext cx="1332" cy="1287"/>
                </a:xfrm>
                <a:prstGeom prst="ellipse">
                  <a:avLst/>
                </a:prstGeom>
                <a:gradFill>
                  <a:gsLst>
                    <a:gs pos="99000">
                      <a:schemeClr val="accent1"/>
                    </a:gs>
                    <a:gs pos="100000">
                      <a:srgbClr val="034373"/>
                    </a:gs>
                  </a:gsLst>
                  <a:lin ang="5400000" scaled="0"/>
                </a:gradFill>
                <a:ln w="28575" cap="flat" cmpd="sng" algn="ctr">
                  <a:solidFill>
                    <a:schemeClr val="bg1"/>
                  </a:solidFill>
                  <a:prstDash val="solid"/>
                  <a:miter lim="800000"/>
                </a:ln>
                <a:effectLst>
                  <a:outerShdw blurRad="101600" dist="38100" dir="2700000" algn="tl" rotWithShape="0">
                    <a:prstClr val="black">
                      <a:alpha val="30000"/>
                    </a:prstClr>
                  </a:outerShdw>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3" name="文本框 12"/>
                <p:cNvSpPr txBox="1"/>
                <p:nvPr/>
              </p:nvSpPr>
              <p:spPr>
                <a:xfrm>
                  <a:off x="9225" y="3774"/>
                  <a:ext cx="1412" cy="960"/>
                </a:xfrm>
                <a:prstGeom prst="rect">
                  <a:avLst/>
                </a:prstGeom>
                <a:noFill/>
                <a:effectLst/>
              </p:spPr>
              <p:txBody>
                <a:bodyPr wrap="square" rtlCol="0">
                  <a:spAutoFit/>
                </a:bodyPr>
                <a:p>
                  <a:pPr algn="ctr" defTabSz="685800"/>
                  <a:r>
                    <a:rPr lang="en-US" altLang="zh-CN" sz="4500" b="1" dirty="0">
                      <a:solidFill>
                        <a:schemeClr val="bg1"/>
                      </a:solidFill>
                      <a:latin typeface="微软雅黑" panose="020B0503020204020204" charset="-122"/>
                      <a:ea typeface="微软雅黑" panose="020B0503020204020204" charset="-122"/>
                    </a:rPr>
                    <a:t>03</a:t>
                  </a:r>
                  <a:endParaRPr lang="zh-CN" altLang="en-US" sz="4500" b="1" dirty="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1505" y="4792"/>
                  <a:ext cx="2773" cy="1763"/>
                </a:xfrm>
                <a:prstGeom prst="rect">
                  <a:avLst/>
                </a:prstGeom>
                <a:noFill/>
              </p:spPr>
              <p:txBody>
                <a:bodyPr wrap="square" rtlCol="0">
                  <a:spAutoFit/>
                </a:bodyPr>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sym typeface="+mn-ea"/>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30000"/>
                    </a:lnSpc>
                  </a:pPr>
                  <a:endParaRPr lang="zh-CN" altLang="en-US" sz="1200" dirty="0">
                    <a:solidFill>
                      <a:prstClr val="black">
                        <a:lumMod val="75000"/>
                        <a:lumOff val="25000"/>
                      </a:prstClr>
                    </a:solidFill>
                    <a:latin typeface="微软雅黑" panose="020B0503020204020204" charset="-122"/>
                    <a:ea typeface="微软雅黑" panose="020B0503020204020204" charset="-122"/>
                  </a:endParaRPr>
                </a:p>
              </p:txBody>
            </p:sp>
            <p:sp>
              <p:nvSpPr>
                <p:cNvPr id="36" name="文本框 35"/>
                <p:cNvSpPr txBox="1"/>
                <p:nvPr/>
              </p:nvSpPr>
              <p:spPr>
                <a:xfrm>
                  <a:off x="6312" y="2143"/>
                  <a:ext cx="2773" cy="1763"/>
                </a:xfrm>
                <a:prstGeom prst="rect">
                  <a:avLst/>
                </a:prstGeom>
                <a:noFill/>
              </p:spPr>
              <p:txBody>
                <a:bodyPr wrap="square" rtlCol="0">
                  <a:spAutoFit/>
                </a:bodyPr>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sym typeface="+mn-ea"/>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30000"/>
                    </a:lnSpc>
                  </a:pPr>
                  <a:endParaRPr lang="zh-CN" altLang="en-US" sz="1200" dirty="0">
                    <a:solidFill>
                      <a:prstClr val="black">
                        <a:lumMod val="75000"/>
                        <a:lumOff val="25000"/>
                      </a:prstClr>
                    </a:solidFill>
                    <a:latin typeface="微软雅黑" panose="020B0503020204020204" charset="-122"/>
                    <a:ea typeface="微软雅黑" panose="020B0503020204020204" charset="-122"/>
                  </a:endParaRPr>
                </a:p>
              </p:txBody>
            </p:sp>
            <p:sp>
              <p:nvSpPr>
                <p:cNvPr id="37" name="文本框 36"/>
                <p:cNvSpPr txBox="1"/>
                <p:nvPr/>
              </p:nvSpPr>
              <p:spPr>
                <a:xfrm>
                  <a:off x="10637" y="4587"/>
                  <a:ext cx="2773" cy="1763"/>
                </a:xfrm>
                <a:prstGeom prst="rect">
                  <a:avLst/>
                </a:prstGeom>
                <a:noFill/>
              </p:spPr>
              <p:txBody>
                <a:bodyPr wrap="square" rtlCol="0">
                  <a:spAutoFit/>
                </a:bodyPr>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50000"/>
                    </a:lnSpc>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单击添加内容单击添加内容</a:t>
                  </a:r>
                  <a:endParaRPr lang="zh-CN" altLang="en-US" sz="1200" dirty="0">
                    <a:solidFill>
                      <a:prstClr val="black">
                        <a:lumMod val="75000"/>
                        <a:lumOff val="25000"/>
                      </a:prstClr>
                    </a:solidFill>
                    <a:latin typeface="微软雅黑" panose="020B0503020204020204" charset="-122"/>
                    <a:ea typeface="微软雅黑" panose="020B0503020204020204" charset="-122"/>
                  </a:endParaRPr>
                </a:p>
                <a:p>
                  <a:pPr defTabSz="685800">
                    <a:lnSpc>
                      <a:spcPct val="130000"/>
                    </a:lnSpc>
                  </a:pPr>
                  <a:endParaRPr lang="zh-CN" altLang="en-US" sz="1200" dirty="0">
                    <a:solidFill>
                      <a:prstClr val="black">
                        <a:lumMod val="75000"/>
                        <a:lumOff val="25000"/>
                      </a:prstClr>
                    </a:solidFill>
                    <a:latin typeface="微软雅黑" panose="020B0503020204020204" charset="-122"/>
                    <a:ea typeface="微软雅黑" panose="020B050302020402020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 name="组合 2"/>
          <p:cNvGrpSpPr/>
          <p:nvPr/>
        </p:nvGrpSpPr>
        <p:grpSpPr>
          <a:xfrm>
            <a:off x="6276975" y="1807210"/>
            <a:ext cx="4353788" cy="3239393"/>
            <a:chOff x="8870" y="2978"/>
            <a:chExt cx="7966" cy="5685"/>
          </a:xfrm>
        </p:grpSpPr>
        <p:sp>
          <p:nvSpPr>
            <p:cNvPr id="12" name="Freeform 6"/>
            <p:cNvSpPr/>
            <p:nvPr/>
          </p:nvSpPr>
          <p:spPr bwMode="auto">
            <a:xfrm>
              <a:off x="9088" y="4210"/>
              <a:ext cx="1033" cy="1065"/>
            </a:xfrm>
            <a:custGeom>
              <a:avLst/>
              <a:gdLst>
                <a:gd name="T0" fmla="*/ 173 w 173"/>
                <a:gd name="T1" fmla="*/ 0 h 180"/>
                <a:gd name="T2" fmla="*/ 173 w 173"/>
                <a:gd name="T3" fmla="*/ 180 h 180"/>
                <a:gd name="T4" fmla="*/ 0 w 173"/>
                <a:gd name="T5" fmla="*/ 180 h 180"/>
                <a:gd name="T6" fmla="*/ 0 w 173"/>
                <a:gd name="T7" fmla="*/ 0 h 180"/>
                <a:gd name="T8" fmla="*/ 173 w 173"/>
                <a:gd name="T9" fmla="*/ 0 h 180"/>
              </a:gdLst>
              <a:ahLst/>
              <a:cxnLst>
                <a:cxn ang="0">
                  <a:pos x="T0" y="T1"/>
                </a:cxn>
                <a:cxn ang="0">
                  <a:pos x="T2" y="T3"/>
                </a:cxn>
                <a:cxn ang="0">
                  <a:pos x="T4" y="T5"/>
                </a:cxn>
                <a:cxn ang="0">
                  <a:pos x="T6" y="T7"/>
                </a:cxn>
                <a:cxn ang="0">
                  <a:pos x="T8" y="T9"/>
                </a:cxn>
              </a:cxnLst>
              <a:rect l="0" t="0" r="r" b="b"/>
              <a:pathLst>
                <a:path w="173" h="180">
                  <a:moveTo>
                    <a:pt x="173" y="0"/>
                  </a:moveTo>
                  <a:cubicBezTo>
                    <a:pt x="109" y="64"/>
                    <a:pt x="109" y="117"/>
                    <a:pt x="173" y="180"/>
                  </a:cubicBezTo>
                  <a:cubicBezTo>
                    <a:pt x="0" y="180"/>
                    <a:pt x="0" y="180"/>
                    <a:pt x="0" y="180"/>
                  </a:cubicBezTo>
                  <a:cubicBezTo>
                    <a:pt x="63" y="117"/>
                    <a:pt x="63" y="64"/>
                    <a:pt x="0" y="0"/>
                  </a:cubicBezTo>
                  <a:lnTo>
                    <a:pt x="173" y="0"/>
                  </a:lnTo>
                  <a:close/>
                </a:path>
              </a:pathLst>
            </a:custGeom>
            <a:solidFill>
              <a:srgbClr val="6EADA7"/>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3" name="Freeform 7"/>
            <p:cNvSpPr/>
            <p:nvPr/>
          </p:nvSpPr>
          <p:spPr bwMode="auto">
            <a:xfrm>
              <a:off x="9088" y="6300"/>
              <a:ext cx="1033" cy="1065"/>
            </a:xfrm>
            <a:custGeom>
              <a:avLst/>
              <a:gdLst>
                <a:gd name="T0" fmla="*/ 173 w 173"/>
                <a:gd name="T1" fmla="*/ 0 h 180"/>
                <a:gd name="T2" fmla="*/ 173 w 173"/>
                <a:gd name="T3" fmla="*/ 180 h 180"/>
                <a:gd name="T4" fmla="*/ 0 w 173"/>
                <a:gd name="T5" fmla="*/ 180 h 180"/>
                <a:gd name="T6" fmla="*/ 0 w 173"/>
                <a:gd name="T7" fmla="*/ 0 h 180"/>
                <a:gd name="T8" fmla="*/ 173 w 173"/>
                <a:gd name="T9" fmla="*/ 0 h 180"/>
              </a:gdLst>
              <a:ahLst/>
              <a:cxnLst>
                <a:cxn ang="0">
                  <a:pos x="T0" y="T1"/>
                </a:cxn>
                <a:cxn ang="0">
                  <a:pos x="T2" y="T3"/>
                </a:cxn>
                <a:cxn ang="0">
                  <a:pos x="T4" y="T5"/>
                </a:cxn>
                <a:cxn ang="0">
                  <a:pos x="T6" y="T7"/>
                </a:cxn>
                <a:cxn ang="0">
                  <a:pos x="T8" y="T9"/>
                </a:cxn>
              </a:cxnLst>
              <a:rect l="0" t="0" r="r" b="b"/>
              <a:pathLst>
                <a:path w="173" h="180">
                  <a:moveTo>
                    <a:pt x="173" y="0"/>
                  </a:moveTo>
                  <a:cubicBezTo>
                    <a:pt x="109" y="64"/>
                    <a:pt x="109" y="116"/>
                    <a:pt x="173" y="180"/>
                  </a:cubicBezTo>
                  <a:cubicBezTo>
                    <a:pt x="0" y="180"/>
                    <a:pt x="0" y="180"/>
                    <a:pt x="0" y="180"/>
                  </a:cubicBezTo>
                  <a:cubicBezTo>
                    <a:pt x="63" y="116"/>
                    <a:pt x="63" y="64"/>
                    <a:pt x="0" y="0"/>
                  </a:cubicBezTo>
                  <a:lnTo>
                    <a:pt x="173" y="0"/>
                  </a:lnTo>
                  <a:close/>
                </a:path>
              </a:pathLst>
            </a:custGeom>
            <a:solidFill>
              <a:srgbClr val="EB8628"/>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4" name="Oval 9"/>
            <p:cNvSpPr>
              <a:spLocks noChangeArrowheads="1"/>
            </p:cNvSpPr>
            <p:nvPr/>
          </p:nvSpPr>
          <p:spPr bwMode="auto">
            <a:xfrm>
              <a:off x="8870" y="2978"/>
              <a:ext cx="1460" cy="1445"/>
            </a:xfrm>
            <a:prstGeom prst="ellipse">
              <a:avLst/>
            </a:prstGeom>
            <a:solidFill>
              <a:srgbClr val="B5213B"/>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5" name="Oval 10"/>
            <p:cNvSpPr>
              <a:spLocks noChangeArrowheads="1"/>
            </p:cNvSpPr>
            <p:nvPr/>
          </p:nvSpPr>
          <p:spPr bwMode="auto">
            <a:xfrm>
              <a:off x="8870" y="5063"/>
              <a:ext cx="1460" cy="1450"/>
            </a:xfrm>
            <a:prstGeom prst="ellipse">
              <a:avLst/>
            </a:prstGeom>
            <a:solidFill>
              <a:srgbClr val="6EADA7"/>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6" name="Oval 11"/>
            <p:cNvSpPr>
              <a:spLocks noChangeArrowheads="1"/>
            </p:cNvSpPr>
            <p:nvPr/>
          </p:nvSpPr>
          <p:spPr bwMode="auto">
            <a:xfrm>
              <a:off x="8870" y="7150"/>
              <a:ext cx="1460" cy="1453"/>
            </a:xfrm>
            <a:prstGeom prst="ellipse">
              <a:avLst/>
            </a:prstGeom>
            <a:solidFill>
              <a:srgbClr val="EB8628"/>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7" name="Oval 13"/>
            <p:cNvSpPr>
              <a:spLocks noChangeArrowheads="1"/>
            </p:cNvSpPr>
            <p:nvPr/>
          </p:nvSpPr>
          <p:spPr bwMode="auto">
            <a:xfrm>
              <a:off x="8990" y="3098"/>
              <a:ext cx="1220" cy="1208"/>
            </a:xfrm>
            <a:prstGeom prst="ellipse">
              <a:avLst/>
            </a:prstGeom>
            <a:solidFill>
              <a:schemeClr val="bg1">
                <a:lumMod val="95000"/>
              </a:schemeClr>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8" name="Oval 14"/>
            <p:cNvSpPr>
              <a:spLocks noChangeArrowheads="1"/>
            </p:cNvSpPr>
            <p:nvPr/>
          </p:nvSpPr>
          <p:spPr bwMode="auto">
            <a:xfrm>
              <a:off x="8990" y="5185"/>
              <a:ext cx="1220" cy="1203"/>
            </a:xfrm>
            <a:prstGeom prst="ellipse">
              <a:avLst/>
            </a:prstGeom>
            <a:solidFill>
              <a:schemeClr val="bg1"/>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9" name="Oval 15"/>
            <p:cNvSpPr>
              <a:spLocks noChangeArrowheads="1"/>
            </p:cNvSpPr>
            <p:nvPr/>
          </p:nvSpPr>
          <p:spPr bwMode="auto">
            <a:xfrm>
              <a:off x="8990" y="7270"/>
              <a:ext cx="1220" cy="1208"/>
            </a:xfrm>
            <a:prstGeom prst="ellipse">
              <a:avLst/>
            </a:prstGeom>
            <a:solidFill>
              <a:schemeClr val="bg1"/>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grpSp>
          <p:nvGrpSpPr>
            <p:cNvPr id="6" name="组合 5"/>
            <p:cNvGrpSpPr/>
            <p:nvPr/>
          </p:nvGrpSpPr>
          <p:grpSpPr>
            <a:xfrm>
              <a:off x="9350" y="7583"/>
              <a:ext cx="543" cy="540"/>
              <a:chOff x="5937250" y="5538788"/>
              <a:chExt cx="344488" cy="342901"/>
            </a:xfrm>
            <a:solidFill>
              <a:srgbClr val="ED7616"/>
            </a:solidFill>
          </p:grpSpPr>
          <p:sp>
            <p:nvSpPr>
              <p:cNvPr id="21" name="Freeform 16"/>
              <p:cNvSpPr/>
              <p:nvPr/>
            </p:nvSpPr>
            <p:spPr bwMode="auto">
              <a:xfrm>
                <a:off x="6005513" y="5637213"/>
                <a:ext cx="177800" cy="176213"/>
              </a:xfrm>
              <a:custGeom>
                <a:avLst/>
                <a:gdLst>
                  <a:gd name="T0" fmla="*/ 40 w 47"/>
                  <a:gd name="T1" fmla="*/ 24 h 47"/>
                  <a:gd name="T2" fmla="*/ 24 w 47"/>
                  <a:gd name="T3" fmla="*/ 40 h 47"/>
                  <a:gd name="T4" fmla="*/ 8 w 47"/>
                  <a:gd name="T5" fmla="*/ 24 h 47"/>
                  <a:gd name="T6" fmla="*/ 24 w 47"/>
                  <a:gd name="T7" fmla="*/ 8 h 47"/>
                  <a:gd name="T8" fmla="*/ 32 w 47"/>
                  <a:gd name="T9" fmla="*/ 10 h 47"/>
                  <a:gd name="T10" fmla="*/ 38 w 47"/>
                  <a:gd name="T11" fmla="*/ 5 h 47"/>
                  <a:gd name="T12" fmla="*/ 24 w 47"/>
                  <a:gd name="T13" fmla="*/ 0 h 47"/>
                  <a:gd name="T14" fmla="*/ 0 w 47"/>
                  <a:gd name="T15" fmla="*/ 24 h 47"/>
                  <a:gd name="T16" fmla="*/ 24 w 47"/>
                  <a:gd name="T17" fmla="*/ 47 h 47"/>
                  <a:gd name="T18" fmla="*/ 47 w 47"/>
                  <a:gd name="T19" fmla="*/ 24 h 47"/>
                  <a:gd name="T20" fmla="*/ 43 w 47"/>
                  <a:gd name="T21" fmla="*/ 10 h 47"/>
                  <a:gd name="T22" fmla="*/ 37 w 47"/>
                  <a:gd name="T23" fmla="*/ 15 h 47"/>
                  <a:gd name="T24" fmla="*/ 40 w 47"/>
                  <a:gd name="T2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7">
                    <a:moveTo>
                      <a:pt x="40" y="24"/>
                    </a:moveTo>
                    <a:cubicBezTo>
                      <a:pt x="40" y="33"/>
                      <a:pt x="33" y="40"/>
                      <a:pt x="24" y="40"/>
                    </a:cubicBezTo>
                    <a:cubicBezTo>
                      <a:pt x="15" y="40"/>
                      <a:pt x="8" y="33"/>
                      <a:pt x="8" y="24"/>
                    </a:cubicBezTo>
                    <a:cubicBezTo>
                      <a:pt x="8" y="15"/>
                      <a:pt x="15" y="8"/>
                      <a:pt x="24" y="8"/>
                    </a:cubicBezTo>
                    <a:cubicBezTo>
                      <a:pt x="27" y="8"/>
                      <a:pt x="30" y="9"/>
                      <a:pt x="32" y="10"/>
                    </a:cubicBezTo>
                    <a:cubicBezTo>
                      <a:pt x="38" y="5"/>
                      <a:pt x="38" y="5"/>
                      <a:pt x="38" y="5"/>
                    </a:cubicBezTo>
                    <a:cubicBezTo>
                      <a:pt x="34" y="2"/>
                      <a:pt x="29" y="0"/>
                      <a:pt x="24" y="0"/>
                    </a:cubicBezTo>
                    <a:cubicBezTo>
                      <a:pt x="11" y="0"/>
                      <a:pt x="0" y="11"/>
                      <a:pt x="0" y="24"/>
                    </a:cubicBezTo>
                    <a:cubicBezTo>
                      <a:pt x="0" y="37"/>
                      <a:pt x="11" y="47"/>
                      <a:pt x="24" y="47"/>
                    </a:cubicBezTo>
                    <a:cubicBezTo>
                      <a:pt x="37" y="47"/>
                      <a:pt x="47" y="37"/>
                      <a:pt x="47" y="24"/>
                    </a:cubicBezTo>
                    <a:cubicBezTo>
                      <a:pt x="47" y="19"/>
                      <a:pt x="46" y="14"/>
                      <a:pt x="43" y="10"/>
                    </a:cubicBezTo>
                    <a:cubicBezTo>
                      <a:pt x="37" y="15"/>
                      <a:pt x="37" y="15"/>
                      <a:pt x="37" y="15"/>
                    </a:cubicBezTo>
                    <a:cubicBezTo>
                      <a:pt x="39" y="18"/>
                      <a:pt x="40" y="21"/>
                      <a:pt x="4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22" name="Freeform 17"/>
              <p:cNvSpPr/>
              <p:nvPr/>
            </p:nvSpPr>
            <p:spPr bwMode="auto">
              <a:xfrm>
                <a:off x="6065838" y="5697538"/>
                <a:ext cx="57150" cy="55563"/>
              </a:xfrm>
              <a:custGeom>
                <a:avLst/>
                <a:gdLst>
                  <a:gd name="T0" fmla="*/ 10 w 15"/>
                  <a:gd name="T1" fmla="*/ 1 h 15"/>
                  <a:gd name="T2" fmla="*/ 8 w 15"/>
                  <a:gd name="T3" fmla="*/ 0 h 15"/>
                  <a:gd name="T4" fmla="*/ 0 w 15"/>
                  <a:gd name="T5" fmla="*/ 8 h 15"/>
                  <a:gd name="T6" fmla="*/ 8 w 15"/>
                  <a:gd name="T7" fmla="*/ 15 h 15"/>
                  <a:gd name="T8" fmla="*/ 15 w 15"/>
                  <a:gd name="T9" fmla="*/ 8 h 15"/>
                  <a:gd name="T10" fmla="*/ 15 w 15"/>
                  <a:gd name="T11" fmla="*/ 5 h 15"/>
                  <a:gd name="T12" fmla="*/ 7 w 15"/>
                  <a:gd name="T13" fmla="*/ 8 h 15"/>
                  <a:gd name="T14" fmla="*/ 10 w 15"/>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0" y="1"/>
                    </a:moveTo>
                    <a:cubicBezTo>
                      <a:pt x="10" y="0"/>
                      <a:pt x="9" y="0"/>
                      <a:pt x="8" y="0"/>
                    </a:cubicBezTo>
                    <a:cubicBezTo>
                      <a:pt x="4" y="0"/>
                      <a:pt x="0" y="4"/>
                      <a:pt x="0" y="8"/>
                    </a:cubicBezTo>
                    <a:cubicBezTo>
                      <a:pt x="0" y="12"/>
                      <a:pt x="4" y="15"/>
                      <a:pt x="8" y="15"/>
                    </a:cubicBezTo>
                    <a:cubicBezTo>
                      <a:pt x="12" y="15"/>
                      <a:pt x="15" y="12"/>
                      <a:pt x="15" y="8"/>
                    </a:cubicBezTo>
                    <a:cubicBezTo>
                      <a:pt x="15" y="7"/>
                      <a:pt x="15" y="6"/>
                      <a:pt x="15" y="5"/>
                    </a:cubicBezTo>
                    <a:cubicBezTo>
                      <a:pt x="7" y="8"/>
                      <a:pt x="7" y="8"/>
                      <a:pt x="7" y="8"/>
                    </a:cubicBezTo>
                    <a:lnTo>
                      <a:pt x="1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11" name="Freeform 18"/>
              <p:cNvSpPr/>
              <p:nvPr/>
            </p:nvSpPr>
            <p:spPr bwMode="auto">
              <a:xfrm>
                <a:off x="5937250" y="5568951"/>
                <a:ext cx="314325" cy="312738"/>
              </a:xfrm>
              <a:custGeom>
                <a:avLst/>
                <a:gdLst>
                  <a:gd name="T0" fmla="*/ 70 w 83"/>
                  <a:gd name="T1" fmla="*/ 19 h 83"/>
                  <a:gd name="T2" fmla="*/ 68 w 83"/>
                  <a:gd name="T3" fmla="*/ 20 h 83"/>
                  <a:gd name="T4" fmla="*/ 76 w 83"/>
                  <a:gd name="T5" fmla="*/ 42 h 83"/>
                  <a:gd name="T6" fmla="*/ 42 w 83"/>
                  <a:gd name="T7" fmla="*/ 76 h 83"/>
                  <a:gd name="T8" fmla="*/ 8 w 83"/>
                  <a:gd name="T9" fmla="*/ 42 h 83"/>
                  <a:gd name="T10" fmla="*/ 42 w 83"/>
                  <a:gd name="T11" fmla="*/ 7 h 83"/>
                  <a:gd name="T12" fmla="*/ 63 w 83"/>
                  <a:gd name="T13" fmla="*/ 15 h 83"/>
                  <a:gd name="T14" fmla="*/ 65 w 83"/>
                  <a:gd name="T15" fmla="*/ 13 h 83"/>
                  <a:gd name="T16" fmla="*/ 65 w 83"/>
                  <a:gd name="T17" fmla="*/ 7 h 83"/>
                  <a:gd name="T18" fmla="*/ 42 w 83"/>
                  <a:gd name="T19" fmla="*/ 0 h 83"/>
                  <a:gd name="T20" fmla="*/ 0 w 83"/>
                  <a:gd name="T21" fmla="*/ 42 h 83"/>
                  <a:gd name="T22" fmla="*/ 42 w 83"/>
                  <a:gd name="T23" fmla="*/ 83 h 83"/>
                  <a:gd name="T24" fmla="*/ 83 w 83"/>
                  <a:gd name="T25" fmla="*/ 42 h 83"/>
                  <a:gd name="T26" fmla="*/ 76 w 83"/>
                  <a:gd name="T27" fmla="*/ 19 h 83"/>
                  <a:gd name="T28" fmla="*/ 70 w 83"/>
                  <a:gd name="T29" fmla="*/ 1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83">
                    <a:moveTo>
                      <a:pt x="70" y="19"/>
                    </a:moveTo>
                    <a:cubicBezTo>
                      <a:pt x="68" y="20"/>
                      <a:pt x="68" y="20"/>
                      <a:pt x="68" y="20"/>
                    </a:cubicBezTo>
                    <a:cubicBezTo>
                      <a:pt x="73" y="26"/>
                      <a:pt x="76" y="34"/>
                      <a:pt x="76" y="42"/>
                    </a:cubicBezTo>
                    <a:cubicBezTo>
                      <a:pt x="76" y="61"/>
                      <a:pt x="61" y="76"/>
                      <a:pt x="42" y="76"/>
                    </a:cubicBezTo>
                    <a:cubicBezTo>
                      <a:pt x="23" y="76"/>
                      <a:pt x="8" y="61"/>
                      <a:pt x="8" y="42"/>
                    </a:cubicBezTo>
                    <a:cubicBezTo>
                      <a:pt x="8" y="23"/>
                      <a:pt x="23" y="7"/>
                      <a:pt x="42" y="7"/>
                    </a:cubicBezTo>
                    <a:cubicBezTo>
                      <a:pt x="50" y="7"/>
                      <a:pt x="57" y="10"/>
                      <a:pt x="63" y="15"/>
                    </a:cubicBezTo>
                    <a:cubicBezTo>
                      <a:pt x="65" y="13"/>
                      <a:pt x="65" y="13"/>
                      <a:pt x="65" y="13"/>
                    </a:cubicBezTo>
                    <a:cubicBezTo>
                      <a:pt x="65" y="7"/>
                      <a:pt x="65" y="7"/>
                      <a:pt x="65" y="7"/>
                    </a:cubicBezTo>
                    <a:cubicBezTo>
                      <a:pt x="58" y="3"/>
                      <a:pt x="50" y="0"/>
                      <a:pt x="42" y="0"/>
                    </a:cubicBezTo>
                    <a:cubicBezTo>
                      <a:pt x="19" y="0"/>
                      <a:pt x="0" y="19"/>
                      <a:pt x="0" y="42"/>
                    </a:cubicBezTo>
                    <a:cubicBezTo>
                      <a:pt x="0" y="65"/>
                      <a:pt x="19" y="83"/>
                      <a:pt x="42" y="83"/>
                    </a:cubicBezTo>
                    <a:cubicBezTo>
                      <a:pt x="65" y="83"/>
                      <a:pt x="83" y="65"/>
                      <a:pt x="83" y="42"/>
                    </a:cubicBezTo>
                    <a:cubicBezTo>
                      <a:pt x="83" y="33"/>
                      <a:pt x="81" y="25"/>
                      <a:pt x="76" y="19"/>
                    </a:cubicBezTo>
                    <a:lnTo>
                      <a:pt x="7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28" name="Freeform 19"/>
              <p:cNvSpPr/>
              <p:nvPr/>
            </p:nvSpPr>
            <p:spPr bwMode="auto">
              <a:xfrm>
                <a:off x="6096000" y="5538788"/>
                <a:ext cx="185738" cy="188913"/>
              </a:xfrm>
              <a:custGeom>
                <a:avLst/>
                <a:gdLst>
                  <a:gd name="T0" fmla="*/ 91 w 117"/>
                  <a:gd name="T1" fmla="*/ 29 h 119"/>
                  <a:gd name="T2" fmla="*/ 91 w 117"/>
                  <a:gd name="T3" fmla="*/ 0 h 119"/>
                  <a:gd name="T4" fmla="*/ 74 w 117"/>
                  <a:gd name="T5" fmla="*/ 17 h 119"/>
                  <a:gd name="T6" fmla="*/ 60 w 117"/>
                  <a:gd name="T7" fmla="*/ 31 h 119"/>
                  <a:gd name="T8" fmla="*/ 60 w 117"/>
                  <a:gd name="T9" fmla="*/ 52 h 119"/>
                  <a:gd name="T10" fmla="*/ 34 w 117"/>
                  <a:gd name="T11" fmla="*/ 78 h 119"/>
                  <a:gd name="T12" fmla="*/ 12 w 117"/>
                  <a:gd name="T13" fmla="*/ 100 h 119"/>
                  <a:gd name="T14" fmla="*/ 0 w 117"/>
                  <a:gd name="T15" fmla="*/ 119 h 119"/>
                  <a:gd name="T16" fmla="*/ 17 w 117"/>
                  <a:gd name="T17" fmla="*/ 107 h 119"/>
                  <a:gd name="T18" fmla="*/ 38 w 117"/>
                  <a:gd name="T19" fmla="*/ 83 h 119"/>
                  <a:gd name="T20" fmla="*/ 65 w 117"/>
                  <a:gd name="T21" fmla="*/ 60 h 119"/>
                  <a:gd name="T22" fmla="*/ 86 w 117"/>
                  <a:gd name="T23" fmla="*/ 57 h 119"/>
                  <a:gd name="T24" fmla="*/ 103 w 117"/>
                  <a:gd name="T25" fmla="*/ 43 h 119"/>
                  <a:gd name="T26" fmla="*/ 117 w 117"/>
                  <a:gd name="T27" fmla="*/ 29 h 119"/>
                  <a:gd name="T28" fmla="*/ 91 w 117"/>
                  <a:gd name="T29" fmla="*/ 2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19">
                    <a:moveTo>
                      <a:pt x="91" y="29"/>
                    </a:moveTo>
                    <a:lnTo>
                      <a:pt x="91" y="0"/>
                    </a:lnTo>
                    <a:lnTo>
                      <a:pt x="74" y="17"/>
                    </a:lnTo>
                    <a:lnTo>
                      <a:pt x="60" y="31"/>
                    </a:lnTo>
                    <a:lnTo>
                      <a:pt x="60" y="52"/>
                    </a:lnTo>
                    <a:lnTo>
                      <a:pt x="34" y="78"/>
                    </a:lnTo>
                    <a:lnTo>
                      <a:pt x="12" y="100"/>
                    </a:lnTo>
                    <a:lnTo>
                      <a:pt x="0" y="119"/>
                    </a:lnTo>
                    <a:lnTo>
                      <a:pt x="17" y="107"/>
                    </a:lnTo>
                    <a:lnTo>
                      <a:pt x="38" y="83"/>
                    </a:lnTo>
                    <a:lnTo>
                      <a:pt x="65" y="60"/>
                    </a:lnTo>
                    <a:lnTo>
                      <a:pt x="86" y="57"/>
                    </a:lnTo>
                    <a:lnTo>
                      <a:pt x="103" y="43"/>
                    </a:lnTo>
                    <a:lnTo>
                      <a:pt x="117" y="29"/>
                    </a:lnTo>
                    <a:lnTo>
                      <a:pt x="91"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grpSp>
        <p:sp>
          <p:nvSpPr>
            <p:cNvPr id="30" name="Freeform 20"/>
            <p:cNvSpPr>
              <a:spLocks noEditPoints="1"/>
            </p:cNvSpPr>
            <p:nvPr/>
          </p:nvSpPr>
          <p:spPr bwMode="auto">
            <a:xfrm>
              <a:off x="9333" y="5518"/>
              <a:ext cx="543" cy="538"/>
            </a:xfrm>
            <a:custGeom>
              <a:avLst/>
              <a:gdLst>
                <a:gd name="T0" fmla="*/ 0 w 91"/>
                <a:gd name="T1" fmla="*/ 46 h 91"/>
                <a:gd name="T2" fmla="*/ 91 w 91"/>
                <a:gd name="T3" fmla="*/ 46 h 91"/>
                <a:gd name="T4" fmla="*/ 48 w 91"/>
                <a:gd name="T5" fmla="*/ 86 h 91"/>
                <a:gd name="T6" fmla="*/ 48 w 91"/>
                <a:gd name="T7" fmla="*/ 67 h 91"/>
                <a:gd name="T8" fmla="*/ 28 w 91"/>
                <a:gd name="T9" fmla="*/ 71 h 91"/>
                <a:gd name="T10" fmla="*/ 43 w 91"/>
                <a:gd name="T11" fmla="*/ 67 h 91"/>
                <a:gd name="T12" fmla="*/ 66 w 91"/>
                <a:gd name="T13" fmla="*/ 73 h 91"/>
                <a:gd name="T14" fmla="*/ 71 w 91"/>
                <a:gd name="T15" fmla="*/ 77 h 91"/>
                <a:gd name="T16" fmla="*/ 19 w 91"/>
                <a:gd name="T17" fmla="*/ 77 h 91"/>
                <a:gd name="T18" fmla="*/ 24 w 91"/>
                <a:gd name="T19" fmla="*/ 73 h 91"/>
                <a:gd name="T20" fmla="*/ 68 w 91"/>
                <a:gd name="T21" fmla="*/ 68 h 91"/>
                <a:gd name="T22" fmla="*/ 86 w 91"/>
                <a:gd name="T23" fmla="*/ 48 h 91"/>
                <a:gd name="T24" fmla="*/ 68 w 91"/>
                <a:gd name="T25" fmla="*/ 68 h 91"/>
                <a:gd name="T26" fmla="*/ 15 w 91"/>
                <a:gd name="T27" fmla="*/ 73 h 91"/>
                <a:gd name="T28" fmla="*/ 19 w 91"/>
                <a:gd name="T29" fmla="*/ 48 h 91"/>
                <a:gd name="T30" fmla="*/ 48 w 91"/>
                <a:gd name="T31" fmla="*/ 62 h 91"/>
                <a:gd name="T32" fmla="*/ 67 w 91"/>
                <a:gd name="T33" fmla="*/ 48 h 91"/>
                <a:gd name="T34" fmla="*/ 48 w 91"/>
                <a:gd name="T35" fmla="*/ 62 h 91"/>
                <a:gd name="T36" fmla="*/ 27 w 91"/>
                <a:gd name="T37" fmla="*/ 66 h 91"/>
                <a:gd name="T38" fmla="*/ 43 w 91"/>
                <a:gd name="T39" fmla="*/ 48 h 91"/>
                <a:gd name="T40" fmla="*/ 86 w 91"/>
                <a:gd name="T41" fmla="*/ 43 h 91"/>
                <a:gd name="T42" fmla="*/ 68 w 91"/>
                <a:gd name="T43" fmla="*/ 23 h 91"/>
                <a:gd name="T44" fmla="*/ 86 w 91"/>
                <a:gd name="T45" fmla="*/ 43 h 91"/>
                <a:gd name="T46" fmla="*/ 64 w 91"/>
                <a:gd name="T47" fmla="*/ 25 h 91"/>
                <a:gd name="T48" fmla="*/ 48 w 91"/>
                <a:gd name="T49" fmla="*/ 43 h 91"/>
                <a:gd name="T50" fmla="*/ 43 w 91"/>
                <a:gd name="T51" fmla="*/ 43 h 91"/>
                <a:gd name="T52" fmla="*/ 27 w 91"/>
                <a:gd name="T53" fmla="*/ 25 h 91"/>
                <a:gd name="T54" fmla="*/ 43 w 91"/>
                <a:gd name="T55" fmla="*/ 43 h 91"/>
                <a:gd name="T56" fmla="*/ 22 w 91"/>
                <a:gd name="T57" fmla="*/ 23 h 91"/>
                <a:gd name="T58" fmla="*/ 4 w 91"/>
                <a:gd name="T59" fmla="*/ 43 h 91"/>
                <a:gd name="T60" fmla="*/ 48 w 91"/>
                <a:gd name="T61" fmla="*/ 24 h 91"/>
                <a:gd name="T62" fmla="*/ 48 w 91"/>
                <a:gd name="T63" fmla="*/ 5 h 91"/>
                <a:gd name="T64" fmla="*/ 28 w 91"/>
                <a:gd name="T65" fmla="*/ 20 h 91"/>
                <a:gd name="T66" fmla="*/ 43 w 91"/>
                <a:gd name="T67" fmla="*/ 5 h 91"/>
                <a:gd name="T68" fmla="*/ 60 w 91"/>
                <a:gd name="T69" fmla="*/ 7 h 91"/>
                <a:gd name="T70" fmla="*/ 71 w 91"/>
                <a:gd name="T71" fmla="*/ 14 h 91"/>
                <a:gd name="T72" fmla="*/ 19 w 91"/>
                <a:gd name="T73" fmla="*/ 14 h 91"/>
                <a:gd name="T74" fmla="*/ 31 w 91"/>
                <a:gd name="T75" fmla="*/ 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1" h="91">
                  <a:moveTo>
                    <a:pt x="45" y="91"/>
                  </a:moveTo>
                  <a:cubicBezTo>
                    <a:pt x="20" y="91"/>
                    <a:pt x="0" y="71"/>
                    <a:pt x="0" y="46"/>
                  </a:cubicBezTo>
                  <a:cubicBezTo>
                    <a:pt x="0" y="20"/>
                    <a:pt x="20" y="0"/>
                    <a:pt x="45" y="0"/>
                  </a:cubicBezTo>
                  <a:cubicBezTo>
                    <a:pt x="70" y="0"/>
                    <a:pt x="91" y="20"/>
                    <a:pt x="91" y="46"/>
                  </a:cubicBezTo>
                  <a:cubicBezTo>
                    <a:pt x="91" y="71"/>
                    <a:pt x="70" y="91"/>
                    <a:pt x="45" y="91"/>
                  </a:cubicBezTo>
                  <a:close/>
                  <a:moveTo>
                    <a:pt x="48" y="86"/>
                  </a:moveTo>
                  <a:cubicBezTo>
                    <a:pt x="53" y="85"/>
                    <a:pt x="58" y="79"/>
                    <a:pt x="62" y="71"/>
                  </a:cubicBezTo>
                  <a:cubicBezTo>
                    <a:pt x="57" y="69"/>
                    <a:pt x="53" y="68"/>
                    <a:pt x="48" y="67"/>
                  </a:cubicBezTo>
                  <a:lnTo>
                    <a:pt x="48" y="86"/>
                  </a:lnTo>
                  <a:close/>
                  <a:moveTo>
                    <a:pt x="28" y="71"/>
                  </a:moveTo>
                  <a:cubicBezTo>
                    <a:pt x="32" y="79"/>
                    <a:pt x="37" y="85"/>
                    <a:pt x="43" y="86"/>
                  </a:cubicBezTo>
                  <a:cubicBezTo>
                    <a:pt x="43" y="67"/>
                    <a:pt x="43" y="67"/>
                    <a:pt x="43" y="67"/>
                  </a:cubicBezTo>
                  <a:cubicBezTo>
                    <a:pt x="38" y="68"/>
                    <a:pt x="33" y="69"/>
                    <a:pt x="28" y="71"/>
                  </a:cubicBezTo>
                  <a:close/>
                  <a:moveTo>
                    <a:pt x="66" y="73"/>
                  </a:moveTo>
                  <a:cubicBezTo>
                    <a:pt x="64" y="77"/>
                    <a:pt x="62" y="81"/>
                    <a:pt x="60" y="84"/>
                  </a:cubicBezTo>
                  <a:cubicBezTo>
                    <a:pt x="64" y="82"/>
                    <a:pt x="68" y="80"/>
                    <a:pt x="71" y="77"/>
                  </a:cubicBezTo>
                  <a:cubicBezTo>
                    <a:pt x="70" y="75"/>
                    <a:pt x="68" y="74"/>
                    <a:pt x="66" y="73"/>
                  </a:cubicBezTo>
                  <a:close/>
                  <a:moveTo>
                    <a:pt x="19" y="77"/>
                  </a:moveTo>
                  <a:cubicBezTo>
                    <a:pt x="22" y="80"/>
                    <a:pt x="26" y="82"/>
                    <a:pt x="31" y="84"/>
                  </a:cubicBezTo>
                  <a:cubicBezTo>
                    <a:pt x="28" y="81"/>
                    <a:pt x="26" y="77"/>
                    <a:pt x="24" y="73"/>
                  </a:cubicBezTo>
                  <a:cubicBezTo>
                    <a:pt x="22" y="74"/>
                    <a:pt x="20" y="75"/>
                    <a:pt x="19" y="77"/>
                  </a:cubicBezTo>
                  <a:close/>
                  <a:moveTo>
                    <a:pt x="68" y="68"/>
                  </a:moveTo>
                  <a:cubicBezTo>
                    <a:pt x="70" y="70"/>
                    <a:pt x="73" y="72"/>
                    <a:pt x="75" y="73"/>
                  </a:cubicBezTo>
                  <a:cubicBezTo>
                    <a:pt x="81" y="66"/>
                    <a:pt x="85" y="57"/>
                    <a:pt x="86" y="48"/>
                  </a:cubicBezTo>
                  <a:cubicBezTo>
                    <a:pt x="71" y="48"/>
                    <a:pt x="71" y="48"/>
                    <a:pt x="71" y="48"/>
                  </a:cubicBezTo>
                  <a:cubicBezTo>
                    <a:pt x="71" y="55"/>
                    <a:pt x="70" y="62"/>
                    <a:pt x="68" y="68"/>
                  </a:cubicBezTo>
                  <a:close/>
                  <a:moveTo>
                    <a:pt x="4" y="48"/>
                  </a:moveTo>
                  <a:cubicBezTo>
                    <a:pt x="5" y="57"/>
                    <a:pt x="9" y="66"/>
                    <a:pt x="15" y="73"/>
                  </a:cubicBezTo>
                  <a:cubicBezTo>
                    <a:pt x="17" y="72"/>
                    <a:pt x="20" y="70"/>
                    <a:pt x="22" y="68"/>
                  </a:cubicBezTo>
                  <a:cubicBezTo>
                    <a:pt x="20" y="62"/>
                    <a:pt x="19" y="55"/>
                    <a:pt x="19" y="48"/>
                  </a:cubicBezTo>
                  <a:lnTo>
                    <a:pt x="4" y="48"/>
                  </a:lnTo>
                  <a:close/>
                  <a:moveTo>
                    <a:pt x="48" y="62"/>
                  </a:moveTo>
                  <a:cubicBezTo>
                    <a:pt x="53" y="63"/>
                    <a:pt x="59" y="64"/>
                    <a:pt x="64" y="66"/>
                  </a:cubicBezTo>
                  <a:cubicBezTo>
                    <a:pt x="65" y="61"/>
                    <a:pt x="67" y="54"/>
                    <a:pt x="67" y="48"/>
                  </a:cubicBezTo>
                  <a:cubicBezTo>
                    <a:pt x="48" y="48"/>
                    <a:pt x="48" y="48"/>
                    <a:pt x="48" y="48"/>
                  </a:cubicBezTo>
                  <a:lnTo>
                    <a:pt x="48" y="62"/>
                  </a:lnTo>
                  <a:close/>
                  <a:moveTo>
                    <a:pt x="24" y="48"/>
                  </a:moveTo>
                  <a:cubicBezTo>
                    <a:pt x="24" y="54"/>
                    <a:pt x="25" y="61"/>
                    <a:pt x="27" y="66"/>
                  </a:cubicBezTo>
                  <a:cubicBezTo>
                    <a:pt x="32" y="64"/>
                    <a:pt x="37" y="63"/>
                    <a:pt x="43" y="62"/>
                  </a:cubicBezTo>
                  <a:cubicBezTo>
                    <a:pt x="43" y="48"/>
                    <a:pt x="43" y="48"/>
                    <a:pt x="43" y="48"/>
                  </a:cubicBezTo>
                  <a:lnTo>
                    <a:pt x="24" y="48"/>
                  </a:lnTo>
                  <a:close/>
                  <a:moveTo>
                    <a:pt x="86" y="43"/>
                  </a:moveTo>
                  <a:cubicBezTo>
                    <a:pt x="85" y="34"/>
                    <a:pt x="81" y="25"/>
                    <a:pt x="75" y="18"/>
                  </a:cubicBezTo>
                  <a:cubicBezTo>
                    <a:pt x="73" y="20"/>
                    <a:pt x="70" y="21"/>
                    <a:pt x="68" y="23"/>
                  </a:cubicBezTo>
                  <a:cubicBezTo>
                    <a:pt x="70" y="29"/>
                    <a:pt x="71" y="36"/>
                    <a:pt x="71" y="43"/>
                  </a:cubicBezTo>
                  <a:lnTo>
                    <a:pt x="86" y="43"/>
                  </a:lnTo>
                  <a:close/>
                  <a:moveTo>
                    <a:pt x="67" y="43"/>
                  </a:moveTo>
                  <a:cubicBezTo>
                    <a:pt x="67" y="37"/>
                    <a:pt x="65" y="30"/>
                    <a:pt x="64" y="25"/>
                  </a:cubicBezTo>
                  <a:cubicBezTo>
                    <a:pt x="59" y="27"/>
                    <a:pt x="53" y="28"/>
                    <a:pt x="48" y="29"/>
                  </a:cubicBezTo>
                  <a:cubicBezTo>
                    <a:pt x="48" y="43"/>
                    <a:pt x="48" y="43"/>
                    <a:pt x="48" y="43"/>
                  </a:cubicBezTo>
                  <a:lnTo>
                    <a:pt x="67" y="43"/>
                  </a:lnTo>
                  <a:close/>
                  <a:moveTo>
                    <a:pt x="43" y="43"/>
                  </a:moveTo>
                  <a:cubicBezTo>
                    <a:pt x="43" y="29"/>
                    <a:pt x="43" y="29"/>
                    <a:pt x="43" y="29"/>
                  </a:cubicBezTo>
                  <a:cubicBezTo>
                    <a:pt x="37" y="28"/>
                    <a:pt x="32" y="27"/>
                    <a:pt x="27" y="25"/>
                  </a:cubicBezTo>
                  <a:cubicBezTo>
                    <a:pt x="25" y="30"/>
                    <a:pt x="24" y="37"/>
                    <a:pt x="24" y="43"/>
                  </a:cubicBezTo>
                  <a:lnTo>
                    <a:pt x="43" y="43"/>
                  </a:lnTo>
                  <a:close/>
                  <a:moveTo>
                    <a:pt x="19" y="43"/>
                  </a:moveTo>
                  <a:cubicBezTo>
                    <a:pt x="19" y="36"/>
                    <a:pt x="20" y="29"/>
                    <a:pt x="22" y="23"/>
                  </a:cubicBezTo>
                  <a:cubicBezTo>
                    <a:pt x="20" y="21"/>
                    <a:pt x="17" y="20"/>
                    <a:pt x="15" y="18"/>
                  </a:cubicBezTo>
                  <a:cubicBezTo>
                    <a:pt x="9" y="25"/>
                    <a:pt x="5" y="34"/>
                    <a:pt x="4" y="43"/>
                  </a:cubicBezTo>
                  <a:lnTo>
                    <a:pt x="19" y="43"/>
                  </a:lnTo>
                  <a:close/>
                  <a:moveTo>
                    <a:pt x="48" y="24"/>
                  </a:moveTo>
                  <a:cubicBezTo>
                    <a:pt x="53" y="24"/>
                    <a:pt x="57" y="22"/>
                    <a:pt x="62" y="20"/>
                  </a:cubicBezTo>
                  <a:cubicBezTo>
                    <a:pt x="58" y="12"/>
                    <a:pt x="53" y="6"/>
                    <a:pt x="48" y="5"/>
                  </a:cubicBezTo>
                  <a:lnTo>
                    <a:pt x="48" y="24"/>
                  </a:lnTo>
                  <a:close/>
                  <a:moveTo>
                    <a:pt x="28" y="20"/>
                  </a:moveTo>
                  <a:cubicBezTo>
                    <a:pt x="33" y="22"/>
                    <a:pt x="38" y="24"/>
                    <a:pt x="43" y="24"/>
                  </a:cubicBezTo>
                  <a:cubicBezTo>
                    <a:pt x="43" y="5"/>
                    <a:pt x="43" y="5"/>
                    <a:pt x="43" y="5"/>
                  </a:cubicBezTo>
                  <a:cubicBezTo>
                    <a:pt x="37" y="6"/>
                    <a:pt x="32" y="12"/>
                    <a:pt x="28" y="20"/>
                  </a:cubicBezTo>
                  <a:close/>
                  <a:moveTo>
                    <a:pt x="60" y="7"/>
                  </a:moveTo>
                  <a:cubicBezTo>
                    <a:pt x="62" y="10"/>
                    <a:pt x="64" y="14"/>
                    <a:pt x="66" y="18"/>
                  </a:cubicBezTo>
                  <a:cubicBezTo>
                    <a:pt x="68" y="17"/>
                    <a:pt x="70" y="16"/>
                    <a:pt x="71" y="14"/>
                  </a:cubicBezTo>
                  <a:cubicBezTo>
                    <a:pt x="68" y="11"/>
                    <a:pt x="64" y="9"/>
                    <a:pt x="60" y="7"/>
                  </a:cubicBezTo>
                  <a:close/>
                  <a:moveTo>
                    <a:pt x="19" y="14"/>
                  </a:moveTo>
                  <a:cubicBezTo>
                    <a:pt x="20" y="16"/>
                    <a:pt x="22" y="17"/>
                    <a:pt x="24" y="18"/>
                  </a:cubicBezTo>
                  <a:cubicBezTo>
                    <a:pt x="26" y="14"/>
                    <a:pt x="28" y="10"/>
                    <a:pt x="31" y="7"/>
                  </a:cubicBezTo>
                  <a:cubicBezTo>
                    <a:pt x="26" y="9"/>
                    <a:pt x="22" y="11"/>
                    <a:pt x="19" y="14"/>
                  </a:cubicBezTo>
                  <a:close/>
                </a:path>
              </a:pathLst>
            </a:custGeom>
            <a:solidFill>
              <a:srgbClr val="848E2B"/>
            </a:solidFill>
            <a:ln>
              <a:noFill/>
            </a:ln>
          </p:spPr>
          <p:txBody>
            <a:bodyPr vert="horz" wrap="square" lIns="91440" tIns="45720" rIns="91440" bIns="45720" numCol="1" anchor="t" anchorCtr="0" compatLnSpc="1"/>
            <a:p>
              <a:endParaRPr lang="zh-CN" altLang="en-US">
                <a:solidFill>
                  <a:schemeClr val="tx1">
                    <a:lumMod val="75000"/>
                    <a:lumOff val="25000"/>
                  </a:schemeClr>
                </a:solidFill>
              </a:endParaRPr>
            </a:p>
          </p:txBody>
        </p:sp>
        <p:grpSp>
          <p:nvGrpSpPr>
            <p:cNvPr id="31" name="组合 30"/>
            <p:cNvGrpSpPr/>
            <p:nvPr/>
          </p:nvGrpSpPr>
          <p:grpSpPr>
            <a:xfrm>
              <a:off x="9325" y="3405"/>
              <a:ext cx="568" cy="555"/>
              <a:chOff x="5921375" y="2886076"/>
              <a:chExt cx="360363" cy="352425"/>
            </a:xfrm>
            <a:solidFill>
              <a:srgbClr val="CE3220"/>
            </a:solidFill>
          </p:grpSpPr>
          <p:sp>
            <p:nvSpPr>
              <p:cNvPr id="32" name="Freeform 21"/>
              <p:cNvSpPr/>
              <p:nvPr/>
            </p:nvSpPr>
            <p:spPr bwMode="auto">
              <a:xfrm>
                <a:off x="6076950" y="2919413"/>
                <a:ext cx="163513" cy="101600"/>
              </a:xfrm>
              <a:custGeom>
                <a:avLst/>
                <a:gdLst>
                  <a:gd name="T0" fmla="*/ 7 w 43"/>
                  <a:gd name="T1" fmla="*/ 16 h 27"/>
                  <a:gd name="T2" fmla="*/ 36 w 43"/>
                  <a:gd name="T3" fmla="*/ 16 h 27"/>
                  <a:gd name="T4" fmla="*/ 42 w 43"/>
                  <a:gd name="T5" fmla="*/ 27 h 27"/>
                  <a:gd name="T6" fmla="*/ 36 w 43"/>
                  <a:gd name="T7" fmla="*/ 8 h 27"/>
                  <a:gd name="T8" fmla="*/ 7 w 43"/>
                  <a:gd name="T9" fmla="*/ 8 h 27"/>
                  <a:gd name="T10" fmla="*/ 1 w 43"/>
                  <a:gd name="T11" fmla="*/ 27 h 27"/>
                  <a:gd name="T12" fmla="*/ 7 w 43"/>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7" y="16"/>
                    </a:moveTo>
                    <a:cubicBezTo>
                      <a:pt x="15" y="8"/>
                      <a:pt x="28" y="8"/>
                      <a:pt x="36" y="16"/>
                    </a:cubicBezTo>
                    <a:cubicBezTo>
                      <a:pt x="39" y="19"/>
                      <a:pt x="41" y="23"/>
                      <a:pt x="42" y="27"/>
                    </a:cubicBezTo>
                    <a:cubicBezTo>
                      <a:pt x="43" y="20"/>
                      <a:pt x="41" y="13"/>
                      <a:pt x="36" y="8"/>
                    </a:cubicBezTo>
                    <a:cubicBezTo>
                      <a:pt x="28" y="0"/>
                      <a:pt x="15" y="0"/>
                      <a:pt x="7" y="8"/>
                    </a:cubicBezTo>
                    <a:cubicBezTo>
                      <a:pt x="2" y="13"/>
                      <a:pt x="0" y="20"/>
                      <a:pt x="1" y="27"/>
                    </a:cubicBezTo>
                    <a:cubicBezTo>
                      <a:pt x="2" y="23"/>
                      <a:pt x="4" y="19"/>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33" name="Freeform 22"/>
              <p:cNvSpPr/>
              <p:nvPr/>
            </p:nvSpPr>
            <p:spPr bwMode="auto">
              <a:xfrm>
                <a:off x="6096000" y="3054351"/>
                <a:ext cx="114300" cy="38100"/>
              </a:xfrm>
              <a:custGeom>
                <a:avLst/>
                <a:gdLst>
                  <a:gd name="T0" fmla="*/ 0 w 30"/>
                  <a:gd name="T1" fmla="*/ 0 h 10"/>
                  <a:gd name="T2" fmla="*/ 2 w 30"/>
                  <a:gd name="T3" fmla="*/ 2 h 10"/>
                  <a:gd name="T4" fmla="*/ 30 w 30"/>
                  <a:gd name="T5" fmla="*/ 3 h 10"/>
                  <a:gd name="T6" fmla="*/ 0 w 30"/>
                  <a:gd name="T7" fmla="*/ 0 h 10"/>
                </a:gdLst>
                <a:ahLst/>
                <a:cxnLst>
                  <a:cxn ang="0">
                    <a:pos x="T0" y="T1"/>
                  </a:cxn>
                  <a:cxn ang="0">
                    <a:pos x="T2" y="T3"/>
                  </a:cxn>
                  <a:cxn ang="0">
                    <a:pos x="T4" y="T5"/>
                  </a:cxn>
                  <a:cxn ang="0">
                    <a:pos x="T6" y="T7"/>
                  </a:cxn>
                </a:cxnLst>
                <a:rect l="0" t="0" r="r" b="b"/>
                <a:pathLst>
                  <a:path w="30" h="10">
                    <a:moveTo>
                      <a:pt x="0" y="0"/>
                    </a:moveTo>
                    <a:cubicBezTo>
                      <a:pt x="1" y="0"/>
                      <a:pt x="1" y="1"/>
                      <a:pt x="2" y="2"/>
                    </a:cubicBezTo>
                    <a:cubicBezTo>
                      <a:pt x="10" y="9"/>
                      <a:pt x="22" y="10"/>
                      <a:pt x="30" y="3"/>
                    </a:cubicBezTo>
                    <a:cubicBezTo>
                      <a:pt x="20" y="8"/>
                      <a:pt x="9"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sp>
            <p:nvSpPr>
              <p:cNvPr id="34" name="Freeform 23"/>
              <p:cNvSpPr>
                <a:spLocks noEditPoints="1"/>
              </p:cNvSpPr>
              <p:nvPr/>
            </p:nvSpPr>
            <p:spPr bwMode="auto">
              <a:xfrm>
                <a:off x="5921375" y="2886076"/>
                <a:ext cx="360363" cy="352425"/>
              </a:xfrm>
              <a:custGeom>
                <a:avLst/>
                <a:gdLst>
                  <a:gd name="T0" fmla="*/ 83 w 95"/>
                  <a:gd name="T1" fmla="*/ 53 h 94"/>
                  <a:gd name="T2" fmla="*/ 82 w 95"/>
                  <a:gd name="T3" fmla="*/ 10 h 94"/>
                  <a:gd name="T4" fmla="*/ 44 w 95"/>
                  <a:gd name="T5" fmla="*/ 10 h 94"/>
                  <a:gd name="T6" fmla="*/ 41 w 95"/>
                  <a:gd name="T7" fmla="*/ 51 h 94"/>
                  <a:gd name="T8" fmla="*/ 36 w 95"/>
                  <a:gd name="T9" fmla="*/ 56 h 94"/>
                  <a:gd name="T10" fmla="*/ 35 w 95"/>
                  <a:gd name="T11" fmla="*/ 55 h 94"/>
                  <a:gd name="T12" fmla="*/ 1 w 95"/>
                  <a:gd name="T13" fmla="*/ 88 h 94"/>
                  <a:gd name="T14" fmla="*/ 1 w 95"/>
                  <a:gd name="T15" fmla="*/ 93 h 94"/>
                  <a:gd name="T16" fmla="*/ 2 w 95"/>
                  <a:gd name="T17" fmla="*/ 93 h 94"/>
                  <a:gd name="T18" fmla="*/ 6 w 95"/>
                  <a:gd name="T19" fmla="*/ 93 h 94"/>
                  <a:gd name="T20" fmla="*/ 40 w 95"/>
                  <a:gd name="T21" fmla="*/ 60 h 94"/>
                  <a:gd name="T22" fmla="*/ 39 w 95"/>
                  <a:gd name="T23" fmla="*/ 59 h 94"/>
                  <a:gd name="T24" fmla="*/ 44 w 95"/>
                  <a:gd name="T25" fmla="*/ 54 h 94"/>
                  <a:gd name="T26" fmla="*/ 83 w 95"/>
                  <a:gd name="T27" fmla="*/ 53 h 94"/>
                  <a:gd name="T28" fmla="*/ 46 w 95"/>
                  <a:gd name="T29" fmla="*/ 15 h 94"/>
                  <a:gd name="T30" fmla="*/ 79 w 95"/>
                  <a:gd name="T31" fmla="*/ 15 h 94"/>
                  <a:gd name="T32" fmla="*/ 79 w 95"/>
                  <a:gd name="T33" fmla="*/ 49 h 94"/>
                  <a:gd name="T34" fmla="*/ 46 w 95"/>
                  <a:gd name="T35" fmla="*/ 49 h 94"/>
                  <a:gd name="T36" fmla="*/ 46 w 95"/>
                  <a:gd name="T37"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94">
                    <a:moveTo>
                      <a:pt x="83" y="53"/>
                    </a:moveTo>
                    <a:cubicBezTo>
                      <a:pt x="95" y="41"/>
                      <a:pt x="95" y="22"/>
                      <a:pt x="82" y="10"/>
                    </a:cubicBezTo>
                    <a:cubicBezTo>
                      <a:pt x="71" y="1"/>
                      <a:pt x="55" y="0"/>
                      <a:pt x="44" y="10"/>
                    </a:cubicBezTo>
                    <a:cubicBezTo>
                      <a:pt x="31" y="21"/>
                      <a:pt x="30" y="39"/>
                      <a:pt x="41" y="51"/>
                    </a:cubicBezTo>
                    <a:cubicBezTo>
                      <a:pt x="36" y="56"/>
                      <a:pt x="36" y="56"/>
                      <a:pt x="36" y="56"/>
                    </a:cubicBezTo>
                    <a:cubicBezTo>
                      <a:pt x="35" y="55"/>
                      <a:pt x="35" y="55"/>
                      <a:pt x="35" y="55"/>
                    </a:cubicBezTo>
                    <a:cubicBezTo>
                      <a:pt x="1" y="88"/>
                      <a:pt x="1" y="88"/>
                      <a:pt x="1" y="88"/>
                    </a:cubicBezTo>
                    <a:cubicBezTo>
                      <a:pt x="0" y="90"/>
                      <a:pt x="0" y="92"/>
                      <a:pt x="1" y="93"/>
                    </a:cubicBezTo>
                    <a:cubicBezTo>
                      <a:pt x="2" y="93"/>
                      <a:pt x="2" y="93"/>
                      <a:pt x="2" y="93"/>
                    </a:cubicBezTo>
                    <a:cubicBezTo>
                      <a:pt x="3" y="94"/>
                      <a:pt x="5" y="94"/>
                      <a:pt x="6" y="93"/>
                    </a:cubicBezTo>
                    <a:cubicBezTo>
                      <a:pt x="40" y="60"/>
                      <a:pt x="40" y="60"/>
                      <a:pt x="40" y="60"/>
                    </a:cubicBezTo>
                    <a:cubicBezTo>
                      <a:pt x="39" y="59"/>
                      <a:pt x="39" y="59"/>
                      <a:pt x="39" y="59"/>
                    </a:cubicBezTo>
                    <a:cubicBezTo>
                      <a:pt x="44" y="54"/>
                      <a:pt x="44" y="54"/>
                      <a:pt x="44" y="54"/>
                    </a:cubicBezTo>
                    <a:cubicBezTo>
                      <a:pt x="55" y="64"/>
                      <a:pt x="72" y="63"/>
                      <a:pt x="83" y="53"/>
                    </a:cubicBezTo>
                    <a:close/>
                    <a:moveTo>
                      <a:pt x="46" y="15"/>
                    </a:moveTo>
                    <a:cubicBezTo>
                      <a:pt x="55" y="6"/>
                      <a:pt x="70" y="6"/>
                      <a:pt x="79" y="15"/>
                    </a:cubicBezTo>
                    <a:cubicBezTo>
                      <a:pt x="89" y="24"/>
                      <a:pt x="89" y="39"/>
                      <a:pt x="79" y="49"/>
                    </a:cubicBezTo>
                    <a:cubicBezTo>
                      <a:pt x="70" y="58"/>
                      <a:pt x="55" y="58"/>
                      <a:pt x="46" y="49"/>
                    </a:cubicBezTo>
                    <a:cubicBezTo>
                      <a:pt x="37" y="39"/>
                      <a:pt x="37" y="24"/>
                      <a:pt x="4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tx1">
                      <a:lumMod val="75000"/>
                      <a:lumOff val="25000"/>
                    </a:schemeClr>
                  </a:solidFill>
                </a:endParaRPr>
              </a:p>
            </p:txBody>
          </p:sp>
        </p:grpSp>
        <p:sp>
          <p:nvSpPr>
            <p:cNvPr id="35" name="TextBox 76"/>
            <p:cNvSpPr txBox="1"/>
            <p:nvPr/>
          </p:nvSpPr>
          <p:spPr>
            <a:xfrm>
              <a:off x="10689" y="7249"/>
              <a:ext cx="2449" cy="592"/>
            </a:xfrm>
            <a:prstGeom prst="rect">
              <a:avLst/>
            </a:prstGeom>
            <a:noFill/>
            <a:effectLst/>
          </p:spPr>
          <p:txBody>
            <a:bodyPr wrap="square" rtlCol="0">
              <a:spAutoFit/>
            </a:bodyPr>
            <a:p>
              <a:r>
                <a:rPr lang="zh-CN" altLang="en-US" sz="16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39" name="文本框 38"/>
            <p:cNvSpPr txBox="1"/>
            <p:nvPr/>
          </p:nvSpPr>
          <p:spPr>
            <a:xfrm>
              <a:off x="10830" y="7731"/>
              <a:ext cx="6005" cy="932"/>
            </a:xfrm>
            <a:prstGeom prst="rect">
              <a:avLst/>
            </a:prstGeom>
            <a:noFill/>
            <a:effectLst/>
          </p:spPr>
          <p:txBody>
            <a:bodyPr wrap="square" rtlCol="0">
              <a:spAutoFit/>
            </a:bodyPr>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a:t>
              </a: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添加相关内容添加相关内容添加相关内容</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sp>
          <p:nvSpPr>
            <p:cNvPr id="40" name="TextBox 76"/>
            <p:cNvSpPr txBox="1"/>
            <p:nvPr/>
          </p:nvSpPr>
          <p:spPr>
            <a:xfrm>
              <a:off x="10689" y="3081"/>
              <a:ext cx="2852" cy="592"/>
            </a:xfrm>
            <a:prstGeom prst="rect">
              <a:avLst/>
            </a:prstGeom>
            <a:noFill/>
            <a:effectLst/>
          </p:spPr>
          <p:txBody>
            <a:bodyPr wrap="square" rtlCol="0">
              <a:spAutoFit/>
            </a:bodyPr>
            <a:p>
              <a:r>
                <a:rPr lang="zh-CN" altLang="en-US" sz="16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41" name="文本框 40"/>
            <p:cNvSpPr txBox="1"/>
            <p:nvPr/>
          </p:nvSpPr>
          <p:spPr>
            <a:xfrm>
              <a:off x="10830" y="3563"/>
              <a:ext cx="6005" cy="2476"/>
            </a:xfrm>
            <a:prstGeom prst="rect">
              <a:avLst/>
            </a:prstGeom>
            <a:noFill/>
            <a:effectLst/>
          </p:spPr>
          <p:txBody>
            <a:bodyPr wrap="square" rtlCol="0">
              <a:spAutoFit/>
            </a:bodyPr>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添加相关内容</a:t>
              </a: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添加相关内容添加相关内容添加相关内容</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100" dirty="0">
                <a:solidFill>
                  <a:schemeClr val="tx1">
                    <a:lumMod val="75000"/>
                    <a:lumOff val="25000"/>
                  </a:schemeClr>
                </a:solidFill>
                <a:latin typeface="微软雅黑" panose="020B0503020204020204" charset="-122"/>
                <a:ea typeface="微软雅黑" panose="020B0503020204020204" charset="-122"/>
              </a:endParaRPr>
            </a:p>
          </p:txBody>
        </p:sp>
        <p:sp>
          <p:nvSpPr>
            <p:cNvPr id="36" name="TextBox 76"/>
            <p:cNvSpPr txBox="1"/>
            <p:nvPr/>
          </p:nvSpPr>
          <p:spPr>
            <a:xfrm>
              <a:off x="10689" y="4925"/>
              <a:ext cx="2449" cy="592"/>
            </a:xfrm>
            <a:prstGeom prst="rect">
              <a:avLst/>
            </a:prstGeom>
            <a:noFill/>
            <a:effectLst/>
          </p:spPr>
          <p:txBody>
            <a:bodyPr wrap="square" rtlCol="0">
              <a:spAutoFit/>
            </a:bodyPr>
            <a:p>
              <a:r>
                <a:rPr lang="zh-CN" altLang="en-US" sz="16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37" name="文本框 36"/>
            <p:cNvSpPr txBox="1"/>
            <p:nvPr/>
          </p:nvSpPr>
          <p:spPr>
            <a:xfrm>
              <a:off x="10831" y="5582"/>
              <a:ext cx="6005" cy="932"/>
            </a:xfrm>
            <a:prstGeom prst="rect">
              <a:avLst/>
            </a:prstGeom>
            <a:noFill/>
            <a:effectLst/>
          </p:spPr>
          <p:txBody>
            <a:bodyPr wrap="square" rtlCol="0">
              <a:spAutoFit/>
            </a:bodyPr>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a:t>
              </a: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sym typeface="+mn-ea"/>
                </a:rPr>
                <a:t>添加相关内容添加相关内容添加相关内容</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2"/>
          <a:srcRect l="20251" r="10235"/>
          <a:stretch>
            <a:fillRect/>
          </a:stretch>
        </p:blipFill>
        <p:spPr>
          <a:xfrm>
            <a:off x="1388110" y="1807210"/>
            <a:ext cx="4583430" cy="32556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19" name="组合 18"/>
          <p:cNvGrpSpPr/>
          <p:nvPr/>
        </p:nvGrpSpPr>
        <p:grpSpPr>
          <a:xfrm>
            <a:off x="1068070" y="1426210"/>
            <a:ext cx="10152380" cy="4491127"/>
            <a:chOff x="1385" y="1724"/>
            <a:chExt cx="16285" cy="7592"/>
          </a:xfrm>
        </p:grpSpPr>
        <p:grpSp>
          <p:nvGrpSpPr>
            <p:cNvPr id="2" name="组合 1"/>
            <p:cNvGrpSpPr/>
            <p:nvPr/>
          </p:nvGrpSpPr>
          <p:grpSpPr>
            <a:xfrm>
              <a:off x="6054" y="2654"/>
              <a:ext cx="5663" cy="5598"/>
              <a:chOff x="2882997" y="1263845"/>
              <a:chExt cx="2697115" cy="2665842"/>
            </a:xfrm>
          </p:grpSpPr>
          <p:sp>
            <p:nvSpPr>
              <p:cNvPr id="3" name="椭圆 2"/>
              <p:cNvSpPr/>
              <p:nvPr/>
            </p:nvSpPr>
            <p:spPr>
              <a:xfrm>
                <a:off x="2915816" y="1263845"/>
                <a:ext cx="2664296" cy="2664296"/>
              </a:xfrm>
              <a:prstGeom prst="ellipse">
                <a:avLst/>
              </a:prstGeom>
              <a:no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5" name="椭圆 4"/>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6" name="椭圆 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10" name="椭圆 9"/>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grpSp>
        <p:sp>
          <p:nvSpPr>
            <p:cNvPr id="7" name="六边形 6"/>
            <p:cNvSpPr/>
            <p:nvPr/>
          </p:nvSpPr>
          <p:spPr>
            <a:xfrm rot="20402482">
              <a:off x="6978" y="2443"/>
              <a:ext cx="1381" cy="1244"/>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01</a:t>
              </a:r>
              <a:endParaRPr lang="zh-CN" altLang="en-US" sz="2400" dirty="0">
                <a:solidFill>
                  <a:schemeClr val="bg1"/>
                </a:solidFill>
                <a:latin typeface="微软雅黑" panose="020B0503020204020204" charset="-122"/>
                <a:ea typeface="微软雅黑" panose="020B0503020204020204" charset="-122"/>
              </a:endParaRPr>
            </a:p>
          </p:txBody>
        </p:sp>
        <p:sp>
          <p:nvSpPr>
            <p:cNvPr id="25" name="TextBox 24"/>
            <p:cNvSpPr txBox="1"/>
            <p:nvPr/>
          </p:nvSpPr>
          <p:spPr>
            <a:xfrm>
              <a:off x="2188" y="1724"/>
              <a:ext cx="2709" cy="711"/>
            </a:xfrm>
            <a:prstGeom prst="rect">
              <a:avLst/>
            </a:prstGeom>
            <a:noFill/>
          </p:spPr>
          <p:txBody>
            <a:bodyPr wrap="square" rtlCol="0">
              <a:spAutoFit/>
            </a:bodyPr>
            <a:lstStyle>
              <a:defPPr>
                <a:defRPr lang="zh-CN"/>
              </a:defPPr>
              <a:lvl1pPr>
                <a:defRPr sz="2400" b="1">
                  <a:solidFill>
                    <a:schemeClr val="bg1">
                      <a:lumMod val="50000"/>
                    </a:schemeClr>
                  </a:solidFill>
                </a:defRPr>
              </a:lvl1pPr>
            </a:lstStyle>
            <a:p>
              <a:pPr lvl="0" algn="ctr">
                <a:defRPr/>
              </a:pPr>
              <a:r>
                <a:rPr lang="zh-CN" altLang="en-US" sz="2135" b="0" kern="0" dirty="0">
                  <a:solidFill>
                    <a:schemeClr val="tx1">
                      <a:lumMod val="65000"/>
                      <a:lumOff val="35000"/>
                    </a:schemeClr>
                  </a:solidFill>
                  <a:latin typeface="微软雅黑" panose="020B0503020204020204" charset="-122"/>
                  <a:ea typeface="微软雅黑" panose="020B0503020204020204" charset="-122"/>
                </a:rPr>
                <a:t>添加标题 </a:t>
              </a:r>
              <a:endParaRPr lang="zh-CN" altLang="en-US" sz="2135" b="0" kern="0" dirty="0">
                <a:solidFill>
                  <a:schemeClr val="tx1">
                    <a:lumMod val="65000"/>
                    <a:lumOff val="35000"/>
                  </a:schemeClr>
                </a:solidFill>
                <a:latin typeface="微软雅黑" panose="020B0503020204020204" charset="-122"/>
                <a:ea typeface="微软雅黑" panose="020B0503020204020204" charset="-122"/>
              </a:endParaRPr>
            </a:p>
          </p:txBody>
        </p:sp>
        <p:grpSp>
          <p:nvGrpSpPr>
            <p:cNvPr id="21" name="组合 20"/>
            <p:cNvGrpSpPr/>
            <p:nvPr/>
          </p:nvGrpSpPr>
          <p:grpSpPr>
            <a:xfrm>
              <a:off x="5800" y="3485"/>
              <a:ext cx="6396" cy="4996"/>
              <a:chOff x="5800" y="3485"/>
              <a:chExt cx="6396" cy="4996"/>
            </a:xfrm>
          </p:grpSpPr>
          <p:sp>
            <p:nvSpPr>
              <p:cNvPr id="8" name="六边形 7"/>
              <p:cNvSpPr/>
              <p:nvPr/>
            </p:nvSpPr>
            <p:spPr>
              <a:xfrm rot="20402482">
                <a:off x="9609" y="7237"/>
                <a:ext cx="1381" cy="1244"/>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03</a:t>
                </a:r>
                <a:endParaRPr lang="zh-CN" altLang="en-US" sz="2400" dirty="0">
                  <a:solidFill>
                    <a:schemeClr val="bg1"/>
                  </a:solidFill>
                  <a:latin typeface="微软雅黑" panose="020B0503020204020204" charset="-122"/>
                  <a:ea typeface="微软雅黑" panose="020B0503020204020204" charset="-122"/>
                </a:endParaRPr>
              </a:p>
            </p:txBody>
          </p:sp>
          <p:sp>
            <p:nvSpPr>
              <p:cNvPr id="11" name="六边形 10"/>
              <p:cNvSpPr/>
              <p:nvPr/>
            </p:nvSpPr>
            <p:spPr>
              <a:xfrm rot="20305270">
                <a:off x="10815" y="3672"/>
                <a:ext cx="1381" cy="1244"/>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02</a:t>
                </a:r>
                <a:endParaRPr lang="zh-CN" altLang="en-US" sz="2400" dirty="0">
                  <a:solidFill>
                    <a:schemeClr val="bg1"/>
                  </a:solidFill>
                  <a:latin typeface="微软雅黑" panose="020B0503020204020204" charset="-122"/>
                  <a:ea typeface="微软雅黑" panose="020B0503020204020204" charset="-122"/>
                </a:endParaRPr>
              </a:p>
            </p:txBody>
          </p:sp>
          <p:sp>
            <p:nvSpPr>
              <p:cNvPr id="14" name="六边形 13"/>
              <p:cNvSpPr/>
              <p:nvPr/>
            </p:nvSpPr>
            <p:spPr>
              <a:xfrm rot="19463434">
                <a:off x="5800" y="6045"/>
                <a:ext cx="1381" cy="1244"/>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04</a:t>
                </a:r>
                <a:endParaRPr lang="zh-CN" altLang="en-US" sz="2400" dirty="0">
                  <a:solidFill>
                    <a:schemeClr val="bg1"/>
                  </a:solidFill>
                  <a:latin typeface="微软雅黑" panose="020B0503020204020204" charset="-122"/>
                  <a:ea typeface="微软雅黑" panose="020B0503020204020204" charset="-122"/>
                </a:endParaRPr>
              </a:p>
            </p:txBody>
          </p:sp>
          <p:grpSp>
            <p:nvGrpSpPr>
              <p:cNvPr id="17" name="组合 16"/>
              <p:cNvGrpSpPr/>
              <p:nvPr/>
            </p:nvGrpSpPr>
            <p:grpSpPr>
              <a:xfrm>
                <a:off x="6854" y="3485"/>
                <a:ext cx="4083" cy="3895"/>
                <a:chOff x="3264125" y="1659608"/>
                <a:chExt cx="1944524" cy="1854989"/>
              </a:xfrm>
            </p:grpSpPr>
            <p:sp>
              <p:nvSpPr>
                <p:cNvPr id="22" name="椭圆 21"/>
                <p:cNvSpPr/>
                <p:nvPr/>
              </p:nvSpPr>
              <p:spPr>
                <a:xfrm>
                  <a:off x="3264125" y="1659608"/>
                  <a:ext cx="1944524" cy="1854989"/>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29" name="TextBox 28"/>
                <p:cNvSpPr txBox="1"/>
                <p:nvPr/>
              </p:nvSpPr>
              <p:spPr>
                <a:xfrm>
                  <a:off x="3288890" y="2383556"/>
                  <a:ext cx="1917378" cy="734113"/>
                </a:xfrm>
                <a:prstGeom prst="rect">
                  <a:avLst/>
                </a:prstGeom>
                <a:noFill/>
              </p:spPr>
              <p:txBody>
                <a:bodyPr wrap="square" rtlCol="0">
                  <a:spAutoFit/>
                  <a:scene3d>
                    <a:camera prst="orthographicFront"/>
                    <a:lightRig rig="threePt" dir="t"/>
                  </a:scene3d>
                </a:bodyPr>
                <a:lstStyle/>
                <a:p>
                  <a:pPr lvl="0" algn="ctr">
                    <a:defRPr/>
                  </a:pPr>
                  <a:r>
                    <a:rPr lang="zh-CN" altLang="en-US" sz="2665"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近几年工作情况</a:t>
                  </a:r>
                  <a:endParaRPr lang="zh-CN" altLang="en-US" sz="2665"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grpSp>
        </p:grpSp>
        <p:grpSp>
          <p:nvGrpSpPr>
            <p:cNvPr id="60" name="组合 59"/>
            <p:cNvGrpSpPr/>
            <p:nvPr/>
          </p:nvGrpSpPr>
          <p:grpSpPr>
            <a:xfrm>
              <a:off x="5800" y="2443"/>
              <a:ext cx="6396" cy="6038"/>
              <a:chOff x="5800" y="2443"/>
              <a:chExt cx="6396" cy="6038"/>
            </a:xfrm>
          </p:grpSpPr>
          <p:grpSp>
            <p:nvGrpSpPr>
              <p:cNvPr id="32" name="组合 31"/>
              <p:cNvGrpSpPr/>
              <p:nvPr/>
            </p:nvGrpSpPr>
            <p:grpSpPr>
              <a:xfrm>
                <a:off x="6054" y="2697"/>
                <a:ext cx="5663" cy="5555"/>
                <a:chOff x="2882997" y="1284212"/>
                <a:chExt cx="2697115" cy="2645475"/>
              </a:xfrm>
            </p:grpSpPr>
            <p:sp>
              <p:nvSpPr>
                <p:cNvPr id="34" name="椭圆 3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35" name="椭圆 34"/>
                <p:cNvSpPr/>
                <p:nvPr/>
              </p:nvSpPr>
              <p:spPr>
                <a:xfrm>
                  <a:off x="4644008" y="1284212"/>
                  <a:ext cx="175334" cy="175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36" name="椭圆 3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37" name="椭圆 36"/>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grpSp>
          <p:sp>
            <p:nvSpPr>
              <p:cNvPr id="38" name="六边形 37"/>
              <p:cNvSpPr/>
              <p:nvPr/>
            </p:nvSpPr>
            <p:spPr>
              <a:xfrm rot="20402482">
                <a:off x="6978" y="2443"/>
                <a:ext cx="1381" cy="1244"/>
              </a:xfrm>
              <a:prstGeom prst="hexagon">
                <a:avLst/>
              </a:prstGeom>
              <a:solidFill>
                <a:srgbClr val="FBC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01</a:t>
                </a:r>
                <a:endParaRPr lang="zh-CN" altLang="en-US" sz="2400" dirty="0">
                  <a:solidFill>
                    <a:schemeClr val="bg1"/>
                  </a:solidFill>
                  <a:latin typeface="微软雅黑" panose="020B0503020204020204" charset="-122"/>
                  <a:ea typeface="微软雅黑" panose="020B0503020204020204" charset="-122"/>
                </a:endParaRPr>
              </a:p>
            </p:txBody>
          </p:sp>
          <p:grpSp>
            <p:nvGrpSpPr>
              <p:cNvPr id="45" name="组合 44"/>
              <p:cNvGrpSpPr/>
              <p:nvPr/>
            </p:nvGrpSpPr>
            <p:grpSpPr>
              <a:xfrm>
                <a:off x="5800" y="3672"/>
                <a:ext cx="6396" cy="4809"/>
                <a:chOff x="5800" y="3672"/>
                <a:chExt cx="6396" cy="4809"/>
              </a:xfrm>
            </p:grpSpPr>
            <p:sp>
              <p:nvSpPr>
                <p:cNvPr id="46" name="六边形 45"/>
                <p:cNvSpPr/>
                <p:nvPr/>
              </p:nvSpPr>
              <p:spPr>
                <a:xfrm rot="20402482">
                  <a:off x="9609" y="7237"/>
                  <a:ext cx="1381" cy="1244"/>
                </a:xfrm>
                <a:prstGeom prst="hexagon">
                  <a:avLst/>
                </a:prstGeom>
                <a:solidFill>
                  <a:srgbClr val="FBC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03</a:t>
                  </a:r>
                  <a:endParaRPr lang="zh-CN" altLang="en-US" sz="2400" dirty="0">
                    <a:solidFill>
                      <a:schemeClr val="bg1"/>
                    </a:solidFill>
                    <a:latin typeface="微软雅黑" panose="020B0503020204020204" charset="-122"/>
                    <a:ea typeface="微软雅黑" panose="020B0503020204020204" charset="-122"/>
                  </a:endParaRPr>
                </a:p>
              </p:txBody>
            </p:sp>
            <p:sp>
              <p:nvSpPr>
                <p:cNvPr id="47" name="六边形 46"/>
                <p:cNvSpPr/>
                <p:nvPr/>
              </p:nvSpPr>
              <p:spPr>
                <a:xfrm rot="20305270">
                  <a:off x="10815" y="3672"/>
                  <a:ext cx="1381" cy="1244"/>
                </a:xfrm>
                <a:prstGeom prst="hexagon">
                  <a:avLst/>
                </a:prstGeom>
                <a:solidFill>
                  <a:srgbClr val="FBC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02</a:t>
                  </a:r>
                  <a:endParaRPr lang="zh-CN" altLang="en-US" sz="2400" dirty="0">
                    <a:solidFill>
                      <a:schemeClr val="bg1"/>
                    </a:solidFill>
                    <a:latin typeface="微软雅黑" panose="020B0503020204020204" charset="-122"/>
                    <a:ea typeface="微软雅黑" panose="020B0503020204020204" charset="-122"/>
                  </a:endParaRPr>
                </a:p>
              </p:txBody>
            </p:sp>
            <p:sp>
              <p:nvSpPr>
                <p:cNvPr id="48" name="六边形 47"/>
                <p:cNvSpPr/>
                <p:nvPr/>
              </p:nvSpPr>
              <p:spPr>
                <a:xfrm rot="19463434">
                  <a:off x="5800" y="6045"/>
                  <a:ext cx="1381" cy="1244"/>
                </a:xfrm>
                <a:prstGeom prst="hexagon">
                  <a:avLst/>
                </a:prstGeom>
                <a:solidFill>
                  <a:srgbClr val="FBC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charset="-122"/>
                      <a:ea typeface="微软雅黑" panose="020B0503020204020204" charset="-122"/>
                    </a:rPr>
                    <a:t>04</a:t>
                  </a:r>
                  <a:endParaRPr lang="zh-CN" altLang="en-US" sz="2400" dirty="0">
                    <a:solidFill>
                      <a:schemeClr val="bg1"/>
                    </a:solidFill>
                    <a:latin typeface="微软雅黑" panose="020B0503020204020204" charset="-122"/>
                    <a:ea typeface="微软雅黑" panose="020B0503020204020204" charset="-122"/>
                  </a:endParaRPr>
                </a:p>
              </p:txBody>
            </p:sp>
            <p:sp>
              <p:nvSpPr>
                <p:cNvPr id="57" name="TextBox 28"/>
                <p:cNvSpPr txBox="1"/>
                <p:nvPr/>
              </p:nvSpPr>
              <p:spPr>
                <a:xfrm>
                  <a:off x="6906" y="5005"/>
                  <a:ext cx="4026" cy="1541"/>
                </a:xfrm>
                <a:prstGeom prst="rect">
                  <a:avLst/>
                </a:prstGeom>
                <a:noFill/>
              </p:spPr>
              <p:txBody>
                <a:bodyPr wrap="square" rtlCol="0">
                  <a:spAutoFit/>
                  <a:scene3d>
                    <a:camera prst="orthographicFront"/>
                    <a:lightRig rig="threePt" dir="t"/>
                  </a:scene3d>
                </a:bodyPr>
                <a:lstStyle/>
                <a:p>
                  <a:pPr lvl="0" algn="ctr">
                    <a:defRPr/>
                  </a:pPr>
                  <a:r>
                    <a:rPr lang="zh-CN" altLang="en-US" sz="2665"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近几年工作情况</a:t>
                  </a:r>
                  <a:endParaRPr lang="zh-CN" altLang="en-US" sz="2665"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grpSp>
        </p:grpSp>
        <p:sp>
          <p:nvSpPr>
            <p:cNvPr id="61" name="文本框 65"/>
            <p:cNvSpPr txBox="1">
              <a:spLocks noChangeArrowheads="1"/>
            </p:cNvSpPr>
            <p:nvPr/>
          </p:nvSpPr>
          <p:spPr bwMode="auto">
            <a:xfrm>
              <a:off x="1385" y="2887"/>
              <a:ext cx="5036" cy="882"/>
            </a:xfrm>
            <a:prstGeom prst="rect">
              <a:avLst/>
            </a:prstGeom>
            <a:noFill/>
            <a:ln w="9525">
              <a:noFill/>
              <a:miter lim="800000"/>
            </a:ln>
          </p:spPr>
          <p:txBody>
            <a:bodyPr wrap="square">
              <a:spAutoFit/>
            </a:bodyPr>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单击添加相关文字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单击添加相关文字单击添加相关文字单击添加相关文字</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文本框 65"/>
            <p:cNvSpPr txBox="1">
              <a:spLocks noChangeArrowheads="1"/>
            </p:cNvSpPr>
            <p:nvPr/>
          </p:nvSpPr>
          <p:spPr bwMode="auto">
            <a:xfrm>
              <a:off x="1484" y="7329"/>
              <a:ext cx="4938" cy="882"/>
            </a:xfrm>
            <a:prstGeom prst="rect">
              <a:avLst/>
            </a:prstGeom>
            <a:noFill/>
            <a:ln w="9525">
              <a:noFill/>
              <a:miter lim="800000"/>
            </a:ln>
          </p:spPr>
          <p:txBody>
            <a:bodyPr wrap="square">
              <a:spAutoFit/>
            </a:bodyPr>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单击添加相关文字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单击添加相关文字单击添加相关文字单击添加相关文字</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3" name="文本框 65"/>
            <p:cNvSpPr txBox="1">
              <a:spLocks noChangeArrowheads="1"/>
            </p:cNvSpPr>
            <p:nvPr/>
          </p:nvSpPr>
          <p:spPr bwMode="auto">
            <a:xfrm>
              <a:off x="11944" y="4675"/>
              <a:ext cx="4867" cy="882"/>
            </a:xfrm>
            <a:prstGeom prst="rect">
              <a:avLst/>
            </a:prstGeom>
            <a:noFill/>
            <a:ln w="9525">
              <a:noFill/>
              <a:miter lim="800000"/>
            </a:ln>
          </p:spPr>
          <p:txBody>
            <a:bodyPr wrap="square">
              <a:spAutoFit/>
            </a:bodyPr>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单击添加相关文字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单击添加相关文字单击添加相关文字单击添加相关文字</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4" name="文本框 65"/>
            <p:cNvSpPr txBox="1">
              <a:spLocks noChangeArrowheads="1"/>
            </p:cNvSpPr>
            <p:nvPr/>
          </p:nvSpPr>
          <p:spPr bwMode="auto">
            <a:xfrm>
              <a:off x="10673" y="8434"/>
              <a:ext cx="4888" cy="882"/>
            </a:xfrm>
            <a:prstGeom prst="rect">
              <a:avLst/>
            </a:prstGeom>
            <a:noFill/>
            <a:ln w="9525">
              <a:noFill/>
              <a:miter lim="800000"/>
            </a:ln>
          </p:spPr>
          <p:txBody>
            <a:bodyPr wrap="square">
              <a:spAutoFit/>
            </a:bodyPr>
            <a:p>
              <a:pPr algn="just"/>
              <a:r>
                <a:rPr lang="zh-CN" altLang="en-US" sz="1400" dirty="0">
                  <a:solidFill>
                    <a:schemeClr val="tx1">
                      <a:lumMod val="75000"/>
                      <a:lumOff val="25000"/>
                    </a:schemeClr>
                  </a:solidFill>
                  <a:latin typeface="微软雅黑" panose="020B0503020204020204" charset="-122"/>
                  <a:ea typeface="微软雅黑" panose="020B0503020204020204" charset="-122"/>
                </a:rPr>
                <a:t>单击添加相关文字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mn-ea"/>
                </a:rPr>
                <a:t>单击添加相关文字单击添加相关文字单击添加相关文字</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cxnSp>
          <p:nvCxnSpPr>
            <p:cNvPr id="65" name="直接连接符 64"/>
            <p:cNvCxnSpPr>
              <a:endCxn id="38" idx="4"/>
            </p:cNvCxnSpPr>
            <p:nvPr/>
          </p:nvCxnSpPr>
          <p:spPr>
            <a:xfrm flipV="1">
              <a:off x="1570" y="2609"/>
              <a:ext cx="5529" cy="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2141" y="4284"/>
              <a:ext cx="5529" cy="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1445" y="6814"/>
              <a:ext cx="4392" cy="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0993" y="7996"/>
              <a:ext cx="5529" cy="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24"/>
            <p:cNvSpPr txBox="1"/>
            <p:nvPr/>
          </p:nvSpPr>
          <p:spPr>
            <a:xfrm>
              <a:off x="13509" y="3461"/>
              <a:ext cx="2587" cy="711"/>
            </a:xfrm>
            <a:prstGeom prst="rect">
              <a:avLst/>
            </a:prstGeom>
            <a:noFill/>
          </p:spPr>
          <p:txBody>
            <a:bodyPr wrap="square" rtlCol="0">
              <a:spAutoFit/>
            </a:bodyPr>
            <a:lstStyle>
              <a:defPPr>
                <a:defRPr lang="zh-CN"/>
              </a:defPPr>
              <a:lvl1pPr>
                <a:defRPr sz="2400" b="1">
                  <a:solidFill>
                    <a:schemeClr val="bg1">
                      <a:lumMod val="50000"/>
                    </a:schemeClr>
                  </a:solidFill>
                </a:defRPr>
              </a:lvl1pPr>
            </a:lstStyle>
            <a:p>
              <a:pPr lvl="0" algn="ctr">
                <a:defRPr/>
              </a:pPr>
              <a:r>
                <a:rPr lang="zh-CN" altLang="en-US" sz="2135" b="0" kern="0" dirty="0">
                  <a:solidFill>
                    <a:schemeClr val="tx1">
                      <a:lumMod val="65000"/>
                      <a:lumOff val="35000"/>
                    </a:schemeClr>
                  </a:solidFill>
                  <a:latin typeface="微软雅黑" panose="020B0503020204020204" charset="-122"/>
                  <a:ea typeface="微软雅黑" panose="020B0503020204020204" charset="-122"/>
                </a:rPr>
                <a:t>添加标题</a:t>
              </a:r>
              <a:endParaRPr lang="zh-CN" altLang="en-US" sz="2135" b="0" kern="0" dirty="0">
                <a:solidFill>
                  <a:schemeClr val="tx1">
                    <a:lumMod val="65000"/>
                    <a:lumOff val="35000"/>
                  </a:schemeClr>
                </a:solidFill>
                <a:latin typeface="微软雅黑" panose="020B0503020204020204" charset="-122"/>
                <a:ea typeface="微软雅黑" panose="020B0503020204020204" charset="-122"/>
              </a:endParaRPr>
            </a:p>
          </p:txBody>
        </p:sp>
        <p:sp>
          <p:nvSpPr>
            <p:cNvPr id="16" name="TextBox 24"/>
            <p:cNvSpPr txBox="1"/>
            <p:nvPr/>
          </p:nvSpPr>
          <p:spPr>
            <a:xfrm>
              <a:off x="2504" y="6034"/>
              <a:ext cx="2392" cy="711"/>
            </a:xfrm>
            <a:prstGeom prst="rect">
              <a:avLst/>
            </a:prstGeom>
            <a:noFill/>
          </p:spPr>
          <p:txBody>
            <a:bodyPr wrap="square" rtlCol="0">
              <a:spAutoFit/>
            </a:bodyPr>
            <a:lstStyle>
              <a:defPPr>
                <a:defRPr lang="zh-CN"/>
              </a:defPPr>
              <a:lvl1pPr>
                <a:defRPr sz="2400" b="1">
                  <a:solidFill>
                    <a:schemeClr val="bg1">
                      <a:lumMod val="50000"/>
                    </a:schemeClr>
                  </a:solidFill>
                </a:defRPr>
              </a:lvl1pPr>
            </a:lstStyle>
            <a:p>
              <a:pPr lvl="0" algn="ctr">
                <a:defRPr/>
              </a:pPr>
              <a:r>
                <a:rPr lang="zh-CN" altLang="en-US" sz="2135" b="0" kern="0" dirty="0">
                  <a:solidFill>
                    <a:schemeClr val="tx1">
                      <a:lumMod val="65000"/>
                      <a:lumOff val="35000"/>
                    </a:schemeClr>
                  </a:solidFill>
                  <a:latin typeface="微软雅黑" panose="020B0503020204020204" charset="-122"/>
                  <a:ea typeface="微软雅黑" panose="020B0503020204020204" charset="-122"/>
                </a:rPr>
                <a:t>添加标题</a:t>
              </a:r>
              <a:endParaRPr lang="zh-CN" altLang="en-US" sz="2135" b="0" kern="0" dirty="0">
                <a:solidFill>
                  <a:schemeClr val="tx1">
                    <a:lumMod val="65000"/>
                    <a:lumOff val="35000"/>
                  </a:schemeClr>
                </a:solidFill>
                <a:latin typeface="微软雅黑" panose="020B0503020204020204" charset="-122"/>
                <a:ea typeface="微软雅黑" panose="020B0503020204020204" charset="-122"/>
              </a:endParaRPr>
            </a:p>
          </p:txBody>
        </p:sp>
        <p:sp>
          <p:nvSpPr>
            <p:cNvPr id="18" name="TextBox 24"/>
            <p:cNvSpPr txBox="1"/>
            <p:nvPr/>
          </p:nvSpPr>
          <p:spPr>
            <a:xfrm>
              <a:off x="13033" y="7026"/>
              <a:ext cx="2760" cy="711"/>
            </a:xfrm>
            <a:prstGeom prst="rect">
              <a:avLst/>
            </a:prstGeom>
            <a:noFill/>
          </p:spPr>
          <p:txBody>
            <a:bodyPr wrap="square" rtlCol="0">
              <a:spAutoFit/>
            </a:bodyPr>
            <a:lstStyle>
              <a:defPPr>
                <a:defRPr lang="zh-CN"/>
              </a:defPPr>
              <a:lvl1pPr>
                <a:defRPr sz="2400" b="1">
                  <a:solidFill>
                    <a:schemeClr val="bg1">
                      <a:lumMod val="50000"/>
                    </a:schemeClr>
                  </a:solidFill>
                </a:defRPr>
              </a:lvl1pPr>
            </a:lstStyle>
            <a:p>
              <a:pPr lvl="0" algn="ctr">
                <a:defRPr/>
              </a:pPr>
              <a:r>
                <a:rPr lang="zh-CN" altLang="en-US" sz="2135" b="0" kern="0" dirty="0">
                  <a:solidFill>
                    <a:schemeClr val="tx1">
                      <a:lumMod val="65000"/>
                      <a:lumOff val="35000"/>
                    </a:schemeClr>
                  </a:solidFill>
                  <a:latin typeface="微软雅黑" panose="020B0503020204020204" charset="-122"/>
                  <a:ea typeface="微软雅黑" panose="020B0503020204020204" charset="-122"/>
                </a:rPr>
                <a:t>添加标题</a:t>
              </a:r>
              <a:endParaRPr lang="zh-CN" altLang="en-US" sz="2135" b="0" kern="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sp>
        <p:nvSpPr>
          <p:cNvPr id="5" name="TextBox 3"/>
          <p:cNvSpPr txBox="1"/>
          <p:nvPr/>
        </p:nvSpPr>
        <p:spPr>
          <a:xfrm>
            <a:off x="2634391" y="2574945"/>
            <a:ext cx="6922770" cy="767080"/>
          </a:xfrm>
          <a:prstGeom prst="rect">
            <a:avLst/>
          </a:prstGeom>
          <a:noFill/>
        </p:spPr>
        <p:txBody>
          <a:bodyPr wrap="none" lIns="91428" tIns="45713" rIns="91428" bIns="45713" rtlCol="0">
            <a:spAutoFit/>
          </a:bodyPr>
          <a:p>
            <a:pPr algn="ctr"/>
            <a:r>
              <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rPr>
              <a:t>第四部分    单击添加标题</a:t>
            </a:r>
            <a:endPar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1" name="Group 43"/>
          <p:cNvGrpSpPr/>
          <p:nvPr/>
        </p:nvGrpSpPr>
        <p:grpSpPr>
          <a:xfrm>
            <a:off x="1887855" y="3336925"/>
            <a:ext cx="2049780" cy="1967865"/>
            <a:chOff x="2894013" y="2816225"/>
            <a:chExt cx="1851026" cy="2178051"/>
          </a:xfrm>
          <a:solidFill>
            <a:srgbClr val="EC92AE"/>
          </a:solidFill>
        </p:grpSpPr>
        <p:sp>
          <p:nvSpPr>
            <p:cNvPr id="32" name="Freeform 5"/>
            <p:cNvSpPr/>
            <p:nvPr/>
          </p:nvSpPr>
          <p:spPr bwMode="auto">
            <a:xfrm>
              <a:off x="2894013" y="3233738"/>
              <a:ext cx="1665288" cy="1760538"/>
            </a:xfrm>
            <a:custGeom>
              <a:avLst/>
              <a:gdLst>
                <a:gd name="T0" fmla="*/ 62 w 1049"/>
                <a:gd name="T1" fmla="*/ 84 h 1109"/>
                <a:gd name="T2" fmla="*/ 0 w 1049"/>
                <a:gd name="T3" fmla="*/ 1066 h 1109"/>
                <a:gd name="T4" fmla="*/ 1049 w 1049"/>
                <a:gd name="T5" fmla="*/ 1109 h 1109"/>
                <a:gd name="T6" fmla="*/ 983 w 1049"/>
                <a:gd name="T7" fmla="*/ 0 h 1109"/>
                <a:gd name="T8" fmla="*/ 62 w 1049"/>
                <a:gd name="T9" fmla="*/ 84 h 1109"/>
              </a:gdLst>
              <a:ahLst/>
              <a:cxnLst>
                <a:cxn ang="0">
                  <a:pos x="T0" y="T1"/>
                </a:cxn>
                <a:cxn ang="0">
                  <a:pos x="T2" y="T3"/>
                </a:cxn>
                <a:cxn ang="0">
                  <a:pos x="T4" y="T5"/>
                </a:cxn>
                <a:cxn ang="0">
                  <a:pos x="T6" y="T7"/>
                </a:cxn>
                <a:cxn ang="0">
                  <a:pos x="T8" y="T9"/>
                </a:cxn>
              </a:cxnLst>
              <a:rect l="0" t="0" r="r" b="b"/>
              <a:pathLst>
                <a:path w="1049" h="1109">
                  <a:moveTo>
                    <a:pt x="62" y="84"/>
                  </a:moveTo>
                  <a:lnTo>
                    <a:pt x="0" y="1066"/>
                  </a:lnTo>
                  <a:lnTo>
                    <a:pt x="1049" y="1109"/>
                  </a:lnTo>
                  <a:lnTo>
                    <a:pt x="983" y="0"/>
                  </a:lnTo>
                  <a:lnTo>
                    <a:pt x="62"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3" name="Freeform 6"/>
            <p:cNvSpPr/>
            <p:nvPr/>
          </p:nvSpPr>
          <p:spPr bwMode="auto">
            <a:xfrm>
              <a:off x="3287713" y="3409950"/>
              <a:ext cx="76200" cy="76200"/>
            </a:xfrm>
            <a:custGeom>
              <a:avLst/>
              <a:gdLst>
                <a:gd name="T0" fmla="*/ 41 w 41"/>
                <a:gd name="T1" fmla="*/ 21 h 41"/>
                <a:gd name="T2" fmla="*/ 20 w 41"/>
                <a:gd name="T3" fmla="*/ 41 h 41"/>
                <a:gd name="T4" fmla="*/ 0 w 41"/>
                <a:gd name="T5" fmla="*/ 20 h 41"/>
                <a:gd name="T6" fmla="*/ 21 w 41"/>
                <a:gd name="T7" fmla="*/ 1 h 41"/>
                <a:gd name="T8" fmla="*/ 41 w 41"/>
                <a:gd name="T9" fmla="*/ 21 h 41"/>
              </a:gdLst>
              <a:ahLst/>
              <a:cxnLst>
                <a:cxn ang="0">
                  <a:pos x="T0" y="T1"/>
                </a:cxn>
                <a:cxn ang="0">
                  <a:pos x="T2" y="T3"/>
                </a:cxn>
                <a:cxn ang="0">
                  <a:pos x="T4" y="T5"/>
                </a:cxn>
                <a:cxn ang="0">
                  <a:pos x="T6" y="T7"/>
                </a:cxn>
                <a:cxn ang="0">
                  <a:pos x="T8" y="T9"/>
                </a:cxn>
              </a:cxnLst>
              <a:rect l="0" t="0" r="r" b="b"/>
              <a:pathLst>
                <a:path w="41" h="41">
                  <a:moveTo>
                    <a:pt x="41" y="21"/>
                  </a:moveTo>
                  <a:cubicBezTo>
                    <a:pt x="40" y="32"/>
                    <a:pt x="31" y="41"/>
                    <a:pt x="20" y="41"/>
                  </a:cubicBezTo>
                  <a:cubicBezTo>
                    <a:pt x="9" y="41"/>
                    <a:pt x="0" y="31"/>
                    <a:pt x="0" y="20"/>
                  </a:cubicBezTo>
                  <a:cubicBezTo>
                    <a:pt x="1" y="9"/>
                    <a:pt x="10" y="0"/>
                    <a:pt x="21" y="1"/>
                  </a:cubicBezTo>
                  <a:cubicBezTo>
                    <a:pt x="32" y="1"/>
                    <a:pt x="41" y="10"/>
                    <a:pt x="41" y="21"/>
                  </a:cubicBezTo>
                  <a:close/>
                </a:path>
              </a:pathLst>
            </a:custGeom>
            <a:grpFill/>
            <a:ln>
              <a:noFill/>
            </a:ln>
          </p:spPr>
          <p:txBody>
            <a:bodyPr vert="horz" wrap="square" lIns="91440" tIns="45720" rIns="91440" bIns="45720" numCol="1" anchor="t" anchorCtr="0" compatLnSpc="1"/>
            <a:p>
              <a:endParaRPr lang="en-US"/>
            </a:p>
          </p:txBody>
        </p:sp>
        <p:sp>
          <p:nvSpPr>
            <p:cNvPr id="34" name="Freeform 7"/>
            <p:cNvSpPr/>
            <p:nvPr/>
          </p:nvSpPr>
          <p:spPr bwMode="auto">
            <a:xfrm>
              <a:off x="4064001" y="3336925"/>
              <a:ext cx="76200" cy="76200"/>
            </a:xfrm>
            <a:custGeom>
              <a:avLst/>
              <a:gdLst>
                <a:gd name="T0" fmla="*/ 40 w 40"/>
                <a:gd name="T1" fmla="*/ 21 h 41"/>
                <a:gd name="T2" fmla="*/ 20 w 40"/>
                <a:gd name="T3" fmla="*/ 41 h 41"/>
                <a:gd name="T4" fmla="*/ 0 w 40"/>
                <a:gd name="T5" fmla="*/ 20 h 41"/>
                <a:gd name="T6" fmla="*/ 21 w 40"/>
                <a:gd name="T7" fmla="*/ 1 h 41"/>
                <a:gd name="T8" fmla="*/ 40 w 40"/>
                <a:gd name="T9" fmla="*/ 21 h 41"/>
              </a:gdLst>
              <a:ahLst/>
              <a:cxnLst>
                <a:cxn ang="0">
                  <a:pos x="T0" y="T1"/>
                </a:cxn>
                <a:cxn ang="0">
                  <a:pos x="T2" y="T3"/>
                </a:cxn>
                <a:cxn ang="0">
                  <a:pos x="T4" y="T5"/>
                </a:cxn>
                <a:cxn ang="0">
                  <a:pos x="T6" y="T7"/>
                </a:cxn>
                <a:cxn ang="0">
                  <a:pos x="T8" y="T9"/>
                </a:cxn>
              </a:cxnLst>
              <a:rect l="0" t="0" r="r" b="b"/>
              <a:pathLst>
                <a:path w="40" h="41">
                  <a:moveTo>
                    <a:pt x="40" y="21"/>
                  </a:moveTo>
                  <a:cubicBezTo>
                    <a:pt x="40" y="32"/>
                    <a:pt x="31" y="41"/>
                    <a:pt x="20" y="41"/>
                  </a:cubicBezTo>
                  <a:cubicBezTo>
                    <a:pt x="8" y="41"/>
                    <a:pt x="0" y="31"/>
                    <a:pt x="0" y="20"/>
                  </a:cubicBezTo>
                  <a:cubicBezTo>
                    <a:pt x="0" y="9"/>
                    <a:pt x="9" y="0"/>
                    <a:pt x="21" y="1"/>
                  </a:cubicBezTo>
                  <a:cubicBezTo>
                    <a:pt x="32" y="1"/>
                    <a:pt x="40" y="10"/>
                    <a:pt x="40" y="21"/>
                  </a:cubicBezTo>
                  <a:close/>
                </a:path>
              </a:pathLst>
            </a:custGeom>
            <a:grpFill/>
            <a:ln>
              <a:noFill/>
            </a:ln>
          </p:spPr>
          <p:txBody>
            <a:bodyPr vert="horz" wrap="square" lIns="91440" tIns="45720" rIns="91440" bIns="45720" numCol="1" anchor="t" anchorCtr="0" compatLnSpc="1"/>
            <a:p>
              <a:endParaRPr lang="en-US"/>
            </a:p>
          </p:txBody>
        </p:sp>
        <p:sp>
          <p:nvSpPr>
            <p:cNvPr id="35" name="Freeform 8"/>
            <p:cNvSpPr/>
            <p:nvPr/>
          </p:nvSpPr>
          <p:spPr bwMode="auto">
            <a:xfrm>
              <a:off x="3317876" y="2816225"/>
              <a:ext cx="792163" cy="641350"/>
            </a:xfrm>
            <a:custGeom>
              <a:avLst/>
              <a:gdLst>
                <a:gd name="T0" fmla="*/ 5 w 421"/>
                <a:gd name="T1" fmla="*/ 341 h 341"/>
                <a:gd name="T2" fmla="*/ 4 w 421"/>
                <a:gd name="T3" fmla="*/ 341 h 341"/>
                <a:gd name="T4" fmla="*/ 1 w 421"/>
                <a:gd name="T5" fmla="*/ 336 h 341"/>
                <a:gd name="T6" fmla="*/ 46 w 421"/>
                <a:gd name="T7" fmla="*/ 167 h 341"/>
                <a:gd name="T8" fmla="*/ 216 w 421"/>
                <a:gd name="T9" fmla="*/ 0 h 341"/>
                <a:gd name="T10" fmla="*/ 219 w 421"/>
                <a:gd name="T11" fmla="*/ 0 h 341"/>
                <a:gd name="T12" fmla="*/ 421 w 421"/>
                <a:gd name="T13" fmla="*/ 297 h 341"/>
                <a:gd name="T14" fmla="*/ 418 w 421"/>
                <a:gd name="T15" fmla="*/ 302 h 341"/>
                <a:gd name="T16" fmla="*/ 413 w 421"/>
                <a:gd name="T17" fmla="*/ 299 h 341"/>
                <a:gd name="T18" fmla="*/ 218 w 421"/>
                <a:gd name="T19" fmla="*/ 8 h 341"/>
                <a:gd name="T20" fmla="*/ 216 w 421"/>
                <a:gd name="T21" fmla="*/ 8 h 341"/>
                <a:gd name="T22" fmla="*/ 8 w 421"/>
                <a:gd name="T23" fmla="*/ 337 h 341"/>
                <a:gd name="T24" fmla="*/ 5 w 421"/>
                <a:gd name="T25"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341">
                  <a:moveTo>
                    <a:pt x="5" y="341"/>
                  </a:moveTo>
                  <a:cubicBezTo>
                    <a:pt x="4" y="341"/>
                    <a:pt x="4" y="341"/>
                    <a:pt x="4" y="341"/>
                  </a:cubicBezTo>
                  <a:cubicBezTo>
                    <a:pt x="2" y="340"/>
                    <a:pt x="0" y="338"/>
                    <a:pt x="1" y="336"/>
                  </a:cubicBezTo>
                  <a:cubicBezTo>
                    <a:pt x="1" y="335"/>
                    <a:pt x="14" y="250"/>
                    <a:pt x="46" y="167"/>
                  </a:cubicBezTo>
                  <a:cubicBezTo>
                    <a:pt x="90" y="58"/>
                    <a:pt x="148" y="0"/>
                    <a:pt x="216" y="0"/>
                  </a:cubicBezTo>
                  <a:cubicBezTo>
                    <a:pt x="217" y="0"/>
                    <a:pt x="218" y="0"/>
                    <a:pt x="219" y="0"/>
                  </a:cubicBezTo>
                  <a:cubicBezTo>
                    <a:pt x="352" y="3"/>
                    <a:pt x="418" y="285"/>
                    <a:pt x="421" y="297"/>
                  </a:cubicBezTo>
                  <a:cubicBezTo>
                    <a:pt x="421" y="299"/>
                    <a:pt x="420" y="301"/>
                    <a:pt x="418" y="302"/>
                  </a:cubicBezTo>
                  <a:cubicBezTo>
                    <a:pt x="416" y="302"/>
                    <a:pt x="414" y="301"/>
                    <a:pt x="413" y="299"/>
                  </a:cubicBezTo>
                  <a:cubicBezTo>
                    <a:pt x="412" y="296"/>
                    <a:pt x="345" y="11"/>
                    <a:pt x="218" y="8"/>
                  </a:cubicBezTo>
                  <a:cubicBezTo>
                    <a:pt x="217" y="8"/>
                    <a:pt x="217" y="8"/>
                    <a:pt x="216" y="8"/>
                  </a:cubicBezTo>
                  <a:cubicBezTo>
                    <a:pt x="59" y="8"/>
                    <a:pt x="9" y="334"/>
                    <a:pt x="8" y="337"/>
                  </a:cubicBezTo>
                  <a:cubicBezTo>
                    <a:pt x="8" y="339"/>
                    <a:pt x="6" y="341"/>
                    <a:pt x="5" y="341"/>
                  </a:cubicBezTo>
                  <a:close/>
                </a:path>
              </a:pathLst>
            </a:custGeom>
            <a:grpFill/>
            <a:ln w="15875">
              <a:solidFill>
                <a:srgbClr val="E4668D"/>
              </a:solidFill>
              <a:round/>
            </a:ln>
          </p:spPr>
          <p:txBody>
            <a:bodyPr vert="horz" wrap="square" lIns="91440" tIns="45720" rIns="91440" bIns="45720" numCol="1" anchor="t" anchorCtr="0" compatLnSpc="1"/>
            <a:p>
              <a:endParaRPr lang="en-US" dirty="0"/>
            </a:p>
          </p:txBody>
        </p:sp>
        <p:sp>
          <p:nvSpPr>
            <p:cNvPr id="36" name="Freeform 9"/>
            <p:cNvSpPr/>
            <p:nvPr/>
          </p:nvSpPr>
          <p:spPr bwMode="auto">
            <a:xfrm>
              <a:off x="4454526" y="3233738"/>
              <a:ext cx="290513" cy="1760538"/>
            </a:xfrm>
            <a:custGeom>
              <a:avLst/>
              <a:gdLst>
                <a:gd name="T0" fmla="*/ 66 w 183"/>
                <a:gd name="T1" fmla="*/ 1109 h 1109"/>
                <a:gd name="T2" fmla="*/ 183 w 183"/>
                <a:gd name="T3" fmla="*/ 1014 h 1109"/>
                <a:gd name="T4" fmla="*/ 66 w 183"/>
                <a:gd name="T5" fmla="*/ 22 h 1109"/>
                <a:gd name="T6" fmla="*/ 0 w 183"/>
                <a:gd name="T7" fmla="*/ 0 h 1109"/>
                <a:gd name="T8" fmla="*/ 66 w 183"/>
                <a:gd name="T9" fmla="*/ 1109 h 1109"/>
              </a:gdLst>
              <a:ahLst/>
              <a:cxnLst>
                <a:cxn ang="0">
                  <a:pos x="T0" y="T1"/>
                </a:cxn>
                <a:cxn ang="0">
                  <a:pos x="T2" y="T3"/>
                </a:cxn>
                <a:cxn ang="0">
                  <a:pos x="T4" y="T5"/>
                </a:cxn>
                <a:cxn ang="0">
                  <a:pos x="T6" y="T7"/>
                </a:cxn>
                <a:cxn ang="0">
                  <a:pos x="T8" y="T9"/>
                </a:cxn>
              </a:cxnLst>
              <a:rect l="0" t="0" r="r" b="b"/>
              <a:pathLst>
                <a:path w="183" h="1109">
                  <a:moveTo>
                    <a:pt x="66" y="1109"/>
                  </a:moveTo>
                  <a:lnTo>
                    <a:pt x="183" y="1014"/>
                  </a:lnTo>
                  <a:lnTo>
                    <a:pt x="66" y="22"/>
                  </a:lnTo>
                  <a:lnTo>
                    <a:pt x="0" y="0"/>
                  </a:lnTo>
                  <a:lnTo>
                    <a:pt x="66" y="1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nvGrpSpPr>
          <p:cNvPr id="2" name="Group 43"/>
          <p:cNvGrpSpPr/>
          <p:nvPr/>
        </p:nvGrpSpPr>
        <p:grpSpPr>
          <a:xfrm>
            <a:off x="5173980" y="3382645"/>
            <a:ext cx="2049780" cy="1967865"/>
            <a:chOff x="2894013" y="2816225"/>
            <a:chExt cx="1851026" cy="2178051"/>
          </a:xfrm>
          <a:solidFill>
            <a:srgbClr val="EC92AE"/>
          </a:solidFill>
        </p:grpSpPr>
        <p:sp>
          <p:nvSpPr>
            <p:cNvPr id="3" name="Freeform 5"/>
            <p:cNvSpPr/>
            <p:nvPr/>
          </p:nvSpPr>
          <p:spPr bwMode="auto">
            <a:xfrm>
              <a:off x="2894013" y="3233738"/>
              <a:ext cx="1665288" cy="1760538"/>
            </a:xfrm>
            <a:custGeom>
              <a:avLst/>
              <a:gdLst>
                <a:gd name="T0" fmla="*/ 62 w 1049"/>
                <a:gd name="T1" fmla="*/ 84 h 1109"/>
                <a:gd name="T2" fmla="*/ 0 w 1049"/>
                <a:gd name="T3" fmla="*/ 1066 h 1109"/>
                <a:gd name="T4" fmla="*/ 1049 w 1049"/>
                <a:gd name="T5" fmla="*/ 1109 h 1109"/>
                <a:gd name="T6" fmla="*/ 983 w 1049"/>
                <a:gd name="T7" fmla="*/ 0 h 1109"/>
                <a:gd name="T8" fmla="*/ 62 w 1049"/>
                <a:gd name="T9" fmla="*/ 84 h 1109"/>
              </a:gdLst>
              <a:ahLst/>
              <a:cxnLst>
                <a:cxn ang="0">
                  <a:pos x="T0" y="T1"/>
                </a:cxn>
                <a:cxn ang="0">
                  <a:pos x="T2" y="T3"/>
                </a:cxn>
                <a:cxn ang="0">
                  <a:pos x="T4" y="T5"/>
                </a:cxn>
                <a:cxn ang="0">
                  <a:pos x="T6" y="T7"/>
                </a:cxn>
                <a:cxn ang="0">
                  <a:pos x="T8" y="T9"/>
                </a:cxn>
              </a:cxnLst>
              <a:rect l="0" t="0" r="r" b="b"/>
              <a:pathLst>
                <a:path w="1049" h="1109">
                  <a:moveTo>
                    <a:pt x="62" y="84"/>
                  </a:moveTo>
                  <a:lnTo>
                    <a:pt x="0" y="1066"/>
                  </a:lnTo>
                  <a:lnTo>
                    <a:pt x="1049" y="1109"/>
                  </a:lnTo>
                  <a:lnTo>
                    <a:pt x="983" y="0"/>
                  </a:lnTo>
                  <a:lnTo>
                    <a:pt x="62"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4" name="Freeform 6"/>
            <p:cNvSpPr/>
            <p:nvPr/>
          </p:nvSpPr>
          <p:spPr bwMode="auto">
            <a:xfrm>
              <a:off x="3287713" y="3409950"/>
              <a:ext cx="76200" cy="76200"/>
            </a:xfrm>
            <a:custGeom>
              <a:avLst/>
              <a:gdLst>
                <a:gd name="T0" fmla="*/ 41 w 41"/>
                <a:gd name="T1" fmla="*/ 21 h 41"/>
                <a:gd name="T2" fmla="*/ 20 w 41"/>
                <a:gd name="T3" fmla="*/ 41 h 41"/>
                <a:gd name="T4" fmla="*/ 0 w 41"/>
                <a:gd name="T5" fmla="*/ 20 h 41"/>
                <a:gd name="T6" fmla="*/ 21 w 41"/>
                <a:gd name="T7" fmla="*/ 1 h 41"/>
                <a:gd name="T8" fmla="*/ 41 w 41"/>
                <a:gd name="T9" fmla="*/ 21 h 41"/>
              </a:gdLst>
              <a:ahLst/>
              <a:cxnLst>
                <a:cxn ang="0">
                  <a:pos x="T0" y="T1"/>
                </a:cxn>
                <a:cxn ang="0">
                  <a:pos x="T2" y="T3"/>
                </a:cxn>
                <a:cxn ang="0">
                  <a:pos x="T4" y="T5"/>
                </a:cxn>
                <a:cxn ang="0">
                  <a:pos x="T6" y="T7"/>
                </a:cxn>
                <a:cxn ang="0">
                  <a:pos x="T8" y="T9"/>
                </a:cxn>
              </a:cxnLst>
              <a:rect l="0" t="0" r="r" b="b"/>
              <a:pathLst>
                <a:path w="41" h="41">
                  <a:moveTo>
                    <a:pt x="41" y="21"/>
                  </a:moveTo>
                  <a:cubicBezTo>
                    <a:pt x="40" y="32"/>
                    <a:pt x="31" y="41"/>
                    <a:pt x="20" y="41"/>
                  </a:cubicBezTo>
                  <a:cubicBezTo>
                    <a:pt x="9" y="41"/>
                    <a:pt x="0" y="31"/>
                    <a:pt x="0" y="20"/>
                  </a:cubicBezTo>
                  <a:cubicBezTo>
                    <a:pt x="1" y="9"/>
                    <a:pt x="10" y="0"/>
                    <a:pt x="21" y="1"/>
                  </a:cubicBezTo>
                  <a:cubicBezTo>
                    <a:pt x="32" y="1"/>
                    <a:pt x="41" y="10"/>
                    <a:pt x="41" y="21"/>
                  </a:cubicBezTo>
                  <a:close/>
                </a:path>
              </a:pathLst>
            </a:custGeom>
            <a:grpFill/>
            <a:ln>
              <a:noFill/>
            </a:ln>
          </p:spPr>
          <p:txBody>
            <a:bodyPr vert="horz" wrap="square" lIns="91440" tIns="45720" rIns="91440" bIns="45720" numCol="1" anchor="t" anchorCtr="0" compatLnSpc="1"/>
            <a:p>
              <a:endParaRPr lang="en-US"/>
            </a:p>
          </p:txBody>
        </p:sp>
        <p:sp>
          <p:nvSpPr>
            <p:cNvPr id="5" name="Freeform 7"/>
            <p:cNvSpPr/>
            <p:nvPr/>
          </p:nvSpPr>
          <p:spPr bwMode="auto">
            <a:xfrm>
              <a:off x="4064001" y="3336925"/>
              <a:ext cx="76200" cy="76200"/>
            </a:xfrm>
            <a:custGeom>
              <a:avLst/>
              <a:gdLst>
                <a:gd name="T0" fmla="*/ 40 w 40"/>
                <a:gd name="T1" fmla="*/ 21 h 41"/>
                <a:gd name="T2" fmla="*/ 20 w 40"/>
                <a:gd name="T3" fmla="*/ 41 h 41"/>
                <a:gd name="T4" fmla="*/ 0 w 40"/>
                <a:gd name="T5" fmla="*/ 20 h 41"/>
                <a:gd name="T6" fmla="*/ 21 w 40"/>
                <a:gd name="T7" fmla="*/ 1 h 41"/>
                <a:gd name="T8" fmla="*/ 40 w 40"/>
                <a:gd name="T9" fmla="*/ 21 h 41"/>
              </a:gdLst>
              <a:ahLst/>
              <a:cxnLst>
                <a:cxn ang="0">
                  <a:pos x="T0" y="T1"/>
                </a:cxn>
                <a:cxn ang="0">
                  <a:pos x="T2" y="T3"/>
                </a:cxn>
                <a:cxn ang="0">
                  <a:pos x="T4" y="T5"/>
                </a:cxn>
                <a:cxn ang="0">
                  <a:pos x="T6" y="T7"/>
                </a:cxn>
                <a:cxn ang="0">
                  <a:pos x="T8" y="T9"/>
                </a:cxn>
              </a:cxnLst>
              <a:rect l="0" t="0" r="r" b="b"/>
              <a:pathLst>
                <a:path w="40" h="41">
                  <a:moveTo>
                    <a:pt x="40" y="21"/>
                  </a:moveTo>
                  <a:cubicBezTo>
                    <a:pt x="40" y="32"/>
                    <a:pt x="31" y="41"/>
                    <a:pt x="20" y="41"/>
                  </a:cubicBezTo>
                  <a:cubicBezTo>
                    <a:pt x="8" y="41"/>
                    <a:pt x="0" y="31"/>
                    <a:pt x="0" y="20"/>
                  </a:cubicBezTo>
                  <a:cubicBezTo>
                    <a:pt x="0" y="9"/>
                    <a:pt x="9" y="0"/>
                    <a:pt x="21" y="1"/>
                  </a:cubicBezTo>
                  <a:cubicBezTo>
                    <a:pt x="32" y="1"/>
                    <a:pt x="40" y="10"/>
                    <a:pt x="40" y="21"/>
                  </a:cubicBezTo>
                  <a:close/>
                </a:path>
              </a:pathLst>
            </a:custGeom>
            <a:grpFill/>
            <a:ln>
              <a:noFill/>
            </a:ln>
          </p:spPr>
          <p:txBody>
            <a:bodyPr vert="horz" wrap="square" lIns="91440" tIns="45720" rIns="91440" bIns="45720" numCol="1" anchor="t" anchorCtr="0" compatLnSpc="1"/>
            <a:p>
              <a:endParaRPr lang="en-US"/>
            </a:p>
          </p:txBody>
        </p:sp>
        <p:sp>
          <p:nvSpPr>
            <p:cNvPr id="6" name="Freeform 8"/>
            <p:cNvSpPr/>
            <p:nvPr/>
          </p:nvSpPr>
          <p:spPr bwMode="auto">
            <a:xfrm>
              <a:off x="3317876" y="2816225"/>
              <a:ext cx="792163" cy="641350"/>
            </a:xfrm>
            <a:custGeom>
              <a:avLst/>
              <a:gdLst>
                <a:gd name="T0" fmla="*/ 5 w 421"/>
                <a:gd name="T1" fmla="*/ 341 h 341"/>
                <a:gd name="T2" fmla="*/ 4 w 421"/>
                <a:gd name="T3" fmla="*/ 341 h 341"/>
                <a:gd name="T4" fmla="*/ 1 w 421"/>
                <a:gd name="T5" fmla="*/ 336 h 341"/>
                <a:gd name="T6" fmla="*/ 46 w 421"/>
                <a:gd name="T7" fmla="*/ 167 h 341"/>
                <a:gd name="T8" fmla="*/ 216 w 421"/>
                <a:gd name="T9" fmla="*/ 0 h 341"/>
                <a:gd name="T10" fmla="*/ 219 w 421"/>
                <a:gd name="T11" fmla="*/ 0 h 341"/>
                <a:gd name="T12" fmla="*/ 421 w 421"/>
                <a:gd name="T13" fmla="*/ 297 h 341"/>
                <a:gd name="T14" fmla="*/ 418 w 421"/>
                <a:gd name="T15" fmla="*/ 302 h 341"/>
                <a:gd name="T16" fmla="*/ 413 w 421"/>
                <a:gd name="T17" fmla="*/ 299 h 341"/>
                <a:gd name="T18" fmla="*/ 218 w 421"/>
                <a:gd name="T19" fmla="*/ 8 h 341"/>
                <a:gd name="T20" fmla="*/ 216 w 421"/>
                <a:gd name="T21" fmla="*/ 8 h 341"/>
                <a:gd name="T22" fmla="*/ 8 w 421"/>
                <a:gd name="T23" fmla="*/ 337 h 341"/>
                <a:gd name="T24" fmla="*/ 5 w 421"/>
                <a:gd name="T25"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341">
                  <a:moveTo>
                    <a:pt x="5" y="341"/>
                  </a:moveTo>
                  <a:cubicBezTo>
                    <a:pt x="4" y="341"/>
                    <a:pt x="4" y="341"/>
                    <a:pt x="4" y="341"/>
                  </a:cubicBezTo>
                  <a:cubicBezTo>
                    <a:pt x="2" y="340"/>
                    <a:pt x="0" y="338"/>
                    <a:pt x="1" y="336"/>
                  </a:cubicBezTo>
                  <a:cubicBezTo>
                    <a:pt x="1" y="335"/>
                    <a:pt x="14" y="250"/>
                    <a:pt x="46" y="167"/>
                  </a:cubicBezTo>
                  <a:cubicBezTo>
                    <a:pt x="90" y="58"/>
                    <a:pt x="148" y="0"/>
                    <a:pt x="216" y="0"/>
                  </a:cubicBezTo>
                  <a:cubicBezTo>
                    <a:pt x="217" y="0"/>
                    <a:pt x="218" y="0"/>
                    <a:pt x="219" y="0"/>
                  </a:cubicBezTo>
                  <a:cubicBezTo>
                    <a:pt x="352" y="3"/>
                    <a:pt x="418" y="285"/>
                    <a:pt x="421" y="297"/>
                  </a:cubicBezTo>
                  <a:cubicBezTo>
                    <a:pt x="421" y="299"/>
                    <a:pt x="420" y="301"/>
                    <a:pt x="418" y="302"/>
                  </a:cubicBezTo>
                  <a:cubicBezTo>
                    <a:pt x="416" y="302"/>
                    <a:pt x="414" y="301"/>
                    <a:pt x="413" y="299"/>
                  </a:cubicBezTo>
                  <a:cubicBezTo>
                    <a:pt x="412" y="296"/>
                    <a:pt x="345" y="11"/>
                    <a:pt x="218" y="8"/>
                  </a:cubicBezTo>
                  <a:cubicBezTo>
                    <a:pt x="217" y="8"/>
                    <a:pt x="217" y="8"/>
                    <a:pt x="216" y="8"/>
                  </a:cubicBezTo>
                  <a:cubicBezTo>
                    <a:pt x="59" y="8"/>
                    <a:pt x="9" y="334"/>
                    <a:pt x="8" y="337"/>
                  </a:cubicBezTo>
                  <a:cubicBezTo>
                    <a:pt x="8" y="339"/>
                    <a:pt x="6" y="341"/>
                    <a:pt x="5" y="341"/>
                  </a:cubicBezTo>
                  <a:close/>
                </a:path>
              </a:pathLst>
            </a:custGeom>
            <a:grpFill/>
            <a:ln w="15875">
              <a:solidFill>
                <a:srgbClr val="E4668D"/>
              </a:solidFill>
              <a:round/>
            </a:ln>
          </p:spPr>
          <p:txBody>
            <a:bodyPr vert="horz" wrap="square" lIns="91440" tIns="45720" rIns="91440" bIns="45720" numCol="1" anchor="t" anchorCtr="0" compatLnSpc="1"/>
            <a:p>
              <a:endParaRPr lang="en-US" dirty="0"/>
            </a:p>
          </p:txBody>
        </p:sp>
        <p:sp>
          <p:nvSpPr>
            <p:cNvPr id="7" name="Freeform 9"/>
            <p:cNvSpPr/>
            <p:nvPr/>
          </p:nvSpPr>
          <p:spPr bwMode="auto">
            <a:xfrm>
              <a:off x="4454526" y="3233738"/>
              <a:ext cx="290513" cy="1760538"/>
            </a:xfrm>
            <a:custGeom>
              <a:avLst/>
              <a:gdLst>
                <a:gd name="T0" fmla="*/ 66 w 183"/>
                <a:gd name="T1" fmla="*/ 1109 h 1109"/>
                <a:gd name="T2" fmla="*/ 183 w 183"/>
                <a:gd name="T3" fmla="*/ 1014 h 1109"/>
                <a:gd name="T4" fmla="*/ 66 w 183"/>
                <a:gd name="T5" fmla="*/ 22 h 1109"/>
                <a:gd name="T6" fmla="*/ 0 w 183"/>
                <a:gd name="T7" fmla="*/ 0 h 1109"/>
                <a:gd name="T8" fmla="*/ 66 w 183"/>
                <a:gd name="T9" fmla="*/ 1109 h 1109"/>
              </a:gdLst>
              <a:ahLst/>
              <a:cxnLst>
                <a:cxn ang="0">
                  <a:pos x="T0" y="T1"/>
                </a:cxn>
                <a:cxn ang="0">
                  <a:pos x="T2" y="T3"/>
                </a:cxn>
                <a:cxn ang="0">
                  <a:pos x="T4" y="T5"/>
                </a:cxn>
                <a:cxn ang="0">
                  <a:pos x="T6" y="T7"/>
                </a:cxn>
                <a:cxn ang="0">
                  <a:pos x="T8" y="T9"/>
                </a:cxn>
              </a:cxnLst>
              <a:rect l="0" t="0" r="r" b="b"/>
              <a:pathLst>
                <a:path w="183" h="1109">
                  <a:moveTo>
                    <a:pt x="66" y="1109"/>
                  </a:moveTo>
                  <a:lnTo>
                    <a:pt x="183" y="1014"/>
                  </a:lnTo>
                  <a:lnTo>
                    <a:pt x="66" y="22"/>
                  </a:lnTo>
                  <a:lnTo>
                    <a:pt x="0" y="0"/>
                  </a:lnTo>
                  <a:lnTo>
                    <a:pt x="66" y="1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nvGrpSpPr>
          <p:cNvPr id="9" name="Group 43"/>
          <p:cNvGrpSpPr/>
          <p:nvPr/>
        </p:nvGrpSpPr>
        <p:grpSpPr>
          <a:xfrm>
            <a:off x="8430895" y="3306445"/>
            <a:ext cx="2049780" cy="2059305"/>
            <a:chOff x="2894013" y="2816225"/>
            <a:chExt cx="1851026" cy="2178051"/>
          </a:xfrm>
          <a:solidFill>
            <a:srgbClr val="EC92AE"/>
          </a:solidFill>
        </p:grpSpPr>
        <p:sp>
          <p:nvSpPr>
            <p:cNvPr id="10" name="Freeform 5"/>
            <p:cNvSpPr/>
            <p:nvPr/>
          </p:nvSpPr>
          <p:spPr bwMode="auto">
            <a:xfrm>
              <a:off x="2894013" y="3233738"/>
              <a:ext cx="1665288" cy="1760538"/>
            </a:xfrm>
            <a:custGeom>
              <a:avLst/>
              <a:gdLst>
                <a:gd name="T0" fmla="*/ 62 w 1049"/>
                <a:gd name="T1" fmla="*/ 84 h 1109"/>
                <a:gd name="T2" fmla="*/ 0 w 1049"/>
                <a:gd name="T3" fmla="*/ 1066 h 1109"/>
                <a:gd name="T4" fmla="*/ 1049 w 1049"/>
                <a:gd name="T5" fmla="*/ 1109 h 1109"/>
                <a:gd name="T6" fmla="*/ 983 w 1049"/>
                <a:gd name="T7" fmla="*/ 0 h 1109"/>
                <a:gd name="T8" fmla="*/ 62 w 1049"/>
                <a:gd name="T9" fmla="*/ 84 h 1109"/>
              </a:gdLst>
              <a:ahLst/>
              <a:cxnLst>
                <a:cxn ang="0">
                  <a:pos x="T0" y="T1"/>
                </a:cxn>
                <a:cxn ang="0">
                  <a:pos x="T2" y="T3"/>
                </a:cxn>
                <a:cxn ang="0">
                  <a:pos x="T4" y="T5"/>
                </a:cxn>
                <a:cxn ang="0">
                  <a:pos x="T6" y="T7"/>
                </a:cxn>
                <a:cxn ang="0">
                  <a:pos x="T8" y="T9"/>
                </a:cxn>
              </a:cxnLst>
              <a:rect l="0" t="0" r="r" b="b"/>
              <a:pathLst>
                <a:path w="1049" h="1109">
                  <a:moveTo>
                    <a:pt x="62" y="84"/>
                  </a:moveTo>
                  <a:lnTo>
                    <a:pt x="0" y="1066"/>
                  </a:lnTo>
                  <a:lnTo>
                    <a:pt x="1049" y="1109"/>
                  </a:lnTo>
                  <a:lnTo>
                    <a:pt x="983" y="0"/>
                  </a:lnTo>
                  <a:lnTo>
                    <a:pt x="62"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 name="Freeform 6"/>
            <p:cNvSpPr/>
            <p:nvPr/>
          </p:nvSpPr>
          <p:spPr bwMode="auto">
            <a:xfrm>
              <a:off x="3287713" y="3409950"/>
              <a:ext cx="76200" cy="76200"/>
            </a:xfrm>
            <a:custGeom>
              <a:avLst/>
              <a:gdLst>
                <a:gd name="T0" fmla="*/ 41 w 41"/>
                <a:gd name="T1" fmla="*/ 21 h 41"/>
                <a:gd name="T2" fmla="*/ 20 w 41"/>
                <a:gd name="T3" fmla="*/ 41 h 41"/>
                <a:gd name="T4" fmla="*/ 0 w 41"/>
                <a:gd name="T5" fmla="*/ 20 h 41"/>
                <a:gd name="T6" fmla="*/ 21 w 41"/>
                <a:gd name="T7" fmla="*/ 1 h 41"/>
                <a:gd name="T8" fmla="*/ 41 w 41"/>
                <a:gd name="T9" fmla="*/ 21 h 41"/>
              </a:gdLst>
              <a:ahLst/>
              <a:cxnLst>
                <a:cxn ang="0">
                  <a:pos x="T0" y="T1"/>
                </a:cxn>
                <a:cxn ang="0">
                  <a:pos x="T2" y="T3"/>
                </a:cxn>
                <a:cxn ang="0">
                  <a:pos x="T4" y="T5"/>
                </a:cxn>
                <a:cxn ang="0">
                  <a:pos x="T6" y="T7"/>
                </a:cxn>
                <a:cxn ang="0">
                  <a:pos x="T8" y="T9"/>
                </a:cxn>
              </a:cxnLst>
              <a:rect l="0" t="0" r="r" b="b"/>
              <a:pathLst>
                <a:path w="41" h="41">
                  <a:moveTo>
                    <a:pt x="41" y="21"/>
                  </a:moveTo>
                  <a:cubicBezTo>
                    <a:pt x="40" y="32"/>
                    <a:pt x="31" y="41"/>
                    <a:pt x="20" y="41"/>
                  </a:cubicBezTo>
                  <a:cubicBezTo>
                    <a:pt x="9" y="41"/>
                    <a:pt x="0" y="31"/>
                    <a:pt x="0" y="20"/>
                  </a:cubicBezTo>
                  <a:cubicBezTo>
                    <a:pt x="1" y="9"/>
                    <a:pt x="10" y="0"/>
                    <a:pt x="21" y="1"/>
                  </a:cubicBezTo>
                  <a:cubicBezTo>
                    <a:pt x="32" y="1"/>
                    <a:pt x="41" y="10"/>
                    <a:pt x="41" y="21"/>
                  </a:cubicBezTo>
                  <a:close/>
                </a:path>
              </a:pathLst>
            </a:custGeom>
            <a:grpFill/>
            <a:ln>
              <a:noFill/>
            </a:ln>
          </p:spPr>
          <p:txBody>
            <a:bodyPr vert="horz" wrap="square" lIns="91440" tIns="45720" rIns="91440" bIns="45720" numCol="1" anchor="t" anchorCtr="0" compatLnSpc="1"/>
            <a:p>
              <a:endParaRPr lang="en-US"/>
            </a:p>
          </p:txBody>
        </p:sp>
        <p:sp>
          <p:nvSpPr>
            <p:cNvPr id="12" name="Freeform 7"/>
            <p:cNvSpPr/>
            <p:nvPr/>
          </p:nvSpPr>
          <p:spPr bwMode="auto">
            <a:xfrm>
              <a:off x="4064001" y="3336925"/>
              <a:ext cx="76200" cy="76200"/>
            </a:xfrm>
            <a:custGeom>
              <a:avLst/>
              <a:gdLst>
                <a:gd name="T0" fmla="*/ 40 w 40"/>
                <a:gd name="T1" fmla="*/ 21 h 41"/>
                <a:gd name="T2" fmla="*/ 20 w 40"/>
                <a:gd name="T3" fmla="*/ 41 h 41"/>
                <a:gd name="T4" fmla="*/ 0 w 40"/>
                <a:gd name="T5" fmla="*/ 20 h 41"/>
                <a:gd name="T6" fmla="*/ 21 w 40"/>
                <a:gd name="T7" fmla="*/ 1 h 41"/>
                <a:gd name="T8" fmla="*/ 40 w 40"/>
                <a:gd name="T9" fmla="*/ 21 h 41"/>
              </a:gdLst>
              <a:ahLst/>
              <a:cxnLst>
                <a:cxn ang="0">
                  <a:pos x="T0" y="T1"/>
                </a:cxn>
                <a:cxn ang="0">
                  <a:pos x="T2" y="T3"/>
                </a:cxn>
                <a:cxn ang="0">
                  <a:pos x="T4" y="T5"/>
                </a:cxn>
                <a:cxn ang="0">
                  <a:pos x="T6" y="T7"/>
                </a:cxn>
                <a:cxn ang="0">
                  <a:pos x="T8" y="T9"/>
                </a:cxn>
              </a:cxnLst>
              <a:rect l="0" t="0" r="r" b="b"/>
              <a:pathLst>
                <a:path w="40" h="41">
                  <a:moveTo>
                    <a:pt x="40" y="21"/>
                  </a:moveTo>
                  <a:cubicBezTo>
                    <a:pt x="40" y="32"/>
                    <a:pt x="31" y="41"/>
                    <a:pt x="20" y="41"/>
                  </a:cubicBezTo>
                  <a:cubicBezTo>
                    <a:pt x="8" y="41"/>
                    <a:pt x="0" y="31"/>
                    <a:pt x="0" y="20"/>
                  </a:cubicBezTo>
                  <a:cubicBezTo>
                    <a:pt x="0" y="9"/>
                    <a:pt x="9" y="0"/>
                    <a:pt x="21" y="1"/>
                  </a:cubicBezTo>
                  <a:cubicBezTo>
                    <a:pt x="32" y="1"/>
                    <a:pt x="40" y="10"/>
                    <a:pt x="40" y="21"/>
                  </a:cubicBezTo>
                  <a:close/>
                </a:path>
              </a:pathLst>
            </a:custGeom>
            <a:grpFill/>
            <a:ln>
              <a:noFill/>
            </a:ln>
          </p:spPr>
          <p:txBody>
            <a:bodyPr vert="horz" wrap="square" lIns="91440" tIns="45720" rIns="91440" bIns="45720" numCol="1" anchor="t" anchorCtr="0" compatLnSpc="1"/>
            <a:p>
              <a:endParaRPr lang="en-US"/>
            </a:p>
          </p:txBody>
        </p:sp>
        <p:sp>
          <p:nvSpPr>
            <p:cNvPr id="13" name="Freeform 8"/>
            <p:cNvSpPr/>
            <p:nvPr/>
          </p:nvSpPr>
          <p:spPr bwMode="auto">
            <a:xfrm>
              <a:off x="3317876" y="2816225"/>
              <a:ext cx="792163" cy="641350"/>
            </a:xfrm>
            <a:custGeom>
              <a:avLst/>
              <a:gdLst>
                <a:gd name="T0" fmla="*/ 5 w 421"/>
                <a:gd name="T1" fmla="*/ 341 h 341"/>
                <a:gd name="T2" fmla="*/ 4 w 421"/>
                <a:gd name="T3" fmla="*/ 341 h 341"/>
                <a:gd name="T4" fmla="*/ 1 w 421"/>
                <a:gd name="T5" fmla="*/ 336 h 341"/>
                <a:gd name="T6" fmla="*/ 46 w 421"/>
                <a:gd name="T7" fmla="*/ 167 h 341"/>
                <a:gd name="T8" fmla="*/ 216 w 421"/>
                <a:gd name="T9" fmla="*/ 0 h 341"/>
                <a:gd name="T10" fmla="*/ 219 w 421"/>
                <a:gd name="T11" fmla="*/ 0 h 341"/>
                <a:gd name="T12" fmla="*/ 421 w 421"/>
                <a:gd name="T13" fmla="*/ 297 h 341"/>
                <a:gd name="T14" fmla="*/ 418 w 421"/>
                <a:gd name="T15" fmla="*/ 302 h 341"/>
                <a:gd name="T16" fmla="*/ 413 w 421"/>
                <a:gd name="T17" fmla="*/ 299 h 341"/>
                <a:gd name="T18" fmla="*/ 218 w 421"/>
                <a:gd name="T19" fmla="*/ 8 h 341"/>
                <a:gd name="T20" fmla="*/ 216 w 421"/>
                <a:gd name="T21" fmla="*/ 8 h 341"/>
                <a:gd name="T22" fmla="*/ 8 w 421"/>
                <a:gd name="T23" fmla="*/ 337 h 341"/>
                <a:gd name="T24" fmla="*/ 5 w 421"/>
                <a:gd name="T25"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341">
                  <a:moveTo>
                    <a:pt x="5" y="341"/>
                  </a:moveTo>
                  <a:cubicBezTo>
                    <a:pt x="4" y="341"/>
                    <a:pt x="4" y="341"/>
                    <a:pt x="4" y="341"/>
                  </a:cubicBezTo>
                  <a:cubicBezTo>
                    <a:pt x="2" y="340"/>
                    <a:pt x="0" y="338"/>
                    <a:pt x="1" y="336"/>
                  </a:cubicBezTo>
                  <a:cubicBezTo>
                    <a:pt x="1" y="335"/>
                    <a:pt x="14" y="250"/>
                    <a:pt x="46" y="167"/>
                  </a:cubicBezTo>
                  <a:cubicBezTo>
                    <a:pt x="90" y="58"/>
                    <a:pt x="148" y="0"/>
                    <a:pt x="216" y="0"/>
                  </a:cubicBezTo>
                  <a:cubicBezTo>
                    <a:pt x="217" y="0"/>
                    <a:pt x="218" y="0"/>
                    <a:pt x="219" y="0"/>
                  </a:cubicBezTo>
                  <a:cubicBezTo>
                    <a:pt x="352" y="3"/>
                    <a:pt x="418" y="285"/>
                    <a:pt x="421" y="297"/>
                  </a:cubicBezTo>
                  <a:cubicBezTo>
                    <a:pt x="421" y="299"/>
                    <a:pt x="420" y="301"/>
                    <a:pt x="418" y="302"/>
                  </a:cubicBezTo>
                  <a:cubicBezTo>
                    <a:pt x="416" y="302"/>
                    <a:pt x="414" y="301"/>
                    <a:pt x="413" y="299"/>
                  </a:cubicBezTo>
                  <a:cubicBezTo>
                    <a:pt x="412" y="296"/>
                    <a:pt x="345" y="11"/>
                    <a:pt x="218" y="8"/>
                  </a:cubicBezTo>
                  <a:cubicBezTo>
                    <a:pt x="217" y="8"/>
                    <a:pt x="217" y="8"/>
                    <a:pt x="216" y="8"/>
                  </a:cubicBezTo>
                  <a:cubicBezTo>
                    <a:pt x="59" y="8"/>
                    <a:pt x="9" y="334"/>
                    <a:pt x="8" y="337"/>
                  </a:cubicBezTo>
                  <a:cubicBezTo>
                    <a:pt x="8" y="339"/>
                    <a:pt x="6" y="341"/>
                    <a:pt x="5" y="341"/>
                  </a:cubicBezTo>
                  <a:close/>
                </a:path>
              </a:pathLst>
            </a:custGeom>
            <a:grpFill/>
            <a:ln w="15875">
              <a:solidFill>
                <a:srgbClr val="E4668D"/>
              </a:solidFill>
              <a:round/>
            </a:ln>
          </p:spPr>
          <p:txBody>
            <a:bodyPr vert="horz" wrap="square" lIns="91440" tIns="45720" rIns="91440" bIns="45720" numCol="1" anchor="t" anchorCtr="0" compatLnSpc="1"/>
            <a:p>
              <a:endParaRPr lang="en-US" dirty="0"/>
            </a:p>
          </p:txBody>
        </p:sp>
        <p:sp>
          <p:nvSpPr>
            <p:cNvPr id="14" name="Freeform 9"/>
            <p:cNvSpPr/>
            <p:nvPr/>
          </p:nvSpPr>
          <p:spPr bwMode="auto">
            <a:xfrm>
              <a:off x="4454526" y="3233738"/>
              <a:ext cx="290513" cy="1760538"/>
            </a:xfrm>
            <a:custGeom>
              <a:avLst/>
              <a:gdLst>
                <a:gd name="T0" fmla="*/ 66 w 183"/>
                <a:gd name="T1" fmla="*/ 1109 h 1109"/>
                <a:gd name="T2" fmla="*/ 183 w 183"/>
                <a:gd name="T3" fmla="*/ 1014 h 1109"/>
                <a:gd name="T4" fmla="*/ 66 w 183"/>
                <a:gd name="T5" fmla="*/ 22 h 1109"/>
                <a:gd name="T6" fmla="*/ 0 w 183"/>
                <a:gd name="T7" fmla="*/ 0 h 1109"/>
                <a:gd name="T8" fmla="*/ 66 w 183"/>
                <a:gd name="T9" fmla="*/ 1109 h 1109"/>
              </a:gdLst>
              <a:ahLst/>
              <a:cxnLst>
                <a:cxn ang="0">
                  <a:pos x="T0" y="T1"/>
                </a:cxn>
                <a:cxn ang="0">
                  <a:pos x="T2" y="T3"/>
                </a:cxn>
                <a:cxn ang="0">
                  <a:pos x="T4" y="T5"/>
                </a:cxn>
                <a:cxn ang="0">
                  <a:pos x="T6" y="T7"/>
                </a:cxn>
                <a:cxn ang="0">
                  <a:pos x="T8" y="T9"/>
                </a:cxn>
              </a:cxnLst>
              <a:rect l="0" t="0" r="r" b="b"/>
              <a:pathLst>
                <a:path w="183" h="1109">
                  <a:moveTo>
                    <a:pt x="66" y="1109"/>
                  </a:moveTo>
                  <a:lnTo>
                    <a:pt x="183" y="1014"/>
                  </a:lnTo>
                  <a:lnTo>
                    <a:pt x="66" y="22"/>
                  </a:lnTo>
                  <a:lnTo>
                    <a:pt x="0" y="0"/>
                  </a:lnTo>
                  <a:lnTo>
                    <a:pt x="66" y="1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pic>
        <p:nvPicPr>
          <p:cNvPr id="15" name="图片 14"/>
          <p:cNvPicPr>
            <a:picLocks noChangeAspect="1"/>
          </p:cNvPicPr>
          <p:nvPr/>
        </p:nvPicPr>
        <p:blipFill>
          <a:blip r:embed="rId2"/>
          <a:stretch>
            <a:fillRect/>
          </a:stretch>
        </p:blipFill>
        <p:spPr>
          <a:xfrm>
            <a:off x="1634490" y="1275715"/>
            <a:ext cx="2689860" cy="1877695"/>
          </a:xfrm>
          <a:prstGeom prst="rect">
            <a:avLst/>
          </a:prstGeom>
        </p:spPr>
      </p:pic>
      <p:pic>
        <p:nvPicPr>
          <p:cNvPr id="16" name="图片 15"/>
          <p:cNvPicPr>
            <a:picLocks noChangeAspect="1"/>
          </p:cNvPicPr>
          <p:nvPr/>
        </p:nvPicPr>
        <p:blipFill>
          <a:blip r:embed="rId2"/>
          <a:stretch>
            <a:fillRect/>
          </a:stretch>
        </p:blipFill>
        <p:spPr>
          <a:xfrm>
            <a:off x="4808220" y="1307465"/>
            <a:ext cx="2644140" cy="1845945"/>
          </a:xfrm>
          <a:prstGeom prst="rect">
            <a:avLst/>
          </a:prstGeom>
        </p:spPr>
      </p:pic>
      <p:pic>
        <p:nvPicPr>
          <p:cNvPr id="17" name="图片 16"/>
          <p:cNvPicPr>
            <a:picLocks noChangeAspect="1"/>
          </p:cNvPicPr>
          <p:nvPr/>
        </p:nvPicPr>
        <p:blipFill>
          <a:blip r:embed="rId2"/>
          <a:stretch>
            <a:fillRect/>
          </a:stretch>
        </p:blipFill>
        <p:spPr>
          <a:xfrm>
            <a:off x="8008620" y="1307465"/>
            <a:ext cx="2644140" cy="1845945"/>
          </a:xfrm>
          <a:prstGeom prst="rect">
            <a:avLst/>
          </a:prstGeom>
        </p:spPr>
      </p:pic>
      <p:sp>
        <p:nvSpPr>
          <p:cNvPr id="42" name="TextBox 22"/>
          <p:cNvSpPr txBox="1"/>
          <p:nvPr/>
        </p:nvSpPr>
        <p:spPr>
          <a:xfrm>
            <a:off x="2038350" y="4029075"/>
            <a:ext cx="1543050" cy="1137920"/>
          </a:xfrm>
          <a:prstGeom prst="rect">
            <a:avLst/>
          </a:prstGeom>
          <a:noFill/>
        </p:spPr>
        <p:txBody>
          <a:bodyPr wrap="square" lIns="105939" tIns="52968" rIns="105939" bIns="52968" rtlCol="0">
            <a:spAutoFit/>
          </a:bodyPr>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a:t>
            </a:r>
            <a:endParaRPr lang="zh-CN" altLang="en-US" sz="1400" dirty="0">
              <a:solidFill>
                <a:schemeClr val="bg1">
                  <a:lumMod val="50000"/>
                </a:schemeClr>
              </a:solidFill>
              <a:latin typeface="微软雅黑" panose="020B0503020204020204" charset="-122"/>
              <a:ea typeface="微软雅黑" panose="020B0503020204020204" charset="-122"/>
              <a:cs typeface="MingLiU-ExtB" panose="02020500000000000000" charset="-120"/>
              <a:sym typeface="+mn-ea"/>
            </a:endParaRPr>
          </a:p>
        </p:txBody>
      </p:sp>
      <p:sp>
        <p:nvSpPr>
          <p:cNvPr id="18" name="TextBox 22"/>
          <p:cNvSpPr txBox="1"/>
          <p:nvPr/>
        </p:nvSpPr>
        <p:spPr>
          <a:xfrm>
            <a:off x="5358765" y="4029710"/>
            <a:ext cx="1543050" cy="1137920"/>
          </a:xfrm>
          <a:prstGeom prst="rect">
            <a:avLst/>
          </a:prstGeom>
          <a:noFill/>
        </p:spPr>
        <p:txBody>
          <a:bodyPr wrap="square" lIns="105939" tIns="52968" rIns="105939" bIns="52968" rtlCol="0">
            <a:spAutoFit/>
          </a:bodyPr>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a:t>
            </a:r>
            <a:endParaRPr lang="zh-CN" altLang="en-US" sz="1400" dirty="0">
              <a:solidFill>
                <a:schemeClr val="bg1">
                  <a:lumMod val="50000"/>
                </a:schemeClr>
              </a:solidFill>
              <a:latin typeface="微软雅黑" panose="020B0503020204020204" charset="-122"/>
              <a:ea typeface="微软雅黑" panose="020B0503020204020204" charset="-122"/>
              <a:cs typeface="MingLiU-ExtB" panose="02020500000000000000" charset="-120"/>
              <a:sym typeface="+mn-ea"/>
            </a:endParaRPr>
          </a:p>
        </p:txBody>
      </p:sp>
      <p:sp>
        <p:nvSpPr>
          <p:cNvPr id="19" name="TextBox 22"/>
          <p:cNvSpPr txBox="1"/>
          <p:nvPr/>
        </p:nvSpPr>
        <p:spPr>
          <a:xfrm>
            <a:off x="8658225" y="4029710"/>
            <a:ext cx="1543050" cy="1137920"/>
          </a:xfrm>
          <a:prstGeom prst="rect">
            <a:avLst/>
          </a:prstGeom>
          <a:noFill/>
        </p:spPr>
        <p:txBody>
          <a:bodyPr wrap="square" lIns="105939" tIns="52968" rIns="105939" bIns="52968" rtlCol="0">
            <a:spAutoFit/>
          </a:bodyPr>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a:t>
            </a:r>
            <a:endParaRPr lang="zh-CN" altLang="en-US" sz="1400" dirty="0">
              <a:solidFill>
                <a:schemeClr val="bg1">
                  <a:lumMod val="50000"/>
                </a:schemeClr>
              </a:solidFill>
              <a:latin typeface="微软雅黑" panose="020B0503020204020204" charset="-122"/>
              <a:ea typeface="微软雅黑" panose="020B0503020204020204" charset="-122"/>
              <a:cs typeface="MingLiU-ExtB" panose="02020500000000000000" charset="-120"/>
              <a:sym typeface="+mn-ea"/>
            </a:endParaRPr>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cxnSp>
        <p:nvCxnSpPr>
          <p:cNvPr id="3" name="直接连接符 2"/>
          <p:cNvCxnSpPr/>
          <p:nvPr/>
        </p:nvCxnSpPr>
        <p:spPr>
          <a:xfrm flipH="1">
            <a:off x="5921375" y="1614805"/>
            <a:ext cx="8255" cy="3749675"/>
          </a:xfrm>
          <a:prstGeom prst="line">
            <a:avLst/>
          </a:prstGeom>
          <a:ln>
            <a:solidFill>
              <a:schemeClr val="tx1">
                <a:lumMod val="50000"/>
                <a:lumOff val="50000"/>
              </a:schemeClr>
            </a:solidFill>
            <a:headEnd type="none" w="med" len="med"/>
            <a:tailEnd type="none" w="med" len="med"/>
          </a:ln>
        </p:spPr>
        <p:style>
          <a:lnRef idx="1">
            <a:schemeClr val="accent6"/>
          </a:lnRef>
          <a:fillRef idx="0">
            <a:schemeClr val="accent6"/>
          </a:fillRef>
          <a:effectRef idx="0">
            <a:schemeClr val="accent6"/>
          </a:effectRef>
          <a:fontRef idx="minor">
            <a:schemeClr val="tx1"/>
          </a:fontRef>
        </p:style>
      </p:cxnSp>
      <p:grpSp>
        <p:nvGrpSpPr>
          <p:cNvPr id="9" name="组合 8"/>
          <p:cNvGrpSpPr/>
          <p:nvPr/>
        </p:nvGrpSpPr>
        <p:grpSpPr>
          <a:xfrm rot="0">
            <a:off x="937895" y="3919855"/>
            <a:ext cx="4643120" cy="1443990"/>
            <a:chOff x="1502" y="6869"/>
            <a:chExt cx="7312" cy="2274"/>
          </a:xfrm>
        </p:grpSpPr>
        <p:sp>
          <p:nvSpPr>
            <p:cNvPr id="4" name="矩形 3"/>
            <p:cNvSpPr/>
            <p:nvPr/>
          </p:nvSpPr>
          <p:spPr>
            <a:xfrm>
              <a:off x="1502" y="6869"/>
              <a:ext cx="7313" cy="2275"/>
            </a:xfrm>
            <a:prstGeom prst="rect">
              <a:avLst/>
            </a:prstGeom>
            <a:noFill/>
            <a:ln w="3175">
              <a:solidFill>
                <a:srgbClr val="FBC8D1"/>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TextBox 22"/>
            <p:cNvSpPr txBox="1"/>
            <p:nvPr/>
          </p:nvSpPr>
          <p:spPr>
            <a:xfrm>
              <a:off x="2017" y="7110"/>
              <a:ext cx="6285" cy="1792"/>
            </a:xfrm>
            <a:prstGeom prst="rect">
              <a:avLst/>
            </a:prstGeom>
            <a:noFill/>
          </p:spPr>
          <p:txBody>
            <a:bodyPr wrap="square" lIns="105939" tIns="52968" rIns="105939" bIns="52968" rtlCol="0">
              <a:spAutoFit/>
            </a:bodyPr>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a:t>
              </a:r>
              <a:endParaRPr lang="zh-CN" altLang="en-US" sz="1400" dirty="0">
                <a:latin typeface="微软雅黑" panose="020B0503020204020204" charset="-122"/>
                <a:ea typeface="微软雅黑" panose="020B0503020204020204" charset="-122"/>
                <a:cs typeface="MingLiU-ExtB" panose="02020500000000000000" charset="-120"/>
                <a:sym typeface="+mn-ea"/>
              </a:endParaRPr>
            </a:p>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a:t>
              </a:r>
              <a:endParaRPr lang="zh-CN" altLang="en-US" sz="1400" dirty="0">
                <a:solidFill>
                  <a:schemeClr val="bg1">
                    <a:lumMod val="50000"/>
                  </a:schemeClr>
                </a:solidFill>
                <a:latin typeface="微软雅黑" panose="020B0503020204020204" charset="-122"/>
                <a:ea typeface="微软雅黑" panose="020B0503020204020204" charset="-122"/>
                <a:cs typeface="MingLiU-ExtB" panose="02020500000000000000" charset="-120"/>
                <a:sym typeface="+mn-ea"/>
              </a:endParaRPr>
            </a:p>
          </p:txBody>
        </p:sp>
      </p:grpSp>
      <p:grpSp>
        <p:nvGrpSpPr>
          <p:cNvPr id="10" name="组合 9"/>
          <p:cNvGrpSpPr/>
          <p:nvPr/>
        </p:nvGrpSpPr>
        <p:grpSpPr>
          <a:xfrm rot="0">
            <a:off x="6244590" y="1596390"/>
            <a:ext cx="4628515" cy="1444625"/>
            <a:chOff x="9859" y="3210"/>
            <a:chExt cx="7289" cy="2275"/>
          </a:xfrm>
        </p:grpSpPr>
        <p:sp>
          <p:nvSpPr>
            <p:cNvPr id="7" name="矩形 6"/>
            <p:cNvSpPr/>
            <p:nvPr/>
          </p:nvSpPr>
          <p:spPr>
            <a:xfrm>
              <a:off x="9859" y="3210"/>
              <a:ext cx="7289" cy="2275"/>
            </a:xfrm>
            <a:prstGeom prst="rect">
              <a:avLst/>
            </a:prstGeom>
            <a:noFill/>
            <a:ln w="3175">
              <a:solidFill>
                <a:srgbClr val="FBC8D1"/>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TextBox 22"/>
            <p:cNvSpPr txBox="1"/>
            <p:nvPr/>
          </p:nvSpPr>
          <p:spPr>
            <a:xfrm>
              <a:off x="10258" y="3451"/>
              <a:ext cx="6285" cy="1792"/>
            </a:xfrm>
            <a:prstGeom prst="rect">
              <a:avLst/>
            </a:prstGeom>
            <a:noFill/>
          </p:spPr>
          <p:txBody>
            <a:bodyPr wrap="square" lIns="105939" tIns="52968" rIns="105939" bIns="52968" rtlCol="0">
              <a:spAutoFit/>
            </a:bodyPr>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a:t>
              </a:r>
              <a:endParaRPr lang="zh-CN" altLang="en-US" sz="1400" dirty="0">
                <a:latin typeface="微软雅黑" panose="020B0503020204020204" charset="-122"/>
                <a:ea typeface="微软雅黑" panose="020B0503020204020204" charset="-122"/>
                <a:cs typeface="MingLiU-ExtB" panose="02020500000000000000" charset="-120"/>
                <a:sym typeface="+mn-ea"/>
              </a:endParaRPr>
            </a:p>
            <a:p>
              <a:pPr>
                <a:lnSpc>
                  <a:spcPct val="160000"/>
                </a:lnSpc>
              </a:pP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a:t>
              </a:r>
              <a:endParaRPr lang="zh-CN" altLang="en-US" sz="1400" dirty="0">
                <a:solidFill>
                  <a:schemeClr val="bg1">
                    <a:lumMod val="50000"/>
                  </a:schemeClr>
                </a:solidFill>
                <a:latin typeface="微软雅黑" panose="020B0503020204020204" charset="-122"/>
                <a:ea typeface="微软雅黑" panose="020B0503020204020204" charset="-122"/>
                <a:cs typeface="MingLiU-ExtB" panose="02020500000000000000" charset="-120"/>
                <a:sym typeface="+mn-ea"/>
              </a:endParaRPr>
            </a:p>
          </p:txBody>
        </p:sp>
      </p:grpSp>
      <p:pic>
        <p:nvPicPr>
          <p:cNvPr id="2" name="图片 1"/>
          <p:cNvPicPr>
            <a:picLocks noChangeAspect="1"/>
          </p:cNvPicPr>
          <p:nvPr/>
        </p:nvPicPr>
        <p:blipFill>
          <a:blip r:embed="rId2"/>
          <a:stretch>
            <a:fillRect/>
          </a:stretch>
        </p:blipFill>
        <p:spPr>
          <a:xfrm>
            <a:off x="1264920" y="1316355"/>
            <a:ext cx="4116705" cy="2386965"/>
          </a:xfrm>
          <a:prstGeom prst="round2DiagRect">
            <a:avLst/>
          </a:prstGeom>
        </p:spPr>
      </p:pic>
      <p:pic>
        <p:nvPicPr>
          <p:cNvPr id="12" name="图片 11"/>
          <p:cNvPicPr>
            <a:picLocks noChangeAspect="1"/>
          </p:cNvPicPr>
          <p:nvPr/>
        </p:nvPicPr>
        <p:blipFill>
          <a:blip r:embed="rId3"/>
          <a:srcRect l="13814" r="6552"/>
          <a:stretch>
            <a:fillRect/>
          </a:stretch>
        </p:blipFill>
        <p:spPr>
          <a:xfrm>
            <a:off x="6467475" y="3324860"/>
            <a:ext cx="3990975" cy="2039620"/>
          </a:xfrm>
          <a:prstGeom prst="round2DiagRect">
            <a:avLst/>
          </a:prstGeom>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 name="组合 2"/>
          <p:cNvGrpSpPr/>
          <p:nvPr/>
        </p:nvGrpSpPr>
        <p:grpSpPr>
          <a:xfrm>
            <a:off x="1746250" y="1396365"/>
            <a:ext cx="8700135" cy="4583505"/>
            <a:chOff x="2315" y="1518"/>
            <a:chExt cx="11386" cy="6455"/>
          </a:xfrm>
        </p:grpSpPr>
        <p:sp>
          <p:nvSpPr>
            <p:cNvPr id="36" name="Freeform 6"/>
            <p:cNvSpPr/>
            <p:nvPr/>
          </p:nvSpPr>
          <p:spPr bwMode="auto">
            <a:xfrm>
              <a:off x="3826" y="6972"/>
              <a:ext cx="1490" cy="1001"/>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gradFill>
              <a:gsLst>
                <a:gs pos="0">
                  <a:srgbClr val="E30000"/>
                </a:gs>
                <a:gs pos="100000">
                  <a:srgbClr val="760303"/>
                </a:gs>
              </a:gsLst>
              <a:lin ang="18900000" scaled="0"/>
            </a:gra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42" name="Freeform 8"/>
            <p:cNvSpPr/>
            <p:nvPr/>
          </p:nvSpPr>
          <p:spPr bwMode="auto">
            <a:xfrm>
              <a:off x="2337" y="1518"/>
              <a:ext cx="4528" cy="529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D9AA27"/>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45" name="Freeform 9"/>
            <p:cNvSpPr/>
            <p:nvPr/>
          </p:nvSpPr>
          <p:spPr bwMode="auto">
            <a:xfrm>
              <a:off x="3488" y="1518"/>
              <a:ext cx="3098" cy="191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gradFill>
              <a:gsLst>
                <a:gs pos="0">
                  <a:srgbClr val="9EE256"/>
                </a:gs>
                <a:gs pos="100000">
                  <a:srgbClr val="52762D"/>
                </a:gs>
              </a:gsLst>
              <a:lin ang="18900000" scaled="0"/>
            </a:gra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51" name="Freeform 11"/>
            <p:cNvSpPr/>
            <p:nvPr/>
          </p:nvSpPr>
          <p:spPr bwMode="auto">
            <a:xfrm>
              <a:off x="2315" y="1808"/>
              <a:ext cx="1914" cy="2819"/>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gradFill>
              <a:gsLst>
                <a:gs pos="0">
                  <a:srgbClr val="007BD3"/>
                </a:gs>
                <a:gs pos="100000">
                  <a:srgbClr val="034373"/>
                </a:gs>
              </a:gsLst>
              <a:lin ang="18900000" scaled="0"/>
            </a:gra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grpSp>
          <p:nvGrpSpPr>
            <p:cNvPr id="65" name="组合 44"/>
            <p:cNvGrpSpPr/>
            <p:nvPr/>
          </p:nvGrpSpPr>
          <p:grpSpPr bwMode="auto">
            <a:xfrm>
              <a:off x="4397" y="1640"/>
              <a:ext cx="1348" cy="1260"/>
              <a:chOff x="3362324" y="871906"/>
              <a:chExt cx="1152128" cy="1089544"/>
            </a:xfrm>
          </p:grpSpPr>
          <p:sp>
            <p:nvSpPr>
              <p:cNvPr id="71" name="TextBox 70"/>
              <p:cNvSpPr txBox="1"/>
              <p:nvPr/>
            </p:nvSpPr>
            <p:spPr>
              <a:xfrm>
                <a:off x="3615473" y="871906"/>
                <a:ext cx="487396" cy="523432"/>
              </a:xfrm>
              <a:prstGeom prst="rect">
                <a:avLst/>
              </a:prstGeom>
              <a:noFill/>
            </p:spPr>
            <p:txBody>
              <a:bodyPr wrap="square">
                <a:spAutoFit/>
              </a:bodyPr>
              <a:lstStyle/>
              <a:p>
                <a:pPr defTabSz="902335"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546768"/>
              </a:xfrm>
              <a:prstGeom prst="rect">
                <a:avLst/>
              </a:prstGeom>
              <a:noFill/>
            </p:spPr>
            <p:txBody>
              <a:bodyPr>
                <a:spAutoFit/>
              </a:bodyPr>
              <a:lstStyle/>
              <a:p>
                <a:pPr algn="ctr" defTabSz="902335" fontAlgn="auto">
                  <a:spcBef>
                    <a:spcPts val="0"/>
                  </a:spcBef>
                  <a:spcAft>
                    <a:spcPts val="0"/>
                  </a:spcAft>
                  <a:defRPr/>
                </a:pPr>
                <a:r>
                  <a:rPr lang="zh-CN" altLang="zh-CN" sz="1300" dirty="0">
                    <a:effectLst>
                      <a:outerShdw blurRad="38100" dist="19050" dir="2700000" algn="tl" rotWithShape="0">
                        <a:schemeClr val="dk1">
                          <a:alpha val="40000"/>
                        </a:schemeClr>
                      </a:outerShdw>
                    </a:effectLst>
                    <a:latin typeface="+mn-ea"/>
                    <a:sym typeface="+mn-ea"/>
                  </a:rPr>
                  <a:t>单击添</a:t>
                </a:r>
                <a:endParaRPr lang="zh-CN" altLang="zh-CN" sz="1300" dirty="0">
                  <a:solidFill>
                    <a:schemeClr val="tx1"/>
                  </a:solidFill>
                  <a:effectLst>
                    <a:outerShdw blurRad="38100" dist="19050" dir="2700000" algn="tl" rotWithShape="0">
                      <a:schemeClr val="dk1">
                        <a:alpha val="40000"/>
                      </a:schemeClr>
                    </a:outerShdw>
                  </a:effectLst>
                  <a:latin typeface="+mn-ea"/>
                  <a:ea typeface="+mn-ea"/>
                </a:endParaRPr>
              </a:p>
              <a:p>
                <a:pPr algn="ctr" defTabSz="902335" fontAlgn="auto">
                  <a:spcBef>
                    <a:spcPts val="0"/>
                  </a:spcBef>
                  <a:spcAft>
                    <a:spcPts val="0"/>
                  </a:spcAft>
                  <a:defRPr/>
                </a:pPr>
                <a:r>
                  <a:rPr lang="zh-CN" altLang="zh-CN" sz="1300" dirty="0">
                    <a:effectLst>
                      <a:outerShdw blurRad="38100" dist="19050" dir="2700000" algn="tl" rotWithShape="0">
                        <a:schemeClr val="dk1">
                          <a:alpha val="40000"/>
                        </a:schemeClr>
                      </a:outerShdw>
                    </a:effectLst>
                    <a:latin typeface="+mn-ea"/>
                    <a:sym typeface="+mn-ea"/>
                  </a:rPr>
                  <a:t>加标题</a:t>
                </a:r>
                <a:endParaRPr lang="zh-CN" altLang="en-US" sz="1300" dirty="0">
                  <a:solidFill>
                    <a:srgbClr val="F8F8F8"/>
                  </a:solidFill>
                  <a:latin typeface="+mn-ea"/>
                  <a:ea typeface="+mn-ea"/>
                </a:endParaRPr>
              </a:p>
            </p:txBody>
          </p:sp>
        </p:grpSp>
        <p:sp>
          <p:nvSpPr>
            <p:cNvPr id="80" name="TextBox 79"/>
            <p:cNvSpPr txBox="1"/>
            <p:nvPr/>
          </p:nvSpPr>
          <p:spPr>
            <a:xfrm>
              <a:off x="8979" y="1921"/>
              <a:ext cx="4722" cy="940"/>
            </a:xfrm>
            <a:prstGeom prst="rect">
              <a:avLst/>
            </a:prstGeom>
            <a:noFill/>
          </p:spPr>
          <p:txBody>
            <a:bodyPr lIns="67692" tIns="33846" rIns="67692" bIns="33846">
              <a:spAutoFit/>
              <a:scene3d>
                <a:camera prst="orthographicFront"/>
                <a:lightRig rig="threePt" dir="t"/>
              </a:scene3d>
            </a:bodyPr>
            <a:lstStyle/>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en-US" altLang="zh-CN" sz="1300" dirty="0">
                <a:solidFill>
                  <a:schemeClr val="tx1"/>
                </a:solidFill>
                <a:effectLst>
                  <a:outerShdw blurRad="38100" dist="19050" dir="2700000" algn="tl" rotWithShape="0">
                    <a:schemeClr val="dk1">
                      <a:alpha val="40000"/>
                    </a:schemeClr>
                  </a:outerShdw>
                </a:effectLst>
                <a:latin typeface="+mn-ea"/>
                <a:ea typeface="+mn-ea"/>
              </a:endParaRPr>
            </a:p>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zh-CN" altLang="en-US" sz="1300" dirty="0">
                <a:solidFill>
                  <a:schemeClr val="tx1"/>
                </a:solidFill>
                <a:effectLst>
                  <a:outerShdw blurRad="38100" dist="19050" dir="2700000" algn="tl" rotWithShape="0">
                    <a:schemeClr val="dk1">
                      <a:alpha val="40000"/>
                    </a:schemeClr>
                  </a:outerShdw>
                </a:effectLst>
                <a:latin typeface="+mn-ea"/>
                <a:ea typeface="+mn-ea"/>
              </a:endParaRPr>
            </a:p>
          </p:txBody>
        </p:sp>
        <p:grpSp>
          <p:nvGrpSpPr>
            <p:cNvPr id="81" name="组合 55"/>
            <p:cNvGrpSpPr/>
            <p:nvPr/>
          </p:nvGrpSpPr>
          <p:grpSpPr>
            <a:xfrm>
              <a:off x="7571" y="1921"/>
              <a:ext cx="1127" cy="1114"/>
              <a:chOff x="6409426" y="1173624"/>
              <a:chExt cx="962086" cy="962084"/>
            </a:xfrm>
            <a:solidFill>
              <a:schemeClr val="accent2">
                <a:lumMod val="75000"/>
              </a:schemeClr>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597780"/>
              </a:xfrm>
              <a:prstGeom prst="rect">
                <a:avLst/>
              </a:prstGeom>
              <a:grpFill/>
            </p:spPr>
            <p:txBody>
              <a:bodyPr wrap="square">
                <a:spAutoFit/>
              </a:bodyPr>
              <a:lstStyle/>
              <a:p>
                <a:pPr defTabSz="902335"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4" name="组合 3"/>
            <p:cNvGrpSpPr/>
            <p:nvPr/>
          </p:nvGrpSpPr>
          <p:grpSpPr>
            <a:xfrm>
              <a:off x="2477" y="2585"/>
              <a:ext cx="11224" cy="5086"/>
              <a:chOff x="2477" y="2585"/>
              <a:chExt cx="11224" cy="5086"/>
            </a:xfrm>
          </p:grpSpPr>
          <p:sp>
            <p:nvSpPr>
              <p:cNvPr id="5" name="Freeform 10"/>
              <p:cNvSpPr/>
              <p:nvPr/>
            </p:nvSpPr>
            <p:spPr bwMode="auto">
              <a:xfrm>
                <a:off x="5121" y="2602"/>
                <a:ext cx="1744" cy="2763"/>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gradFill>
                <a:gsLst>
                  <a:gs pos="0">
                    <a:srgbClr val="7B32B2"/>
                  </a:gs>
                  <a:gs pos="100000">
                    <a:srgbClr val="401A5D"/>
                  </a:gs>
                </a:gsLst>
                <a:lin ang="18900000" scaled="0"/>
              </a:gra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grpSp>
            <p:nvGrpSpPr>
              <p:cNvPr id="6" name="组合 41"/>
              <p:cNvGrpSpPr/>
              <p:nvPr/>
            </p:nvGrpSpPr>
            <p:grpSpPr bwMode="auto">
              <a:xfrm>
                <a:off x="2477" y="2585"/>
                <a:ext cx="1351" cy="1337"/>
                <a:chOff x="1681435" y="1637023"/>
                <a:chExt cx="1152128" cy="1156331"/>
              </a:xfrm>
            </p:grpSpPr>
            <p:sp>
              <p:nvSpPr>
                <p:cNvPr id="7" name="TextBox 58"/>
                <p:cNvSpPr txBox="1"/>
                <p:nvPr/>
              </p:nvSpPr>
              <p:spPr>
                <a:xfrm>
                  <a:off x="2007772" y="1637023"/>
                  <a:ext cx="527786" cy="598644"/>
                </a:xfrm>
                <a:prstGeom prst="rect">
                  <a:avLst/>
                </a:prstGeom>
                <a:noFill/>
              </p:spPr>
              <p:txBody>
                <a:bodyPr wrap="square">
                  <a:spAutoFit/>
                </a:bodyPr>
                <a:lstStyle/>
                <a:p>
                  <a:pPr defTabSz="902335"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8" name="TextBox 61"/>
                <p:cNvSpPr txBox="1"/>
                <p:nvPr/>
              </p:nvSpPr>
              <p:spPr>
                <a:xfrm>
                  <a:off x="1681435" y="2157585"/>
                  <a:ext cx="1152128" cy="635769"/>
                </a:xfrm>
                <a:prstGeom prst="rect">
                  <a:avLst/>
                </a:prstGeom>
                <a:noFill/>
              </p:spPr>
              <p:txBody>
                <a:bodyPr>
                  <a:spAutoFit/>
                </a:bodyPr>
                <a:lstStyle/>
                <a:p>
                  <a:pPr algn="ctr" defTabSz="902335" fontAlgn="auto">
                    <a:spcBef>
                      <a:spcPts val="0"/>
                    </a:spcBef>
                    <a:spcAft>
                      <a:spcPts val="0"/>
                    </a:spcAft>
                    <a:defRPr/>
                  </a:pPr>
                  <a:r>
                    <a:rPr lang="zh-CN" altLang="zh-CN" sz="1400" dirty="0">
                      <a:solidFill>
                        <a:schemeClr val="tx1"/>
                      </a:solidFill>
                      <a:effectLst>
                        <a:outerShdw blurRad="38100" dist="19050" dir="2700000" algn="tl" rotWithShape="0">
                          <a:schemeClr val="dk1">
                            <a:alpha val="40000"/>
                          </a:schemeClr>
                        </a:outerShdw>
                      </a:effectLst>
                      <a:latin typeface="+mn-ea"/>
                      <a:ea typeface="+mn-ea"/>
                    </a:rPr>
                    <a:t>单击添</a:t>
                  </a:r>
                  <a:endParaRPr lang="zh-CN" altLang="zh-CN" sz="1400" dirty="0">
                    <a:solidFill>
                      <a:schemeClr val="tx1"/>
                    </a:solidFill>
                    <a:effectLst>
                      <a:outerShdw blurRad="38100" dist="19050" dir="2700000" algn="tl" rotWithShape="0">
                        <a:schemeClr val="dk1">
                          <a:alpha val="40000"/>
                        </a:schemeClr>
                      </a:outerShdw>
                    </a:effectLst>
                    <a:latin typeface="+mn-ea"/>
                    <a:ea typeface="+mn-ea"/>
                  </a:endParaRPr>
                </a:p>
                <a:p>
                  <a:pPr algn="ctr" defTabSz="902335" fontAlgn="auto">
                    <a:spcBef>
                      <a:spcPts val="0"/>
                    </a:spcBef>
                    <a:spcAft>
                      <a:spcPts val="0"/>
                    </a:spcAft>
                    <a:defRPr/>
                  </a:pPr>
                  <a:r>
                    <a:rPr lang="zh-CN" altLang="zh-CN" sz="1400" dirty="0">
                      <a:solidFill>
                        <a:schemeClr val="tx1"/>
                      </a:solidFill>
                      <a:effectLst>
                        <a:outerShdw blurRad="38100" dist="19050" dir="2700000" algn="tl" rotWithShape="0">
                          <a:schemeClr val="dk1">
                            <a:alpha val="40000"/>
                          </a:schemeClr>
                        </a:outerShdw>
                      </a:effectLst>
                      <a:latin typeface="+mn-ea"/>
                      <a:ea typeface="+mn-ea"/>
                    </a:rPr>
                    <a:t>加标题</a:t>
                  </a:r>
                  <a:endParaRPr lang="zh-CN" altLang="zh-CN" sz="1400" dirty="0">
                    <a:solidFill>
                      <a:schemeClr val="tx1"/>
                    </a:solidFill>
                    <a:effectLst>
                      <a:outerShdw blurRad="38100" dist="19050" dir="2700000" algn="tl" rotWithShape="0">
                        <a:schemeClr val="dk1">
                          <a:alpha val="40000"/>
                        </a:schemeClr>
                      </a:outerShdw>
                    </a:effectLst>
                    <a:latin typeface="+mn-ea"/>
                    <a:ea typeface="+mn-ea"/>
                  </a:endParaRPr>
                </a:p>
              </p:txBody>
            </p:sp>
          </p:grpSp>
          <p:grpSp>
            <p:nvGrpSpPr>
              <p:cNvPr id="10" name="组合 47"/>
              <p:cNvGrpSpPr/>
              <p:nvPr/>
            </p:nvGrpSpPr>
            <p:grpSpPr bwMode="auto">
              <a:xfrm>
                <a:off x="5353" y="3199"/>
                <a:ext cx="1351" cy="1366"/>
                <a:chOff x="4138032" y="2168050"/>
                <a:chExt cx="1152128" cy="1179515"/>
              </a:xfrm>
            </p:grpSpPr>
            <p:sp>
              <p:nvSpPr>
                <p:cNvPr id="11" name="TextBox 73"/>
                <p:cNvSpPr txBox="1"/>
                <p:nvPr/>
              </p:nvSpPr>
              <p:spPr>
                <a:xfrm>
                  <a:off x="4464369" y="2168050"/>
                  <a:ext cx="527786" cy="597652"/>
                </a:xfrm>
                <a:prstGeom prst="rect">
                  <a:avLst/>
                </a:prstGeom>
                <a:noFill/>
              </p:spPr>
              <p:txBody>
                <a:bodyPr wrap="square">
                  <a:spAutoFit/>
                </a:bodyPr>
                <a:lstStyle/>
                <a:p>
                  <a:pPr defTabSz="902335"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13" name="TextBox 74"/>
                <p:cNvSpPr txBox="1"/>
                <p:nvPr/>
              </p:nvSpPr>
              <p:spPr>
                <a:xfrm>
                  <a:off x="4138032" y="2780633"/>
                  <a:ext cx="1152128" cy="566932"/>
                </a:xfrm>
                <a:prstGeom prst="rect">
                  <a:avLst/>
                </a:prstGeom>
                <a:noFill/>
              </p:spPr>
              <p:txBody>
                <a:bodyPr>
                  <a:spAutoFit/>
                </a:bodyPr>
                <a:lstStyle/>
                <a:p>
                  <a:pPr algn="ctr" defTabSz="902335" fontAlgn="auto">
                    <a:spcBef>
                      <a:spcPts val="0"/>
                    </a:spcBef>
                    <a:spcAft>
                      <a:spcPts val="0"/>
                    </a:spcAft>
                    <a:defRPr/>
                  </a:pPr>
                  <a:r>
                    <a:rPr lang="zh-CN" altLang="zh-CN" sz="1400" dirty="0">
                      <a:effectLst>
                        <a:outerShdw blurRad="38100" dist="19050" dir="2700000" algn="tl" rotWithShape="0">
                          <a:schemeClr val="dk1">
                            <a:alpha val="40000"/>
                          </a:schemeClr>
                        </a:outerShdw>
                      </a:effectLst>
                      <a:latin typeface="+mn-ea"/>
                      <a:sym typeface="+mn-ea"/>
                    </a:rPr>
                    <a:t>单击添</a:t>
                  </a:r>
                  <a:endParaRPr lang="zh-CN" altLang="zh-CN" sz="1400" dirty="0">
                    <a:solidFill>
                      <a:schemeClr val="tx1"/>
                    </a:solidFill>
                    <a:effectLst>
                      <a:outerShdw blurRad="38100" dist="19050" dir="2700000" algn="tl" rotWithShape="0">
                        <a:schemeClr val="dk1">
                          <a:alpha val="40000"/>
                        </a:schemeClr>
                      </a:outerShdw>
                    </a:effectLst>
                    <a:latin typeface="+mn-ea"/>
                    <a:ea typeface="+mn-ea"/>
                  </a:endParaRPr>
                </a:p>
                <a:p>
                  <a:pPr algn="ctr" defTabSz="902335" fontAlgn="auto">
                    <a:spcBef>
                      <a:spcPts val="0"/>
                    </a:spcBef>
                    <a:spcAft>
                      <a:spcPts val="0"/>
                    </a:spcAft>
                    <a:defRPr/>
                  </a:pPr>
                  <a:r>
                    <a:rPr lang="zh-CN" altLang="zh-CN" sz="1400" dirty="0">
                      <a:effectLst>
                        <a:outerShdw blurRad="38100" dist="19050" dir="2700000" algn="tl" rotWithShape="0">
                          <a:schemeClr val="dk1">
                            <a:alpha val="40000"/>
                          </a:schemeClr>
                        </a:outerShdw>
                      </a:effectLst>
                      <a:latin typeface="+mn-ea"/>
                      <a:sym typeface="+mn-ea"/>
                    </a:rPr>
                    <a:t>加标题</a:t>
                  </a:r>
                  <a:endParaRPr lang="zh-CN" altLang="en-US" sz="1400" dirty="0">
                    <a:solidFill>
                      <a:srgbClr val="F8F8F8"/>
                    </a:solidFill>
                    <a:latin typeface="+mn-ea"/>
                    <a:ea typeface="+mn-ea"/>
                  </a:endParaRPr>
                </a:p>
              </p:txBody>
            </p:sp>
          </p:grpSp>
          <p:grpSp>
            <p:nvGrpSpPr>
              <p:cNvPr id="14" name="组合 50"/>
              <p:cNvGrpSpPr/>
              <p:nvPr/>
            </p:nvGrpSpPr>
            <p:grpSpPr bwMode="auto">
              <a:xfrm>
                <a:off x="3940" y="4935"/>
                <a:ext cx="1351" cy="1235"/>
                <a:chOff x="2930276" y="3668024"/>
                <a:chExt cx="1152128" cy="1066695"/>
              </a:xfrm>
            </p:grpSpPr>
            <p:sp>
              <p:nvSpPr>
                <p:cNvPr id="15" name="TextBox 76"/>
                <p:cNvSpPr txBox="1"/>
                <p:nvPr/>
              </p:nvSpPr>
              <p:spPr>
                <a:xfrm>
                  <a:off x="3256613" y="3668024"/>
                  <a:ext cx="527786" cy="597918"/>
                </a:xfrm>
                <a:prstGeom prst="rect">
                  <a:avLst/>
                </a:prstGeom>
                <a:noFill/>
              </p:spPr>
              <p:txBody>
                <a:bodyPr wrap="square">
                  <a:spAutoFit/>
                </a:bodyPr>
                <a:lstStyle/>
                <a:p>
                  <a:pPr defTabSz="902335"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16" name="TextBox 77"/>
                <p:cNvSpPr txBox="1"/>
                <p:nvPr/>
              </p:nvSpPr>
              <p:spPr>
                <a:xfrm>
                  <a:off x="2930276" y="4179990"/>
                  <a:ext cx="1152128" cy="554729"/>
                </a:xfrm>
                <a:prstGeom prst="rect">
                  <a:avLst/>
                </a:prstGeom>
                <a:noFill/>
              </p:spPr>
              <p:txBody>
                <a:bodyPr>
                  <a:spAutoFit/>
                </a:bodyPr>
                <a:lstStyle/>
                <a:p>
                  <a:pPr algn="ctr" defTabSz="902335" fontAlgn="auto">
                    <a:spcBef>
                      <a:spcPts val="0"/>
                    </a:spcBef>
                    <a:spcAft>
                      <a:spcPts val="0"/>
                    </a:spcAft>
                    <a:defRPr/>
                  </a:pPr>
                  <a:r>
                    <a:rPr lang="zh-CN" altLang="zh-CN" sz="1400" dirty="0">
                      <a:effectLst>
                        <a:outerShdw blurRad="38100" dist="19050" dir="2700000" algn="tl" rotWithShape="0">
                          <a:schemeClr val="dk1">
                            <a:alpha val="40000"/>
                          </a:schemeClr>
                        </a:outerShdw>
                      </a:effectLst>
                      <a:latin typeface="+mn-ea"/>
                      <a:sym typeface="+mn-ea"/>
                    </a:rPr>
                    <a:t>单击添</a:t>
                  </a:r>
                  <a:endParaRPr lang="zh-CN" altLang="zh-CN" sz="1400" dirty="0">
                    <a:solidFill>
                      <a:schemeClr val="tx1"/>
                    </a:solidFill>
                    <a:effectLst>
                      <a:outerShdw blurRad="38100" dist="19050" dir="2700000" algn="tl" rotWithShape="0">
                        <a:schemeClr val="dk1">
                          <a:alpha val="40000"/>
                        </a:schemeClr>
                      </a:outerShdw>
                    </a:effectLst>
                    <a:latin typeface="+mn-ea"/>
                    <a:ea typeface="+mn-ea"/>
                  </a:endParaRPr>
                </a:p>
                <a:p>
                  <a:pPr algn="ctr" defTabSz="902335" fontAlgn="auto">
                    <a:spcBef>
                      <a:spcPts val="0"/>
                    </a:spcBef>
                    <a:spcAft>
                      <a:spcPts val="0"/>
                    </a:spcAft>
                    <a:defRPr/>
                  </a:pPr>
                  <a:r>
                    <a:rPr lang="zh-CN" altLang="zh-CN" sz="1400" dirty="0">
                      <a:effectLst>
                        <a:outerShdw blurRad="38100" dist="19050" dir="2700000" algn="tl" rotWithShape="0">
                          <a:schemeClr val="dk1">
                            <a:alpha val="40000"/>
                          </a:schemeClr>
                        </a:outerShdw>
                      </a:effectLst>
                      <a:latin typeface="+mn-ea"/>
                      <a:sym typeface="+mn-ea"/>
                    </a:rPr>
                    <a:t>加标题</a:t>
                  </a:r>
                  <a:endParaRPr lang="zh-CN" altLang="en-US" sz="1400" dirty="0">
                    <a:solidFill>
                      <a:srgbClr val="F8F8F8"/>
                    </a:solidFill>
                    <a:latin typeface="+mn-ea"/>
                    <a:ea typeface="+mn-ea"/>
                  </a:endParaRPr>
                </a:p>
              </p:txBody>
            </p:sp>
          </p:grpSp>
          <p:sp>
            <p:nvSpPr>
              <p:cNvPr id="17" name="TextBox 78"/>
              <p:cNvSpPr txBox="1"/>
              <p:nvPr/>
            </p:nvSpPr>
            <p:spPr>
              <a:xfrm>
                <a:off x="3877" y="7186"/>
                <a:ext cx="1348" cy="485"/>
              </a:xfrm>
              <a:prstGeom prst="rect">
                <a:avLst/>
              </a:prstGeom>
              <a:noFill/>
            </p:spPr>
            <p:txBody>
              <a:bodyPr lIns="67692" tIns="33846" rIns="67692" bIns="33846">
                <a:spAutoFit/>
                <a:scene3d>
                  <a:camera prst="orthographicFront"/>
                  <a:lightRig rig="threePt" dir="t"/>
                </a:scene3d>
              </a:bodyPr>
              <a:lstStyle/>
              <a:p>
                <a:pPr algn="ctr" defTabSz="902335" fontAlgn="auto">
                  <a:spcBef>
                    <a:spcPts val="0"/>
                  </a:spcBef>
                  <a:spcAft>
                    <a:spcPts val="0"/>
                  </a:spcAft>
                  <a:defRPr/>
                </a:pPr>
                <a:r>
                  <a:rPr lang="zh-CN" altLang="en-US" b="1" dirty="0">
                    <a:solidFill>
                      <a:schemeClr val="tx1"/>
                    </a:solidFill>
                    <a:effectLst>
                      <a:outerShdw blurRad="38100" dist="19050" dir="2700000" algn="tl" rotWithShape="0">
                        <a:schemeClr val="dk1">
                          <a:alpha val="40000"/>
                        </a:schemeClr>
                      </a:outerShdw>
                    </a:effectLst>
                    <a:latin typeface="+mn-ea"/>
                    <a:ea typeface="+mn-ea"/>
                  </a:rPr>
                  <a:t>标题</a:t>
                </a:r>
                <a:endParaRPr lang="zh-CN" altLang="en-US" b="1" dirty="0">
                  <a:solidFill>
                    <a:schemeClr val="tx1"/>
                  </a:solidFill>
                  <a:effectLst>
                    <a:outerShdw blurRad="38100" dist="19050" dir="2700000" algn="tl" rotWithShape="0">
                      <a:schemeClr val="dk1">
                        <a:alpha val="40000"/>
                      </a:schemeClr>
                    </a:outerShdw>
                  </a:effectLst>
                  <a:latin typeface="+mn-ea"/>
                  <a:ea typeface="+mn-ea"/>
                </a:endParaRPr>
              </a:p>
            </p:txBody>
          </p:sp>
          <p:grpSp>
            <p:nvGrpSpPr>
              <p:cNvPr id="18" name="组合 58"/>
              <p:cNvGrpSpPr/>
              <p:nvPr/>
            </p:nvGrpSpPr>
            <p:grpSpPr>
              <a:xfrm>
                <a:off x="7571" y="3400"/>
                <a:ext cx="1127" cy="1114"/>
                <a:chOff x="6409426" y="2394908"/>
                <a:chExt cx="962086" cy="962084"/>
              </a:xfrm>
              <a:solidFill>
                <a:schemeClr val="accent2">
                  <a:lumMod val="75000"/>
                </a:schemeClr>
              </a:solidFill>
            </p:grpSpPr>
            <p:sp>
              <p:nvSpPr>
                <p:cNvPr id="19" name="椭圆 18"/>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2" name="TextBox 85"/>
                <p:cNvSpPr txBox="1"/>
                <p:nvPr/>
              </p:nvSpPr>
              <p:spPr>
                <a:xfrm>
                  <a:off x="6635865" y="2536282"/>
                  <a:ext cx="545647" cy="634851"/>
                </a:xfrm>
                <a:prstGeom prst="rect">
                  <a:avLst/>
                </a:prstGeom>
                <a:grpFill/>
              </p:spPr>
              <p:txBody>
                <a:bodyPr wrap="squar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2</a:t>
                  </a:r>
                  <a:endParaRPr lang="zh-CN" altLang="en-US" dirty="0"/>
                </a:p>
              </p:txBody>
            </p:sp>
          </p:grpSp>
          <p:grpSp>
            <p:nvGrpSpPr>
              <p:cNvPr id="21" name="组合 61"/>
              <p:cNvGrpSpPr/>
              <p:nvPr/>
            </p:nvGrpSpPr>
            <p:grpSpPr>
              <a:xfrm>
                <a:off x="7571" y="4842"/>
                <a:ext cx="1127" cy="1114"/>
                <a:chOff x="6409429" y="3568104"/>
                <a:chExt cx="962087" cy="962084"/>
              </a:xfrm>
              <a:solidFill>
                <a:schemeClr val="accent2">
                  <a:lumMod val="75000"/>
                </a:schemeClr>
              </a:solidFill>
            </p:grpSpPr>
            <p:sp>
              <p:nvSpPr>
                <p:cNvPr id="22" name="椭圆 21"/>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9" name="TextBox 88"/>
                <p:cNvSpPr txBox="1"/>
                <p:nvPr/>
              </p:nvSpPr>
              <p:spPr>
                <a:xfrm>
                  <a:off x="6635869" y="3702117"/>
                  <a:ext cx="545648" cy="634851"/>
                </a:xfrm>
                <a:prstGeom prst="rect">
                  <a:avLst/>
                </a:prstGeom>
                <a:grpFill/>
              </p:spPr>
              <p:txBody>
                <a:bodyPr wrap="squar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3</a:t>
                  </a:r>
                  <a:endParaRPr lang="zh-CN" altLang="en-US" dirty="0"/>
                </a:p>
              </p:txBody>
            </p:sp>
          </p:grpSp>
          <p:grpSp>
            <p:nvGrpSpPr>
              <p:cNvPr id="12" name="组合 64"/>
              <p:cNvGrpSpPr/>
              <p:nvPr/>
            </p:nvGrpSpPr>
            <p:grpSpPr>
              <a:xfrm>
                <a:off x="7571" y="6264"/>
                <a:ext cx="1127" cy="1114"/>
                <a:chOff x="6409426" y="4869160"/>
                <a:chExt cx="962086" cy="962084"/>
              </a:xfrm>
              <a:solidFill>
                <a:schemeClr val="accent2">
                  <a:lumMod val="75000"/>
                </a:schemeClr>
              </a:solidFill>
            </p:grpSpPr>
            <p:sp>
              <p:nvSpPr>
                <p:cNvPr id="28" name="椭圆 27"/>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30" name="TextBox 91"/>
                <p:cNvSpPr txBox="1"/>
                <p:nvPr/>
              </p:nvSpPr>
              <p:spPr>
                <a:xfrm>
                  <a:off x="6616829" y="5005505"/>
                  <a:ext cx="545647" cy="634851"/>
                </a:xfrm>
                <a:prstGeom prst="rect">
                  <a:avLst/>
                </a:prstGeom>
                <a:grpFill/>
              </p:spPr>
              <p:txBody>
                <a:bodyPr wrap="squar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4</a:t>
                  </a:r>
                  <a:endParaRPr lang="zh-CN" altLang="en-US" dirty="0"/>
                </a:p>
              </p:txBody>
            </p:sp>
          </p:grpSp>
          <p:sp>
            <p:nvSpPr>
              <p:cNvPr id="31" name="TextBox 92"/>
              <p:cNvSpPr txBox="1"/>
              <p:nvPr/>
            </p:nvSpPr>
            <p:spPr>
              <a:xfrm>
                <a:off x="8979" y="3353"/>
                <a:ext cx="4722" cy="931"/>
              </a:xfrm>
              <a:prstGeom prst="rect">
                <a:avLst/>
              </a:prstGeom>
              <a:noFill/>
            </p:spPr>
            <p:txBody>
              <a:bodyPr lIns="67692" tIns="33846" rIns="67692" bIns="33846">
                <a:spAutoFit/>
                <a:scene3d>
                  <a:camera prst="orthographicFront"/>
                  <a:lightRig rig="threePt" dir="t"/>
                </a:scene3d>
              </a:bodyPr>
              <a:lstStyle/>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en-US" altLang="zh-CN" sz="1300" dirty="0">
                  <a:solidFill>
                    <a:schemeClr val="tx1"/>
                  </a:solidFill>
                  <a:effectLst>
                    <a:outerShdw blurRad="38100" dist="19050" dir="2700000" algn="tl" rotWithShape="0">
                      <a:schemeClr val="dk1">
                        <a:alpha val="40000"/>
                      </a:schemeClr>
                    </a:outerShdw>
                  </a:effectLst>
                  <a:latin typeface="+mn-ea"/>
                  <a:ea typeface="+mn-ea"/>
                </a:endParaRPr>
              </a:p>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zh-CN" altLang="en-US" sz="1300" dirty="0">
                  <a:solidFill>
                    <a:schemeClr val="tx1"/>
                  </a:solidFill>
                  <a:effectLst>
                    <a:outerShdw blurRad="38100" dist="19050" dir="2700000" algn="tl" rotWithShape="0">
                      <a:schemeClr val="dk1">
                        <a:alpha val="40000"/>
                      </a:schemeClr>
                    </a:outerShdw>
                  </a:effectLst>
                  <a:latin typeface="+mn-ea"/>
                  <a:ea typeface="+mn-ea"/>
                </a:endParaRPr>
              </a:p>
            </p:txBody>
          </p:sp>
          <p:sp>
            <p:nvSpPr>
              <p:cNvPr id="32" name="TextBox 93"/>
              <p:cNvSpPr txBox="1"/>
              <p:nvPr/>
            </p:nvSpPr>
            <p:spPr>
              <a:xfrm>
                <a:off x="8979" y="4799"/>
                <a:ext cx="4722" cy="931"/>
              </a:xfrm>
              <a:prstGeom prst="rect">
                <a:avLst/>
              </a:prstGeom>
              <a:noFill/>
            </p:spPr>
            <p:txBody>
              <a:bodyPr lIns="67692" tIns="33846" rIns="67692" bIns="33846">
                <a:spAutoFit/>
                <a:scene3d>
                  <a:camera prst="orthographicFront"/>
                  <a:lightRig rig="threePt" dir="t"/>
                </a:scene3d>
              </a:bodyPr>
              <a:lstStyle/>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en-US" altLang="zh-CN" sz="1300" dirty="0">
                  <a:solidFill>
                    <a:schemeClr val="tx1"/>
                  </a:solidFill>
                  <a:effectLst>
                    <a:outerShdw blurRad="38100" dist="19050" dir="2700000" algn="tl" rotWithShape="0">
                      <a:schemeClr val="dk1">
                        <a:alpha val="40000"/>
                      </a:schemeClr>
                    </a:outerShdw>
                  </a:effectLst>
                  <a:latin typeface="+mn-ea"/>
                  <a:ea typeface="+mn-ea"/>
                </a:endParaRPr>
              </a:p>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zh-CN" altLang="en-US" sz="1300" dirty="0">
                  <a:solidFill>
                    <a:schemeClr val="tx1"/>
                  </a:solidFill>
                  <a:effectLst>
                    <a:outerShdw blurRad="38100" dist="19050" dir="2700000" algn="tl" rotWithShape="0">
                      <a:schemeClr val="dk1">
                        <a:alpha val="40000"/>
                      </a:schemeClr>
                    </a:outerShdw>
                  </a:effectLst>
                  <a:latin typeface="+mn-ea"/>
                  <a:ea typeface="+mn-ea"/>
                </a:endParaRPr>
              </a:p>
            </p:txBody>
          </p:sp>
          <p:sp>
            <p:nvSpPr>
              <p:cNvPr id="33" name="TextBox 94"/>
              <p:cNvSpPr txBox="1"/>
              <p:nvPr/>
            </p:nvSpPr>
            <p:spPr>
              <a:xfrm>
                <a:off x="8979" y="6218"/>
                <a:ext cx="4722" cy="931"/>
              </a:xfrm>
              <a:prstGeom prst="rect">
                <a:avLst/>
              </a:prstGeom>
              <a:noFill/>
            </p:spPr>
            <p:txBody>
              <a:bodyPr lIns="67692" tIns="33846" rIns="67692" bIns="33846">
                <a:spAutoFit/>
                <a:scene3d>
                  <a:camera prst="orthographicFront"/>
                  <a:lightRig rig="threePt" dir="t"/>
                </a:scene3d>
              </a:bodyPr>
              <a:lstStyle/>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en-US" altLang="zh-CN" sz="1300" dirty="0">
                  <a:solidFill>
                    <a:schemeClr val="tx1"/>
                  </a:solidFill>
                  <a:effectLst>
                    <a:outerShdw blurRad="38100" dist="19050" dir="2700000" algn="tl" rotWithShape="0">
                      <a:schemeClr val="dk1">
                        <a:alpha val="40000"/>
                      </a:schemeClr>
                    </a:outerShdw>
                  </a:effectLst>
                  <a:latin typeface="+mn-ea"/>
                  <a:ea typeface="+mn-ea"/>
                </a:endParaRPr>
              </a:p>
              <a:p>
                <a:pPr defTabSz="902335" fontAlgn="auto">
                  <a:lnSpc>
                    <a:spcPct val="150000"/>
                  </a:lnSpc>
                  <a:spcBef>
                    <a:spcPts val="0"/>
                  </a:spcBef>
                  <a:spcAft>
                    <a:spcPts val="0"/>
                  </a:spcAft>
                  <a:defRPr/>
                </a:pPr>
                <a:r>
                  <a:rPr lang="zh-CN" altLang="en-US" sz="1300" dirty="0">
                    <a:solidFill>
                      <a:schemeClr val="tx1"/>
                    </a:solidFill>
                    <a:effectLst>
                      <a:outerShdw blurRad="38100" dist="19050" dir="2700000" algn="tl" rotWithShape="0">
                        <a:schemeClr val="dk1">
                          <a:alpha val="40000"/>
                        </a:schemeClr>
                      </a:outerShdw>
                    </a:effectLst>
                    <a:latin typeface="+mn-ea"/>
                    <a:ea typeface="+mn-ea"/>
                  </a:rPr>
                  <a:t>请输入您的文字请输入您的文字</a:t>
                </a:r>
                <a:endParaRPr lang="zh-CN" altLang="en-US" sz="1300" dirty="0">
                  <a:solidFill>
                    <a:schemeClr val="tx1"/>
                  </a:solidFill>
                  <a:effectLst>
                    <a:outerShdw blurRad="38100" dist="19050" dir="2700000" algn="tl" rotWithShape="0">
                      <a:schemeClr val="dk1">
                        <a:alpha val="40000"/>
                      </a:schemeClr>
                    </a:outerShdw>
                  </a:effectLst>
                  <a:latin typeface="+mn-ea"/>
                  <a:ea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grpSp>
        <p:nvGrpSpPr>
          <p:cNvPr id="116" name="组合 115"/>
          <p:cNvGrpSpPr/>
          <p:nvPr/>
        </p:nvGrpSpPr>
        <p:grpSpPr>
          <a:xfrm>
            <a:off x="2784621" y="1589405"/>
            <a:ext cx="7341089" cy="3312795"/>
            <a:chOff x="4145" y="2503"/>
            <a:chExt cx="11561" cy="5217"/>
          </a:xfrm>
        </p:grpSpPr>
        <p:grpSp>
          <p:nvGrpSpPr>
            <p:cNvPr id="111" name="组合 110"/>
            <p:cNvGrpSpPr/>
            <p:nvPr/>
          </p:nvGrpSpPr>
          <p:grpSpPr>
            <a:xfrm>
              <a:off x="4426" y="2503"/>
              <a:ext cx="11280" cy="5217"/>
              <a:chOff x="4306" y="2503"/>
              <a:chExt cx="11280" cy="5217"/>
            </a:xfrm>
          </p:grpSpPr>
          <p:grpSp>
            <p:nvGrpSpPr>
              <p:cNvPr id="4" name="组合 3"/>
              <p:cNvGrpSpPr/>
              <p:nvPr/>
            </p:nvGrpSpPr>
            <p:grpSpPr>
              <a:xfrm>
                <a:off x="5652" y="2503"/>
                <a:ext cx="9934" cy="4927"/>
                <a:chOff x="5652" y="2503"/>
                <a:chExt cx="9934" cy="4927"/>
              </a:xfrm>
            </p:grpSpPr>
            <p:sp>
              <p:nvSpPr>
                <p:cNvPr id="7" name="文本框 6"/>
                <p:cNvSpPr txBox="1"/>
                <p:nvPr/>
              </p:nvSpPr>
              <p:spPr>
                <a:xfrm>
                  <a:off x="6949" y="2503"/>
                  <a:ext cx="4412" cy="1452"/>
                </a:xfrm>
                <a:prstGeom prst="rect">
                  <a:avLst/>
                </a:prstGeom>
                <a:noFill/>
              </p:spPr>
              <p:txBody>
                <a:bodyPr wrap="square" rtlCol="0">
                  <a:spAutoFit/>
                </a:bodyPr>
                <a:p>
                  <a:pPr algn="ctr"/>
                  <a:r>
                    <a:rPr lang="zh-CN" altLang="en-US" sz="5400" spc="600" dirty="0" smtClean="0">
                      <a:blipFill>
                        <a:blip r:embed="rId2"/>
                        <a:stretch>
                          <a:fillRect/>
                        </a:stretch>
                      </a:blipFill>
                      <a:latin typeface="方正粗黑宋简体" panose="02000000000000000000" charset="-122"/>
                      <a:ea typeface="方正粗黑宋简体" panose="02000000000000000000" charset="-122"/>
                    </a:rPr>
                    <a:t>目录</a:t>
                  </a:r>
                  <a:endParaRPr lang="zh-CN" altLang="en-US" sz="5400" spc="600" dirty="0" smtClean="0">
                    <a:blipFill>
                      <a:blip r:embed="rId2"/>
                      <a:stretch>
                        <a:fillRect/>
                      </a:stretch>
                    </a:blipFill>
                    <a:latin typeface="方正粗黑宋简体" panose="02000000000000000000" charset="-122"/>
                    <a:ea typeface="方正粗黑宋简体" panose="02000000000000000000" charset="-122"/>
                  </a:endParaRPr>
                </a:p>
              </p:txBody>
            </p:sp>
            <p:sp>
              <p:nvSpPr>
                <p:cNvPr id="9" name="文本框 8"/>
                <p:cNvSpPr txBox="1"/>
                <p:nvPr/>
              </p:nvSpPr>
              <p:spPr>
                <a:xfrm>
                  <a:off x="5653" y="4746"/>
                  <a:ext cx="4034" cy="725"/>
                </a:xfrm>
                <a:prstGeom prst="rect">
                  <a:avLst/>
                </a:prstGeom>
                <a:noFill/>
              </p:spPr>
              <p:txBody>
                <a:bodyPr wrap="square" rtlCol="0">
                  <a:spAutoFit/>
                </a:bodyPr>
                <a:p>
                  <a:r>
                    <a:rPr lang="zh-CN" altLang="en-US" sz="2400" b="1" dirty="0" smtClean="0">
                      <a:latin typeface="+mn-ea"/>
                    </a:rPr>
                    <a:t>添加标题</a:t>
                  </a:r>
                  <a:endParaRPr lang="zh-CN" altLang="en-US" sz="2400" b="1" dirty="0">
                    <a:latin typeface="+mn-ea"/>
                  </a:endParaRPr>
                </a:p>
              </p:txBody>
            </p:sp>
            <p:sp>
              <p:nvSpPr>
                <p:cNvPr id="12" name="文本框 11"/>
                <p:cNvSpPr txBox="1"/>
                <p:nvPr/>
              </p:nvSpPr>
              <p:spPr>
                <a:xfrm>
                  <a:off x="5652" y="6705"/>
                  <a:ext cx="4034" cy="725"/>
                </a:xfrm>
                <a:prstGeom prst="rect">
                  <a:avLst/>
                </a:prstGeom>
                <a:noFill/>
              </p:spPr>
              <p:txBody>
                <a:bodyPr wrap="square" rtlCol="0">
                  <a:spAutoFit/>
                </a:bodyPr>
                <a:p>
                  <a:r>
                    <a:rPr lang="zh-CN" altLang="en-US" sz="2400" b="1" dirty="0" smtClean="0">
                      <a:latin typeface="+mn-ea"/>
                      <a:sym typeface="+mn-ea"/>
                    </a:rPr>
                    <a:t>添加标题</a:t>
                  </a:r>
                  <a:endParaRPr lang="zh-CN" altLang="en-US" sz="2400" b="1" dirty="0">
                    <a:latin typeface="+mn-ea"/>
                  </a:endParaRPr>
                </a:p>
              </p:txBody>
            </p:sp>
            <p:sp>
              <p:nvSpPr>
                <p:cNvPr id="15" name="文本框 14"/>
                <p:cNvSpPr txBox="1"/>
                <p:nvPr/>
              </p:nvSpPr>
              <p:spPr>
                <a:xfrm>
                  <a:off x="11552" y="4746"/>
                  <a:ext cx="4034" cy="725"/>
                </a:xfrm>
                <a:prstGeom prst="rect">
                  <a:avLst/>
                </a:prstGeom>
                <a:noFill/>
              </p:spPr>
              <p:txBody>
                <a:bodyPr wrap="square" rtlCol="0">
                  <a:spAutoFit/>
                </a:bodyPr>
                <a:p>
                  <a:r>
                    <a:rPr lang="zh-CN" altLang="en-US" sz="2400" b="1" dirty="0" smtClean="0">
                      <a:latin typeface="+mn-ea"/>
                      <a:sym typeface="+mn-ea"/>
                    </a:rPr>
                    <a:t>添加标题</a:t>
                  </a:r>
                  <a:endParaRPr lang="zh-CN" altLang="en-US" sz="2400" b="1" dirty="0">
                    <a:latin typeface="+mn-ea"/>
                  </a:endParaRPr>
                </a:p>
              </p:txBody>
            </p:sp>
            <p:sp>
              <p:nvSpPr>
                <p:cNvPr id="18" name="文本框 17"/>
                <p:cNvSpPr txBox="1"/>
                <p:nvPr/>
              </p:nvSpPr>
              <p:spPr>
                <a:xfrm>
                  <a:off x="11552" y="6705"/>
                  <a:ext cx="4034" cy="725"/>
                </a:xfrm>
                <a:prstGeom prst="rect">
                  <a:avLst/>
                </a:prstGeom>
                <a:noFill/>
              </p:spPr>
              <p:txBody>
                <a:bodyPr wrap="square" rtlCol="0">
                  <a:spAutoFit/>
                </a:bodyPr>
                <a:p>
                  <a:r>
                    <a:rPr lang="zh-CN" altLang="en-US" sz="2400" b="1" dirty="0" smtClean="0">
                      <a:latin typeface="+mn-ea"/>
                      <a:sym typeface="+mn-ea"/>
                    </a:rPr>
                    <a:t>添加标题</a:t>
                  </a:r>
                  <a:endParaRPr lang="zh-CN" altLang="en-US" sz="2400" b="1" dirty="0">
                    <a:latin typeface="+mn-ea"/>
                  </a:endParaRPr>
                </a:p>
              </p:txBody>
            </p:sp>
          </p:grpSp>
          <p:grpSp>
            <p:nvGrpSpPr>
              <p:cNvPr id="79" name="组合 78"/>
              <p:cNvGrpSpPr/>
              <p:nvPr/>
            </p:nvGrpSpPr>
            <p:grpSpPr>
              <a:xfrm>
                <a:off x="4306" y="4782"/>
                <a:ext cx="1121" cy="926"/>
                <a:chOff x="-1209169" y="2898568"/>
                <a:chExt cx="5800138" cy="4847888"/>
              </a:xfrm>
            </p:grpSpPr>
            <p:sp>
              <p:nvSpPr>
                <p:cNvPr id="80" name="心形 79"/>
                <p:cNvSpPr/>
                <p:nvPr/>
              </p:nvSpPr>
              <p:spPr>
                <a:xfrm flipH="1">
                  <a:off x="-1209169" y="3066517"/>
                  <a:ext cx="5800138" cy="4679939"/>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心形 80"/>
                <p:cNvSpPr/>
                <p:nvPr/>
              </p:nvSpPr>
              <p:spPr>
                <a:xfrm flipH="1">
                  <a:off x="2149345"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心形 81"/>
                <p:cNvSpPr/>
                <p:nvPr/>
              </p:nvSpPr>
              <p:spPr>
                <a:xfrm flipH="1">
                  <a:off x="353997"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心形 82"/>
                <p:cNvSpPr/>
                <p:nvPr/>
              </p:nvSpPr>
              <p:spPr>
                <a:xfrm flipH="1">
                  <a:off x="1060615" y="5914497"/>
                  <a:ext cx="1312358" cy="1058899"/>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心形 83"/>
                <p:cNvSpPr/>
                <p:nvPr/>
              </p:nvSpPr>
              <p:spPr>
                <a:xfrm flipH="1">
                  <a:off x="2145361" y="5789783"/>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心形 84"/>
                <p:cNvSpPr/>
                <p:nvPr/>
              </p:nvSpPr>
              <p:spPr>
                <a:xfrm flipH="1">
                  <a:off x="339948"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心形 85"/>
                <p:cNvSpPr/>
                <p:nvPr/>
              </p:nvSpPr>
              <p:spPr>
                <a:xfrm flipH="1">
                  <a:off x="-296951"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心形 86"/>
                <p:cNvSpPr/>
                <p:nvPr/>
              </p:nvSpPr>
              <p:spPr>
                <a:xfrm flipH="1">
                  <a:off x="2855275" y="575347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心形 87"/>
                <p:cNvSpPr/>
                <p:nvPr/>
              </p:nvSpPr>
              <p:spPr>
                <a:xfrm flipH="1">
                  <a:off x="945824" y="6517594"/>
                  <a:ext cx="1504201" cy="1213684"/>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心形 88"/>
                <p:cNvSpPr/>
                <p:nvPr/>
              </p:nvSpPr>
              <p:spPr>
                <a:xfrm flipH="1">
                  <a:off x="3213482"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0" name="心形 89"/>
                <p:cNvSpPr/>
                <p:nvPr/>
              </p:nvSpPr>
              <p:spPr>
                <a:xfrm flipH="1">
                  <a:off x="2145361"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心形 90"/>
                <p:cNvSpPr/>
                <p:nvPr/>
              </p:nvSpPr>
              <p:spPr>
                <a:xfrm flipH="1">
                  <a:off x="1181064" y="4188001"/>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心形 91"/>
                <p:cNvSpPr/>
                <p:nvPr/>
              </p:nvSpPr>
              <p:spPr>
                <a:xfrm flipH="1">
                  <a:off x="1772891"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3" name="心形 92"/>
                <p:cNvSpPr/>
                <p:nvPr/>
              </p:nvSpPr>
              <p:spPr>
                <a:xfrm flipH="1">
                  <a:off x="-326279"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4" name="心形 93"/>
                <p:cNvSpPr/>
                <p:nvPr/>
              </p:nvSpPr>
              <p:spPr>
                <a:xfrm flipH="1">
                  <a:off x="-1153426"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5" name="心形 94"/>
                <p:cNvSpPr/>
                <p:nvPr/>
              </p:nvSpPr>
              <p:spPr>
                <a:xfrm flipH="1">
                  <a:off x="641080"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6" name="心形 95"/>
                <p:cNvSpPr/>
                <p:nvPr/>
              </p:nvSpPr>
              <p:spPr>
                <a:xfrm flipH="1">
                  <a:off x="-938128" y="331848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心形 96"/>
                <p:cNvSpPr/>
                <p:nvPr/>
              </p:nvSpPr>
              <p:spPr>
                <a:xfrm flipH="1">
                  <a:off x="4417" y="328014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8" name="心形 97"/>
                <p:cNvSpPr/>
                <p:nvPr/>
              </p:nvSpPr>
              <p:spPr>
                <a:xfrm flipH="1">
                  <a:off x="-479871"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9" name="心形 98"/>
                <p:cNvSpPr/>
                <p:nvPr/>
              </p:nvSpPr>
              <p:spPr>
                <a:xfrm flipH="1">
                  <a:off x="2237382" y="320381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心形 99"/>
                <p:cNvSpPr/>
                <p:nvPr/>
              </p:nvSpPr>
              <p:spPr>
                <a:xfrm flipH="1">
                  <a:off x="3179927" y="316547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1" name="心形 100"/>
                <p:cNvSpPr/>
                <p:nvPr/>
              </p:nvSpPr>
              <p:spPr>
                <a:xfrm flipH="1">
                  <a:off x="2596698"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4355" y="6689"/>
                <a:ext cx="1121" cy="926"/>
                <a:chOff x="-1209169" y="2898568"/>
                <a:chExt cx="5800138" cy="4847888"/>
              </a:xfrm>
            </p:grpSpPr>
            <p:sp>
              <p:nvSpPr>
                <p:cNvPr id="20" name="心形 19"/>
                <p:cNvSpPr/>
                <p:nvPr/>
              </p:nvSpPr>
              <p:spPr>
                <a:xfrm flipH="1">
                  <a:off x="-1209169" y="3066517"/>
                  <a:ext cx="5800138" cy="4679939"/>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心形 20"/>
                <p:cNvSpPr/>
                <p:nvPr/>
              </p:nvSpPr>
              <p:spPr>
                <a:xfrm flipH="1">
                  <a:off x="2149345"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心形 21"/>
                <p:cNvSpPr/>
                <p:nvPr/>
              </p:nvSpPr>
              <p:spPr>
                <a:xfrm flipH="1">
                  <a:off x="353997"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心形 22"/>
                <p:cNvSpPr/>
                <p:nvPr/>
              </p:nvSpPr>
              <p:spPr>
                <a:xfrm flipH="1">
                  <a:off x="1060615" y="5914497"/>
                  <a:ext cx="1312358" cy="1058899"/>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心形 23"/>
                <p:cNvSpPr/>
                <p:nvPr/>
              </p:nvSpPr>
              <p:spPr>
                <a:xfrm flipH="1">
                  <a:off x="2145361" y="5789783"/>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心形 24"/>
                <p:cNvSpPr/>
                <p:nvPr/>
              </p:nvSpPr>
              <p:spPr>
                <a:xfrm flipH="1">
                  <a:off x="339948"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心形 25"/>
                <p:cNvSpPr/>
                <p:nvPr/>
              </p:nvSpPr>
              <p:spPr>
                <a:xfrm flipH="1">
                  <a:off x="-296951"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心形 26"/>
                <p:cNvSpPr/>
                <p:nvPr/>
              </p:nvSpPr>
              <p:spPr>
                <a:xfrm flipH="1">
                  <a:off x="2855275" y="575347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心形 27"/>
                <p:cNvSpPr/>
                <p:nvPr/>
              </p:nvSpPr>
              <p:spPr>
                <a:xfrm flipH="1">
                  <a:off x="945824" y="6517594"/>
                  <a:ext cx="1504201" cy="1213684"/>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心形 28"/>
                <p:cNvSpPr/>
                <p:nvPr/>
              </p:nvSpPr>
              <p:spPr>
                <a:xfrm flipH="1">
                  <a:off x="3213482"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心形 29"/>
                <p:cNvSpPr/>
                <p:nvPr/>
              </p:nvSpPr>
              <p:spPr>
                <a:xfrm flipH="1">
                  <a:off x="2145361"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心形 30"/>
                <p:cNvSpPr/>
                <p:nvPr/>
              </p:nvSpPr>
              <p:spPr>
                <a:xfrm flipH="1">
                  <a:off x="1181064" y="4188001"/>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心形 31"/>
                <p:cNvSpPr/>
                <p:nvPr/>
              </p:nvSpPr>
              <p:spPr>
                <a:xfrm flipH="1">
                  <a:off x="1772891"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心形 32"/>
                <p:cNvSpPr/>
                <p:nvPr/>
              </p:nvSpPr>
              <p:spPr>
                <a:xfrm flipH="1">
                  <a:off x="-326279"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心形 33"/>
                <p:cNvSpPr/>
                <p:nvPr/>
              </p:nvSpPr>
              <p:spPr>
                <a:xfrm flipH="1">
                  <a:off x="-1153426"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心形 34"/>
                <p:cNvSpPr/>
                <p:nvPr/>
              </p:nvSpPr>
              <p:spPr>
                <a:xfrm flipH="1">
                  <a:off x="641080"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心形 35"/>
                <p:cNvSpPr/>
                <p:nvPr/>
              </p:nvSpPr>
              <p:spPr>
                <a:xfrm flipH="1">
                  <a:off x="-938128" y="331848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心形 36"/>
                <p:cNvSpPr/>
                <p:nvPr/>
              </p:nvSpPr>
              <p:spPr>
                <a:xfrm flipH="1">
                  <a:off x="4417" y="328014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心形 37"/>
                <p:cNvSpPr/>
                <p:nvPr/>
              </p:nvSpPr>
              <p:spPr>
                <a:xfrm flipH="1">
                  <a:off x="-479871"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心形 38"/>
                <p:cNvSpPr/>
                <p:nvPr/>
              </p:nvSpPr>
              <p:spPr>
                <a:xfrm flipH="1">
                  <a:off x="2237382" y="320381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心形 39"/>
                <p:cNvSpPr/>
                <p:nvPr/>
              </p:nvSpPr>
              <p:spPr>
                <a:xfrm flipH="1">
                  <a:off x="3179927" y="316547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心形 40"/>
                <p:cNvSpPr/>
                <p:nvPr/>
              </p:nvSpPr>
              <p:spPr>
                <a:xfrm flipH="1">
                  <a:off x="2596698"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2" name="组合 41"/>
              <p:cNvGrpSpPr/>
              <p:nvPr/>
            </p:nvGrpSpPr>
            <p:grpSpPr>
              <a:xfrm>
                <a:off x="10240" y="4623"/>
                <a:ext cx="1121" cy="926"/>
                <a:chOff x="-1209169" y="2898568"/>
                <a:chExt cx="5800138" cy="4847888"/>
              </a:xfrm>
            </p:grpSpPr>
            <p:sp>
              <p:nvSpPr>
                <p:cNvPr id="43" name="心形 42"/>
                <p:cNvSpPr/>
                <p:nvPr/>
              </p:nvSpPr>
              <p:spPr>
                <a:xfrm flipH="1">
                  <a:off x="-1209169" y="3066517"/>
                  <a:ext cx="5800138" cy="4679939"/>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心形 43"/>
                <p:cNvSpPr/>
                <p:nvPr/>
              </p:nvSpPr>
              <p:spPr>
                <a:xfrm flipH="1">
                  <a:off x="2149345"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心形 44"/>
                <p:cNvSpPr/>
                <p:nvPr/>
              </p:nvSpPr>
              <p:spPr>
                <a:xfrm flipH="1">
                  <a:off x="353997"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心形 45"/>
                <p:cNvSpPr/>
                <p:nvPr/>
              </p:nvSpPr>
              <p:spPr>
                <a:xfrm flipH="1">
                  <a:off x="1060615" y="5914497"/>
                  <a:ext cx="1312358" cy="1058899"/>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心形 46"/>
                <p:cNvSpPr/>
                <p:nvPr/>
              </p:nvSpPr>
              <p:spPr>
                <a:xfrm flipH="1">
                  <a:off x="2145361" y="5789783"/>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心形 47"/>
                <p:cNvSpPr/>
                <p:nvPr/>
              </p:nvSpPr>
              <p:spPr>
                <a:xfrm flipH="1">
                  <a:off x="339948"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心形 48"/>
                <p:cNvSpPr/>
                <p:nvPr/>
              </p:nvSpPr>
              <p:spPr>
                <a:xfrm flipH="1">
                  <a:off x="-296951"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心形 49"/>
                <p:cNvSpPr/>
                <p:nvPr/>
              </p:nvSpPr>
              <p:spPr>
                <a:xfrm flipH="1">
                  <a:off x="2855275" y="575347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心形 50"/>
                <p:cNvSpPr/>
                <p:nvPr/>
              </p:nvSpPr>
              <p:spPr>
                <a:xfrm flipH="1">
                  <a:off x="945824" y="6517594"/>
                  <a:ext cx="1504201" cy="1213684"/>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心形 51"/>
                <p:cNvSpPr/>
                <p:nvPr/>
              </p:nvSpPr>
              <p:spPr>
                <a:xfrm flipH="1">
                  <a:off x="3213482"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心形 52"/>
                <p:cNvSpPr/>
                <p:nvPr/>
              </p:nvSpPr>
              <p:spPr>
                <a:xfrm flipH="1">
                  <a:off x="2145361"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心形 53"/>
                <p:cNvSpPr/>
                <p:nvPr/>
              </p:nvSpPr>
              <p:spPr>
                <a:xfrm flipH="1">
                  <a:off x="1181064" y="4188001"/>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心形 54"/>
                <p:cNvSpPr/>
                <p:nvPr/>
              </p:nvSpPr>
              <p:spPr>
                <a:xfrm flipH="1">
                  <a:off x="1772891"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心形 55"/>
                <p:cNvSpPr/>
                <p:nvPr/>
              </p:nvSpPr>
              <p:spPr>
                <a:xfrm flipH="1">
                  <a:off x="-326279"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心形 56"/>
                <p:cNvSpPr/>
                <p:nvPr/>
              </p:nvSpPr>
              <p:spPr>
                <a:xfrm flipH="1">
                  <a:off x="-1153426"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心形 57"/>
                <p:cNvSpPr/>
                <p:nvPr/>
              </p:nvSpPr>
              <p:spPr>
                <a:xfrm flipH="1">
                  <a:off x="641080"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心形 58"/>
                <p:cNvSpPr/>
                <p:nvPr/>
              </p:nvSpPr>
              <p:spPr>
                <a:xfrm flipH="1">
                  <a:off x="-938128" y="331848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心形 59"/>
                <p:cNvSpPr/>
                <p:nvPr/>
              </p:nvSpPr>
              <p:spPr>
                <a:xfrm flipH="1">
                  <a:off x="4417" y="328014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心形 60"/>
                <p:cNvSpPr/>
                <p:nvPr/>
              </p:nvSpPr>
              <p:spPr>
                <a:xfrm flipH="1">
                  <a:off x="-479871"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心形 61"/>
                <p:cNvSpPr/>
                <p:nvPr/>
              </p:nvSpPr>
              <p:spPr>
                <a:xfrm flipH="1">
                  <a:off x="2237382" y="320381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心形 62"/>
                <p:cNvSpPr/>
                <p:nvPr/>
              </p:nvSpPr>
              <p:spPr>
                <a:xfrm flipH="1">
                  <a:off x="3179927" y="316547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心形 63"/>
                <p:cNvSpPr/>
                <p:nvPr/>
              </p:nvSpPr>
              <p:spPr>
                <a:xfrm flipH="1">
                  <a:off x="2596698"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5" name="组合 64"/>
              <p:cNvGrpSpPr/>
              <p:nvPr/>
            </p:nvGrpSpPr>
            <p:grpSpPr>
              <a:xfrm>
                <a:off x="10340" y="6794"/>
                <a:ext cx="1121" cy="926"/>
                <a:chOff x="-1209169" y="2898568"/>
                <a:chExt cx="5800138" cy="4847888"/>
              </a:xfrm>
            </p:grpSpPr>
            <p:sp>
              <p:nvSpPr>
                <p:cNvPr id="66" name="心形 65"/>
                <p:cNvSpPr/>
                <p:nvPr/>
              </p:nvSpPr>
              <p:spPr>
                <a:xfrm flipH="1">
                  <a:off x="-1209169" y="3066517"/>
                  <a:ext cx="5800138" cy="4679939"/>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心形 66"/>
                <p:cNvSpPr/>
                <p:nvPr/>
              </p:nvSpPr>
              <p:spPr>
                <a:xfrm flipH="1">
                  <a:off x="2149345"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心形 67"/>
                <p:cNvSpPr/>
                <p:nvPr/>
              </p:nvSpPr>
              <p:spPr>
                <a:xfrm flipH="1">
                  <a:off x="353997" y="6370299"/>
                  <a:ext cx="892507" cy="720133"/>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心形 68"/>
                <p:cNvSpPr/>
                <p:nvPr/>
              </p:nvSpPr>
              <p:spPr>
                <a:xfrm flipH="1">
                  <a:off x="1060615" y="5914497"/>
                  <a:ext cx="1312358" cy="1058899"/>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心形 69"/>
                <p:cNvSpPr/>
                <p:nvPr/>
              </p:nvSpPr>
              <p:spPr>
                <a:xfrm flipH="1">
                  <a:off x="2145361" y="5789783"/>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心形 70"/>
                <p:cNvSpPr/>
                <p:nvPr/>
              </p:nvSpPr>
              <p:spPr>
                <a:xfrm flipH="1">
                  <a:off x="339948"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心形 71"/>
                <p:cNvSpPr/>
                <p:nvPr/>
              </p:nvSpPr>
              <p:spPr>
                <a:xfrm flipH="1">
                  <a:off x="-296951" y="580558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心形 72"/>
                <p:cNvSpPr/>
                <p:nvPr/>
              </p:nvSpPr>
              <p:spPr>
                <a:xfrm flipH="1">
                  <a:off x="2855275" y="5753470"/>
                  <a:ext cx="882442" cy="712014"/>
                </a:xfrm>
                <a:prstGeom prst="heart">
                  <a:avLst/>
                </a:prstGeom>
                <a:gradFill>
                  <a:gsLst>
                    <a:gs pos="0">
                      <a:srgbClr val="FED3E4"/>
                    </a:gs>
                    <a:gs pos="100000">
                      <a:srgbClr val="FE809B">
                        <a:alpha val="45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心形 73"/>
                <p:cNvSpPr/>
                <p:nvPr/>
              </p:nvSpPr>
              <p:spPr>
                <a:xfrm flipH="1">
                  <a:off x="945824" y="6517594"/>
                  <a:ext cx="1504201" cy="1213684"/>
                </a:xfrm>
                <a:prstGeom prst="heart">
                  <a:avLst/>
                </a:prstGeom>
                <a:gradFill>
                  <a:gsLst>
                    <a:gs pos="0">
                      <a:srgbClr val="FED3E4"/>
                    </a:gs>
                    <a:gs pos="100000">
                      <a:srgbClr val="FE809B"/>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心形 74"/>
                <p:cNvSpPr/>
                <p:nvPr/>
              </p:nvSpPr>
              <p:spPr>
                <a:xfrm flipH="1">
                  <a:off x="3213482"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心形 75"/>
                <p:cNvSpPr/>
                <p:nvPr/>
              </p:nvSpPr>
              <p:spPr>
                <a:xfrm flipH="1">
                  <a:off x="2145361"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心形 76"/>
                <p:cNvSpPr/>
                <p:nvPr/>
              </p:nvSpPr>
              <p:spPr>
                <a:xfrm flipH="1">
                  <a:off x="1181064" y="4188001"/>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心形 77"/>
                <p:cNvSpPr/>
                <p:nvPr/>
              </p:nvSpPr>
              <p:spPr>
                <a:xfrm flipH="1">
                  <a:off x="1772891"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 name="心形 101"/>
                <p:cNvSpPr/>
                <p:nvPr/>
              </p:nvSpPr>
              <p:spPr>
                <a:xfrm flipH="1">
                  <a:off x="-326279" y="3717353"/>
                  <a:ext cx="1617022" cy="1304722"/>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3" name="心形 102"/>
                <p:cNvSpPr/>
                <p:nvPr/>
              </p:nvSpPr>
              <p:spPr>
                <a:xfrm flipH="1">
                  <a:off x="-1153426" y="3963175"/>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 name="心形 103"/>
                <p:cNvSpPr/>
                <p:nvPr/>
              </p:nvSpPr>
              <p:spPr>
                <a:xfrm flipH="1">
                  <a:off x="641080" y="4468295"/>
                  <a:ext cx="1033719" cy="834074"/>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心形 104"/>
                <p:cNvSpPr/>
                <p:nvPr/>
              </p:nvSpPr>
              <p:spPr>
                <a:xfrm flipH="1">
                  <a:off x="-938128" y="331848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6" name="心形 105"/>
                <p:cNvSpPr/>
                <p:nvPr/>
              </p:nvSpPr>
              <p:spPr>
                <a:xfrm flipH="1">
                  <a:off x="4417" y="3280146"/>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7" name="心形 106"/>
                <p:cNvSpPr/>
                <p:nvPr/>
              </p:nvSpPr>
              <p:spPr>
                <a:xfrm flipH="1">
                  <a:off x="-479871"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心形 107"/>
                <p:cNvSpPr/>
                <p:nvPr/>
              </p:nvSpPr>
              <p:spPr>
                <a:xfrm flipH="1">
                  <a:off x="2237382" y="320381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9" name="心形 108"/>
                <p:cNvSpPr/>
                <p:nvPr/>
              </p:nvSpPr>
              <p:spPr>
                <a:xfrm flipH="1">
                  <a:off x="3179927" y="3165479"/>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0" name="心形 109"/>
                <p:cNvSpPr/>
                <p:nvPr/>
              </p:nvSpPr>
              <p:spPr>
                <a:xfrm flipH="1">
                  <a:off x="2596698" y="2898568"/>
                  <a:ext cx="1312358" cy="1058899"/>
                </a:xfrm>
                <a:prstGeom prst="heart">
                  <a:avLst/>
                </a:prstGeom>
                <a:gradFill>
                  <a:gsLst>
                    <a:gs pos="0">
                      <a:srgbClr val="FED3E4"/>
                    </a:gs>
                    <a:gs pos="100000">
                      <a:schemeClr val="bg1">
                        <a:alpha val="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12" name="文本框 111"/>
            <p:cNvSpPr txBox="1"/>
            <p:nvPr/>
          </p:nvSpPr>
          <p:spPr>
            <a:xfrm>
              <a:off x="4145" y="4654"/>
              <a:ext cx="1628" cy="1016"/>
            </a:xfrm>
            <a:prstGeom prst="rect">
              <a:avLst/>
            </a:prstGeom>
            <a:noFill/>
          </p:spPr>
          <p:txBody>
            <a:bodyPr wrap="square" rtlCol="0">
              <a:spAutoFit/>
            </a:bodyPr>
            <a:p>
              <a:pPr algn="ctr"/>
              <a:r>
                <a:rPr lang="en-US" altLang="zh-CN" sz="3600" dirty="0" smtClean="0">
                  <a:solidFill>
                    <a:srgbClr val="FF0000"/>
                  </a:solidFill>
                  <a:latin typeface="+mn-ea"/>
                </a:rPr>
                <a:t>01</a:t>
              </a:r>
              <a:endParaRPr lang="en-US" altLang="zh-CN" sz="3600" dirty="0" smtClean="0">
                <a:solidFill>
                  <a:srgbClr val="FF0000"/>
                </a:solidFill>
                <a:latin typeface="+mn-ea"/>
              </a:endParaRPr>
            </a:p>
          </p:txBody>
        </p:sp>
        <p:sp>
          <p:nvSpPr>
            <p:cNvPr id="113" name="文本框 112"/>
            <p:cNvSpPr txBox="1"/>
            <p:nvPr/>
          </p:nvSpPr>
          <p:spPr>
            <a:xfrm>
              <a:off x="10113" y="4512"/>
              <a:ext cx="1628" cy="1016"/>
            </a:xfrm>
            <a:prstGeom prst="rect">
              <a:avLst/>
            </a:prstGeom>
            <a:noFill/>
          </p:spPr>
          <p:txBody>
            <a:bodyPr wrap="square" rtlCol="0">
              <a:spAutoFit/>
            </a:bodyPr>
            <a:p>
              <a:pPr algn="ctr"/>
              <a:r>
                <a:rPr lang="en-US" altLang="zh-CN" sz="3600" dirty="0" smtClean="0">
                  <a:solidFill>
                    <a:srgbClr val="FF0000"/>
                  </a:solidFill>
                  <a:latin typeface="+mn-ea"/>
                </a:rPr>
                <a:t>02</a:t>
              </a:r>
              <a:endParaRPr lang="en-US" altLang="zh-CN" sz="3600" dirty="0" smtClean="0">
                <a:solidFill>
                  <a:srgbClr val="FF0000"/>
                </a:solidFill>
                <a:latin typeface="+mn-ea"/>
              </a:endParaRPr>
            </a:p>
          </p:txBody>
        </p:sp>
        <p:sp>
          <p:nvSpPr>
            <p:cNvPr id="114" name="文本框 113"/>
            <p:cNvSpPr txBox="1"/>
            <p:nvPr/>
          </p:nvSpPr>
          <p:spPr>
            <a:xfrm>
              <a:off x="4169" y="6555"/>
              <a:ext cx="1628" cy="1016"/>
            </a:xfrm>
            <a:prstGeom prst="rect">
              <a:avLst/>
            </a:prstGeom>
            <a:noFill/>
          </p:spPr>
          <p:txBody>
            <a:bodyPr wrap="square" rtlCol="0">
              <a:spAutoFit/>
            </a:bodyPr>
            <a:p>
              <a:pPr algn="ctr"/>
              <a:r>
                <a:rPr lang="en-US" altLang="zh-CN" sz="3600" dirty="0" smtClean="0">
                  <a:solidFill>
                    <a:srgbClr val="FF0000"/>
                  </a:solidFill>
                  <a:latin typeface="+mn-ea"/>
                </a:rPr>
                <a:t>03</a:t>
              </a:r>
              <a:endParaRPr lang="en-US" altLang="zh-CN" sz="3600" dirty="0" smtClean="0">
                <a:solidFill>
                  <a:srgbClr val="FF0000"/>
                </a:solidFill>
                <a:latin typeface="+mn-ea"/>
              </a:endParaRPr>
            </a:p>
          </p:txBody>
        </p:sp>
        <p:sp>
          <p:nvSpPr>
            <p:cNvPr id="115" name="文本框 114"/>
            <p:cNvSpPr txBox="1"/>
            <p:nvPr/>
          </p:nvSpPr>
          <p:spPr>
            <a:xfrm>
              <a:off x="10207" y="6672"/>
              <a:ext cx="1628" cy="1016"/>
            </a:xfrm>
            <a:prstGeom prst="rect">
              <a:avLst/>
            </a:prstGeom>
            <a:noFill/>
          </p:spPr>
          <p:txBody>
            <a:bodyPr wrap="square" rtlCol="0">
              <a:spAutoFit/>
            </a:bodyPr>
            <a:p>
              <a:pPr algn="ctr"/>
              <a:r>
                <a:rPr lang="en-US" altLang="zh-CN" sz="3600" dirty="0" smtClean="0">
                  <a:solidFill>
                    <a:srgbClr val="FF0000"/>
                  </a:solidFill>
                  <a:latin typeface="+mn-ea"/>
                </a:rPr>
                <a:t>04</a:t>
              </a:r>
              <a:endParaRPr lang="en-US" altLang="zh-CN" sz="3600" dirty="0" smtClean="0">
                <a:solidFill>
                  <a:srgbClr val="FF0000"/>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arn(inVertical)">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blipFill>
        <a:effectLst/>
      </p:bgPr>
    </p:bg>
    <p:spTree>
      <p:nvGrpSpPr>
        <p:cNvPr id="1" name=""/>
        <p:cNvGrpSpPr/>
        <p:nvPr/>
      </p:nvGrpSpPr>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9961245" y="1731645"/>
            <a:ext cx="805815" cy="942340"/>
          </a:xfrm>
          <a:prstGeom prst="rect">
            <a:avLst/>
          </a:prstGeom>
        </p:spPr>
      </p:pic>
      <p:sp>
        <p:nvSpPr>
          <p:cNvPr id="24" name="文本框 23"/>
          <p:cNvSpPr txBox="1"/>
          <p:nvPr/>
        </p:nvSpPr>
        <p:spPr>
          <a:xfrm>
            <a:off x="4538345" y="4251325"/>
            <a:ext cx="3115310" cy="521970"/>
          </a:xfrm>
          <a:prstGeom prst="rect">
            <a:avLst/>
          </a:prstGeom>
          <a:noFill/>
        </p:spPr>
        <p:txBody>
          <a:bodyPr wrap="square" rtlCol="0">
            <a:spAutoFit/>
          </a:bodyPr>
          <a:p>
            <a:pPr algn="ctr"/>
            <a:r>
              <a:rPr lang="en-US" altLang="zh-CN" sz="2800" spc="300" dirty="0">
                <a:latin typeface="+mn-ea"/>
              </a:rPr>
              <a:t>……</a:t>
            </a:r>
            <a:r>
              <a:rPr lang="zh-CN" altLang="en-US" sz="2800" spc="300" dirty="0">
                <a:latin typeface="+mn-ea"/>
              </a:rPr>
              <a:t>谢谢观看</a:t>
            </a:r>
            <a:r>
              <a:rPr lang="en-US" altLang="zh-CN" sz="2800" spc="300" dirty="0">
                <a:latin typeface="+mn-ea"/>
              </a:rPr>
              <a:t>……</a:t>
            </a:r>
            <a:endParaRPr lang="en-US" altLang="zh-CN" sz="2800" spc="300" dirty="0">
              <a:latin typeface="+mn-ea"/>
            </a:endParaRPr>
          </a:p>
        </p:txBody>
      </p:sp>
      <p:pic>
        <p:nvPicPr>
          <p:cNvPr id="29" name="图片 28" descr="3"/>
          <p:cNvPicPr>
            <a:picLocks noChangeAspect="1"/>
          </p:cNvPicPr>
          <p:nvPr/>
        </p:nvPicPr>
        <p:blipFill>
          <a:blip r:embed="rId3"/>
          <a:stretch>
            <a:fillRect/>
          </a:stretch>
        </p:blipFill>
        <p:spPr>
          <a:xfrm>
            <a:off x="3016885" y="1122680"/>
            <a:ext cx="6522720" cy="27857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sp>
        <p:nvSpPr>
          <p:cNvPr id="5" name="TextBox 3"/>
          <p:cNvSpPr txBox="1"/>
          <p:nvPr/>
        </p:nvSpPr>
        <p:spPr>
          <a:xfrm>
            <a:off x="2913791" y="2780685"/>
            <a:ext cx="6363970" cy="767080"/>
          </a:xfrm>
          <a:prstGeom prst="rect">
            <a:avLst/>
          </a:prstGeom>
          <a:noFill/>
        </p:spPr>
        <p:txBody>
          <a:bodyPr wrap="none" lIns="91428" tIns="45713" rIns="91428" bIns="45713" rtlCol="0">
            <a:spAutoFit/>
          </a:bodyPr>
          <a:p>
            <a:pPr algn="ctr"/>
            <a:r>
              <a:rPr lang="zh-CN" altLang="en-US" sz="4400" b="1" dirty="0">
                <a:solidFill>
                  <a:schemeClr val="tx1">
                    <a:lumMod val="75000"/>
                    <a:lumOff val="25000"/>
                  </a:schemeClr>
                </a:solidFill>
                <a:latin typeface="新宋体" panose="02010609030101010101" charset="-122"/>
                <a:ea typeface="新宋体" panose="02010609030101010101" charset="-122"/>
                <a:cs typeface="+mn-ea"/>
                <a:sym typeface="+mn-lt"/>
              </a:rPr>
              <a:t>第一部分</a:t>
            </a:r>
            <a:r>
              <a:rPr lang="zh-CN" altLang="en-US" sz="4400" b="1"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ea"/>
                <a:sym typeface="+mn-lt"/>
              </a:rPr>
              <a:t>    </a:t>
            </a:r>
            <a:r>
              <a:rPr lang="zh-CN" altLang="en-US" sz="4400" b="1" dirty="0">
                <a:solidFill>
                  <a:schemeClr val="tx1">
                    <a:lumMod val="75000"/>
                    <a:lumOff val="25000"/>
                  </a:schemeClr>
                </a:solidFill>
                <a:latin typeface="新宋体" panose="02010609030101010101" charset="-122"/>
                <a:ea typeface="新宋体" panose="02010609030101010101" charset="-122"/>
                <a:cs typeface="+mn-ea"/>
                <a:sym typeface="+mn-lt"/>
              </a:rPr>
              <a:t>单击添加标题</a:t>
            </a:r>
            <a:endParaRPr lang="zh-CN" altLang="en-US" sz="4400" b="1" dirty="0">
              <a:solidFill>
                <a:schemeClr val="tx1">
                  <a:lumMod val="75000"/>
                  <a:lumOff val="25000"/>
                </a:schemeClr>
              </a:solidFill>
              <a:latin typeface="新宋体" panose="02010609030101010101" charset="-122"/>
              <a:ea typeface="新宋体" panose="0201060903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 name="组合 2"/>
          <p:cNvGrpSpPr/>
          <p:nvPr/>
        </p:nvGrpSpPr>
        <p:grpSpPr>
          <a:xfrm>
            <a:off x="1408430" y="3577520"/>
            <a:ext cx="8997315" cy="1877130"/>
            <a:chOff x="1358" y="4758"/>
            <a:chExt cx="11625" cy="2275"/>
          </a:xfrm>
        </p:grpSpPr>
        <p:grpSp>
          <p:nvGrpSpPr>
            <p:cNvPr id="14" name="Group 12"/>
            <p:cNvGrpSpPr/>
            <p:nvPr/>
          </p:nvGrpSpPr>
          <p:grpSpPr bwMode="auto">
            <a:xfrm>
              <a:off x="1358" y="4758"/>
              <a:ext cx="3555" cy="2275"/>
              <a:chOff x="0" y="71414"/>
              <a:chExt cx="2257425" cy="1444136"/>
            </a:xfrm>
          </p:grpSpPr>
          <p:sp>
            <p:nvSpPr>
              <p:cNvPr id="16" name="矩形 66"/>
              <p:cNvSpPr>
                <a:spLocks noChangeArrowheads="1"/>
              </p:cNvSpPr>
              <p:nvPr/>
            </p:nvSpPr>
            <p:spPr bwMode="auto">
              <a:xfrm>
                <a:off x="0" y="71414"/>
                <a:ext cx="2257425" cy="1444136"/>
              </a:xfrm>
              <a:prstGeom prst="rect">
                <a:avLst/>
              </a:prstGeom>
              <a:solidFill>
                <a:schemeClr val="bg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fontAlgn="auto">
                  <a:spcBef>
                    <a:spcPts val="0"/>
                  </a:spcBef>
                  <a:spcAft>
                    <a:spcPts val="0"/>
                  </a:spcAft>
                  <a:buFontTx/>
                  <a:buNone/>
                  <a:defRPr/>
                </a:pPr>
                <a:endParaRPr lang="zh-CN" altLang="zh-CN" kern="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7" name="矩形 67"/>
              <p:cNvSpPr>
                <a:spLocks noChangeArrowheads="1"/>
              </p:cNvSpPr>
              <p:nvPr/>
            </p:nvSpPr>
            <p:spPr bwMode="auto">
              <a:xfrm>
                <a:off x="163590" y="487638"/>
                <a:ext cx="1916714" cy="49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a:buFont typeface="Wingdings" panose="05000000000000000000" pitchFamily="2" charset="2"/>
                  <a:buNone/>
                </a:pPr>
                <a:r>
                  <a:rPr lang="zh-CN" altLang="en-US" sz="12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a:t>
                </a:r>
                <a:endParaRPr lang="zh-CN" altLang="en-US" sz="1200" dirty="0">
                  <a:latin typeface="微软雅黑" panose="020B0503020204020204" charset="-122"/>
                  <a:ea typeface="微软雅黑" panose="020B0503020204020204" charset="-122"/>
                  <a:cs typeface="MingLiU-ExtB" panose="02020500000000000000" charset="-120"/>
                  <a:sym typeface="+mn-ea"/>
                </a:endParaRPr>
              </a:p>
            </p:txBody>
          </p:sp>
        </p:grpSp>
        <p:grpSp>
          <p:nvGrpSpPr>
            <p:cNvPr id="18" name="Group 16"/>
            <p:cNvGrpSpPr/>
            <p:nvPr/>
          </p:nvGrpSpPr>
          <p:grpSpPr bwMode="auto">
            <a:xfrm>
              <a:off x="5393" y="4758"/>
              <a:ext cx="3555" cy="2275"/>
              <a:chOff x="0" y="71414"/>
              <a:chExt cx="2257425" cy="1444136"/>
            </a:xfrm>
          </p:grpSpPr>
          <p:sp>
            <p:nvSpPr>
              <p:cNvPr id="20" name="矩形 72"/>
              <p:cNvSpPr>
                <a:spLocks noChangeArrowheads="1"/>
              </p:cNvSpPr>
              <p:nvPr/>
            </p:nvSpPr>
            <p:spPr bwMode="auto">
              <a:xfrm>
                <a:off x="0" y="71414"/>
                <a:ext cx="2257425" cy="1444136"/>
              </a:xfrm>
              <a:prstGeom prst="rect">
                <a:avLst/>
              </a:prstGeom>
              <a:solidFill>
                <a:schemeClr val="bg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fontAlgn="auto">
                  <a:spcBef>
                    <a:spcPts val="0"/>
                  </a:spcBef>
                  <a:spcAft>
                    <a:spcPts val="0"/>
                  </a:spcAft>
                  <a:buFontTx/>
                  <a:buNone/>
                  <a:defRPr/>
                </a:pPr>
                <a:endParaRPr lang="zh-CN" altLang="zh-CN" kern="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1" name="矩形 73"/>
              <p:cNvSpPr>
                <a:spLocks noChangeArrowheads="1"/>
              </p:cNvSpPr>
              <p:nvPr/>
            </p:nvSpPr>
            <p:spPr bwMode="auto">
              <a:xfrm>
                <a:off x="121474" y="487532"/>
                <a:ext cx="2014882" cy="49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a:buFont typeface="Wingdings" panose="05000000000000000000" pitchFamily="2" charset="2"/>
                  <a:buNone/>
                </a:pPr>
                <a:r>
                  <a:rPr lang="zh-CN" altLang="en-US" sz="12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a:t>
                </a:r>
                <a:endParaRPr lang="zh-CN" altLang="en-US" sz="1200" dirty="0">
                  <a:latin typeface="微软雅黑" panose="020B0503020204020204" charset="-122"/>
                  <a:ea typeface="微软雅黑" panose="020B0503020204020204" charset="-122"/>
                  <a:cs typeface="MingLiU-ExtB" panose="02020500000000000000" charset="-120"/>
                  <a:sym typeface="+mn-ea"/>
                </a:endParaRPr>
              </a:p>
            </p:txBody>
          </p:sp>
        </p:grpSp>
        <p:grpSp>
          <p:nvGrpSpPr>
            <p:cNvPr id="22" name="Group 20"/>
            <p:cNvGrpSpPr/>
            <p:nvPr/>
          </p:nvGrpSpPr>
          <p:grpSpPr bwMode="auto">
            <a:xfrm>
              <a:off x="9428" y="4758"/>
              <a:ext cx="3555" cy="2275"/>
              <a:chOff x="0" y="71414"/>
              <a:chExt cx="2257425" cy="1444136"/>
            </a:xfrm>
          </p:grpSpPr>
          <p:sp>
            <p:nvSpPr>
              <p:cNvPr id="24" name="矩形 78"/>
              <p:cNvSpPr>
                <a:spLocks noChangeArrowheads="1"/>
              </p:cNvSpPr>
              <p:nvPr/>
            </p:nvSpPr>
            <p:spPr bwMode="auto">
              <a:xfrm>
                <a:off x="0" y="71414"/>
                <a:ext cx="2257425" cy="1444136"/>
              </a:xfrm>
              <a:prstGeom prst="rect">
                <a:avLst/>
              </a:prstGeom>
              <a:solidFill>
                <a:schemeClr val="bg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fontAlgn="auto">
                  <a:spcBef>
                    <a:spcPts val="0"/>
                  </a:spcBef>
                  <a:spcAft>
                    <a:spcPts val="0"/>
                  </a:spcAft>
                  <a:buFontTx/>
                  <a:buNone/>
                  <a:defRPr/>
                </a:pPr>
                <a:endParaRPr lang="zh-CN" altLang="zh-CN" kern="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5" name="矩形 79"/>
              <p:cNvSpPr>
                <a:spLocks noChangeArrowheads="1"/>
              </p:cNvSpPr>
              <p:nvPr/>
            </p:nvSpPr>
            <p:spPr bwMode="auto">
              <a:xfrm>
                <a:off x="138667" y="487736"/>
                <a:ext cx="1980038" cy="49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a:buFont typeface="Wingdings" panose="05000000000000000000" pitchFamily="2" charset="2"/>
                  <a:buNone/>
                </a:pPr>
                <a:r>
                  <a:rPr lang="zh-CN" altLang="en-US" sz="12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a:t>
                </a:r>
                <a:endParaRPr lang="zh-CN" altLang="en-US" sz="1200" dirty="0">
                  <a:latin typeface="微软雅黑" panose="020B0503020204020204" charset="-122"/>
                  <a:ea typeface="微软雅黑" panose="020B0503020204020204" charset="-122"/>
                  <a:cs typeface="MingLiU-ExtB" panose="02020500000000000000" charset="-120"/>
                  <a:sym typeface="+mn-ea"/>
                </a:endParaRPr>
              </a:p>
            </p:txBody>
          </p:sp>
        </p:grpSp>
      </p:grpSp>
      <p:pic>
        <p:nvPicPr>
          <p:cNvPr id="4" name="图片 3"/>
          <p:cNvPicPr>
            <a:picLocks noChangeAspect="1"/>
          </p:cNvPicPr>
          <p:nvPr/>
        </p:nvPicPr>
        <p:blipFill>
          <a:blip r:embed="rId2"/>
          <a:srcRect l="16573" r="18677"/>
          <a:stretch>
            <a:fillRect/>
          </a:stretch>
        </p:blipFill>
        <p:spPr>
          <a:xfrm>
            <a:off x="1408430" y="1403350"/>
            <a:ext cx="2734945" cy="1955165"/>
          </a:xfrm>
          <a:prstGeom prst="rect">
            <a:avLst/>
          </a:prstGeom>
        </p:spPr>
      </p:pic>
      <p:pic>
        <p:nvPicPr>
          <p:cNvPr id="5" name="图片 4"/>
          <p:cNvPicPr>
            <a:picLocks noChangeAspect="1"/>
          </p:cNvPicPr>
          <p:nvPr/>
        </p:nvPicPr>
        <p:blipFill>
          <a:blip r:embed="rId3"/>
          <a:stretch>
            <a:fillRect/>
          </a:stretch>
        </p:blipFill>
        <p:spPr>
          <a:xfrm>
            <a:off x="4531360" y="1402715"/>
            <a:ext cx="2751455" cy="1956435"/>
          </a:xfrm>
          <a:prstGeom prst="rect">
            <a:avLst/>
          </a:prstGeom>
        </p:spPr>
      </p:pic>
      <p:pic>
        <p:nvPicPr>
          <p:cNvPr id="6" name="图片 5"/>
          <p:cNvPicPr>
            <a:picLocks noChangeAspect="1"/>
          </p:cNvPicPr>
          <p:nvPr/>
        </p:nvPicPr>
        <p:blipFill>
          <a:blip r:embed="rId4"/>
          <a:srcRect r="2862"/>
          <a:stretch>
            <a:fillRect/>
          </a:stretch>
        </p:blipFill>
        <p:spPr>
          <a:xfrm>
            <a:off x="7654290" y="1402715"/>
            <a:ext cx="2750820" cy="19551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6" name="组合 5"/>
          <p:cNvGrpSpPr/>
          <p:nvPr/>
        </p:nvGrpSpPr>
        <p:grpSpPr>
          <a:xfrm>
            <a:off x="1464310" y="1343025"/>
            <a:ext cx="8916670" cy="4331834"/>
            <a:chOff x="2306" y="2115"/>
            <a:chExt cx="14042" cy="6822"/>
          </a:xfrm>
        </p:grpSpPr>
        <p:grpSp>
          <p:nvGrpSpPr>
            <p:cNvPr id="2" name="组合 1"/>
            <p:cNvGrpSpPr/>
            <p:nvPr/>
          </p:nvGrpSpPr>
          <p:grpSpPr>
            <a:xfrm>
              <a:off x="2306" y="2115"/>
              <a:ext cx="14042" cy="6822"/>
              <a:chOff x="1334" y="2066"/>
              <a:chExt cx="16609" cy="7947"/>
            </a:xfrm>
          </p:grpSpPr>
          <p:pic>
            <p:nvPicPr>
              <p:cNvPr id="3" name="Picture 3"/>
              <p:cNvPicPr>
                <a:picLocks noChangeAspect="1"/>
              </p:cNvPicPr>
              <p:nvPr/>
            </p:nvPicPr>
            <p:blipFill>
              <a:blip r:embed="rId2" cstate="print"/>
              <a:srcRect l="5354" t="8440" r="6203" b="10136"/>
              <a:stretch>
                <a:fillRect/>
              </a:stretch>
            </p:blipFill>
            <p:spPr bwMode="auto">
              <a:xfrm>
                <a:off x="1334" y="2066"/>
                <a:ext cx="6155" cy="7947"/>
              </a:xfrm>
              <a:prstGeom prst="rect">
                <a:avLst/>
              </a:prstGeom>
              <a:noFill/>
              <a:ln w="9525">
                <a:noFill/>
                <a:miter lim="800000"/>
                <a:headEnd/>
                <a:tailEnd/>
              </a:ln>
            </p:spPr>
          </p:pic>
          <p:grpSp>
            <p:nvGrpSpPr>
              <p:cNvPr id="5" name="组合 4"/>
              <p:cNvGrpSpPr/>
              <p:nvPr/>
            </p:nvGrpSpPr>
            <p:grpSpPr>
              <a:xfrm>
                <a:off x="8156" y="2331"/>
                <a:ext cx="9787" cy="7144"/>
                <a:chOff x="7707" y="1465"/>
                <a:chExt cx="10266" cy="7746"/>
              </a:xfrm>
            </p:grpSpPr>
            <p:sp>
              <p:nvSpPr>
                <p:cNvPr id="20" name="圆角矩形 7"/>
                <p:cNvSpPr>
                  <a:spLocks noChangeArrowheads="1"/>
                </p:cNvSpPr>
                <p:nvPr/>
              </p:nvSpPr>
              <p:spPr bwMode="auto">
                <a:xfrm>
                  <a:off x="7707" y="2081"/>
                  <a:ext cx="10266" cy="7130"/>
                </a:xfrm>
                <a:prstGeom prst="roundRect">
                  <a:avLst>
                    <a:gd name="adj" fmla="val 655"/>
                  </a:avLst>
                </a:prstGeom>
                <a:noFill/>
                <a:ln w="12700">
                  <a:solidFill>
                    <a:srgbClr val="969696"/>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4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2" name="圆角矩形 10"/>
                <p:cNvSpPr>
                  <a:spLocks noChangeArrowheads="1"/>
                </p:cNvSpPr>
                <p:nvPr/>
              </p:nvSpPr>
              <p:spPr bwMode="auto">
                <a:xfrm>
                  <a:off x="10048" y="1465"/>
                  <a:ext cx="5584" cy="926"/>
                </a:xfrm>
                <a:prstGeom prst="roundRect">
                  <a:avLst>
                    <a:gd name="adj" fmla="val 16667"/>
                  </a:avLst>
                </a:prstGeom>
                <a:gradFill>
                  <a:gsLst>
                    <a:gs pos="100000">
                      <a:srgbClr val="E06A6D"/>
                    </a:gs>
                    <a:gs pos="0">
                      <a:srgbClr val="FDB0BA"/>
                    </a:gs>
                  </a:gsLst>
                  <a:lin ang="5400000" scaled="1"/>
                </a:gradFill>
                <a:ln>
                  <a:noFill/>
                </a:ln>
              </p:spPr>
              <p:txBody>
                <a:bodyPr anchor="ct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b="1">
                      <a:solidFill>
                        <a:srgbClr val="FFFFFF"/>
                      </a:solidFill>
                      <a:latin typeface="方正粗黑宋简体" panose="02000000000000000000" charset="-122"/>
                      <a:ea typeface="方正粗黑宋简体" panose="02000000000000000000" charset="-122"/>
                      <a:sym typeface="Arial" panose="020B0604020202020204" pitchFamily="34" charset="0"/>
                    </a:rPr>
                    <a:t>单击添加标题</a:t>
                  </a:r>
                  <a:endParaRPr lang="zh-CN" altLang="en-US" b="1">
                    <a:solidFill>
                      <a:srgbClr val="FFFFFF"/>
                    </a:solidFill>
                    <a:latin typeface="方正粗黑宋简体" panose="02000000000000000000" charset="-122"/>
                    <a:ea typeface="方正粗黑宋简体" panose="02000000000000000000" charset="-122"/>
                    <a:sym typeface="Arial" panose="020B0604020202020204" pitchFamily="34" charset="0"/>
                  </a:endParaRPr>
                </a:p>
              </p:txBody>
            </p:sp>
          </p:grpSp>
          <p:sp>
            <p:nvSpPr>
              <p:cNvPr id="7" name="文本框 6"/>
              <p:cNvSpPr txBox="1"/>
              <p:nvPr/>
            </p:nvSpPr>
            <p:spPr>
              <a:xfrm>
                <a:off x="9622" y="3259"/>
                <a:ext cx="7799" cy="5857"/>
              </a:xfrm>
              <a:prstGeom prst="rect">
                <a:avLst/>
              </a:prstGeom>
              <a:noFill/>
              <a:ln w="28575">
                <a:noFill/>
                <a:prstDash val="sysDash"/>
              </a:ln>
            </p:spPr>
            <p:txBody>
              <a:bodyPr wrap="square" rtlCol="0" anchor="t">
                <a:spAutoFit/>
              </a:bodyPr>
              <a:p>
                <a:pPr algn="l">
                  <a:lnSpc>
                    <a:spcPct val="160000"/>
                  </a:lnSpc>
                </a:pPr>
                <a:r>
                  <a:rPr lang="zh-CN" altLang="en-US">
                    <a:solidFill>
                      <a:schemeClr val="tx1"/>
                    </a:solidFill>
                    <a:latin typeface="方正粗黑宋简体" panose="02000000000000000000" charset="-122"/>
                    <a:ea typeface="方正粗黑宋简体" panose="02000000000000000000" charset="-122"/>
                  </a:rPr>
                  <a:t>单击添加标题</a:t>
                </a:r>
                <a:r>
                  <a:rPr lang="zh-CN" altLang="en-US">
                    <a:solidFill>
                      <a:schemeClr val="tx1"/>
                    </a:solidFill>
                    <a:latin typeface="楷体" panose="02010609060101010101" charset="-122"/>
                    <a:ea typeface="楷体" panose="02010609060101010101" charset="-122"/>
                  </a:rPr>
                  <a:t>：输入内容</a:t>
                </a:r>
                <a:r>
                  <a:rPr lang="zh-CN" altLang="en-US">
                    <a:solidFill>
                      <a:schemeClr val="tx1"/>
                    </a:solidFill>
                    <a:latin typeface="楷体" panose="02010609060101010101" charset="-122"/>
                    <a:ea typeface="楷体" panose="02010609060101010101" charset="-122"/>
                    <a:sym typeface="+mn-ea"/>
                  </a:rPr>
                  <a:t>请输入内容，请输入内容请输入内容，请输入内容，请输入内容，请输入内容请输入内容， 请输入内容请输入内容，请输入内容请输入内容，请输入内容请输入内容。</a:t>
                </a:r>
                <a:r>
                  <a:rPr lang="zh-CN" altLang="en-US">
                    <a:latin typeface="楷体" panose="02010609060101010101" charset="-122"/>
                    <a:ea typeface="楷体" panose="02010609060101010101" charset="-122"/>
                    <a:sym typeface="+mn-ea"/>
                  </a:rPr>
                  <a:t>请输入内容</a:t>
                </a:r>
                <a:r>
                  <a:rPr lang="zh-CN" altLang="en-US">
                    <a:latin typeface="楷体" panose="02010609060101010101" charset="-122"/>
                    <a:ea typeface="楷体" panose="02010609060101010101" charset="-122"/>
                    <a:sym typeface="+mn-ea"/>
                  </a:rPr>
                  <a:t>请输入内容，请输入内容请输入内容，请输入内容请输入内容。</a:t>
                </a:r>
                <a:endParaRPr lang="zh-CN" altLang="en-US">
                  <a:solidFill>
                    <a:schemeClr val="tx1"/>
                  </a:solidFill>
                  <a:latin typeface="楷体" panose="02010609060101010101" charset="-122"/>
                  <a:ea typeface="楷体" panose="02010609060101010101" charset="-122"/>
                  <a:sym typeface="+mn-ea"/>
                </a:endParaRPr>
              </a:p>
            </p:txBody>
          </p:sp>
        </p:grpSp>
        <p:pic>
          <p:nvPicPr>
            <p:cNvPr id="4" name="图片 3"/>
            <p:cNvPicPr>
              <a:picLocks noChangeAspect="1"/>
            </p:cNvPicPr>
            <p:nvPr/>
          </p:nvPicPr>
          <p:blipFill>
            <a:blip r:embed="rId3"/>
            <a:stretch>
              <a:fillRect/>
            </a:stretch>
          </p:blipFill>
          <p:spPr>
            <a:xfrm>
              <a:off x="2964" y="2823"/>
              <a:ext cx="3951" cy="529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139825" y="1906270"/>
            <a:ext cx="9879330" cy="3538220"/>
            <a:chOff x="1795" y="3002"/>
            <a:chExt cx="15558" cy="5572"/>
          </a:xfrm>
        </p:grpSpPr>
        <p:grpSp>
          <p:nvGrpSpPr>
            <p:cNvPr id="4" name="组合 3"/>
            <p:cNvGrpSpPr/>
            <p:nvPr/>
          </p:nvGrpSpPr>
          <p:grpSpPr>
            <a:xfrm>
              <a:off x="1795" y="3002"/>
              <a:ext cx="15559" cy="5572"/>
              <a:chOff x="598" y="3022"/>
              <a:chExt cx="16745" cy="6286"/>
            </a:xfrm>
          </p:grpSpPr>
          <p:pic>
            <p:nvPicPr>
              <p:cNvPr id="23573" name="Picture 53"/>
              <p:cNvPicPr>
                <a:picLocks noChangeAspect="1"/>
              </p:cNvPicPr>
              <p:nvPr/>
            </p:nvPicPr>
            <p:blipFill>
              <a:blip r:embed="rId2" cstate="print"/>
              <a:stretch>
                <a:fillRect/>
              </a:stretch>
            </p:blipFill>
            <p:spPr>
              <a:xfrm>
                <a:off x="598" y="3022"/>
                <a:ext cx="9332" cy="6286"/>
              </a:xfrm>
              <a:prstGeom prst="rect">
                <a:avLst/>
              </a:prstGeom>
              <a:noFill/>
              <a:ln w="9525">
                <a:noFill/>
              </a:ln>
            </p:spPr>
          </p:pic>
          <p:grpSp>
            <p:nvGrpSpPr>
              <p:cNvPr id="49" name="组合 48"/>
              <p:cNvGrpSpPr/>
              <p:nvPr/>
            </p:nvGrpSpPr>
            <p:grpSpPr>
              <a:xfrm>
                <a:off x="10438" y="3023"/>
                <a:ext cx="6905" cy="6185"/>
                <a:chOff x="10099" y="3237"/>
                <a:chExt cx="6905" cy="6185"/>
              </a:xfrm>
            </p:grpSpPr>
            <p:sp>
              <p:nvSpPr>
                <p:cNvPr id="5" name="文本框 4"/>
                <p:cNvSpPr txBox="1"/>
                <p:nvPr/>
              </p:nvSpPr>
              <p:spPr>
                <a:xfrm>
                  <a:off x="10099" y="3237"/>
                  <a:ext cx="6730" cy="6185"/>
                </a:xfrm>
                <a:prstGeom prst="rect">
                  <a:avLst/>
                </a:prstGeom>
                <a:noFill/>
              </p:spPr>
              <p:txBody>
                <a:bodyPr wrap="square" rtlCol="0">
                  <a:spAutoFit/>
                </a:bodyPr>
                <a:p>
                  <a:pPr>
                    <a:lnSpc>
                      <a:spcPct val="240000"/>
                    </a:lnSpc>
                  </a:pPr>
                  <a:r>
                    <a:rPr lang="zh-CN" altLang="en-US" sz="1600" b="1" dirty="0">
                      <a:solidFill>
                        <a:srgbClr val="C00000"/>
                      </a:solidFill>
                      <a:latin typeface="微软雅黑" panose="020B0503020204020204" charset="-122"/>
                      <a:ea typeface="微软雅黑" panose="020B0503020204020204" charset="-122"/>
                      <a:cs typeface="MingLiU-ExtB" panose="02020500000000000000" charset="-120"/>
                      <a:sym typeface="+mn-ea"/>
                    </a:rPr>
                    <a:t>输入相关内容</a:t>
                  </a: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a:t>
                  </a:r>
                  <a:endParaRPr lang="zh-CN" altLang="en-US" sz="1400" dirty="0">
                    <a:solidFill>
                      <a:schemeClr val="bg1"/>
                    </a:solidFill>
                    <a:latin typeface="微软雅黑" panose="020B0503020204020204" charset="-122"/>
                    <a:ea typeface="微软雅黑" panose="020B0503020204020204" charset="-122"/>
                    <a:cs typeface="MingLiU-ExtB" panose="02020500000000000000" charset="-120"/>
                    <a:sym typeface="+mn-ea"/>
                  </a:endParaRPr>
                </a:p>
                <a:p>
                  <a:endParaRPr lang="zh-CN" altLang="en-US" sz="1400" dirty="0">
                    <a:solidFill>
                      <a:schemeClr val="bg1"/>
                    </a:solidFill>
                    <a:latin typeface="微软雅黑" panose="020B0503020204020204" charset="-122"/>
                    <a:ea typeface="微软雅黑" panose="020B0503020204020204" charset="-122"/>
                    <a:cs typeface="MingLiU-ExtB" panose="02020500000000000000" charset="-120"/>
                    <a:sym typeface="+mn-ea"/>
                  </a:endParaRPr>
                </a:p>
              </p:txBody>
            </p:sp>
            <p:grpSp>
              <p:nvGrpSpPr>
                <p:cNvPr id="15" name="组合 14"/>
                <p:cNvGrpSpPr/>
                <p:nvPr/>
              </p:nvGrpSpPr>
              <p:grpSpPr>
                <a:xfrm>
                  <a:off x="10247" y="3546"/>
                  <a:ext cx="6757" cy="5608"/>
                  <a:chOff x="10198" y="3080"/>
                  <a:chExt cx="6757" cy="5972"/>
                </a:xfrm>
              </p:grpSpPr>
              <p:cxnSp>
                <p:nvCxnSpPr>
                  <p:cNvPr id="7" name="直接连接符 6"/>
                  <p:cNvCxnSpPr/>
                  <p:nvPr/>
                </p:nvCxnSpPr>
                <p:spPr>
                  <a:xfrm>
                    <a:off x="10198" y="308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0198" y="4053"/>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198" y="4975"/>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0198" y="596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198" y="6882"/>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198" y="788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198" y="9052"/>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8" name="图片 7"/>
            <p:cNvPicPr>
              <a:picLocks noChangeAspect="1"/>
            </p:cNvPicPr>
            <p:nvPr/>
          </p:nvPicPr>
          <p:blipFill>
            <a:blip r:embed="rId3"/>
            <a:stretch>
              <a:fillRect/>
            </a:stretch>
          </p:blipFill>
          <p:spPr>
            <a:xfrm>
              <a:off x="2832" y="3291"/>
              <a:ext cx="6575" cy="435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6" name="组合 5"/>
          <p:cNvGrpSpPr/>
          <p:nvPr/>
        </p:nvGrpSpPr>
        <p:grpSpPr>
          <a:xfrm>
            <a:off x="1428750" y="1713230"/>
            <a:ext cx="9612388" cy="3950965"/>
            <a:chOff x="2250" y="2698"/>
            <a:chExt cx="15138" cy="6222"/>
          </a:xfrm>
        </p:grpSpPr>
        <p:grpSp>
          <p:nvGrpSpPr>
            <p:cNvPr id="2" name="组合 1"/>
            <p:cNvGrpSpPr/>
            <p:nvPr/>
          </p:nvGrpSpPr>
          <p:grpSpPr>
            <a:xfrm>
              <a:off x="2250" y="2698"/>
              <a:ext cx="15138" cy="6222"/>
              <a:chOff x="1402" y="3146"/>
              <a:chExt cx="15672" cy="6271"/>
            </a:xfrm>
          </p:grpSpPr>
          <p:pic>
            <p:nvPicPr>
              <p:cNvPr id="4" name="Picture 2" descr="Monitor.png"/>
              <p:cNvPicPr>
                <a:picLocks noChangeAspect="1"/>
              </p:cNvPicPr>
              <p:nvPr/>
            </p:nvPicPr>
            <p:blipFill>
              <a:blip r:embed="rId2"/>
              <a:stretch>
                <a:fillRect/>
              </a:stretch>
            </p:blipFill>
            <p:spPr>
              <a:xfrm>
                <a:off x="1402" y="3146"/>
                <a:ext cx="7524" cy="6271"/>
              </a:xfrm>
              <a:prstGeom prst="rect">
                <a:avLst/>
              </a:prstGeom>
            </p:spPr>
          </p:pic>
          <p:grpSp>
            <p:nvGrpSpPr>
              <p:cNvPr id="12" name="组合 11"/>
              <p:cNvGrpSpPr/>
              <p:nvPr/>
            </p:nvGrpSpPr>
            <p:grpSpPr>
              <a:xfrm>
                <a:off x="10511" y="3153"/>
                <a:ext cx="6563" cy="5008"/>
                <a:chOff x="1511" y="2101"/>
                <a:chExt cx="5437" cy="4360"/>
              </a:xfrm>
            </p:grpSpPr>
            <p:sp>
              <p:nvSpPr>
                <p:cNvPr id="14" name="îŝḻîḓé"/>
                <p:cNvSpPr txBox="1"/>
                <p:nvPr/>
              </p:nvSpPr>
              <p:spPr>
                <a:xfrm>
                  <a:off x="2306" y="2406"/>
                  <a:ext cx="4642" cy="793"/>
                </a:xfrm>
                <a:prstGeom prst="rect">
                  <a:avLst/>
                </a:prstGeom>
                <a:noFill/>
                <a:ln>
                  <a:noFill/>
                </a:ln>
              </p:spPr>
              <p:txBody>
                <a:bodyPr wrap="square" lIns="54000" tIns="0" rIns="0" bIns="0">
                  <a:normAutofit/>
                </a:bodyPr>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b="1" dirty="0">
                    <a:latin typeface="Arial" panose="020B0604020202020204" pitchFamily="34" charset="0"/>
                    <a:ea typeface="微软雅黑" panose="020B0503020204020204" charset="-122"/>
                    <a:sym typeface="Arial" panose="020B0604020202020204" pitchFamily="34" charset="0"/>
                  </a:endParaRPr>
                </a:p>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dirty="0">
                    <a:solidFill>
                      <a:srgbClr val="000000"/>
                    </a:solidFill>
                    <a:ea typeface="微软雅黑" panose="020B0503020204020204" charset="-122"/>
                  </a:endParaRPr>
                </a:p>
              </p:txBody>
            </p:sp>
            <p:grpSp>
              <p:nvGrpSpPr>
                <p:cNvPr id="15" name="îşľïḋè"/>
                <p:cNvGrpSpPr/>
                <p:nvPr/>
              </p:nvGrpSpPr>
              <p:grpSpPr>
                <a:xfrm>
                  <a:off x="1511" y="2309"/>
                  <a:ext cx="718" cy="718"/>
                  <a:chOff x="1731021" y="1638788"/>
                  <a:chExt cx="736375" cy="736375"/>
                </a:xfrm>
                <a:solidFill>
                  <a:srgbClr val="F16E89"/>
                </a:solidFill>
              </p:grpSpPr>
              <p:sp>
                <p:nvSpPr>
                  <p:cNvPr id="16" name="îṩḻîdé"/>
                  <p:cNvSpPr/>
                  <p:nvPr/>
                </p:nvSpPr>
                <p:spPr>
                  <a:xfrm>
                    <a:off x="1731021" y="1638788"/>
                    <a:ext cx="736375" cy="736375"/>
                  </a:xfrm>
                  <a:prstGeom prst="ellipse">
                    <a:avLst/>
                  </a:prstGeom>
                  <a:solidFill>
                    <a:srgbClr val="FBC8D1"/>
                  </a:solidFill>
                  <a:ln w="28575" cap="flat" cmpd="sng" algn="ctr">
                    <a:noFill/>
                    <a:prstDash val="solid"/>
                    <a:miter lim="800000"/>
                  </a:ln>
                  <a:effectLst/>
                </p:spPr>
                <p:txBody>
                  <a:bodyPr anchor="ctr"/>
                  <a:p>
                    <a:pPr marL="0" marR="0" lvl="0" indent="0" algn="ctr" defTabSz="3429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7" name="îS1îḓe"/>
                  <p:cNvSpPr txBox="1"/>
                  <p:nvPr/>
                </p:nvSpPr>
                <p:spPr>
                  <a:xfrm>
                    <a:off x="1835353" y="1774998"/>
                    <a:ext cx="527709" cy="461665"/>
                  </a:xfrm>
                  <a:prstGeom prst="rect">
                    <a:avLst/>
                  </a:prstGeom>
                  <a:noFill/>
                  <a:ln>
                    <a:noFill/>
                  </a:ln>
                  <a:extLst>
                    <a:ext uri="{909E8E84-426E-40DD-AFC4-6F175D3DCCD1}">
                      <a14:hiddenFill xmlns:a14="http://schemas.microsoft.com/office/drawing/2010/main">
                        <a:grpFill/>
                      </a14:hiddenFill>
                    </a:ext>
                  </a:extLst>
                </p:spPr>
                <p:txBody>
                  <a:bodyPr wrap="none">
                    <a:normAutofit fontScale="85000"/>
                  </a:bodyPr>
                  <a:p>
                    <a:pPr marL="0" marR="0" lvl="0" indent="0" algn="ctr" defTabSz="342900" eaLnBrk="1" fontAlgn="auto" latinLnBrk="0" hangingPunct="1">
                      <a:lnSpc>
                        <a:spcPct val="100000"/>
                      </a:lnSpc>
                      <a:spcBef>
                        <a:spcPts val="0"/>
                      </a:spcBef>
                      <a:spcAft>
                        <a:spcPts val="0"/>
                      </a:spcAft>
                      <a:buClrTx/>
                      <a:buSzTx/>
                      <a:buFontTx/>
                      <a:buNone/>
                      <a:defRPr/>
                    </a:pPr>
                    <a:r>
                      <a:rPr kumimoji="0" lang="en-GB" sz="1800" b="0" i="0" u="none" strike="noStrike" kern="0" cap="none" spc="0" normalizeH="0" baseline="0" noProof="0">
                        <a:ln>
                          <a:noFill/>
                        </a:ln>
                        <a:solidFill>
                          <a:srgbClr val="FFFFFF"/>
                        </a:solidFill>
                        <a:effectLst/>
                        <a:uLnTx/>
                        <a:uFillTx/>
                      </a:rPr>
                      <a:t>01</a:t>
                    </a:r>
                    <a:endParaRPr kumimoji="0" lang="en-GB" sz="1800" b="0" i="0" u="none" strike="noStrike" kern="0" cap="none" spc="0" normalizeH="0" baseline="0" noProof="0">
                      <a:ln>
                        <a:noFill/>
                      </a:ln>
                      <a:solidFill>
                        <a:srgbClr val="FFFFFF"/>
                      </a:solidFill>
                      <a:effectLst/>
                      <a:uLnTx/>
                      <a:uFillTx/>
                    </a:endParaRPr>
                  </a:p>
                </p:txBody>
              </p:sp>
            </p:grpSp>
            <p:sp>
              <p:nvSpPr>
                <p:cNvPr id="21" name="ïṧļiḑê"/>
                <p:cNvSpPr txBox="1"/>
                <p:nvPr/>
              </p:nvSpPr>
              <p:spPr>
                <a:xfrm>
                  <a:off x="2306" y="3917"/>
                  <a:ext cx="4385" cy="579"/>
                </a:xfrm>
                <a:prstGeom prst="rect">
                  <a:avLst/>
                </a:prstGeom>
                <a:noFill/>
                <a:ln>
                  <a:noFill/>
                </a:ln>
              </p:spPr>
              <p:txBody>
                <a:bodyPr wrap="square" lIns="54000" tIns="0" rIns="0" bIns="0">
                  <a:normAutofit fontScale="90000"/>
                </a:bodyPr>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b="1" dirty="0">
                    <a:latin typeface="Arial" panose="020B0604020202020204" pitchFamily="34" charset="0"/>
                    <a:ea typeface="微软雅黑" panose="020B0503020204020204" charset="-122"/>
                    <a:sym typeface="Arial" panose="020B0604020202020204" pitchFamily="34" charset="0"/>
                  </a:endParaRPr>
                </a:p>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dirty="0">
                    <a:solidFill>
                      <a:srgbClr val="000000"/>
                    </a:solidFill>
                    <a:ea typeface="微软雅黑" panose="020B0503020204020204" charset="-122"/>
                  </a:endParaRPr>
                </a:p>
              </p:txBody>
            </p:sp>
            <p:sp>
              <p:nvSpPr>
                <p:cNvPr id="25" name="iŝ1íḑé"/>
                <p:cNvSpPr txBox="1"/>
                <p:nvPr/>
              </p:nvSpPr>
              <p:spPr>
                <a:xfrm>
                  <a:off x="2306" y="3854"/>
                  <a:ext cx="1122" cy="288"/>
                </a:xfrm>
                <a:prstGeom prst="rect">
                  <a:avLst/>
                </a:prstGeom>
                <a:noFill/>
                <a:ln>
                  <a:noFill/>
                </a:ln>
              </p:spPr>
              <p:txBody>
                <a:bodyPr wrap="none" lIns="54000" tIns="0" rIns="0" bIns="0">
                  <a:normAutofit/>
                </a:bodyPr>
                <a:p>
                  <a:pPr defTabSz="342900"/>
                  <a:endParaRPr lang="zh-CN" altLang="en-US" sz="1050" b="1" dirty="0">
                    <a:solidFill>
                      <a:srgbClr val="FF8181"/>
                    </a:solidFill>
                    <a:ea typeface="微软雅黑" panose="020B0503020204020204" charset="-122"/>
                  </a:endParaRPr>
                </a:p>
              </p:txBody>
            </p:sp>
            <p:grpSp>
              <p:nvGrpSpPr>
                <p:cNvPr id="26" name="iŝļïḑé"/>
                <p:cNvGrpSpPr/>
                <p:nvPr/>
              </p:nvGrpSpPr>
              <p:grpSpPr>
                <a:xfrm>
                  <a:off x="1511" y="3783"/>
                  <a:ext cx="718" cy="718"/>
                  <a:chOff x="1731021" y="2821439"/>
                  <a:chExt cx="736375" cy="736375"/>
                </a:xfrm>
                <a:solidFill>
                  <a:srgbClr val="F16E89"/>
                </a:solidFill>
              </p:grpSpPr>
              <p:sp>
                <p:nvSpPr>
                  <p:cNvPr id="27" name="iśľiḑe"/>
                  <p:cNvSpPr/>
                  <p:nvPr/>
                </p:nvSpPr>
                <p:spPr>
                  <a:xfrm>
                    <a:off x="1731021" y="2821439"/>
                    <a:ext cx="736375" cy="736375"/>
                  </a:xfrm>
                  <a:prstGeom prst="ellipse">
                    <a:avLst/>
                  </a:prstGeom>
                  <a:solidFill>
                    <a:srgbClr val="FBC8D1"/>
                  </a:solidFill>
                  <a:ln w="28575" cap="flat" cmpd="sng" algn="ctr">
                    <a:noFill/>
                    <a:prstDash val="solid"/>
                    <a:miter lim="800000"/>
                  </a:ln>
                  <a:effectLst/>
                </p:spPr>
                <p:txBody>
                  <a:bodyPr anchor="ctr"/>
                  <a:p>
                    <a:pPr marL="0" marR="0" lvl="0" indent="0" algn="ctr" defTabSz="3429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8" name="îŝļïḍé"/>
                  <p:cNvSpPr txBox="1"/>
                  <p:nvPr/>
                </p:nvSpPr>
                <p:spPr>
                  <a:xfrm>
                    <a:off x="1835353" y="2959435"/>
                    <a:ext cx="527709" cy="461665"/>
                  </a:xfrm>
                  <a:prstGeom prst="rect">
                    <a:avLst/>
                  </a:prstGeom>
                  <a:noFill/>
                  <a:ln>
                    <a:noFill/>
                  </a:ln>
                  <a:extLst>
                    <a:ext uri="{909E8E84-426E-40DD-AFC4-6F175D3DCCD1}">
                      <a14:hiddenFill xmlns:a14="http://schemas.microsoft.com/office/drawing/2010/main">
                        <a:grpFill/>
                      </a14:hiddenFill>
                    </a:ext>
                  </a:extLst>
                </p:spPr>
                <p:txBody>
                  <a:bodyPr wrap="none">
                    <a:normAutofit fontScale="85000"/>
                  </a:bodyPr>
                  <a:p>
                    <a:pPr marL="0" marR="0" lvl="0" indent="0" algn="ctr" defTabSz="342900" eaLnBrk="1" fontAlgn="auto" latinLnBrk="0" hangingPunct="1">
                      <a:lnSpc>
                        <a:spcPct val="100000"/>
                      </a:lnSpc>
                      <a:spcBef>
                        <a:spcPts val="0"/>
                      </a:spcBef>
                      <a:spcAft>
                        <a:spcPts val="0"/>
                      </a:spcAft>
                      <a:buClrTx/>
                      <a:buSzTx/>
                      <a:buFontTx/>
                      <a:buNone/>
                      <a:defRPr/>
                    </a:pPr>
                    <a:r>
                      <a:rPr kumimoji="0" lang="en-GB" sz="1800" b="0" i="0" u="none" strike="noStrike" kern="0" cap="none" spc="0" normalizeH="0" baseline="0" noProof="0">
                        <a:ln>
                          <a:noFill/>
                        </a:ln>
                        <a:solidFill>
                          <a:srgbClr val="FFFFFF"/>
                        </a:solidFill>
                        <a:effectLst/>
                        <a:uLnTx/>
                        <a:uFillTx/>
                      </a:rPr>
                      <a:t>02</a:t>
                    </a:r>
                    <a:endParaRPr kumimoji="0" lang="en-GB" sz="1800" b="0" i="0" u="none" strike="noStrike" kern="0" cap="none" spc="0" normalizeH="0" baseline="0" noProof="0">
                      <a:ln>
                        <a:noFill/>
                      </a:ln>
                      <a:solidFill>
                        <a:srgbClr val="FFFFFF"/>
                      </a:solidFill>
                      <a:effectLst/>
                      <a:uLnTx/>
                      <a:uFillTx/>
                    </a:endParaRPr>
                  </a:p>
                </p:txBody>
              </p:sp>
            </p:grpSp>
            <p:sp>
              <p:nvSpPr>
                <p:cNvPr id="29" name="ï$ḷíde"/>
                <p:cNvSpPr txBox="1"/>
                <p:nvPr/>
              </p:nvSpPr>
              <p:spPr>
                <a:xfrm>
                  <a:off x="2306" y="5386"/>
                  <a:ext cx="4642" cy="1075"/>
                </a:xfrm>
                <a:prstGeom prst="rect">
                  <a:avLst/>
                </a:prstGeom>
                <a:noFill/>
                <a:ln>
                  <a:noFill/>
                </a:ln>
              </p:spPr>
              <p:txBody>
                <a:bodyPr wrap="square" lIns="54000" tIns="0" rIns="0" bIns="0">
                  <a:normAutofit/>
                </a:bodyPr>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b="1" dirty="0">
                    <a:latin typeface="Arial" panose="020B0604020202020204" pitchFamily="34" charset="0"/>
                    <a:ea typeface="微软雅黑" panose="020B0503020204020204" charset="-122"/>
                    <a:sym typeface="Arial" panose="020B0604020202020204" pitchFamily="34" charset="0"/>
                  </a:endParaRPr>
                </a:p>
                <a:p>
                  <a:pPr indent="0" algn="l">
                    <a:buFont typeface="Wingdings" panose="05000000000000000000" pitchFamily="2" charset="2"/>
                    <a:buNone/>
                  </a:pPr>
                  <a:r>
                    <a:rPr lang="zh-CN" altLang="en-US" sz="9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a:t>
                  </a:r>
                  <a:endParaRPr lang="zh-CN" altLang="en-US" sz="900" dirty="0">
                    <a:solidFill>
                      <a:srgbClr val="000000"/>
                    </a:solidFill>
                    <a:latin typeface="Arial" panose="020B0604020202020204"/>
                    <a:ea typeface="宋体" panose="02010600030101010101" pitchFamily="2" charset="-122"/>
                  </a:endParaRPr>
                </a:p>
              </p:txBody>
            </p:sp>
            <p:sp>
              <p:nvSpPr>
                <p:cNvPr id="30" name="ïš1îďê"/>
                <p:cNvSpPr txBox="1"/>
                <p:nvPr/>
              </p:nvSpPr>
              <p:spPr>
                <a:xfrm>
                  <a:off x="2306" y="5323"/>
                  <a:ext cx="1122" cy="288"/>
                </a:xfrm>
                <a:prstGeom prst="rect">
                  <a:avLst/>
                </a:prstGeom>
                <a:noFill/>
                <a:ln>
                  <a:noFill/>
                </a:ln>
              </p:spPr>
              <p:txBody>
                <a:bodyPr wrap="none" lIns="54000" tIns="0" rIns="0" bIns="0">
                  <a:normAutofit/>
                </a:bodyPr>
                <a:p>
                  <a:pPr defTabSz="342900"/>
                  <a:endParaRPr lang="zh-CN" altLang="en-US" sz="1050" b="1" dirty="0">
                    <a:solidFill>
                      <a:srgbClr val="FF9B9B"/>
                    </a:solidFill>
                    <a:ea typeface="微软雅黑" panose="020B0503020204020204" charset="-122"/>
                  </a:endParaRPr>
                </a:p>
              </p:txBody>
            </p:sp>
            <p:grpSp>
              <p:nvGrpSpPr>
                <p:cNvPr id="31" name="îṩľídè"/>
                <p:cNvGrpSpPr/>
                <p:nvPr/>
              </p:nvGrpSpPr>
              <p:grpSpPr>
                <a:xfrm>
                  <a:off x="1511" y="5253"/>
                  <a:ext cx="718" cy="718"/>
                  <a:chOff x="1731021" y="4175657"/>
                  <a:chExt cx="736375" cy="736375"/>
                </a:xfrm>
                <a:solidFill>
                  <a:srgbClr val="F16E89"/>
                </a:solidFill>
              </p:grpSpPr>
              <p:sp>
                <p:nvSpPr>
                  <p:cNvPr id="32" name="iśľiḓé"/>
                  <p:cNvSpPr/>
                  <p:nvPr/>
                </p:nvSpPr>
                <p:spPr>
                  <a:xfrm>
                    <a:off x="1731021" y="4175657"/>
                    <a:ext cx="736375" cy="736375"/>
                  </a:xfrm>
                  <a:prstGeom prst="ellipse">
                    <a:avLst/>
                  </a:prstGeom>
                  <a:solidFill>
                    <a:srgbClr val="FBC8D1"/>
                  </a:solidFill>
                  <a:ln w="28575" cap="flat" cmpd="sng" algn="ctr">
                    <a:noFill/>
                    <a:prstDash val="solid"/>
                    <a:miter lim="800000"/>
                  </a:ln>
                  <a:effectLst/>
                </p:spPr>
                <p:txBody>
                  <a:bodyPr anchor="ctr"/>
                  <a:p>
                    <a:pPr marL="0" marR="0" lvl="0" indent="0" algn="ctr" defTabSz="342900" eaLnBrk="1" fontAlgn="auto" latinLnBrk="0" hangingPunct="1">
                      <a:lnSpc>
                        <a:spcPct val="100000"/>
                      </a:lnSpc>
                      <a:spcBef>
                        <a:spcPts val="0"/>
                      </a:spcBef>
                      <a:spcAft>
                        <a:spcPts val="0"/>
                      </a:spcAft>
                      <a:buClrTx/>
                      <a:buSzTx/>
                      <a:buFontTx/>
                      <a:buNone/>
                      <a:defRPr/>
                    </a:pPr>
                    <a:endParaRPr kumimoji="0" sz="13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3" name="ï$ḻíḍê"/>
                  <p:cNvSpPr txBox="1"/>
                  <p:nvPr/>
                </p:nvSpPr>
                <p:spPr>
                  <a:xfrm>
                    <a:off x="1835353" y="4311867"/>
                    <a:ext cx="527709" cy="461665"/>
                  </a:xfrm>
                  <a:prstGeom prst="rect">
                    <a:avLst/>
                  </a:prstGeom>
                  <a:noFill/>
                  <a:ln>
                    <a:noFill/>
                  </a:ln>
                  <a:extLst>
                    <a:ext uri="{909E8E84-426E-40DD-AFC4-6F175D3DCCD1}">
                      <a14:hiddenFill xmlns:a14="http://schemas.microsoft.com/office/drawing/2010/main">
                        <a:grpFill/>
                      </a14:hiddenFill>
                    </a:ext>
                  </a:extLst>
                </p:spPr>
                <p:txBody>
                  <a:bodyPr wrap="none">
                    <a:normAutofit fontScale="85000"/>
                  </a:bodyPr>
                  <a:p>
                    <a:pPr marL="0" marR="0" lvl="0" indent="0" algn="ctr" defTabSz="342900" eaLnBrk="1" fontAlgn="auto" latinLnBrk="0" hangingPunct="1">
                      <a:lnSpc>
                        <a:spcPct val="100000"/>
                      </a:lnSpc>
                      <a:spcBef>
                        <a:spcPts val="0"/>
                      </a:spcBef>
                      <a:spcAft>
                        <a:spcPts val="0"/>
                      </a:spcAft>
                      <a:buClrTx/>
                      <a:buSzTx/>
                      <a:buFontTx/>
                      <a:buNone/>
                      <a:defRPr/>
                    </a:pPr>
                    <a:r>
                      <a:rPr kumimoji="0" lang="en-GB" sz="1800" b="0" i="0" u="none" strike="noStrike" kern="0" cap="none" spc="0" normalizeH="0" baseline="0" noProof="0">
                        <a:ln>
                          <a:noFill/>
                        </a:ln>
                        <a:solidFill>
                          <a:srgbClr val="FFFFFF"/>
                        </a:solidFill>
                        <a:effectLst/>
                        <a:uLnTx/>
                        <a:uFillTx/>
                      </a:rPr>
                      <a:t>03</a:t>
                    </a:r>
                    <a:endParaRPr kumimoji="0" lang="en-GB" sz="1800" b="0" i="0" u="none" strike="noStrike" kern="0" cap="none" spc="0" normalizeH="0" baseline="0" noProof="0">
                      <a:ln>
                        <a:noFill/>
                      </a:ln>
                      <a:solidFill>
                        <a:srgbClr val="FFFFFF"/>
                      </a:solidFill>
                      <a:effectLst/>
                      <a:uLnTx/>
                      <a:uFillTx/>
                    </a:endParaRPr>
                  </a:p>
                </p:txBody>
              </p:sp>
            </p:grpSp>
            <p:sp>
              <p:nvSpPr>
                <p:cNvPr id="34" name="iŝ1íḑé"/>
                <p:cNvSpPr txBox="1"/>
                <p:nvPr/>
              </p:nvSpPr>
              <p:spPr>
                <a:xfrm>
                  <a:off x="2306" y="2101"/>
                  <a:ext cx="1122" cy="288"/>
                </a:xfrm>
                <a:prstGeom prst="rect">
                  <a:avLst/>
                </a:prstGeom>
                <a:noFill/>
                <a:ln>
                  <a:noFill/>
                </a:ln>
              </p:spPr>
              <p:txBody>
                <a:bodyPr wrap="none" lIns="54000" tIns="0" rIns="0" bIns="0">
                  <a:normAutofit/>
                </a:bodyPr>
                <a:p>
                  <a:pPr defTabSz="342900"/>
                  <a:endParaRPr lang="zh-CN" altLang="en-US" sz="1050" b="1" dirty="0">
                    <a:solidFill>
                      <a:srgbClr val="FF8181"/>
                    </a:solidFill>
                    <a:ea typeface="微软雅黑" panose="020B0503020204020204" charset="-122"/>
                  </a:endParaRPr>
                </a:p>
              </p:txBody>
            </p:sp>
          </p:grpSp>
        </p:grpSp>
        <p:pic>
          <p:nvPicPr>
            <p:cNvPr id="5" name="图片 4"/>
            <p:cNvPicPr>
              <a:picLocks noChangeAspect="1"/>
            </p:cNvPicPr>
            <p:nvPr/>
          </p:nvPicPr>
          <p:blipFill>
            <a:blip r:embed="rId3"/>
            <a:srcRect b="3205"/>
            <a:stretch>
              <a:fillRect/>
            </a:stretch>
          </p:blipFill>
          <p:spPr>
            <a:xfrm>
              <a:off x="2583" y="3093"/>
              <a:ext cx="6578" cy="386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sp>
        <p:nvSpPr>
          <p:cNvPr id="5" name="TextBox 3"/>
          <p:cNvSpPr txBox="1"/>
          <p:nvPr/>
        </p:nvSpPr>
        <p:spPr>
          <a:xfrm>
            <a:off x="2634391" y="2574945"/>
            <a:ext cx="6922770" cy="767080"/>
          </a:xfrm>
          <a:prstGeom prst="rect">
            <a:avLst/>
          </a:prstGeom>
          <a:noFill/>
        </p:spPr>
        <p:txBody>
          <a:bodyPr wrap="none" lIns="91428" tIns="45713" rIns="91428" bIns="45713" rtlCol="0">
            <a:spAutoFit/>
          </a:bodyPr>
          <a:p>
            <a:pPr algn="ctr"/>
            <a:r>
              <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rPr>
              <a:t>第二部分    单击添加标题</a:t>
            </a:r>
            <a:endParaRPr lang="zh-CN" altLang="en-US" sz="4400" b="1" dirty="0">
              <a:solidFill>
                <a:schemeClr val="tx1">
                  <a:lumMod val="75000"/>
                  <a:lumOff val="25000"/>
                </a:schemeClr>
              </a:solidFill>
              <a:latin typeface="新宋体" panose="02010609030101010101" charset="-122"/>
              <a:ea typeface="新宋体" panose="02010609030101010101" charset="-122"/>
              <a:cs typeface="新宋体" panose="0201060903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组合 1"/>
          <p:cNvGrpSpPr/>
          <p:nvPr/>
        </p:nvGrpSpPr>
        <p:grpSpPr>
          <a:xfrm>
            <a:off x="5954028" y="1629857"/>
            <a:ext cx="4611355" cy="3481119"/>
            <a:chOff x="9750" y="3122"/>
            <a:chExt cx="7744" cy="5779"/>
          </a:xfrm>
        </p:grpSpPr>
        <p:cxnSp>
          <p:nvCxnSpPr>
            <p:cNvPr id="12" name="直接连接符 11"/>
            <p:cNvCxnSpPr/>
            <p:nvPr/>
          </p:nvCxnSpPr>
          <p:spPr>
            <a:xfrm flipH="1" flipV="1">
              <a:off x="9750" y="3122"/>
              <a:ext cx="26" cy="566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0737" y="3122"/>
              <a:ext cx="6757" cy="5779"/>
              <a:chOff x="10247" y="3361"/>
              <a:chExt cx="6757" cy="5779"/>
            </a:xfrm>
          </p:grpSpPr>
          <p:sp>
            <p:nvSpPr>
              <p:cNvPr id="16" name="文本框 15"/>
              <p:cNvSpPr txBox="1"/>
              <p:nvPr/>
            </p:nvSpPr>
            <p:spPr>
              <a:xfrm>
                <a:off x="10247" y="3361"/>
                <a:ext cx="6583" cy="5779"/>
              </a:xfrm>
              <a:prstGeom prst="rect">
                <a:avLst/>
              </a:prstGeom>
              <a:noFill/>
            </p:spPr>
            <p:txBody>
              <a:bodyPr wrap="square" rtlCol="0">
                <a:spAutoFit/>
              </a:bodyPr>
              <a:p>
                <a:pPr>
                  <a:lnSpc>
                    <a:spcPct val="240000"/>
                  </a:lnSpc>
                </a:pPr>
                <a:r>
                  <a:rPr lang="zh-CN" altLang="en-US" sz="1600" b="1" dirty="0">
                    <a:solidFill>
                      <a:srgbClr val="C00000"/>
                    </a:solidFill>
                    <a:latin typeface="微软雅黑" panose="020B0503020204020204" charset="-122"/>
                    <a:ea typeface="微软雅黑" panose="020B0503020204020204" charset="-122"/>
                    <a:cs typeface="MingLiU-ExtB" panose="02020500000000000000" charset="-120"/>
                    <a:sym typeface="+mn-ea"/>
                  </a:rPr>
                  <a:t>输入相关内容</a:t>
                </a:r>
                <a:r>
                  <a:rPr lang="zh-CN" altLang="en-US" sz="1400" dirty="0">
                    <a:latin typeface="微软雅黑" panose="020B0503020204020204" charset="-122"/>
                    <a:ea typeface="微软雅黑" panose="020B0503020204020204" charset="-122"/>
                    <a:cs typeface="MingLiU-ExtB" panose="02020500000000000000" charset="-120"/>
                    <a:sym typeface="+mn-ea"/>
                  </a:rPr>
                  <a:t>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请输入相关内容</a:t>
                </a:r>
                <a:endParaRPr lang="zh-CN" altLang="en-US" sz="1400" dirty="0">
                  <a:solidFill>
                    <a:schemeClr val="bg1"/>
                  </a:solidFill>
                  <a:latin typeface="微软雅黑" panose="020B0503020204020204" charset="-122"/>
                  <a:ea typeface="微软雅黑" panose="020B0503020204020204" charset="-122"/>
                  <a:cs typeface="MingLiU-ExtB" panose="02020500000000000000" charset="-120"/>
                  <a:sym typeface="+mn-ea"/>
                </a:endParaRPr>
              </a:p>
              <a:p>
                <a:endParaRPr lang="zh-CN" altLang="en-US" sz="1400" dirty="0">
                  <a:solidFill>
                    <a:schemeClr val="bg1"/>
                  </a:solidFill>
                  <a:latin typeface="微软雅黑" panose="020B0503020204020204" charset="-122"/>
                  <a:ea typeface="微软雅黑" panose="020B0503020204020204" charset="-122"/>
                  <a:cs typeface="MingLiU-ExtB" panose="02020500000000000000" charset="-120"/>
                  <a:sym typeface="+mn-ea"/>
                </a:endParaRPr>
              </a:p>
            </p:txBody>
          </p:sp>
          <p:grpSp>
            <p:nvGrpSpPr>
              <p:cNvPr id="17" name="组合 16"/>
              <p:cNvGrpSpPr/>
              <p:nvPr/>
            </p:nvGrpSpPr>
            <p:grpSpPr>
              <a:xfrm>
                <a:off x="10247" y="3546"/>
                <a:ext cx="6757" cy="5457"/>
                <a:chOff x="10198" y="3080"/>
                <a:chExt cx="6757" cy="5811"/>
              </a:xfrm>
            </p:grpSpPr>
            <p:cxnSp>
              <p:nvCxnSpPr>
                <p:cNvPr id="18" name="直接连接符 17"/>
                <p:cNvCxnSpPr/>
                <p:nvPr/>
              </p:nvCxnSpPr>
              <p:spPr>
                <a:xfrm>
                  <a:off x="10198" y="308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198" y="4053"/>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98" y="4975"/>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198" y="596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198" y="6882"/>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198" y="7880"/>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198" y="8891"/>
                  <a:ext cx="6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3" name="图片 2"/>
          <p:cNvPicPr>
            <a:picLocks noChangeAspect="1"/>
          </p:cNvPicPr>
          <p:nvPr/>
        </p:nvPicPr>
        <p:blipFill>
          <a:blip r:embed="rId2"/>
          <a:srcRect b="26823"/>
          <a:stretch>
            <a:fillRect/>
          </a:stretch>
        </p:blipFill>
        <p:spPr>
          <a:xfrm>
            <a:off x="1191260" y="1630045"/>
            <a:ext cx="4398645" cy="3480435"/>
          </a:xfrm>
          <a:prstGeom prst="round2DiagRect">
            <a:avLst/>
          </a:prstGeom>
          <a:ln w="28575" cmpd="sng">
            <a:solidFill>
              <a:srgbClr val="FFC000"/>
            </a:solidFill>
            <a:prstDash val="solid"/>
          </a:ln>
        </p:spPr>
      </p:pic>
    </p:spTree>
  </p:cSld>
  <p:clrMapOvr>
    <a:masterClrMapping/>
  </p:clrMapOvr>
  <mc:AlternateContent xmlns:mc="http://schemas.openxmlformats.org/markup-compatibility/2006">
    <mc:Choice xmlns:p14="http://schemas.microsoft.com/office/powerpoint/2010/main" Requires="p14">
      <p:transition p14:dur="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1783</Words>
  <Application>WPS 演示</Application>
  <PresentationFormat>宽屏</PresentationFormat>
  <Paragraphs>244</Paragraphs>
  <Slides>20</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20</vt:i4>
      </vt:variant>
    </vt:vector>
  </HeadingPairs>
  <TitlesOfParts>
    <vt:vector size="41" baseType="lpstr">
      <vt:lpstr>Arial</vt:lpstr>
      <vt:lpstr>宋体</vt:lpstr>
      <vt:lpstr>Wingdings</vt:lpstr>
      <vt:lpstr>Arial Unicode MS</vt:lpstr>
      <vt:lpstr>Calibri</vt:lpstr>
      <vt:lpstr>微软雅黑</vt:lpstr>
      <vt:lpstr>汉仪雪君体简</vt:lpstr>
      <vt:lpstr>方正粗黑宋简体</vt:lpstr>
      <vt:lpstr>新宋体</vt:lpstr>
      <vt:lpstr>黑体</vt:lpstr>
      <vt:lpstr>仿宋</vt:lpstr>
      <vt:lpstr>楷体</vt:lpstr>
      <vt:lpstr>Bell MT</vt:lpstr>
      <vt:lpstr>PMingLiU-ExtB</vt:lpstr>
      <vt:lpstr>方正清刻本悦宋简体</vt:lpstr>
      <vt:lpstr>MingLiU-ExtB</vt:lpstr>
      <vt:lpstr>Calibri</vt:lpstr>
      <vt:lpstr>Arial</vt:lpstr>
      <vt:lpstr>等线</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开勇</cp:lastModifiedBy>
  <cp:revision>8</cp:revision>
  <dcterms:created xsi:type="dcterms:W3CDTF">2020-03-03T11:16:45Z</dcterms:created>
  <dcterms:modified xsi:type="dcterms:W3CDTF">2020-03-03T13:41:53Z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y fmtid="{D5CDD505-2E9C-101B-9397-08002B2CF9AE}" pid="3" name="KSOTemplateUUID">
    <vt:lpwstr>v1.0_mb_qTzuk2bpvud0b8/Mr7QTCA==</vt:lpwstr>
  </property>
</Properties>
</file>