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  <Override ContentType="image/svg+xml" PartName="/ppt/media/image1.svg"/>
  <Override ContentType="image/svg+xml" PartName="/ppt/media/image2.svg"/>
  <Override ContentType="image/svg+xml" PartName="/ppt/media/image3.svg"/>
  <Override ContentType="image/svg+xml" PartName="/ppt/media/image4.svg"/>
  <Override ContentType="image/svg+xml" PartName="/ppt/media/image5.svg"/>
  <Override ContentType="image/svg+xml" PartName="/ppt/media/image6.svg"/>
  <Override ContentType="image/svg+xml" PartName="/ppt/media/image7.svg"/>
  <Override ContentType="image/svg+xml" PartName="/ppt/media/image8.svg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presentationml.tags+xml" PartName="/ppt/tags/tag1.xml"/>
  <Override ContentType="application/vnd.openxmlformats-officedocument.presentationml.tags+xml" PartName="/ppt/tags/tag10.xml"/>
  <Override ContentType="application/vnd.openxmlformats-officedocument.presentationml.tags+xml" PartName="/ppt/tags/tag11.xml"/>
  <Override ContentType="application/vnd.openxmlformats-officedocument.presentationml.tags+xml" PartName="/ppt/tags/tag12.xml"/>
  <Override ContentType="application/vnd.openxmlformats-officedocument.presentationml.tags+xml" PartName="/ppt/tags/tag13.xml"/>
  <Override ContentType="application/vnd.openxmlformats-officedocument.presentationml.tags+xml" PartName="/ppt/tags/tag14.xml"/>
  <Override ContentType="application/vnd.openxmlformats-officedocument.presentationml.tags+xml" PartName="/ppt/tags/tag15.xml"/>
  <Override ContentType="application/vnd.openxmlformats-officedocument.presentationml.tags+xml" PartName="/ppt/tags/tag16.xml"/>
  <Override ContentType="application/vnd.openxmlformats-officedocument.presentationml.tags+xml" PartName="/ppt/tags/tag17.xml"/>
  <Override ContentType="application/vnd.openxmlformats-officedocument.presentationml.tags+xml" PartName="/ppt/tags/tag18.xml"/>
  <Override ContentType="application/vnd.openxmlformats-officedocument.presentationml.tags+xml" PartName="/ppt/tags/tag19.xml"/>
  <Override ContentType="application/vnd.openxmlformats-officedocument.presentationml.tags+xml" PartName="/ppt/tags/tag2.xml"/>
  <Override ContentType="application/vnd.openxmlformats-officedocument.presentationml.tags+xml" PartName="/ppt/tags/tag20.xml"/>
  <Override ContentType="application/vnd.openxmlformats-officedocument.presentationml.tags+xml" PartName="/ppt/tags/tag21.xml"/>
  <Override ContentType="application/vnd.openxmlformats-officedocument.presentationml.tags+xml" PartName="/ppt/tags/tag22.xml"/>
  <Override ContentType="application/vnd.openxmlformats-officedocument.presentationml.tags+xml" PartName="/ppt/tags/tag23.xml"/>
  <Override ContentType="application/vnd.openxmlformats-officedocument.presentationml.tags+xml" PartName="/ppt/tags/tag24.xml"/>
  <Override ContentType="application/vnd.openxmlformats-officedocument.presentationml.tags+xml" PartName="/ppt/tags/tag25.xml"/>
  <Override ContentType="application/vnd.openxmlformats-officedocument.presentationml.tags+xml" PartName="/ppt/tags/tag26.xml"/>
  <Override ContentType="application/vnd.openxmlformats-officedocument.presentationml.tags+xml" PartName="/ppt/tags/tag27.xml"/>
  <Override ContentType="application/vnd.openxmlformats-officedocument.presentationml.tags+xml" PartName="/ppt/tags/tag28.xml"/>
  <Override ContentType="application/vnd.openxmlformats-officedocument.presentationml.tags+xml" PartName="/ppt/tags/tag29.xml"/>
  <Override ContentType="application/vnd.openxmlformats-officedocument.presentationml.tags+xml" PartName="/ppt/tags/tag3.xml"/>
  <Override ContentType="application/vnd.openxmlformats-officedocument.presentationml.tags+xml" PartName="/ppt/tags/tag30.xml"/>
  <Override ContentType="application/vnd.openxmlformats-officedocument.presentationml.tags+xml" PartName="/ppt/tags/tag31.xml"/>
  <Override ContentType="application/vnd.openxmlformats-officedocument.presentationml.tags+xml" PartName="/ppt/tags/tag32.xml"/>
  <Override ContentType="application/vnd.openxmlformats-officedocument.presentationml.tags+xml" PartName="/ppt/tags/tag33.xml"/>
  <Override ContentType="application/vnd.openxmlformats-officedocument.presentationml.tags+xml" PartName="/ppt/tags/tag34.xml"/>
  <Override ContentType="application/vnd.openxmlformats-officedocument.presentationml.tags+xml" PartName="/ppt/tags/tag35.xml"/>
  <Override ContentType="application/vnd.openxmlformats-officedocument.presentationml.tags+xml" PartName="/ppt/tags/tag36.xml"/>
  <Override ContentType="application/vnd.openxmlformats-officedocument.presentationml.tags+xml" PartName="/ppt/tags/tag37.xml"/>
  <Override ContentType="application/vnd.openxmlformats-officedocument.presentationml.tags+xml" PartName="/ppt/tags/tag38.xml"/>
  <Override ContentType="application/vnd.openxmlformats-officedocument.presentationml.tags+xml" PartName="/ppt/tags/tag39.xml"/>
  <Override ContentType="application/vnd.openxmlformats-officedocument.presentationml.tags+xml" PartName="/ppt/tags/tag4.xml"/>
  <Override ContentType="application/vnd.openxmlformats-officedocument.presentationml.tags+xml" PartName="/ppt/tags/tag40.xml"/>
  <Override ContentType="application/vnd.openxmlformats-officedocument.presentationml.tags+xml" PartName="/ppt/tags/tag41.xml"/>
  <Override ContentType="application/vnd.openxmlformats-officedocument.presentationml.tags+xml" PartName="/ppt/tags/tag42.xml"/>
  <Override ContentType="application/vnd.openxmlformats-officedocument.presentationml.tags+xml" PartName="/ppt/tags/tag43.xml"/>
  <Override ContentType="application/vnd.openxmlformats-officedocument.presentationml.tags+xml" PartName="/ppt/tags/tag44.xml"/>
  <Override ContentType="application/vnd.openxmlformats-officedocument.presentationml.tags+xml" PartName="/ppt/tags/tag45.xml"/>
  <Override ContentType="application/vnd.openxmlformats-officedocument.presentationml.tags+xml" PartName="/ppt/tags/tag46.xml"/>
  <Override ContentType="application/vnd.openxmlformats-officedocument.presentationml.tags+xml" PartName="/ppt/tags/tag47.xml"/>
  <Override ContentType="application/vnd.openxmlformats-officedocument.presentationml.tags+xml" PartName="/ppt/tags/tag48.xml"/>
  <Override ContentType="application/vnd.openxmlformats-officedocument.presentationml.tags+xml" PartName="/ppt/tags/tag49.xml"/>
  <Override ContentType="application/vnd.openxmlformats-officedocument.presentationml.tags+xml" PartName="/ppt/tags/tag5.xml"/>
  <Override ContentType="application/vnd.openxmlformats-officedocument.presentationml.tags+xml" PartName="/ppt/tags/tag50.xml"/>
  <Override ContentType="application/vnd.openxmlformats-officedocument.presentationml.tags+xml" PartName="/ppt/tags/tag51.xml"/>
  <Override ContentType="application/vnd.openxmlformats-officedocument.presentationml.tags+xml" PartName="/ppt/tags/tag52.xml"/>
  <Override ContentType="application/vnd.openxmlformats-officedocument.presentationml.tags+xml" PartName="/ppt/tags/tag53.xml"/>
  <Override ContentType="application/vnd.openxmlformats-officedocument.presentationml.tags+xml" PartName="/ppt/tags/tag54.xml"/>
  <Override ContentType="application/vnd.openxmlformats-officedocument.presentationml.tags+xml" PartName="/ppt/tags/tag55.xml"/>
  <Override ContentType="application/vnd.openxmlformats-officedocument.presentationml.tags+xml" PartName="/ppt/tags/tag56.xml"/>
  <Override ContentType="application/vnd.openxmlformats-officedocument.presentationml.tags+xml" PartName="/ppt/tags/tag57.xml"/>
  <Override ContentType="application/vnd.openxmlformats-officedocument.presentationml.tags+xml" PartName="/ppt/tags/tag58.xml"/>
  <Override ContentType="application/vnd.openxmlformats-officedocument.presentationml.tags+xml" PartName="/ppt/tags/tag59.xml"/>
  <Override ContentType="application/vnd.openxmlformats-officedocument.presentationml.tags+xml" PartName="/ppt/tags/tag6.xml"/>
  <Override ContentType="application/vnd.openxmlformats-officedocument.presentationml.tags+xml" PartName="/ppt/tags/tag60.xml"/>
  <Override ContentType="application/vnd.openxmlformats-officedocument.presentationml.tags+xml" PartName="/ppt/tags/tag61.xml"/>
  <Override ContentType="application/vnd.openxmlformats-officedocument.presentationml.tags+xml" PartName="/ppt/tags/tag62.xml"/>
  <Override ContentType="application/vnd.openxmlformats-officedocument.presentationml.tags+xml" PartName="/ppt/tags/tag63.xml"/>
  <Override ContentType="application/vnd.openxmlformats-officedocument.presentationml.tags+xml" PartName="/ppt/tags/tag64.xml"/>
  <Override ContentType="application/vnd.openxmlformats-officedocument.presentationml.tags+xml" PartName="/ppt/tags/tag65.xml"/>
  <Override ContentType="application/vnd.openxmlformats-officedocument.presentationml.tags+xml" PartName="/ppt/tags/tag66.xml"/>
  <Override ContentType="application/vnd.openxmlformats-officedocument.presentationml.tags+xml" PartName="/ppt/tags/tag67.xml"/>
  <Override ContentType="application/vnd.openxmlformats-officedocument.presentationml.tags+xml" PartName="/ppt/tags/tag68.xml"/>
  <Override ContentType="application/vnd.openxmlformats-officedocument.presentationml.tags+xml" PartName="/ppt/tags/tag69.xml"/>
  <Override ContentType="application/vnd.openxmlformats-officedocument.presentationml.tags+xml" PartName="/ppt/tags/tag7.xml"/>
  <Override ContentType="application/vnd.openxmlformats-officedocument.presentationml.tags+xml" PartName="/ppt/tags/tag70.xml"/>
  <Override ContentType="application/vnd.openxmlformats-officedocument.presentationml.tags+xml" PartName="/ppt/tags/tag71.xml"/>
  <Override ContentType="application/vnd.openxmlformats-officedocument.presentationml.tags+xml" PartName="/ppt/tags/tag72.xml"/>
  <Override ContentType="application/vnd.openxmlformats-officedocument.presentationml.tags+xml" PartName="/ppt/tags/tag73.xml"/>
  <Override ContentType="application/vnd.openxmlformats-officedocument.presentationml.tags+xml" PartName="/ppt/tags/tag74.xml"/>
  <Override ContentType="application/vnd.openxmlformats-officedocument.presentationml.tags+xml" PartName="/ppt/tags/tag75.xml"/>
  <Override ContentType="application/vnd.openxmlformats-officedocument.presentationml.tags+xml" PartName="/ppt/tags/tag76.xml"/>
  <Override ContentType="application/vnd.openxmlformats-officedocument.presentationml.tags+xml" PartName="/ppt/tags/tag77.xml"/>
  <Override ContentType="application/vnd.openxmlformats-officedocument.presentationml.tags+xml" PartName="/ppt/tags/tag78.xml"/>
  <Override ContentType="application/vnd.openxmlformats-officedocument.presentationml.tags+xml" PartName="/ppt/tags/tag79.xml"/>
  <Override ContentType="application/vnd.openxmlformats-officedocument.presentationml.tags+xml" PartName="/ppt/tags/tag8.xml"/>
  <Override ContentType="application/vnd.openxmlformats-officedocument.presentationml.tags+xml" PartName="/ppt/tags/tag80.xml"/>
  <Override ContentType="application/vnd.openxmlformats-officedocument.presentationml.tags+xml" PartName="/ppt/tags/tag81.xml"/>
  <Override ContentType="application/vnd.openxmlformats-officedocument.presentationml.tags+xml" PartName="/ppt/tags/tag82.xml"/>
  <Override ContentType="application/vnd.openxmlformats-officedocument.presentationml.tags+xml" PartName="/ppt/tags/tag83.xml"/>
  <Override ContentType="application/vnd.openxmlformats-officedocument.presentationml.tags+xml" PartName="/ppt/tags/tag84.xml"/>
  <Override ContentType="application/vnd.openxmlformats-officedocument.presentationml.tags+xml" PartName="/ppt/tags/tag85.xml"/>
  <Override ContentType="application/vnd.openxmlformats-officedocument.presentationml.tags+xml" PartName="/ppt/tags/tag86.xml"/>
  <Override ContentType="application/vnd.openxmlformats-officedocument.presentationml.tags+xml" PartName="/ppt/tags/tag87.xml"/>
  <Override ContentType="application/vnd.openxmlformats-officedocument.presentationml.tags+xml" PartName="/ppt/tags/tag88.xml"/>
  <Override ContentType="application/vnd.openxmlformats-officedocument.presentationml.tags+xml" PartName="/ppt/tags/tag89.xml"/>
  <Override ContentType="application/vnd.openxmlformats-officedocument.presentationml.tags+xml" PartName="/ppt/tags/tag9.xml"/>
  <Override ContentType="application/vnd.openxmlformats-officedocument.presentationml.tags+xml" PartName="/ppt/tags/tag90.xml"/>
  <Override ContentType="application/vnd.openxmlformats-officedocument.presentationml.tags+xml" PartName="/ppt/tags/tag91.xml"/>
  <Override ContentType="application/vnd.openxmlformats-officedocument.presentationml.tags+xml" PartName="/ppt/tags/tag92.xml"/>
  <Override ContentType="application/vnd.openxmlformats-officedocument.presentationml.tags+xml" PartName="/ppt/tags/tag93.xml"/>
  <Override ContentType="application/vnd.openxmlformats-officedocument.presentationml.tags+xml" PartName="/ppt/tags/tag94.xml"/>
  <Override ContentType="application/vnd.openxmlformats-officedocument.presentationml.tags+xml" PartName="/ppt/tags/tag95.xml"/>
  <Override ContentType="application/vnd.openxmlformats-officedocument.presentationml.tags+xml" PartName="/ppt/tags/tag96.xml"/>
  <Override ContentType="application/vnd.openxmlformats-officedocument.presentationml.tags+xml" PartName="/ppt/tags/tag97.xml"/>
  <Override ContentType="application/vnd.openxmlformats-officedocument.presentationml.tags+xml" PartName="/ppt/tags/tag98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2" r:id="rId3"/>
    <p:sldId id="414" r:id="rId4"/>
    <p:sldId id="415" r:id="rId5"/>
    <p:sldId id="424" r:id="rId6"/>
    <p:sldId id="425" r:id="rId7"/>
    <p:sldId id="423" r:id="rId8"/>
    <p:sldId id="420" r:id="rId9"/>
    <p:sldId id="421" r:id="rId10"/>
    <p:sldId id="417" r:id="rId11"/>
    <p:sldId id="422" r:id="rId12"/>
    <p:sldId id="426" r:id="rId13"/>
    <p:sldId id="418" r:id="rId14"/>
    <p:sldId id="427" r:id="rId15"/>
    <p:sldId id="428" r:id="rId16"/>
    <p:sldId id="41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6679"/>
    <a:srgbClr val="CF435A"/>
    <a:srgbClr val="FFFFFF"/>
    <a:srgbClr val="E598A6"/>
    <a:srgbClr val="D76475"/>
    <a:srgbClr val="D9D9D9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00"/>
        <p:guide pos="378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jpe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image" Target="../media/image7.jpe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5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svg"/><Relationship Id="rId8" Type="http://schemas.openxmlformats.org/officeDocument/2006/relationships/image" Target="../media/image10.png"/><Relationship Id="rId7" Type="http://schemas.openxmlformats.org/officeDocument/2006/relationships/image" Target="../media/image4.svg"/><Relationship Id="rId6" Type="http://schemas.openxmlformats.org/officeDocument/2006/relationships/image" Target="../media/image8.png"/><Relationship Id="rId5" Type="http://schemas.openxmlformats.org/officeDocument/2006/relationships/image" Target="../media/image5.svg"/><Relationship Id="rId4" Type="http://schemas.openxmlformats.org/officeDocument/2006/relationships/image" Target="../media/image9.png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7.jpeg"/><Relationship Id="rId14" Type="http://schemas.openxmlformats.org/officeDocument/2006/relationships/tags" Target="../tags/tag90.xml"/><Relationship Id="rId13" Type="http://schemas.openxmlformats.org/officeDocument/2006/relationships/tags" Target="../tags/tag89.xml"/><Relationship Id="rId12" Type="http://schemas.openxmlformats.org/officeDocument/2006/relationships/tags" Target="../tags/tag88.xml"/><Relationship Id="rId11" Type="http://schemas.openxmlformats.org/officeDocument/2006/relationships/image" Target="../media/image7.svg"/><Relationship Id="rId10" Type="http://schemas.openxmlformats.org/officeDocument/2006/relationships/image" Target="../media/image11.png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svg"/><Relationship Id="rId8" Type="http://schemas.openxmlformats.org/officeDocument/2006/relationships/image" Target="../media/image8.png"/><Relationship Id="rId7" Type="http://schemas.openxmlformats.org/officeDocument/2006/relationships/image" Target="../media/image5.svg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12.png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96.xml"/><Relationship Id="rId12" Type="http://schemas.openxmlformats.org/officeDocument/2006/relationships/tags" Target="../tags/tag9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svg"/><Relationship Id="rId8" Type="http://schemas.openxmlformats.org/officeDocument/2006/relationships/image" Target="../media/image6.png"/><Relationship Id="rId7" Type="http://schemas.openxmlformats.org/officeDocument/2006/relationships/image" Target="../media/image2.svg"/><Relationship Id="rId6" Type="http://schemas.openxmlformats.org/officeDocument/2006/relationships/image" Target="../media/image5.png"/><Relationship Id="rId5" Type="http://schemas.openxmlformats.org/officeDocument/2006/relationships/image" Target="../media/image1.svg"/><Relationship Id="rId4" Type="http://schemas.openxmlformats.org/officeDocument/2006/relationships/image" Target="../media/image4.png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7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.svg"/><Relationship Id="rId7" Type="http://schemas.openxmlformats.org/officeDocument/2006/relationships/image" Target="../media/image5.png"/><Relationship Id="rId6" Type="http://schemas.openxmlformats.org/officeDocument/2006/relationships/image" Target="../media/image1.svg"/><Relationship Id="rId5" Type="http://schemas.openxmlformats.org/officeDocument/2006/relationships/image" Target="../media/image4.png"/><Relationship Id="rId4" Type="http://schemas.openxmlformats.org/officeDocument/2006/relationships/image" Target="../media/image7.jpeg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jpeg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svg"/><Relationship Id="rId8" Type="http://schemas.openxmlformats.org/officeDocument/2006/relationships/image" Target="../media/image6.png"/><Relationship Id="rId7" Type="http://schemas.openxmlformats.org/officeDocument/2006/relationships/image" Target="../media/image2.svg"/><Relationship Id="rId6" Type="http://schemas.openxmlformats.org/officeDocument/2006/relationships/image" Target="../media/image5.png"/><Relationship Id="rId5" Type="http://schemas.openxmlformats.org/officeDocument/2006/relationships/image" Target="../media/image1.svg"/><Relationship Id="rId4" Type="http://schemas.openxmlformats.org/officeDocument/2006/relationships/image" Target="../media/image4.png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4.svg"/><Relationship Id="rId10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0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84300" y="2311400"/>
            <a:ext cx="6576695" cy="1427480"/>
          </a:xfrm>
        </p:spPr>
        <p:txBody>
          <a:bodyPr/>
          <a:p>
            <a:r>
              <a:rPr lang="zh-CN" altLang="en-US" sz="80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等线" panose="02010600030101010101" charset="-122"/>
              </a:rPr>
              <a:t>相约女神节</a:t>
            </a:r>
            <a:endParaRPr lang="zh-CN" altLang="en-US" sz="80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等线" panose="02010600030101010101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-243522" y="1263650"/>
            <a:ext cx="9799320" cy="122745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28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DATA ANLYSISREPORT</a:t>
            </a:r>
            <a:endParaRPr lang="en-US" altLang="zh-CN" sz="28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-243205" y="3643630"/>
            <a:ext cx="9799320" cy="78994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amet,Consecteture.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amet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692525" y="4902835"/>
            <a:ext cx="1958975" cy="483235"/>
          </a:xfrm>
          <a:prstGeom prst="roundRect">
            <a:avLst>
              <a:gd name="adj" fmla="val 30861"/>
            </a:avLst>
          </a:prstGeom>
          <a:solidFill>
            <a:srgbClr val="D86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66820" y="4929505"/>
            <a:ext cx="183832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 b="1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主讲人：笑 笑</a:t>
            </a:r>
            <a:endParaRPr lang="zh-CN" altLang="en-US" sz="2000" b="1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" name="标题 24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16438" y="565150"/>
            <a:ext cx="3159125" cy="619760"/>
          </a:xfrm>
        </p:spPr>
        <p:txBody>
          <a:bodyPr>
            <a:normAutofit fontScale="90000"/>
          </a:bodyPr>
          <a:p>
            <a:pPr algn="ctr"/>
            <a:r>
              <a:rPr lang="zh-CN" altLang="en-US" sz="32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女神节节日习俗</a:t>
            </a:r>
            <a:endParaRPr lang="zh-CN" altLang="en-US" sz="32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6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393565" y="1041400"/>
            <a:ext cx="3404870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18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8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560378" y="1567815"/>
            <a:ext cx="1071245" cy="0"/>
          </a:xfrm>
          <a:prstGeom prst="line">
            <a:avLst/>
          </a:prstGeom>
          <a:solidFill>
            <a:srgbClr val="D76475"/>
          </a:solidFill>
          <a:ln w="53975" cmpd="sng">
            <a:solidFill>
              <a:srgbClr val="D8667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930910" y="1745615"/>
            <a:ext cx="102038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amet,Consecteture.</a:t>
            </a: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amet,Consecteture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amet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amet,Consecteture.Lorem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 ipsum dolor sit amet,Consecteture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131570" y="2822575"/>
            <a:ext cx="2172970" cy="3329305"/>
          </a:xfrm>
          <a:prstGeom prst="roundRect">
            <a:avLst>
              <a:gd name="adj" fmla="val 10483"/>
            </a:avLst>
          </a:prstGeom>
          <a:noFill/>
          <a:ln w="38100">
            <a:solidFill>
              <a:srgbClr val="D8667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56635" y="2822575"/>
            <a:ext cx="2172970" cy="3329305"/>
          </a:xfrm>
          <a:prstGeom prst="roundRect">
            <a:avLst>
              <a:gd name="adj" fmla="val 10483"/>
            </a:avLst>
          </a:prstGeom>
          <a:noFill/>
          <a:ln w="38100">
            <a:solidFill>
              <a:srgbClr val="D8667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968365" y="2822575"/>
            <a:ext cx="2172970" cy="3329305"/>
          </a:xfrm>
          <a:prstGeom prst="roundRect">
            <a:avLst>
              <a:gd name="adj" fmla="val 10483"/>
            </a:avLst>
          </a:prstGeom>
          <a:noFill/>
          <a:ln w="38100">
            <a:solidFill>
              <a:srgbClr val="D8667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434070" y="2822575"/>
            <a:ext cx="2172970" cy="3329305"/>
          </a:xfrm>
          <a:prstGeom prst="roundRect">
            <a:avLst>
              <a:gd name="adj" fmla="val 10483"/>
            </a:avLst>
          </a:prstGeom>
          <a:noFill/>
          <a:ln w="38100">
            <a:solidFill>
              <a:srgbClr val="D8667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4" name="标题 17"/>
          <p:cNvSpPr>
            <a:spLocks noGrp="1"/>
          </p:cNvSpPr>
          <p:nvPr/>
        </p:nvSpPr>
        <p:spPr>
          <a:xfrm>
            <a:off x="998855" y="4224020"/>
            <a:ext cx="2439035" cy="70548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36600" y="4885690"/>
            <a:ext cx="29635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dolor sit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36" name="标题 17"/>
          <p:cNvSpPr>
            <a:spLocks noGrp="1"/>
          </p:cNvSpPr>
          <p:nvPr/>
        </p:nvSpPr>
        <p:spPr>
          <a:xfrm>
            <a:off x="3423285" y="4224020"/>
            <a:ext cx="2439035" cy="70548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61030" y="4885690"/>
            <a:ext cx="29635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dolor sit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38" name="标题 17"/>
          <p:cNvSpPr>
            <a:spLocks noGrp="1"/>
          </p:cNvSpPr>
          <p:nvPr/>
        </p:nvSpPr>
        <p:spPr>
          <a:xfrm>
            <a:off x="5835650" y="4224020"/>
            <a:ext cx="2439035" cy="70548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573395" y="4885690"/>
            <a:ext cx="29635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dolor sit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40" name="标题 17"/>
          <p:cNvSpPr>
            <a:spLocks noGrp="1"/>
          </p:cNvSpPr>
          <p:nvPr/>
        </p:nvSpPr>
        <p:spPr>
          <a:xfrm>
            <a:off x="8260080" y="4224020"/>
            <a:ext cx="2439035" cy="70548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997825" y="4885690"/>
            <a:ext cx="29635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dolor sit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pic>
        <p:nvPicPr>
          <p:cNvPr id="15" name="图片 14" descr="roses-2205011_1920"/>
          <p:cNvPicPr>
            <a:picLocks noChangeAspect="1"/>
          </p:cNvPicPr>
          <p:nvPr/>
        </p:nvPicPr>
        <p:blipFill>
          <a:blip r:embed="rId4"/>
          <a:srcRect l="23789" r="29787" b="29309"/>
          <a:stretch>
            <a:fillRect/>
          </a:stretch>
        </p:blipFill>
        <p:spPr>
          <a:xfrm>
            <a:off x="1554480" y="3077845"/>
            <a:ext cx="1326515" cy="1259205"/>
          </a:xfrm>
          <a:prstGeom prst="ellipse">
            <a:avLst/>
          </a:prstGeom>
          <a:ln w="76200" cmpd="sng">
            <a:solidFill>
              <a:srgbClr val="D86679"/>
            </a:solidFill>
            <a:prstDash val="solid"/>
          </a:ln>
        </p:spPr>
      </p:pic>
      <p:pic>
        <p:nvPicPr>
          <p:cNvPr id="16" name="图片 15" descr="roses-2205011_1920"/>
          <p:cNvPicPr>
            <a:picLocks noChangeAspect="1"/>
          </p:cNvPicPr>
          <p:nvPr/>
        </p:nvPicPr>
        <p:blipFill>
          <a:blip r:embed="rId4"/>
          <a:srcRect l="23789" r="29787" b="29309"/>
          <a:stretch>
            <a:fillRect/>
          </a:stretch>
        </p:blipFill>
        <p:spPr>
          <a:xfrm>
            <a:off x="3979545" y="3077845"/>
            <a:ext cx="1326515" cy="1259205"/>
          </a:xfrm>
          <a:prstGeom prst="ellipse">
            <a:avLst/>
          </a:prstGeom>
          <a:ln w="76200" cmpd="sng">
            <a:solidFill>
              <a:srgbClr val="D86679"/>
            </a:solidFill>
            <a:prstDash val="solid"/>
          </a:ln>
        </p:spPr>
      </p:pic>
      <p:pic>
        <p:nvPicPr>
          <p:cNvPr id="20" name="图片 19" descr="roses-2205011_1920"/>
          <p:cNvPicPr>
            <a:picLocks noChangeAspect="1"/>
          </p:cNvPicPr>
          <p:nvPr/>
        </p:nvPicPr>
        <p:blipFill>
          <a:blip r:embed="rId4"/>
          <a:srcRect l="23789" r="29787" b="29309"/>
          <a:stretch>
            <a:fillRect/>
          </a:stretch>
        </p:blipFill>
        <p:spPr>
          <a:xfrm>
            <a:off x="6391910" y="3077845"/>
            <a:ext cx="1326515" cy="1259205"/>
          </a:xfrm>
          <a:prstGeom prst="ellipse">
            <a:avLst/>
          </a:prstGeom>
          <a:ln w="76200" cmpd="sng">
            <a:solidFill>
              <a:srgbClr val="D86679"/>
            </a:solidFill>
            <a:prstDash val="solid"/>
          </a:ln>
        </p:spPr>
      </p:pic>
      <p:pic>
        <p:nvPicPr>
          <p:cNvPr id="22" name="图片 21" descr="roses-2205011_1920"/>
          <p:cNvPicPr>
            <a:picLocks noChangeAspect="1"/>
          </p:cNvPicPr>
          <p:nvPr/>
        </p:nvPicPr>
        <p:blipFill>
          <a:blip r:embed="rId4"/>
          <a:srcRect l="23789" r="29787" b="29309"/>
          <a:stretch>
            <a:fillRect/>
          </a:stretch>
        </p:blipFill>
        <p:spPr>
          <a:xfrm>
            <a:off x="8816340" y="3077845"/>
            <a:ext cx="1326515" cy="1259205"/>
          </a:xfrm>
          <a:prstGeom prst="ellipse">
            <a:avLst/>
          </a:prstGeom>
          <a:ln w="76200" cmpd="sng">
            <a:solidFill>
              <a:srgbClr val="D86679"/>
            </a:solidFill>
            <a:prstDash val="solid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60" name="图片 59" descr="roses-2205011_1920"/>
          <p:cNvPicPr>
            <a:picLocks noChangeAspect="1"/>
          </p:cNvPicPr>
          <p:nvPr/>
        </p:nvPicPr>
        <p:blipFill>
          <a:blip r:embed="rId2"/>
          <a:srcRect l="34696" b="24143"/>
          <a:stretch>
            <a:fillRect/>
          </a:stretch>
        </p:blipFill>
        <p:spPr>
          <a:xfrm>
            <a:off x="4516755" y="2040890"/>
            <a:ext cx="3235325" cy="2340610"/>
          </a:xfrm>
          <a:prstGeom prst="rect">
            <a:avLst/>
          </a:prstGeom>
        </p:spPr>
      </p:pic>
      <p:pic>
        <p:nvPicPr>
          <p:cNvPr id="5" name="图片 4" descr="roses-2205011_1920"/>
          <p:cNvPicPr>
            <a:picLocks noChangeAspect="1"/>
          </p:cNvPicPr>
          <p:nvPr/>
        </p:nvPicPr>
        <p:blipFill>
          <a:blip r:embed="rId2"/>
          <a:srcRect l="34696" b="24143"/>
          <a:stretch>
            <a:fillRect/>
          </a:stretch>
        </p:blipFill>
        <p:spPr>
          <a:xfrm>
            <a:off x="8040370" y="2040890"/>
            <a:ext cx="3235325" cy="2340610"/>
          </a:xfrm>
          <a:prstGeom prst="rect">
            <a:avLst/>
          </a:prstGeom>
        </p:spPr>
      </p:pic>
      <p:sp>
        <p:nvSpPr>
          <p:cNvPr id="25" name="标题 24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4516438" y="565150"/>
            <a:ext cx="3159125" cy="619760"/>
          </a:xfrm>
        </p:spPr>
        <p:txBody>
          <a:bodyPr>
            <a:normAutofit fontScale="90000"/>
          </a:bodyPr>
          <a:p>
            <a:pPr algn="ctr"/>
            <a:r>
              <a:rPr lang="zh-CN" altLang="en-US" sz="32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女神节节日习俗</a:t>
            </a:r>
            <a:endParaRPr lang="zh-CN" altLang="en-US" sz="32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6" name="标题 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393565" y="1041400"/>
            <a:ext cx="3404870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18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8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560378" y="1567815"/>
            <a:ext cx="1071245" cy="0"/>
          </a:xfrm>
          <a:prstGeom prst="line">
            <a:avLst/>
          </a:prstGeom>
          <a:solidFill>
            <a:srgbClr val="D76475"/>
          </a:solidFill>
          <a:ln w="53975" cmpd="sng">
            <a:solidFill>
              <a:srgbClr val="D8667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 flipV="1">
            <a:off x="1286510" y="2040890"/>
            <a:ext cx="2941320" cy="3787775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24940" y="2780665"/>
            <a:ext cx="2849880" cy="28613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0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</a:t>
            </a:r>
            <a:endParaRPr lang="zh-CN" altLang="en-US" sz="20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 sz="20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 </a:t>
            </a:r>
            <a:endParaRPr lang="zh-CN" altLang="en-US" sz="20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endParaRPr lang="zh-CN" altLang="en-US" sz="20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 sz="20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</a:t>
            </a:r>
            <a:endParaRPr lang="zh-CN" altLang="en-US" sz="20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 sz="20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amet,Consecteture.</a:t>
            </a:r>
            <a:endParaRPr lang="zh-CN" altLang="en-US" sz="20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endParaRPr lang="zh-CN" altLang="en-US" sz="20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 sz="20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</a:t>
            </a:r>
            <a:endParaRPr lang="zh-CN" altLang="en-US" sz="20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 sz="20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amet,Consecteture.</a:t>
            </a:r>
            <a:endParaRPr lang="zh-CN" altLang="en-US" sz="20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endParaRPr lang="zh-CN" altLang="en-US" sz="20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89735" y="2258695"/>
            <a:ext cx="23202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2800" b="1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73905" y="4782820"/>
            <a:ext cx="23202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2800" b="1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87875" y="5231765"/>
            <a:ext cx="7734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amet,Consecteture.Lorem ipsum 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dolor sit amet,consecteture</a:t>
            </a:r>
            <a:r>
              <a:rPr lang="en-US" altLang="zh-CN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.</a:t>
            </a:r>
            <a:endParaRPr lang="en-US" altLang="zh-CN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268595" y="3280410"/>
            <a:ext cx="155956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1500" b="1">
                <a:solidFill>
                  <a:srgbClr val="E598A6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01</a:t>
            </a:r>
            <a:endParaRPr lang="en-US" altLang="zh-CN" sz="11500" b="1">
              <a:solidFill>
                <a:srgbClr val="E598A6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578215" y="3136265"/>
            <a:ext cx="165481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1500" b="1">
                <a:solidFill>
                  <a:srgbClr val="E598A6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02</a:t>
            </a:r>
            <a:endParaRPr lang="en-US" altLang="zh-CN" sz="11500" b="1">
              <a:solidFill>
                <a:srgbClr val="E598A6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670935" y="2089150"/>
            <a:ext cx="7211695" cy="1427480"/>
          </a:xfrm>
        </p:spPr>
        <p:txBody>
          <a:bodyPr>
            <a:normAutofit fontScale="90000"/>
          </a:bodyPr>
          <a:p>
            <a:r>
              <a:rPr lang="zh-CN" altLang="en-US" sz="80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等线" panose="02010600030101010101" charset="-122"/>
              </a:rPr>
              <a:t>女神节社会意义</a:t>
            </a:r>
            <a:endParaRPr lang="zh-CN" altLang="en-US" sz="80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等线" panose="02010600030101010101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678430" y="3421380"/>
            <a:ext cx="9799320" cy="78994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amet,Consecteture.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amet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820535" y="4680585"/>
            <a:ext cx="1562735" cy="425450"/>
          </a:xfrm>
          <a:prstGeom prst="roundRect">
            <a:avLst>
              <a:gd name="adj" fmla="val 30861"/>
            </a:avLst>
          </a:prstGeom>
          <a:solidFill>
            <a:srgbClr val="D86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47535" y="4707255"/>
            <a:ext cx="139763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 b="1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PART 04</a:t>
            </a:r>
            <a:endParaRPr lang="en-US" altLang="zh-CN" sz="2000" b="1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" name="标题 24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16438" y="565150"/>
            <a:ext cx="3159125" cy="619760"/>
          </a:xfrm>
        </p:spPr>
        <p:txBody>
          <a:bodyPr>
            <a:normAutofit fontScale="90000"/>
          </a:bodyPr>
          <a:p>
            <a:pPr algn="ctr"/>
            <a:r>
              <a:rPr lang="zh-CN" altLang="en-US" sz="32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女神节社会意义</a:t>
            </a:r>
            <a:endParaRPr lang="zh-CN" altLang="en-US" sz="32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6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393565" y="1041400"/>
            <a:ext cx="3404870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18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8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560378" y="1567815"/>
            <a:ext cx="1071245" cy="0"/>
          </a:xfrm>
          <a:prstGeom prst="line">
            <a:avLst/>
          </a:prstGeom>
          <a:solidFill>
            <a:srgbClr val="D76475"/>
          </a:solidFill>
          <a:ln w="53975" cmpd="sng">
            <a:solidFill>
              <a:srgbClr val="D8667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917575" y="2060575"/>
            <a:ext cx="1768475" cy="1775460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E598A6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79395" y="4008120"/>
            <a:ext cx="1737360" cy="1775460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E598A6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pic>
        <p:nvPicPr>
          <p:cNvPr id="17" name="图片 16" descr="12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12570" y="2059940"/>
            <a:ext cx="657860" cy="657860"/>
          </a:xfrm>
          <a:prstGeom prst="rect">
            <a:avLst/>
          </a:prstGeom>
        </p:spPr>
      </p:pic>
      <p:pic>
        <p:nvPicPr>
          <p:cNvPr id="18" name="图片 17" descr="13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0590" y="4137660"/>
            <a:ext cx="444500" cy="5016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42340" y="2733040"/>
            <a:ext cx="177673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dolor sit amet,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Consecteture.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79395" y="4668520"/>
            <a:ext cx="177673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dolor sit amet,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Consecteture.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965950" y="1979930"/>
            <a:ext cx="633730" cy="633730"/>
          </a:xfrm>
          <a:prstGeom prst="ellipse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E598A6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953885" y="3471545"/>
            <a:ext cx="633730" cy="633730"/>
          </a:xfrm>
          <a:prstGeom prst="ellipse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E598A6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pic>
        <p:nvPicPr>
          <p:cNvPr id="9" name="图片 8" descr="12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41820" y="1979930"/>
            <a:ext cx="657860" cy="657860"/>
          </a:xfrm>
          <a:prstGeom prst="rect">
            <a:avLst/>
          </a:prstGeom>
        </p:spPr>
      </p:pic>
      <p:pic>
        <p:nvPicPr>
          <p:cNvPr id="10" name="图片 9" descr="专辑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084060" y="3601720"/>
            <a:ext cx="373380" cy="373380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6941820" y="4937125"/>
            <a:ext cx="633730" cy="633730"/>
          </a:xfrm>
          <a:prstGeom prst="ellipse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E598A6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pic>
        <p:nvPicPr>
          <p:cNvPr id="32" name="图片 31" descr="14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69760" y="4937125"/>
            <a:ext cx="608330" cy="608330"/>
          </a:xfrm>
          <a:prstGeom prst="rect">
            <a:avLst/>
          </a:prstGeom>
        </p:spPr>
      </p:pic>
      <p:sp>
        <p:nvSpPr>
          <p:cNvPr id="33" name="标题 1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7798435" y="1892300"/>
            <a:ext cx="33026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798435" y="2251710"/>
            <a:ext cx="38684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16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amet,</a:t>
            </a:r>
            <a:endParaRPr lang="zh-CN" altLang="en-US" sz="16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 sz="16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Consecteture.</a:t>
            </a:r>
            <a:endParaRPr lang="zh-CN" altLang="en-US" sz="16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43" name="标题 1"/>
          <p:cNvSpPr>
            <a:spLocks noGrp="1"/>
          </p:cNvSpPr>
          <p:nvPr>
            <p:custDataLst>
              <p:tags r:id="rId13"/>
            </p:custDataLst>
          </p:nvPr>
        </p:nvSpPr>
        <p:spPr>
          <a:xfrm>
            <a:off x="7798435" y="3383280"/>
            <a:ext cx="33026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798435" y="3742690"/>
            <a:ext cx="38684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16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amet,</a:t>
            </a:r>
            <a:endParaRPr lang="zh-CN" altLang="en-US" sz="16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 sz="16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Consecteture.</a:t>
            </a:r>
            <a:endParaRPr lang="zh-CN" altLang="en-US" sz="16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45" name="标题 1"/>
          <p:cNvSpPr>
            <a:spLocks noGrp="1"/>
          </p:cNvSpPr>
          <p:nvPr>
            <p:custDataLst>
              <p:tags r:id="rId14"/>
            </p:custDataLst>
          </p:nvPr>
        </p:nvSpPr>
        <p:spPr>
          <a:xfrm>
            <a:off x="7798435" y="4795520"/>
            <a:ext cx="33026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798435" y="5154930"/>
            <a:ext cx="38684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16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amet,</a:t>
            </a:r>
            <a:endParaRPr lang="zh-CN" altLang="en-US" sz="16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 sz="16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Consecteture.</a:t>
            </a:r>
            <a:endParaRPr lang="zh-CN" altLang="en-US" sz="16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651375" y="2052955"/>
            <a:ext cx="1688465" cy="1775460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E598A6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pic>
        <p:nvPicPr>
          <p:cNvPr id="52" name="图片 51" descr="12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66360" y="2052320"/>
            <a:ext cx="657860" cy="657860"/>
          </a:xfrm>
          <a:prstGeom prst="rect">
            <a:avLst/>
          </a:prstGeom>
        </p:spPr>
      </p:pic>
      <p:sp>
        <p:nvSpPr>
          <p:cNvPr id="53" name="文本框 52"/>
          <p:cNvSpPr txBox="1"/>
          <p:nvPr/>
        </p:nvSpPr>
        <p:spPr>
          <a:xfrm>
            <a:off x="4657090" y="2710180"/>
            <a:ext cx="177673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dolor sit amet,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Consecteture.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pic>
        <p:nvPicPr>
          <p:cNvPr id="60" name="图片 59" descr="roses-2205011_1920"/>
          <p:cNvPicPr>
            <a:picLocks noChangeAspect="1"/>
          </p:cNvPicPr>
          <p:nvPr/>
        </p:nvPicPr>
        <p:blipFill>
          <a:blip r:embed="rId15"/>
          <a:srcRect l="55191" t="6709" r="9113" b="35338"/>
          <a:stretch>
            <a:fillRect/>
          </a:stretch>
        </p:blipFill>
        <p:spPr>
          <a:xfrm>
            <a:off x="2788920" y="2060575"/>
            <a:ext cx="1768475" cy="1788160"/>
          </a:xfrm>
          <a:prstGeom prst="rect">
            <a:avLst/>
          </a:prstGeom>
        </p:spPr>
      </p:pic>
      <p:pic>
        <p:nvPicPr>
          <p:cNvPr id="5" name="图片 4" descr="roses-2205011_1920"/>
          <p:cNvPicPr>
            <a:picLocks noChangeAspect="1"/>
          </p:cNvPicPr>
          <p:nvPr/>
        </p:nvPicPr>
        <p:blipFill>
          <a:blip r:embed="rId15"/>
          <a:srcRect l="37259" t="29326" r="27045" b="12721"/>
          <a:stretch>
            <a:fillRect/>
          </a:stretch>
        </p:blipFill>
        <p:spPr>
          <a:xfrm>
            <a:off x="4611370" y="3975100"/>
            <a:ext cx="1768475" cy="1788160"/>
          </a:xfrm>
          <a:prstGeom prst="rect">
            <a:avLst/>
          </a:prstGeom>
        </p:spPr>
      </p:pic>
      <p:pic>
        <p:nvPicPr>
          <p:cNvPr id="12" name="图片 11" descr="roses-2205011_1920"/>
          <p:cNvPicPr>
            <a:picLocks noChangeAspect="1"/>
          </p:cNvPicPr>
          <p:nvPr/>
        </p:nvPicPr>
        <p:blipFill>
          <a:blip r:embed="rId15"/>
          <a:srcRect l="54216" t="24696" r="10088" b="17351"/>
          <a:stretch>
            <a:fillRect/>
          </a:stretch>
        </p:blipFill>
        <p:spPr>
          <a:xfrm>
            <a:off x="917575" y="3975100"/>
            <a:ext cx="1768475" cy="17881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" name="标题 24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16438" y="565150"/>
            <a:ext cx="3159125" cy="619760"/>
          </a:xfrm>
        </p:spPr>
        <p:txBody>
          <a:bodyPr>
            <a:normAutofit fontScale="90000"/>
          </a:bodyPr>
          <a:p>
            <a:pPr algn="ctr"/>
            <a:r>
              <a:rPr lang="zh-CN" altLang="en-US" sz="32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女神节社会意义</a:t>
            </a:r>
            <a:endParaRPr lang="zh-CN" altLang="en-US" sz="32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6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393565" y="1041400"/>
            <a:ext cx="3404870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18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8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560378" y="1567815"/>
            <a:ext cx="1071245" cy="0"/>
          </a:xfrm>
          <a:prstGeom prst="line">
            <a:avLst/>
          </a:prstGeom>
          <a:solidFill>
            <a:srgbClr val="D76475"/>
          </a:solidFill>
          <a:ln w="53975" cmpd="sng">
            <a:solidFill>
              <a:srgbClr val="D8667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圆角矩形 39"/>
          <p:cNvSpPr/>
          <p:nvPr/>
        </p:nvSpPr>
        <p:spPr>
          <a:xfrm rot="2400000">
            <a:off x="1224280" y="2226310"/>
            <a:ext cx="799465" cy="1343025"/>
          </a:xfrm>
          <a:prstGeom prst="roundRect">
            <a:avLst>
              <a:gd name="adj" fmla="val 38061"/>
            </a:avLst>
          </a:prstGeom>
          <a:solidFill>
            <a:srgbClr val="D76475"/>
          </a:solidFill>
          <a:ln>
            <a:solidFill>
              <a:srgbClr val="D866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1" name="圆角矩形 40"/>
          <p:cNvSpPr/>
          <p:nvPr/>
        </p:nvSpPr>
        <p:spPr>
          <a:xfrm rot="2400000">
            <a:off x="1224280" y="4420235"/>
            <a:ext cx="799465" cy="1343025"/>
          </a:xfrm>
          <a:prstGeom prst="roundRect">
            <a:avLst>
              <a:gd name="adj" fmla="val 38061"/>
            </a:avLst>
          </a:prstGeom>
          <a:solidFill>
            <a:srgbClr val="D76475"/>
          </a:solidFill>
          <a:ln>
            <a:solidFill>
              <a:srgbClr val="D866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 rot="2400000">
            <a:off x="6539230" y="2226310"/>
            <a:ext cx="799465" cy="1343025"/>
          </a:xfrm>
          <a:prstGeom prst="roundRect">
            <a:avLst>
              <a:gd name="adj" fmla="val 38061"/>
            </a:avLst>
          </a:prstGeom>
          <a:solidFill>
            <a:srgbClr val="D76475"/>
          </a:solidFill>
          <a:ln>
            <a:solidFill>
              <a:srgbClr val="D866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圆角矩形 42"/>
          <p:cNvSpPr/>
          <p:nvPr/>
        </p:nvSpPr>
        <p:spPr>
          <a:xfrm rot="2400000">
            <a:off x="6539230" y="4420235"/>
            <a:ext cx="799465" cy="1343025"/>
          </a:xfrm>
          <a:prstGeom prst="roundRect">
            <a:avLst>
              <a:gd name="adj" fmla="val 38061"/>
            </a:avLst>
          </a:prstGeom>
          <a:solidFill>
            <a:srgbClr val="D76475"/>
          </a:solidFill>
          <a:ln>
            <a:solidFill>
              <a:srgbClr val="D866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4" name="图片 43" descr="软件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5250" y="2639060"/>
            <a:ext cx="517525" cy="517525"/>
          </a:xfrm>
          <a:prstGeom prst="rect">
            <a:avLst/>
          </a:prstGeom>
        </p:spPr>
      </p:pic>
      <p:pic>
        <p:nvPicPr>
          <p:cNvPr id="45" name="图片 44" descr="软件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80835" y="4832985"/>
            <a:ext cx="517525" cy="517525"/>
          </a:xfrm>
          <a:prstGeom prst="rect">
            <a:avLst/>
          </a:prstGeom>
        </p:spPr>
      </p:pic>
      <p:pic>
        <p:nvPicPr>
          <p:cNvPr id="46" name="图片 45" descr="12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90665" y="2639060"/>
            <a:ext cx="607695" cy="607695"/>
          </a:xfrm>
          <a:prstGeom prst="rect">
            <a:avLst/>
          </a:prstGeom>
        </p:spPr>
      </p:pic>
      <p:pic>
        <p:nvPicPr>
          <p:cNvPr id="47" name="图片 46" descr="13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65250" y="4896485"/>
            <a:ext cx="426720" cy="454025"/>
          </a:xfrm>
          <a:prstGeom prst="rect">
            <a:avLst/>
          </a:prstGeom>
        </p:spPr>
      </p:pic>
      <p:sp>
        <p:nvSpPr>
          <p:cNvPr id="48" name="标题 1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2362200" y="1761490"/>
            <a:ext cx="4062730" cy="783590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楷体" panose="0201060906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楷体" panose="02010609060101010101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362200" y="2470150"/>
            <a:ext cx="36487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Consecteture.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Consecteture.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50" name="标题 1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2362200" y="3978275"/>
            <a:ext cx="4062730" cy="783590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楷体" panose="0201060906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楷体" panose="02010609060101010101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362200" y="4702175"/>
            <a:ext cx="36487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Consecteture.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Consecteture.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52" name="标题 1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7798435" y="1761490"/>
            <a:ext cx="4062730" cy="783590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楷体" panose="0201060906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楷体" panose="02010609060101010101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798435" y="2470150"/>
            <a:ext cx="36487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Consecteture.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Consecteture.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54" name="标题 1"/>
          <p:cNvSpPr>
            <a:spLocks noGrp="1"/>
          </p:cNvSpPr>
          <p:nvPr>
            <p:custDataLst>
              <p:tags r:id="rId13"/>
            </p:custDataLst>
          </p:nvPr>
        </p:nvSpPr>
        <p:spPr>
          <a:xfrm>
            <a:off x="7798435" y="3978275"/>
            <a:ext cx="4062730" cy="783590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楷体" panose="0201060906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楷体" panose="02010609060101010101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798435" y="4702175"/>
            <a:ext cx="36487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Consecteture.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/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Consecteture.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84300" y="2311400"/>
            <a:ext cx="6576695" cy="1427480"/>
          </a:xfrm>
        </p:spPr>
        <p:txBody>
          <a:bodyPr/>
          <a:p>
            <a:r>
              <a:rPr lang="zh-CN" altLang="en-US" sz="80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等线" panose="02010600030101010101" charset="-122"/>
              </a:rPr>
              <a:t>感谢聆听</a:t>
            </a:r>
            <a:endParaRPr lang="zh-CN" altLang="en-US" sz="80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等线" panose="02010600030101010101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-243522" y="1263650"/>
            <a:ext cx="9799320" cy="122745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28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THANK YOU</a:t>
            </a:r>
            <a:endParaRPr lang="en-US" altLang="zh-CN" sz="28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-243205" y="3643630"/>
            <a:ext cx="9799320" cy="78994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amet,Consecteture.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amet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692525" y="4902835"/>
            <a:ext cx="1958975" cy="483235"/>
          </a:xfrm>
          <a:prstGeom prst="roundRect">
            <a:avLst>
              <a:gd name="adj" fmla="val 30861"/>
            </a:avLst>
          </a:prstGeom>
          <a:solidFill>
            <a:srgbClr val="D86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66820" y="4929505"/>
            <a:ext cx="183832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 b="1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主讲人：笑 笑</a:t>
            </a:r>
            <a:endParaRPr lang="zh-CN" altLang="en-US" sz="2000" b="1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243965" y="884555"/>
            <a:ext cx="9799320" cy="1002030"/>
          </a:xfrm>
        </p:spPr>
        <p:txBody>
          <a:bodyPr>
            <a:noAutofit/>
          </a:bodyPr>
          <a:p>
            <a:r>
              <a:rPr lang="zh-CN" altLang="zh-CN" sz="5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目</a:t>
            </a:r>
            <a:r>
              <a:rPr lang="zh-CN" altLang="zh-CN" sz="5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  <a:sym typeface="+mn-ea"/>
              </a:rPr>
              <a:t>   </a:t>
            </a:r>
            <a:r>
              <a:rPr lang="zh-CN" altLang="zh-CN" sz="5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录</a:t>
            </a:r>
            <a:endParaRPr lang="zh-CN" altLang="zh-CN" sz="5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05020" y="1825625"/>
            <a:ext cx="29819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sz="24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C O N T E N T S</a:t>
            </a:r>
            <a:endParaRPr lang="en-US" altLang="en-US" sz="24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2317115" y="2931160"/>
            <a:ext cx="3380740" cy="70548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sz="32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女神节节日介绍</a:t>
            </a:r>
            <a:endParaRPr sz="32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7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459355" y="3397885"/>
            <a:ext cx="38487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16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6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8" name="标题 1"/>
          <p:cNvSpPr>
            <a:spLocks noGrp="1"/>
          </p:cNvSpPr>
          <p:nvPr/>
        </p:nvSpPr>
        <p:spPr>
          <a:xfrm>
            <a:off x="7662545" y="2976880"/>
            <a:ext cx="3380740" cy="70548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sz="32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女神节发展背景</a:t>
            </a:r>
            <a:endParaRPr lang="en-US" altLang="zh-CN" sz="32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9" name="标题 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7804785" y="3444240"/>
            <a:ext cx="38487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16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6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18605" y="2967355"/>
            <a:ext cx="15328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54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02</a:t>
            </a:r>
            <a:endParaRPr lang="en-US" altLang="zh-CN" sz="54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1" name="标题 1"/>
          <p:cNvSpPr>
            <a:spLocks noGrp="1"/>
          </p:cNvSpPr>
          <p:nvPr/>
        </p:nvSpPr>
        <p:spPr>
          <a:xfrm>
            <a:off x="2336165" y="4271645"/>
            <a:ext cx="3380740" cy="70548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sz="32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女神节节日习俗</a:t>
            </a:r>
            <a:endParaRPr lang="en-US" altLang="zh-CN" sz="32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12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459038" y="4778375"/>
            <a:ext cx="38487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16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6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17625" y="4271645"/>
            <a:ext cx="15328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54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03</a:t>
            </a:r>
            <a:endParaRPr lang="en-US" altLang="zh-CN" sz="54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1" name="标题 1"/>
          <p:cNvSpPr>
            <a:spLocks noGrp="1"/>
          </p:cNvSpPr>
          <p:nvPr/>
        </p:nvSpPr>
        <p:spPr>
          <a:xfrm>
            <a:off x="7662545" y="4311015"/>
            <a:ext cx="3380740" cy="70548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sz="32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女神节社会意义</a:t>
            </a:r>
            <a:endParaRPr sz="32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42" name="标题 1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7833360" y="4792980"/>
            <a:ext cx="38487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16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6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618605" y="4287520"/>
            <a:ext cx="15328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54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04</a:t>
            </a:r>
            <a:endParaRPr lang="en-US" altLang="zh-CN" sz="54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17625" y="2907030"/>
            <a:ext cx="12007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54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01</a:t>
            </a:r>
            <a:endParaRPr lang="en-US" altLang="zh-CN" sz="54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670935" y="2089150"/>
            <a:ext cx="7211695" cy="1427480"/>
          </a:xfrm>
        </p:spPr>
        <p:txBody>
          <a:bodyPr>
            <a:normAutofit fontScale="90000"/>
          </a:bodyPr>
          <a:p>
            <a:r>
              <a:rPr lang="zh-CN" altLang="en-US" sz="80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等线" panose="02010600030101010101" charset="-122"/>
              </a:rPr>
              <a:t>女神节节日介绍</a:t>
            </a:r>
            <a:endParaRPr lang="zh-CN" altLang="en-US" sz="80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等线" panose="02010600030101010101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678430" y="3421380"/>
            <a:ext cx="9799320" cy="78994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amet,Consecteture.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amet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820535" y="4680585"/>
            <a:ext cx="1562735" cy="425450"/>
          </a:xfrm>
          <a:prstGeom prst="roundRect">
            <a:avLst>
              <a:gd name="adj" fmla="val 30861"/>
            </a:avLst>
          </a:prstGeom>
          <a:solidFill>
            <a:srgbClr val="D86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47535" y="4707255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 b="1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PART 01</a:t>
            </a:r>
            <a:endParaRPr lang="en-US" altLang="zh-CN" sz="2000" b="1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" name="标题 24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16438" y="565150"/>
            <a:ext cx="3159125" cy="619760"/>
          </a:xfrm>
        </p:spPr>
        <p:txBody>
          <a:bodyPr>
            <a:normAutofit fontScale="90000"/>
          </a:bodyPr>
          <a:p>
            <a:pPr algn="ctr"/>
            <a:r>
              <a:rPr lang="zh-CN" altLang="en-US" sz="32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女神节节日介绍</a:t>
            </a:r>
            <a:endParaRPr lang="zh-CN" altLang="en-US" sz="32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6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393565" y="1041400"/>
            <a:ext cx="3404870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18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8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560378" y="1567815"/>
            <a:ext cx="1071245" cy="0"/>
          </a:xfrm>
          <a:prstGeom prst="line">
            <a:avLst/>
          </a:prstGeom>
          <a:solidFill>
            <a:srgbClr val="D76475"/>
          </a:solidFill>
          <a:ln w="53975" cmpd="sng">
            <a:solidFill>
              <a:srgbClr val="D8667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310515" y="1988820"/>
            <a:ext cx="4224655" cy="2341245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650480" y="1988820"/>
            <a:ext cx="4224655" cy="2341245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0" name="标题 17"/>
          <p:cNvSpPr>
            <a:spLocks noGrp="1"/>
          </p:cNvSpPr>
          <p:nvPr/>
        </p:nvSpPr>
        <p:spPr>
          <a:xfrm>
            <a:off x="504190" y="2124075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3200" b="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3200" b="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04190" y="2829560"/>
            <a:ext cx="38373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amet,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Consecteture</a:t>
            </a:r>
            <a:r>
              <a:rPr lang="en-US" altLang="zh-CN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42" name="标题 17"/>
          <p:cNvSpPr>
            <a:spLocks noGrp="1"/>
          </p:cNvSpPr>
          <p:nvPr/>
        </p:nvSpPr>
        <p:spPr>
          <a:xfrm>
            <a:off x="8118475" y="2124075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3200" b="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3200" b="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118475" y="2829560"/>
            <a:ext cx="38373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amet,</a:t>
            </a:r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Consecteture</a:t>
            </a:r>
            <a:r>
              <a:rPr lang="en-US" altLang="zh-CN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96900" y="5035550"/>
            <a:ext cx="678815" cy="680085"/>
          </a:xfrm>
          <a:prstGeom prst="ellipse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5" name="标题 17"/>
          <p:cNvSpPr>
            <a:spLocks noGrp="1"/>
          </p:cNvSpPr>
          <p:nvPr/>
        </p:nvSpPr>
        <p:spPr>
          <a:xfrm>
            <a:off x="1275715" y="4639310"/>
            <a:ext cx="2439035" cy="70548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275715" y="5300980"/>
            <a:ext cx="29635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amet,Consecteture.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341495" y="5035550"/>
            <a:ext cx="678815" cy="680085"/>
          </a:xfrm>
          <a:prstGeom prst="ellipse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8" name="标题 17"/>
          <p:cNvSpPr>
            <a:spLocks noGrp="1"/>
          </p:cNvSpPr>
          <p:nvPr/>
        </p:nvSpPr>
        <p:spPr>
          <a:xfrm>
            <a:off x="5020310" y="4639310"/>
            <a:ext cx="2439035" cy="70548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020310" y="5300980"/>
            <a:ext cx="29635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amet,Consecteture.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983855" y="5035550"/>
            <a:ext cx="678815" cy="680085"/>
          </a:xfrm>
          <a:prstGeom prst="ellipse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51" name="标题 17"/>
          <p:cNvSpPr>
            <a:spLocks noGrp="1"/>
          </p:cNvSpPr>
          <p:nvPr/>
        </p:nvSpPr>
        <p:spPr>
          <a:xfrm>
            <a:off x="8662670" y="4639310"/>
            <a:ext cx="2439035" cy="70548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662670" y="5300980"/>
            <a:ext cx="29635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amet,Consecteture.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pic>
        <p:nvPicPr>
          <p:cNvPr id="53" name="图片 52" descr="办公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4060" y="5142865"/>
            <a:ext cx="404495" cy="404495"/>
          </a:xfrm>
          <a:prstGeom prst="rect">
            <a:avLst/>
          </a:prstGeom>
        </p:spPr>
      </p:pic>
      <p:pic>
        <p:nvPicPr>
          <p:cNvPr id="54" name="图片 53" descr="公文包 办公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74845" y="5135245"/>
            <a:ext cx="412115" cy="412115"/>
          </a:xfrm>
          <a:prstGeom prst="rect">
            <a:avLst/>
          </a:prstGeom>
        </p:spPr>
      </p:pic>
      <p:pic>
        <p:nvPicPr>
          <p:cNvPr id="59" name="图片 58" descr="快速编排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24825" y="5180965"/>
            <a:ext cx="396875" cy="396875"/>
          </a:xfrm>
          <a:prstGeom prst="rect">
            <a:avLst/>
          </a:prstGeom>
        </p:spPr>
      </p:pic>
      <p:pic>
        <p:nvPicPr>
          <p:cNvPr id="60" name="图片 59" descr="roses-2205011_1920"/>
          <p:cNvPicPr>
            <a:picLocks noChangeAspect="1"/>
          </p:cNvPicPr>
          <p:nvPr/>
        </p:nvPicPr>
        <p:blipFill>
          <a:blip r:embed="rId10"/>
          <a:srcRect l="23789" b="24143"/>
          <a:stretch>
            <a:fillRect/>
          </a:stretch>
        </p:blipFill>
        <p:spPr>
          <a:xfrm>
            <a:off x="4022725" y="1988820"/>
            <a:ext cx="3775710" cy="23406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" name="标题 24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16438" y="565150"/>
            <a:ext cx="3159125" cy="619760"/>
          </a:xfrm>
        </p:spPr>
        <p:txBody>
          <a:bodyPr>
            <a:normAutofit fontScale="90000"/>
          </a:bodyPr>
          <a:p>
            <a:pPr algn="ctr"/>
            <a:r>
              <a:rPr lang="zh-CN" altLang="en-US" sz="32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女神节节日介绍</a:t>
            </a:r>
            <a:endParaRPr lang="zh-CN" altLang="en-US" sz="32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6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393565" y="1041400"/>
            <a:ext cx="3404870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18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8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560378" y="1567815"/>
            <a:ext cx="1071245" cy="0"/>
          </a:xfrm>
          <a:prstGeom prst="line">
            <a:avLst/>
          </a:prstGeom>
          <a:solidFill>
            <a:srgbClr val="D76475"/>
          </a:solidFill>
          <a:ln w="53975" cmpd="sng">
            <a:solidFill>
              <a:srgbClr val="D8667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6443980" y="2841625"/>
            <a:ext cx="1538605" cy="1538605"/>
          </a:xfrm>
          <a:prstGeom prst="ellipse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361180" y="3136265"/>
            <a:ext cx="949960" cy="949960"/>
          </a:xfrm>
          <a:prstGeom prst="ellipse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26795" y="2151380"/>
            <a:ext cx="39287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amet,Consecteture</a:t>
            </a:r>
            <a:r>
              <a:rPr lang="en-US" altLang="zh-CN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7" name="标题 17"/>
          <p:cNvSpPr>
            <a:spLocks noGrp="1"/>
          </p:cNvSpPr>
          <p:nvPr/>
        </p:nvSpPr>
        <p:spPr>
          <a:xfrm>
            <a:off x="808355" y="3716020"/>
            <a:ext cx="2665730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8355" y="4421505"/>
            <a:ext cx="39287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amet,Consecteture</a:t>
            </a:r>
            <a:r>
              <a:rPr lang="en-US" altLang="zh-CN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9" name="标题 17"/>
          <p:cNvSpPr>
            <a:spLocks noGrp="1"/>
          </p:cNvSpPr>
          <p:nvPr/>
        </p:nvSpPr>
        <p:spPr>
          <a:xfrm>
            <a:off x="8145780" y="2136140"/>
            <a:ext cx="2665730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145780" y="2841625"/>
            <a:ext cx="359346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amet,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Consecteture</a:t>
            </a:r>
            <a:r>
              <a:rPr lang="en-US" altLang="zh-CN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11" name="标题 17"/>
          <p:cNvSpPr>
            <a:spLocks noGrp="1"/>
          </p:cNvSpPr>
          <p:nvPr/>
        </p:nvSpPr>
        <p:spPr>
          <a:xfrm>
            <a:off x="6882765" y="4421505"/>
            <a:ext cx="2665730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82765" y="5126990"/>
            <a:ext cx="39287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</a:t>
            </a:r>
            <a:endParaRPr lang="zh-CN" altLang="en-US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amet,Consecteture</a:t>
            </a:r>
            <a:r>
              <a:rPr lang="en-US" altLang="zh-CN" sz="20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 sz="20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3" name="标题 17"/>
          <p:cNvSpPr>
            <a:spLocks noGrp="1"/>
          </p:cNvSpPr>
          <p:nvPr/>
        </p:nvSpPr>
        <p:spPr>
          <a:xfrm>
            <a:off x="1026795" y="1445895"/>
            <a:ext cx="2665730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4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24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pic>
        <p:nvPicPr>
          <p:cNvPr id="6" name="图片 5" descr="roses-2205011_1920"/>
          <p:cNvPicPr>
            <a:picLocks noChangeAspect="1"/>
          </p:cNvPicPr>
          <p:nvPr/>
        </p:nvPicPr>
        <p:blipFill>
          <a:blip r:embed="rId4"/>
          <a:srcRect l="23789" r="29787" b="29309"/>
          <a:stretch>
            <a:fillRect/>
          </a:stretch>
        </p:blipFill>
        <p:spPr>
          <a:xfrm>
            <a:off x="5469255" y="2411095"/>
            <a:ext cx="937260" cy="889635"/>
          </a:xfrm>
          <a:prstGeom prst="ellipse">
            <a:avLst/>
          </a:prstGeom>
          <a:ln w="76200" cmpd="sng">
            <a:solidFill>
              <a:srgbClr val="D86679"/>
            </a:solidFill>
            <a:prstDash val="solid"/>
          </a:ln>
        </p:spPr>
      </p:pic>
      <p:pic>
        <p:nvPicPr>
          <p:cNvPr id="12" name="图片 11" descr="roses-2205011_1920"/>
          <p:cNvPicPr>
            <a:picLocks noChangeAspect="1"/>
          </p:cNvPicPr>
          <p:nvPr/>
        </p:nvPicPr>
        <p:blipFill>
          <a:blip r:embed="rId4"/>
          <a:srcRect l="23789" r="29787" b="29309"/>
          <a:stretch>
            <a:fillRect/>
          </a:stretch>
        </p:blipFill>
        <p:spPr>
          <a:xfrm>
            <a:off x="5121275" y="3951605"/>
            <a:ext cx="1564005" cy="1484630"/>
          </a:xfrm>
          <a:prstGeom prst="ellipse">
            <a:avLst/>
          </a:prstGeom>
          <a:ln w="76200" cmpd="sng">
            <a:solidFill>
              <a:srgbClr val="D86679"/>
            </a:solidFill>
            <a:prstDash val="solid"/>
          </a:ln>
        </p:spPr>
      </p:pic>
      <p:pic>
        <p:nvPicPr>
          <p:cNvPr id="14" name="图片 13" descr="办公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57395" y="3333115"/>
            <a:ext cx="556895" cy="556895"/>
          </a:xfrm>
          <a:prstGeom prst="rect">
            <a:avLst/>
          </a:prstGeom>
        </p:spPr>
      </p:pic>
      <p:pic>
        <p:nvPicPr>
          <p:cNvPr id="15" name="图片 14" descr="公文包 办公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85280" y="2980055"/>
            <a:ext cx="1106170" cy="11061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670935" y="2089150"/>
            <a:ext cx="7211695" cy="1427480"/>
          </a:xfrm>
        </p:spPr>
        <p:txBody>
          <a:bodyPr>
            <a:normAutofit fontScale="90000"/>
          </a:bodyPr>
          <a:p>
            <a:r>
              <a:rPr lang="zh-CN" altLang="en-US" sz="80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等线" panose="02010600030101010101" charset="-122"/>
              </a:rPr>
              <a:t>女神节发展背景</a:t>
            </a:r>
            <a:endParaRPr lang="zh-CN" altLang="en-US" sz="80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等线" panose="02010600030101010101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678430" y="3421380"/>
            <a:ext cx="9799320" cy="78994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amet,Consecteture.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amet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820535" y="4680585"/>
            <a:ext cx="1562735" cy="425450"/>
          </a:xfrm>
          <a:prstGeom prst="roundRect">
            <a:avLst>
              <a:gd name="adj" fmla="val 30861"/>
            </a:avLst>
          </a:prstGeom>
          <a:solidFill>
            <a:srgbClr val="D86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47535" y="4707255"/>
            <a:ext cx="13766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 b="1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PART 02</a:t>
            </a:r>
            <a:endParaRPr lang="en-US" altLang="zh-CN" sz="2000" b="1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" name="标题 24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16438" y="565150"/>
            <a:ext cx="3159125" cy="619760"/>
          </a:xfrm>
        </p:spPr>
        <p:txBody>
          <a:bodyPr>
            <a:normAutofit fontScale="90000"/>
          </a:bodyPr>
          <a:p>
            <a:pPr algn="ctr"/>
            <a:r>
              <a:rPr lang="zh-CN" altLang="en-US" sz="32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女神节发展背景</a:t>
            </a:r>
            <a:endParaRPr lang="zh-CN" altLang="en-US" sz="32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6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393565" y="1041400"/>
            <a:ext cx="3404870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18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8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560378" y="1567815"/>
            <a:ext cx="1071245" cy="0"/>
          </a:xfrm>
          <a:prstGeom prst="line">
            <a:avLst/>
          </a:prstGeom>
          <a:solidFill>
            <a:srgbClr val="D76475"/>
          </a:solidFill>
          <a:ln w="53975" cmpd="sng">
            <a:solidFill>
              <a:srgbClr val="D8667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76250" y="3363595"/>
            <a:ext cx="11236960" cy="1061720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2" name="标题 17"/>
          <p:cNvSpPr>
            <a:spLocks noGrp="1"/>
          </p:cNvSpPr>
          <p:nvPr/>
        </p:nvSpPr>
        <p:spPr>
          <a:xfrm>
            <a:off x="676910" y="4357370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32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32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76910" y="5081270"/>
            <a:ext cx="32943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amet,Consecteture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34" name="标题 17"/>
          <p:cNvSpPr>
            <a:spLocks noGrp="1"/>
          </p:cNvSpPr>
          <p:nvPr/>
        </p:nvSpPr>
        <p:spPr>
          <a:xfrm>
            <a:off x="4393565" y="4357370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32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32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393565" y="5081270"/>
            <a:ext cx="32943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amet,Consecteture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36" name="标题 17"/>
          <p:cNvSpPr>
            <a:spLocks noGrp="1"/>
          </p:cNvSpPr>
          <p:nvPr/>
        </p:nvSpPr>
        <p:spPr>
          <a:xfrm>
            <a:off x="8107680" y="4375785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32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点击添加标题</a:t>
            </a:r>
            <a:endParaRPr lang="zh-CN" altLang="en-US" sz="32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107680" y="5099685"/>
            <a:ext cx="32943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amet,Consecteture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pic>
        <p:nvPicPr>
          <p:cNvPr id="38" name="图片 37" descr="roses-2205011_19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155" y="2233295"/>
            <a:ext cx="3184525" cy="1983105"/>
          </a:xfrm>
          <a:prstGeom prst="rect">
            <a:avLst/>
          </a:prstGeom>
        </p:spPr>
      </p:pic>
      <p:pic>
        <p:nvPicPr>
          <p:cNvPr id="39" name="图片 38" descr="roses-2205011_1920"/>
          <p:cNvPicPr>
            <a:picLocks noChangeAspect="1"/>
          </p:cNvPicPr>
          <p:nvPr/>
        </p:nvPicPr>
        <p:blipFill>
          <a:blip r:embed="rId4"/>
          <a:srcRect l="23789" b="24143"/>
          <a:stretch>
            <a:fillRect/>
          </a:stretch>
        </p:blipFill>
        <p:spPr>
          <a:xfrm>
            <a:off x="4433570" y="2233295"/>
            <a:ext cx="3199130" cy="1983105"/>
          </a:xfrm>
          <a:prstGeom prst="rect">
            <a:avLst/>
          </a:prstGeom>
        </p:spPr>
      </p:pic>
      <p:pic>
        <p:nvPicPr>
          <p:cNvPr id="40" name="图片 39" descr="roses-2205011_1920"/>
          <p:cNvPicPr>
            <a:picLocks noChangeAspect="1"/>
          </p:cNvPicPr>
          <p:nvPr/>
        </p:nvPicPr>
        <p:blipFill>
          <a:blip r:embed="rId4"/>
          <a:srcRect r="30110" b="31348"/>
          <a:stretch>
            <a:fillRect/>
          </a:stretch>
        </p:blipFill>
        <p:spPr>
          <a:xfrm>
            <a:off x="8107680" y="2233295"/>
            <a:ext cx="3241675" cy="19831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" name="标题 24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16438" y="565150"/>
            <a:ext cx="3159125" cy="619760"/>
          </a:xfrm>
        </p:spPr>
        <p:txBody>
          <a:bodyPr>
            <a:normAutofit fontScale="90000"/>
          </a:bodyPr>
          <a:p>
            <a:pPr algn="ctr"/>
            <a:r>
              <a:rPr lang="zh-CN" altLang="en-US" sz="320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女神节发展背景</a:t>
            </a:r>
            <a:endParaRPr lang="zh-CN" altLang="en-US" sz="320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6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393565" y="1041400"/>
            <a:ext cx="3404870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18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18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560378" y="1567815"/>
            <a:ext cx="1071245" cy="0"/>
          </a:xfrm>
          <a:prstGeom prst="line">
            <a:avLst/>
          </a:prstGeom>
          <a:solidFill>
            <a:srgbClr val="D76475"/>
          </a:solidFill>
          <a:ln w="53975" cmpd="sng">
            <a:solidFill>
              <a:srgbClr val="D8667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520565" y="2663190"/>
            <a:ext cx="1430020" cy="1296670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21400" y="2663190"/>
            <a:ext cx="1430020" cy="1296670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568190" y="4108450"/>
            <a:ext cx="1430020" cy="1296670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122035" y="4108450"/>
            <a:ext cx="1430020" cy="1296670"/>
          </a:xfrm>
          <a:prstGeom prst="rect">
            <a:avLst/>
          </a:prstGeom>
          <a:solidFill>
            <a:srgbClr val="D7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标题 17"/>
          <p:cNvSpPr>
            <a:spLocks noGrp="1"/>
          </p:cNvSpPr>
          <p:nvPr/>
        </p:nvSpPr>
        <p:spPr>
          <a:xfrm>
            <a:off x="7782560" y="1941830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3200" b="0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点击添加标题</a:t>
            </a:r>
            <a:endParaRPr lang="zh-CN" altLang="en-US" sz="3200" b="0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782560" y="2665730"/>
            <a:ext cx="32943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</a:rPr>
              <a:t>Consecteture.</a:t>
            </a: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Lorem ipsum </a:t>
            </a:r>
            <a:endParaRPr lang="zh-CN" altLang="en-US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dolor sit amet,Consecteture</a:t>
            </a:r>
            <a:r>
              <a:rPr lang="en-US" altLang="zh-CN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  <a:sym typeface="+mn-ea"/>
            </a:endParaRPr>
          </a:p>
        </p:txBody>
      </p:sp>
      <p:sp>
        <p:nvSpPr>
          <p:cNvPr id="2" name="标题 17"/>
          <p:cNvSpPr>
            <a:spLocks noGrp="1"/>
          </p:cNvSpPr>
          <p:nvPr/>
        </p:nvSpPr>
        <p:spPr>
          <a:xfrm>
            <a:off x="7798435" y="4118610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3200" b="0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点击添加标题</a:t>
            </a:r>
            <a:endParaRPr lang="zh-CN" altLang="en-US" sz="3200" b="0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98435" y="4842510"/>
            <a:ext cx="32943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</a:rPr>
              <a:t>Consecteture.</a:t>
            </a: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Lorem ipsum </a:t>
            </a:r>
            <a:endParaRPr lang="zh-CN" altLang="en-US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dolor sit amet,Consecteture</a:t>
            </a:r>
            <a:r>
              <a:rPr lang="en-US" altLang="zh-CN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  <a:sym typeface="+mn-ea"/>
            </a:endParaRPr>
          </a:p>
        </p:txBody>
      </p:sp>
      <p:sp>
        <p:nvSpPr>
          <p:cNvPr id="4" name="标题 17"/>
          <p:cNvSpPr>
            <a:spLocks noGrp="1"/>
          </p:cNvSpPr>
          <p:nvPr/>
        </p:nvSpPr>
        <p:spPr>
          <a:xfrm>
            <a:off x="2096770" y="1957705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r"/>
            <a:r>
              <a:rPr lang="zh-CN" altLang="en-US" sz="3200" b="0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点击添加标题</a:t>
            </a:r>
            <a:endParaRPr lang="zh-CN" altLang="en-US" sz="3200" b="0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25195" y="2663190"/>
            <a:ext cx="32943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</a:endParaRPr>
          </a:p>
          <a:p>
            <a:pPr algn="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</a:rPr>
              <a:t>Consecteture.</a:t>
            </a: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Lorem ipsum </a:t>
            </a:r>
            <a:endParaRPr lang="zh-CN" altLang="en-US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  <a:sym typeface="+mn-ea"/>
            </a:endParaRPr>
          </a:p>
          <a:p>
            <a:pPr algn="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dolor sit amet,Consecteture</a:t>
            </a:r>
            <a:r>
              <a:rPr lang="en-US" altLang="zh-CN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  <a:sym typeface="+mn-ea"/>
            </a:endParaRPr>
          </a:p>
        </p:txBody>
      </p:sp>
      <p:sp>
        <p:nvSpPr>
          <p:cNvPr id="29" name="标题 17"/>
          <p:cNvSpPr>
            <a:spLocks noGrp="1"/>
          </p:cNvSpPr>
          <p:nvPr/>
        </p:nvSpPr>
        <p:spPr>
          <a:xfrm>
            <a:off x="2096770" y="4118610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r"/>
            <a:r>
              <a:rPr lang="zh-CN" altLang="en-US" sz="3200" b="0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点击添加标题</a:t>
            </a:r>
            <a:endParaRPr lang="zh-CN" altLang="en-US" sz="3200" b="0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25195" y="4824095"/>
            <a:ext cx="32943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</a:rPr>
              <a:t>Lorem ipsum dolor sit amet,</a:t>
            </a:r>
            <a:endParaRPr lang="zh-CN" altLang="en-US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</a:endParaRPr>
          </a:p>
          <a:p>
            <a:pPr algn="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</a:rPr>
              <a:t>Consecteture.</a:t>
            </a: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Lorem ipsum </a:t>
            </a:r>
            <a:endParaRPr lang="zh-CN" altLang="en-US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  <a:sym typeface="+mn-ea"/>
            </a:endParaRPr>
          </a:p>
          <a:p>
            <a:pPr algn="r">
              <a:lnSpc>
                <a:spcPct val="100000"/>
              </a:lnSpc>
            </a:pPr>
            <a:r>
              <a:rPr lang="zh-CN" altLang="en-US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dolor sit amet,Consecteture</a:t>
            </a:r>
            <a:r>
              <a:rPr lang="en-US" altLang="zh-CN">
                <a:solidFill>
                  <a:srgbClr val="D86679"/>
                </a:solidFill>
                <a:latin typeface="方正粗黑宋简体" panose="02000000000000000000" charset="-122"/>
                <a:ea typeface="方正粗黑宋简体" panose="02000000000000000000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方正粗黑宋简体" panose="02000000000000000000" charset="-122"/>
              <a:ea typeface="方正粗黑宋简体" panose="02000000000000000000" charset="-122"/>
              <a:cs typeface="+mn-lt"/>
              <a:sym typeface="+mn-ea"/>
            </a:endParaRPr>
          </a:p>
        </p:txBody>
      </p:sp>
      <p:pic>
        <p:nvPicPr>
          <p:cNvPr id="55" name="图片 54" descr="办公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30750" y="2792730"/>
            <a:ext cx="1037590" cy="1037590"/>
          </a:xfrm>
          <a:prstGeom prst="rect">
            <a:avLst/>
          </a:prstGeom>
        </p:spPr>
      </p:pic>
      <p:pic>
        <p:nvPicPr>
          <p:cNvPr id="56" name="图片 55" descr="公文包 办公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65980" y="4173220"/>
            <a:ext cx="1166495" cy="1166495"/>
          </a:xfrm>
          <a:prstGeom prst="rect">
            <a:avLst/>
          </a:prstGeom>
        </p:spPr>
      </p:pic>
      <p:pic>
        <p:nvPicPr>
          <p:cNvPr id="57" name="图片 56" descr="快速编排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50635" y="4256405"/>
            <a:ext cx="1000760" cy="1000760"/>
          </a:xfrm>
          <a:prstGeom prst="rect">
            <a:avLst/>
          </a:prstGeom>
        </p:spPr>
      </p:pic>
      <p:pic>
        <p:nvPicPr>
          <p:cNvPr id="58" name="图片 57" descr="13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471920" y="2886710"/>
            <a:ext cx="728345" cy="84899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670935" y="2089150"/>
            <a:ext cx="7211695" cy="1427480"/>
          </a:xfrm>
        </p:spPr>
        <p:txBody>
          <a:bodyPr>
            <a:normAutofit fontScale="90000"/>
          </a:bodyPr>
          <a:p>
            <a:r>
              <a:rPr lang="zh-CN" altLang="en-US" sz="8000" b="0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等线" panose="02010600030101010101" charset="-122"/>
              </a:rPr>
              <a:t>女神节节日习俗</a:t>
            </a:r>
            <a:endParaRPr lang="zh-CN" altLang="en-US" sz="8000" b="0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等线" panose="02010600030101010101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678430" y="3421380"/>
            <a:ext cx="9799320" cy="78994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amet,Consecteture.</a:t>
            </a:r>
            <a:endParaRPr lang="zh-CN" altLang="en-US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>
              <a:lnSpc>
                <a:spcPct val="80000"/>
              </a:lnSpc>
            </a:pPr>
            <a:r>
              <a:rPr lang="zh-CN" altLang="en-US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amet</a:t>
            </a:r>
            <a:r>
              <a:rPr lang="en-US" altLang="zh-CN">
                <a:solidFill>
                  <a:srgbClr val="D86679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>
              <a:solidFill>
                <a:srgbClr val="D86679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820535" y="4680585"/>
            <a:ext cx="1562735" cy="425450"/>
          </a:xfrm>
          <a:prstGeom prst="roundRect">
            <a:avLst>
              <a:gd name="adj" fmla="val 30861"/>
            </a:avLst>
          </a:prstGeom>
          <a:solidFill>
            <a:srgbClr val="D86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47535" y="4707255"/>
            <a:ext cx="138557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 b="1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PART 03</a:t>
            </a:r>
            <a:endParaRPr lang="en-US" altLang="zh-CN" sz="2000" b="1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3291</Words>
  <Application>WPS 演示</Application>
  <PresentationFormat>宽屏</PresentationFormat>
  <Paragraphs>311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Wingdings</vt:lpstr>
      <vt:lpstr>站酷快乐体2016修订版</vt:lpstr>
      <vt:lpstr>等线</vt:lpstr>
      <vt:lpstr>楷体</vt:lpstr>
      <vt:lpstr>方正粗黑宋简体</vt:lpstr>
      <vt:lpstr>Arial Unicode MS</vt:lpstr>
      <vt:lpstr>Calibri</vt:lpstr>
      <vt:lpstr>Office 主题​​</vt:lpstr>
      <vt:lpstr>相约女神节</vt:lpstr>
      <vt:lpstr>目   录</vt:lpstr>
      <vt:lpstr>女神节节日介绍</vt:lpstr>
      <vt:lpstr>女神节节日介绍</vt:lpstr>
      <vt:lpstr>女神节节日介绍</vt:lpstr>
      <vt:lpstr>女神节发展背景</vt:lpstr>
      <vt:lpstr>女神节发展背景</vt:lpstr>
      <vt:lpstr>女神节发展背景</vt:lpstr>
      <vt:lpstr>女神节节日习俗</vt:lpstr>
      <vt:lpstr>女神节节日习俗</vt:lpstr>
      <vt:lpstr>女神节节日习俗</vt:lpstr>
      <vt:lpstr>女神节社会意义</vt:lpstr>
      <vt:lpstr>女神节社会意义</vt:lpstr>
      <vt:lpstr>女神节社会意义</vt:lpstr>
      <vt:lpstr>感谢聆听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七七</cp:lastModifiedBy>
  <cp:revision>179</cp:revision>
  <dcterms:created xsi:type="dcterms:W3CDTF">2019-06-19T02:08:00Z</dcterms:created>
  <dcterms:modified xsi:type="dcterms:W3CDTF">2021-02-28T15:38:02Z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SaveFontToCloudKey">
    <vt:lpwstr>274155181_btnclosed</vt:lpwstr>
  </property>
  <property fmtid="{D5CDD505-2E9C-101B-9397-08002B2CF9AE}" pid="4" name="KSOTemplateUUID">
    <vt:lpwstr>v1.0_mb_IYTRIlxMXuI6uCvcl6rQ9A==</vt:lpwstr>
  </property>
</Properties>
</file>