
<file path=[Content_Types].xml><?xml version="1.0" encoding="utf-8"?>
<Types xmlns="http://schemas.openxmlformats.org/package/2006/content-types">
  <Default Extension="jpeg" ContentType="image/jpeg"/>
  <Default Extension="JPG" ContentType="image/.jpg"/>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57" r:id="rId5"/>
    <p:sldId id="259" r:id="rId6"/>
    <p:sldId id="265" r:id="rId7"/>
    <p:sldId id="306" r:id="rId8"/>
    <p:sldId id="330" r:id="rId9"/>
    <p:sldId id="332" r:id="rId10"/>
    <p:sldId id="329" r:id="rId11"/>
    <p:sldId id="302" r:id="rId12"/>
    <p:sldId id="331" r:id="rId13"/>
    <p:sldId id="309" r:id="rId14"/>
    <p:sldId id="310" r:id="rId15"/>
    <p:sldId id="333" r:id="rId16"/>
    <p:sldId id="311" r:id="rId17"/>
    <p:sldId id="303" r:id="rId18"/>
    <p:sldId id="313" r:id="rId19"/>
    <p:sldId id="312" r:id="rId20"/>
    <p:sldId id="288" r:id="rId21"/>
    <p:sldId id="314" r:id="rId22"/>
    <p:sldId id="334" r:id="rId23"/>
    <p:sldId id="304" r:id="rId24"/>
    <p:sldId id="317" r:id="rId25"/>
    <p:sldId id="335" r:id="rId26"/>
    <p:sldId id="316" r:id="rId27"/>
    <p:sldId id="315" r:id="rId28"/>
    <p:sldId id="297" r:id="rId29"/>
    <p:sldId id="30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2F9"/>
    <a:srgbClr val="677180"/>
    <a:srgbClr val="7F91A9"/>
    <a:srgbClr val="D2DDEA"/>
    <a:srgbClr val="F7F7F7"/>
    <a:srgbClr val="F9FFFF"/>
    <a:srgbClr val="F6FFFF"/>
    <a:srgbClr val="EBECEE"/>
    <a:srgbClr val="FFFFFF"/>
    <a:srgbClr val="216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66" autoAdjust="0"/>
    <p:restoredTop sz="96314" autoAdjust="0"/>
  </p:normalViewPr>
  <p:slideViewPr>
    <p:cSldViewPr snapToGrid="0">
      <p:cViewPr varScale="1">
        <p:scale>
          <a:sx n="108" d="100"/>
          <a:sy n="108" d="100"/>
        </p:scale>
        <p:origin x="636" y="114"/>
      </p:cViewPr>
      <p:guideLst/>
    </p:cSldViewPr>
  </p:slideViewPr>
  <p:notesTextViewPr>
    <p:cViewPr>
      <p:scale>
        <a:sx n="1" d="1"/>
        <a:sy n="1" d="1"/>
      </p:scale>
      <p:origin x="0" y="0"/>
    </p:cViewPr>
  </p:notesTextViewPr>
  <p:sorterViewPr>
    <p:cViewPr>
      <p:scale>
        <a:sx n="100" d="100"/>
        <a:sy n="100" d="100"/>
      </p:scale>
      <p:origin x="0" y="-914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7BAE8B-4FAB-4EFD-900B-80C64AEAC86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8F1003-E9E9-434B-931E-C9B4E45B2208}"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D8F1003-E9E9-434B-931E-C9B4E45B220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p:cNvSpPr/>
          <p:nvPr userDrawn="1"/>
        </p:nvSpPr>
        <p:spPr>
          <a:xfrm flipH="1">
            <a:off x="-1" y="-1"/>
            <a:ext cx="12192000" cy="6858001"/>
          </a:xfrm>
          <a:prstGeom prst="rect">
            <a:avLst/>
          </a:prstGeom>
          <a:blipFill dpi="0" rotWithShape="1">
            <a:blip r:embed="rId2" cstate="print">
              <a:extLst>
                <a:ext uri="{28A0092B-C50C-407E-A947-70E740481C1C}">
                  <a14:useLocalDpi xmlns:a14="http://schemas.microsoft.com/office/drawing/2010/main" val="0"/>
                </a:ext>
              </a:extLst>
            </a:blip>
            <a:srcRect/>
            <a:stretch>
              <a:fillRect r="-6310" b="-631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EBECE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EF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1"/>
          <p:cNvSpPr/>
          <p:nvPr userDrawn="1">
            <p:custDataLst>
              <p:tags r:id="rId2"/>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 name="PA-任意多边形 849"/>
          <p:cNvSpPr>
            <a:spLocks noEditPoints="1"/>
          </p:cNvSpPr>
          <p:nvPr userDrawn="1">
            <p:custDataLst>
              <p:tags r:id="rId3"/>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Rectangle 23"/>
          <p:cNvSpPr/>
          <p:nvPr userDrawn="1"/>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ONE</a:t>
            </a:r>
            <a:endParaRPr lang="en-US" sz="1100" spc="300" noProof="1">
              <a:solidFill>
                <a:schemeClr val="accent1">
                  <a:lumMod val="50000"/>
                </a:schemeClr>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rgbClr val="EBECE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EF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1"/>
          <p:cNvSpPr/>
          <p:nvPr userDrawn="1">
            <p:custDataLst>
              <p:tags r:id="rId2"/>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 name="PA-任意多边形 849"/>
          <p:cNvSpPr>
            <a:spLocks noEditPoints="1"/>
          </p:cNvSpPr>
          <p:nvPr userDrawn="1">
            <p:custDataLst>
              <p:tags r:id="rId3"/>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Rectangle 23"/>
          <p:cNvSpPr/>
          <p:nvPr userDrawn="1"/>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TWO</a:t>
            </a:r>
            <a:endParaRPr lang="en-US" sz="1100" spc="300" noProof="1">
              <a:solidFill>
                <a:schemeClr val="accent1">
                  <a:lumMod val="50000"/>
                </a:schemeClr>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EBECE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EF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1"/>
          <p:cNvSpPr/>
          <p:nvPr userDrawn="1">
            <p:custDataLst>
              <p:tags r:id="rId2"/>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 name="PA-任意多边形 849"/>
          <p:cNvSpPr>
            <a:spLocks noEditPoints="1"/>
          </p:cNvSpPr>
          <p:nvPr userDrawn="1">
            <p:custDataLst>
              <p:tags r:id="rId3"/>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Rectangle 23"/>
          <p:cNvSpPr/>
          <p:nvPr userDrawn="1"/>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THREE</a:t>
            </a:r>
            <a:endParaRPr lang="en-US" sz="1100" spc="300" noProof="1">
              <a:solidFill>
                <a:schemeClr val="accent1">
                  <a:lumMod val="50000"/>
                </a:schemeClr>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EBECE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rgbClr val="EEF2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PA-1"/>
          <p:cNvSpPr/>
          <p:nvPr userDrawn="1">
            <p:custDataLst>
              <p:tags r:id="rId2"/>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 name="PA-任意多边形 849"/>
          <p:cNvSpPr>
            <a:spLocks noEditPoints="1"/>
          </p:cNvSpPr>
          <p:nvPr userDrawn="1">
            <p:custDataLst>
              <p:tags r:id="rId3"/>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Rectangle 23"/>
          <p:cNvSpPr/>
          <p:nvPr userDrawn="1"/>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FOUR</a:t>
            </a:r>
            <a:endParaRPr lang="en-US" sz="1100" spc="300" noProof="1">
              <a:solidFill>
                <a:schemeClr val="accent1">
                  <a:lumMod val="50000"/>
                </a:schemeClr>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栏内容">
    <p:bg>
      <p:bgPr>
        <a:solidFill>
          <a:srgbClr val="F7F7F7"/>
        </a:solidFill>
        <a:effectLst/>
      </p:bgPr>
    </p:bg>
    <p:spTree>
      <p:nvGrpSpPr>
        <p:cNvPr id="1" name=""/>
        <p:cNvGrpSpPr/>
        <p:nvPr/>
      </p:nvGrpSpPr>
      <p:grpSpPr>
        <a:xfrm>
          <a:off x="0" y="0"/>
          <a:ext cx="0" cy="0"/>
          <a:chOff x="0" y="0"/>
          <a:chExt cx="0" cy="0"/>
        </a:xfrm>
      </p:grpSpPr>
      <p:sp>
        <p:nvSpPr>
          <p:cNvPr id="2" name="矩形 1"/>
          <p:cNvSpPr/>
          <p:nvPr userDrawn="1"/>
        </p:nvSpPr>
        <p:spPr>
          <a:xfrm flipH="1">
            <a:off x="-1" y="-1"/>
            <a:ext cx="12192000" cy="6858001"/>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F10799-4E6F-43F0-8A32-06804255258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EA5F7A-F966-49F3-A81E-55F42EAB716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3.xml"/><Relationship Id="rId8" Type="http://schemas.openxmlformats.org/officeDocument/2006/relationships/image" Target="../media/image12.jpeg"/><Relationship Id="rId7" Type="http://schemas.openxmlformats.org/officeDocument/2006/relationships/tags" Target="../tags/tag162.xml"/><Relationship Id="rId6" Type="http://schemas.openxmlformats.org/officeDocument/2006/relationships/image" Target="../media/image11.png"/><Relationship Id="rId5" Type="http://schemas.openxmlformats.org/officeDocument/2006/relationships/tags" Target="../tags/tag161.xml"/><Relationship Id="rId4" Type="http://schemas.openxmlformats.org/officeDocument/2006/relationships/tags" Target="../tags/tag160.xml"/><Relationship Id="rId3" Type="http://schemas.openxmlformats.org/officeDocument/2006/relationships/tags" Target="../tags/tag159.xml"/><Relationship Id="rId2" Type="http://schemas.openxmlformats.org/officeDocument/2006/relationships/tags" Target="../tags/tag158.xml"/><Relationship Id="rId10" Type="http://schemas.openxmlformats.org/officeDocument/2006/relationships/notesSlide" Target="../notesSlides/notesSlide10.xml"/><Relationship Id="rId1" Type="http://schemas.openxmlformats.org/officeDocument/2006/relationships/tags" Target="../tags/tag157.xml"/></Relationships>
</file>

<file path=ppt/slides/_rels/slide11.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6" Type="http://schemas.openxmlformats.org/officeDocument/2006/relationships/notesSlide" Target="../notesSlides/notesSlide11.xml"/><Relationship Id="rId35" Type="http://schemas.openxmlformats.org/officeDocument/2006/relationships/slideLayout" Target="../slideLayouts/slideLayout3.xml"/><Relationship Id="rId34" Type="http://schemas.openxmlformats.org/officeDocument/2006/relationships/tags" Target="../tags/tag196.xml"/><Relationship Id="rId33" Type="http://schemas.openxmlformats.org/officeDocument/2006/relationships/tags" Target="../tags/tag195.xml"/><Relationship Id="rId32" Type="http://schemas.openxmlformats.org/officeDocument/2006/relationships/tags" Target="../tags/tag194.xml"/><Relationship Id="rId31" Type="http://schemas.openxmlformats.org/officeDocument/2006/relationships/tags" Target="../tags/tag193.xml"/><Relationship Id="rId30" Type="http://schemas.openxmlformats.org/officeDocument/2006/relationships/tags" Target="../tags/tag192.xml"/><Relationship Id="rId3" Type="http://schemas.openxmlformats.org/officeDocument/2006/relationships/tags" Target="../tags/tag165.xml"/><Relationship Id="rId29" Type="http://schemas.openxmlformats.org/officeDocument/2006/relationships/tags" Target="../tags/tag191.xml"/><Relationship Id="rId28" Type="http://schemas.openxmlformats.org/officeDocument/2006/relationships/tags" Target="../tags/tag190.xml"/><Relationship Id="rId27" Type="http://schemas.openxmlformats.org/officeDocument/2006/relationships/tags" Target="../tags/tag189.xml"/><Relationship Id="rId26" Type="http://schemas.openxmlformats.org/officeDocument/2006/relationships/tags" Target="../tags/tag188.xml"/><Relationship Id="rId25" Type="http://schemas.openxmlformats.org/officeDocument/2006/relationships/tags" Target="../tags/tag187.xml"/><Relationship Id="rId24" Type="http://schemas.openxmlformats.org/officeDocument/2006/relationships/tags" Target="../tags/tag186.xml"/><Relationship Id="rId23" Type="http://schemas.openxmlformats.org/officeDocument/2006/relationships/tags" Target="../tags/tag185.xml"/><Relationship Id="rId22" Type="http://schemas.openxmlformats.org/officeDocument/2006/relationships/tags" Target="../tags/tag184.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tags" Target="../tags/tag164.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tags" Target="../tags/tag163.xml"/></Relationships>
</file>

<file path=ppt/slides/_rels/slide12.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 Id="rId3" Type="http://schemas.openxmlformats.org/officeDocument/2006/relationships/tags" Target="../tags/tag199.xml"/><Relationship Id="rId2" Type="http://schemas.openxmlformats.org/officeDocument/2006/relationships/tags" Target="../tags/tag198.xml"/><Relationship Id="rId18" Type="http://schemas.openxmlformats.org/officeDocument/2006/relationships/notesSlide" Target="../notesSlides/notesSlide12.xml"/><Relationship Id="rId17" Type="http://schemas.openxmlformats.org/officeDocument/2006/relationships/slideLayout" Target="../slideLayouts/slideLayout3.xml"/><Relationship Id="rId16" Type="http://schemas.openxmlformats.org/officeDocument/2006/relationships/image" Target="../media/image15.png"/><Relationship Id="rId15" Type="http://schemas.openxmlformats.org/officeDocument/2006/relationships/tags" Target="../tags/tag209.xml"/><Relationship Id="rId14" Type="http://schemas.openxmlformats.org/officeDocument/2006/relationships/image" Target="../media/image14.png"/><Relationship Id="rId13" Type="http://schemas.openxmlformats.org/officeDocument/2006/relationships/tags" Target="../tags/tag208.xml"/><Relationship Id="rId12" Type="http://schemas.openxmlformats.org/officeDocument/2006/relationships/image" Target="../media/image13.jpeg"/><Relationship Id="rId11" Type="http://schemas.openxmlformats.org/officeDocument/2006/relationships/tags" Target="../tags/tag207.xml"/><Relationship Id="rId10" Type="http://schemas.openxmlformats.org/officeDocument/2006/relationships/tags" Target="../tags/tag206.xml"/><Relationship Id="rId1" Type="http://schemas.openxmlformats.org/officeDocument/2006/relationships/tags" Target="../tags/tag197.xml"/></Relationships>
</file>

<file path=ppt/slides/_rels/slide13.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0" Type="http://schemas.openxmlformats.org/officeDocument/2006/relationships/notesSlide" Target="../notesSlides/notesSlide13.xml"/><Relationship Id="rId2" Type="http://schemas.openxmlformats.org/officeDocument/2006/relationships/tags" Target="../tags/tag211.xml"/><Relationship Id="rId19" Type="http://schemas.openxmlformats.org/officeDocument/2006/relationships/slideLayout" Target="../slideLayouts/slideLayout3.xml"/><Relationship Id="rId18" Type="http://schemas.openxmlformats.org/officeDocument/2006/relationships/tags" Target="../tags/tag227.xml"/><Relationship Id="rId17" Type="http://schemas.openxmlformats.org/officeDocument/2006/relationships/tags" Target="../tags/tag226.xml"/><Relationship Id="rId16" Type="http://schemas.openxmlformats.org/officeDocument/2006/relationships/tags" Target="../tags/tag225.xml"/><Relationship Id="rId15" Type="http://schemas.openxmlformats.org/officeDocument/2006/relationships/tags" Target="../tags/tag224.xml"/><Relationship Id="rId14" Type="http://schemas.openxmlformats.org/officeDocument/2006/relationships/tags" Target="../tags/tag223.xml"/><Relationship Id="rId13" Type="http://schemas.openxmlformats.org/officeDocument/2006/relationships/tags" Target="../tags/tag222.xml"/><Relationship Id="rId12" Type="http://schemas.openxmlformats.org/officeDocument/2006/relationships/tags" Target="../tags/tag221.xml"/><Relationship Id="rId11" Type="http://schemas.openxmlformats.org/officeDocument/2006/relationships/tags" Target="../tags/tag220.xml"/><Relationship Id="rId10" Type="http://schemas.openxmlformats.org/officeDocument/2006/relationships/tags" Target="../tags/tag219.xml"/><Relationship Id="rId1" Type="http://schemas.openxmlformats.org/officeDocument/2006/relationships/tags" Target="../tags/tag210.xml"/></Relationships>
</file>

<file path=ppt/slides/_rels/slide14.xml.rels><?xml version="1.0" encoding="UTF-8" standalone="yes"?>
<Relationships xmlns="http://schemas.openxmlformats.org/package/2006/relationships"><Relationship Id="rId9" Type="http://schemas.openxmlformats.org/officeDocument/2006/relationships/tags" Target="../tags/tag236.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3" Type="http://schemas.openxmlformats.org/officeDocument/2006/relationships/notesSlide" Target="../notesSlides/notesSlide14.xml"/><Relationship Id="rId32" Type="http://schemas.openxmlformats.org/officeDocument/2006/relationships/slideLayout" Target="../slideLayouts/slideLayout3.xml"/><Relationship Id="rId31" Type="http://schemas.openxmlformats.org/officeDocument/2006/relationships/tags" Target="../tags/tag258.xml"/><Relationship Id="rId30" Type="http://schemas.openxmlformats.org/officeDocument/2006/relationships/tags" Target="../tags/tag257.xml"/><Relationship Id="rId3" Type="http://schemas.openxmlformats.org/officeDocument/2006/relationships/tags" Target="../tags/tag230.xml"/><Relationship Id="rId29" Type="http://schemas.openxmlformats.org/officeDocument/2006/relationships/tags" Target="../tags/tag256.xml"/><Relationship Id="rId28" Type="http://schemas.openxmlformats.org/officeDocument/2006/relationships/tags" Target="../tags/tag255.xml"/><Relationship Id="rId27" Type="http://schemas.openxmlformats.org/officeDocument/2006/relationships/tags" Target="../tags/tag254.xml"/><Relationship Id="rId26" Type="http://schemas.openxmlformats.org/officeDocument/2006/relationships/tags" Target="../tags/tag253.xml"/><Relationship Id="rId25" Type="http://schemas.openxmlformats.org/officeDocument/2006/relationships/tags" Target="../tags/tag252.xml"/><Relationship Id="rId24" Type="http://schemas.openxmlformats.org/officeDocument/2006/relationships/tags" Target="../tags/tag251.xml"/><Relationship Id="rId23" Type="http://schemas.openxmlformats.org/officeDocument/2006/relationships/tags" Target="../tags/tag250.xml"/><Relationship Id="rId22" Type="http://schemas.openxmlformats.org/officeDocument/2006/relationships/tags" Target="../tags/tag249.xml"/><Relationship Id="rId21" Type="http://schemas.openxmlformats.org/officeDocument/2006/relationships/tags" Target="../tags/tag248.xml"/><Relationship Id="rId20" Type="http://schemas.openxmlformats.org/officeDocument/2006/relationships/tags" Target="../tags/tag247.xml"/><Relationship Id="rId2" Type="http://schemas.openxmlformats.org/officeDocument/2006/relationships/tags" Target="../tags/tag229.xml"/><Relationship Id="rId19" Type="http://schemas.openxmlformats.org/officeDocument/2006/relationships/tags" Target="../tags/tag246.xml"/><Relationship Id="rId18" Type="http://schemas.openxmlformats.org/officeDocument/2006/relationships/tags" Target="../tags/tag245.xml"/><Relationship Id="rId17" Type="http://schemas.openxmlformats.org/officeDocument/2006/relationships/tags" Target="../tags/tag244.xml"/><Relationship Id="rId16" Type="http://schemas.openxmlformats.org/officeDocument/2006/relationships/tags" Target="../tags/tag243.xml"/><Relationship Id="rId15" Type="http://schemas.openxmlformats.org/officeDocument/2006/relationships/tags" Target="../tags/tag242.xml"/><Relationship Id="rId14" Type="http://schemas.openxmlformats.org/officeDocument/2006/relationships/tags" Target="../tags/tag241.xml"/><Relationship Id="rId13" Type="http://schemas.openxmlformats.org/officeDocument/2006/relationships/tags" Target="../tags/tag240.xml"/><Relationship Id="rId12" Type="http://schemas.openxmlformats.org/officeDocument/2006/relationships/tags" Target="../tags/tag239.xml"/><Relationship Id="rId11" Type="http://schemas.openxmlformats.org/officeDocument/2006/relationships/tags" Target="../tags/tag238.xml"/><Relationship Id="rId10" Type="http://schemas.openxmlformats.org/officeDocument/2006/relationships/tags" Target="../tags/tag237.xml"/><Relationship Id="rId1" Type="http://schemas.openxmlformats.org/officeDocument/2006/relationships/tags" Target="../tags/tag228.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6.xml"/><Relationship Id="rId4" Type="http://schemas.openxmlformats.org/officeDocument/2006/relationships/image" Target="../media/image4.png"/><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image" Target="../media/image16.jpeg"/><Relationship Id="rId5" Type="http://schemas.openxmlformats.org/officeDocument/2006/relationships/image" Target="../media/image1.tiff"/><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4" Type="http://schemas.openxmlformats.org/officeDocument/2006/relationships/notesSlide" Target="../notesSlides/notesSlide16.xml"/><Relationship Id="rId13" Type="http://schemas.openxmlformats.org/officeDocument/2006/relationships/slideLayout" Target="../slideLayouts/slideLayout4.xml"/><Relationship Id="rId12" Type="http://schemas.openxmlformats.org/officeDocument/2006/relationships/tags" Target="../tags/tag270.xml"/><Relationship Id="rId11" Type="http://schemas.openxmlformats.org/officeDocument/2006/relationships/tags" Target="../tags/tag269.xml"/><Relationship Id="rId10" Type="http://schemas.openxmlformats.org/officeDocument/2006/relationships/tags" Target="../tags/tag268.xml"/><Relationship Id="rId1" Type="http://schemas.openxmlformats.org/officeDocument/2006/relationships/tags" Target="../tags/tag261.xml"/></Relationships>
</file>

<file path=ppt/slides/_rels/slide17.xml.rels><?xml version="1.0" encoding="UTF-8" standalone="yes"?>
<Relationships xmlns="http://schemas.openxmlformats.org/package/2006/relationships"><Relationship Id="rId9" Type="http://schemas.openxmlformats.org/officeDocument/2006/relationships/tags" Target="../tags/tag277.xml"/><Relationship Id="rId8" Type="http://schemas.openxmlformats.org/officeDocument/2006/relationships/image" Target="../media/image18.jpeg"/><Relationship Id="rId7" Type="http://schemas.openxmlformats.org/officeDocument/2006/relationships/tags" Target="../tags/tag276.xml"/><Relationship Id="rId6" Type="http://schemas.openxmlformats.org/officeDocument/2006/relationships/image" Target="../media/image17.png"/><Relationship Id="rId5" Type="http://schemas.openxmlformats.org/officeDocument/2006/relationships/tags" Target="../tags/tag275.xml"/><Relationship Id="rId4" Type="http://schemas.openxmlformats.org/officeDocument/2006/relationships/tags" Target="../tags/tag274.xml"/><Relationship Id="rId38" Type="http://schemas.openxmlformats.org/officeDocument/2006/relationships/notesSlide" Target="../notesSlides/notesSlide17.xml"/><Relationship Id="rId37" Type="http://schemas.openxmlformats.org/officeDocument/2006/relationships/slideLayout" Target="../slideLayouts/slideLayout4.xml"/><Relationship Id="rId36" Type="http://schemas.openxmlformats.org/officeDocument/2006/relationships/tags" Target="../tags/tag304.xml"/><Relationship Id="rId35" Type="http://schemas.openxmlformats.org/officeDocument/2006/relationships/tags" Target="../tags/tag303.xml"/><Relationship Id="rId34" Type="http://schemas.openxmlformats.org/officeDocument/2006/relationships/tags" Target="../tags/tag302.xml"/><Relationship Id="rId33" Type="http://schemas.openxmlformats.org/officeDocument/2006/relationships/tags" Target="../tags/tag301.xml"/><Relationship Id="rId32" Type="http://schemas.openxmlformats.org/officeDocument/2006/relationships/tags" Target="../tags/tag300.xml"/><Relationship Id="rId31" Type="http://schemas.openxmlformats.org/officeDocument/2006/relationships/tags" Target="../tags/tag299.xml"/><Relationship Id="rId30" Type="http://schemas.openxmlformats.org/officeDocument/2006/relationships/tags" Target="../tags/tag298.xml"/><Relationship Id="rId3" Type="http://schemas.openxmlformats.org/officeDocument/2006/relationships/tags" Target="../tags/tag273.xml"/><Relationship Id="rId29" Type="http://schemas.openxmlformats.org/officeDocument/2006/relationships/tags" Target="../tags/tag297.xml"/><Relationship Id="rId28" Type="http://schemas.openxmlformats.org/officeDocument/2006/relationships/tags" Target="../tags/tag296.xml"/><Relationship Id="rId27" Type="http://schemas.openxmlformats.org/officeDocument/2006/relationships/tags" Target="../tags/tag295.xml"/><Relationship Id="rId26" Type="http://schemas.openxmlformats.org/officeDocument/2006/relationships/tags" Target="../tags/tag294.xml"/><Relationship Id="rId25" Type="http://schemas.openxmlformats.org/officeDocument/2006/relationships/tags" Target="../tags/tag293.xml"/><Relationship Id="rId24" Type="http://schemas.openxmlformats.org/officeDocument/2006/relationships/tags" Target="../tags/tag292.xml"/><Relationship Id="rId23" Type="http://schemas.openxmlformats.org/officeDocument/2006/relationships/tags" Target="../tags/tag291.xml"/><Relationship Id="rId22" Type="http://schemas.openxmlformats.org/officeDocument/2006/relationships/tags" Target="../tags/tag290.xml"/><Relationship Id="rId21" Type="http://schemas.openxmlformats.org/officeDocument/2006/relationships/tags" Target="../tags/tag289.xml"/><Relationship Id="rId20" Type="http://schemas.openxmlformats.org/officeDocument/2006/relationships/tags" Target="../tags/tag288.xml"/><Relationship Id="rId2" Type="http://schemas.openxmlformats.org/officeDocument/2006/relationships/tags" Target="../tags/tag272.xml"/><Relationship Id="rId19" Type="http://schemas.openxmlformats.org/officeDocument/2006/relationships/tags" Target="../tags/tag287.xml"/><Relationship Id="rId18" Type="http://schemas.openxmlformats.org/officeDocument/2006/relationships/tags" Target="../tags/tag286.xml"/><Relationship Id="rId17" Type="http://schemas.openxmlformats.org/officeDocument/2006/relationships/tags" Target="../tags/tag285.xml"/><Relationship Id="rId16" Type="http://schemas.openxmlformats.org/officeDocument/2006/relationships/tags" Target="../tags/tag284.xml"/><Relationship Id="rId15" Type="http://schemas.openxmlformats.org/officeDocument/2006/relationships/tags" Target="../tags/tag283.xml"/><Relationship Id="rId14" Type="http://schemas.openxmlformats.org/officeDocument/2006/relationships/tags" Target="../tags/tag282.xml"/><Relationship Id="rId13" Type="http://schemas.openxmlformats.org/officeDocument/2006/relationships/tags" Target="../tags/tag281.xml"/><Relationship Id="rId12" Type="http://schemas.openxmlformats.org/officeDocument/2006/relationships/tags" Target="../tags/tag280.xml"/><Relationship Id="rId11" Type="http://schemas.openxmlformats.org/officeDocument/2006/relationships/tags" Target="../tags/tag279.xml"/><Relationship Id="rId10" Type="http://schemas.openxmlformats.org/officeDocument/2006/relationships/tags" Target="../tags/tag278.xml"/><Relationship Id="rId1" Type="http://schemas.openxmlformats.org/officeDocument/2006/relationships/tags" Target="../tags/tag271.xml"/></Relationships>
</file>

<file path=ppt/slides/_rels/slide18.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1" Type="http://schemas.openxmlformats.org/officeDocument/2006/relationships/notesSlide" Target="../notesSlides/notesSlide18.xml"/><Relationship Id="rId20" Type="http://schemas.openxmlformats.org/officeDocument/2006/relationships/slideLayout" Target="../slideLayouts/slideLayout4.xml"/><Relationship Id="rId2" Type="http://schemas.openxmlformats.org/officeDocument/2006/relationships/tags" Target="../tags/tag306.xml"/><Relationship Id="rId19" Type="http://schemas.openxmlformats.org/officeDocument/2006/relationships/tags" Target="../tags/tag323.xml"/><Relationship Id="rId18" Type="http://schemas.openxmlformats.org/officeDocument/2006/relationships/tags" Target="../tags/tag322.xml"/><Relationship Id="rId17" Type="http://schemas.openxmlformats.org/officeDocument/2006/relationships/tags" Target="../tags/tag321.xml"/><Relationship Id="rId16" Type="http://schemas.openxmlformats.org/officeDocument/2006/relationships/tags" Target="../tags/tag320.xml"/><Relationship Id="rId15" Type="http://schemas.openxmlformats.org/officeDocument/2006/relationships/tags" Target="../tags/tag319.xml"/><Relationship Id="rId14" Type="http://schemas.openxmlformats.org/officeDocument/2006/relationships/tags" Target="../tags/tag318.xml"/><Relationship Id="rId13" Type="http://schemas.openxmlformats.org/officeDocument/2006/relationships/tags" Target="../tags/tag317.xml"/><Relationship Id="rId12" Type="http://schemas.openxmlformats.org/officeDocument/2006/relationships/tags" Target="../tags/tag316.xml"/><Relationship Id="rId11" Type="http://schemas.openxmlformats.org/officeDocument/2006/relationships/tags" Target="../tags/tag315.xml"/><Relationship Id="rId10" Type="http://schemas.openxmlformats.org/officeDocument/2006/relationships/tags" Target="../tags/tag314.xml"/><Relationship Id="rId1" Type="http://schemas.openxmlformats.org/officeDocument/2006/relationships/tags" Target="../tags/tag305.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tags" Target="../tags/tag327.xml"/><Relationship Id="rId3" Type="http://schemas.openxmlformats.org/officeDocument/2006/relationships/tags" Target="../tags/tag326.xml"/><Relationship Id="rId2" Type="http://schemas.openxmlformats.org/officeDocument/2006/relationships/tags" Target="../tags/tag325.xml"/><Relationship Id="rId1" Type="http://schemas.openxmlformats.org/officeDocument/2006/relationships/tags" Target="../tags/tag324.xml"/></Relationships>
</file>

<file path=ppt/slides/_rels/slide2.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image" Target="../media/image3.png"/><Relationship Id="rId22" Type="http://schemas.openxmlformats.org/officeDocument/2006/relationships/notesSlide" Target="../notesSlides/notesSlide2.xml"/><Relationship Id="rId21" Type="http://schemas.openxmlformats.org/officeDocument/2006/relationships/slideLayout" Target="../slideLayouts/slideLayout1.xml"/><Relationship Id="rId20" Type="http://schemas.openxmlformats.org/officeDocument/2006/relationships/image" Target="../media/image4.png"/><Relationship Id="rId2" Type="http://schemas.openxmlformats.org/officeDocument/2006/relationships/tags" Target="../tags/tag12.xml"/><Relationship Id="rId19" Type="http://schemas.openxmlformats.org/officeDocument/2006/relationships/tags" Target="../tags/tag28.xml"/><Relationship Id="rId18" Type="http://schemas.openxmlformats.org/officeDocument/2006/relationships/tags" Target="../tags/tag27.xml"/><Relationship Id="rId17" Type="http://schemas.openxmlformats.org/officeDocument/2006/relationships/tags" Target="../tags/tag26.xml"/><Relationship Id="rId16" Type="http://schemas.openxmlformats.org/officeDocument/2006/relationships/tags" Target="../tags/tag25.xml"/><Relationship Id="rId15" Type="http://schemas.openxmlformats.org/officeDocument/2006/relationships/tags" Target="../tags/tag24.xml"/><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tags" Target="../tags/tag11.xml"/></Relationships>
</file>

<file path=ppt/slides/_rels/slide20.xml.rels><?xml version="1.0" encoding="UTF-8" standalone="yes"?>
<Relationships xmlns="http://schemas.openxmlformats.org/package/2006/relationships"><Relationship Id="rId9" Type="http://schemas.openxmlformats.org/officeDocument/2006/relationships/tags" Target="../tags/tag336.xml"/><Relationship Id="rId8" Type="http://schemas.openxmlformats.org/officeDocument/2006/relationships/tags" Target="../tags/tag335.xml"/><Relationship Id="rId7" Type="http://schemas.openxmlformats.org/officeDocument/2006/relationships/tags" Target="../tags/tag334.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 Id="rId3" Type="http://schemas.openxmlformats.org/officeDocument/2006/relationships/tags" Target="../tags/tag330.xml"/><Relationship Id="rId28" Type="http://schemas.openxmlformats.org/officeDocument/2006/relationships/notesSlide" Target="../notesSlides/notesSlide20.xml"/><Relationship Id="rId27" Type="http://schemas.openxmlformats.org/officeDocument/2006/relationships/slideLayout" Target="../slideLayouts/slideLayout4.xml"/><Relationship Id="rId26" Type="http://schemas.openxmlformats.org/officeDocument/2006/relationships/tags" Target="../tags/tag353.xml"/><Relationship Id="rId25" Type="http://schemas.openxmlformats.org/officeDocument/2006/relationships/tags" Target="../tags/tag352.xml"/><Relationship Id="rId24" Type="http://schemas.openxmlformats.org/officeDocument/2006/relationships/tags" Target="../tags/tag351.xml"/><Relationship Id="rId23" Type="http://schemas.openxmlformats.org/officeDocument/2006/relationships/tags" Target="../tags/tag350.xml"/><Relationship Id="rId22" Type="http://schemas.openxmlformats.org/officeDocument/2006/relationships/tags" Target="../tags/tag349.xml"/><Relationship Id="rId21" Type="http://schemas.openxmlformats.org/officeDocument/2006/relationships/tags" Target="../tags/tag348.xml"/><Relationship Id="rId20" Type="http://schemas.openxmlformats.org/officeDocument/2006/relationships/tags" Target="../tags/tag347.xml"/><Relationship Id="rId2" Type="http://schemas.openxmlformats.org/officeDocument/2006/relationships/tags" Target="../tags/tag329.xml"/><Relationship Id="rId19" Type="http://schemas.openxmlformats.org/officeDocument/2006/relationships/tags" Target="../tags/tag346.xml"/><Relationship Id="rId18" Type="http://schemas.openxmlformats.org/officeDocument/2006/relationships/tags" Target="../tags/tag345.xml"/><Relationship Id="rId17" Type="http://schemas.openxmlformats.org/officeDocument/2006/relationships/tags" Target="../tags/tag344.xml"/><Relationship Id="rId16" Type="http://schemas.openxmlformats.org/officeDocument/2006/relationships/tags" Target="../tags/tag343.xml"/><Relationship Id="rId15" Type="http://schemas.openxmlformats.org/officeDocument/2006/relationships/tags" Target="../tags/tag342.xml"/><Relationship Id="rId14" Type="http://schemas.openxmlformats.org/officeDocument/2006/relationships/tags" Target="../tags/tag341.xml"/><Relationship Id="rId13" Type="http://schemas.openxmlformats.org/officeDocument/2006/relationships/tags" Target="../tags/tag340.xml"/><Relationship Id="rId12" Type="http://schemas.openxmlformats.org/officeDocument/2006/relationships/tags" Target="../tags/tag339.xml"/><Relationship Id="rId11" Type="http://schemas.openxmlformats.org/officeDocument/2006/relationships/tags" Target="../tags/tag338.xml"/><Relationship Id="rId10" Type="http://schemas.openxmlformats.org/officeDocument/2006/relationships/tags" Target="../tags/tag337.xml"/><Relationship Id="rId1" Type="http://schemas.openxmlformats.org/officeDocument/2006/relationships/tags" Target="../tags/tag328.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6.xml"/><Relationship Id="rId4" Type="http://schemas.openxmlformats.org/officeDocument/2006/relationships/image" Target="../media/image4.png"/><Relationship Id="rId3" Type="http://schemas.openxmlformats.org/officeDocument/2006/relationships/tags" Target="../tags/tag355.xml"/><Relationship Id="rId2" Type="http://schemas.openxmlformats.org/officeDocument/2006/relationships/tags" Target="../tags/tag354.xml"/><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9" Type="http://schemas.openxmlformats.org/officeDocument/2006/relationships/tags" Target="../tags/tag360.xml"/><Relationship Id="rId8" Type="http://schemas.openxmlformats.org/officeDocument/2006/relationships/image" Target="../media/image23.png"/><Relationship Id="rId7" Type="http://schemas.openxmlformats.org/officeDocument/2006/relationships/image" Target="../media/image22.png"/><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tags" Target="../tags/tag359.xml"/><Relationship Id="rId30" Type="http://schemas.openxmlformats.org/officeDocument/2006/relationships/notesSlide" Target="../notesSlides/notesSlide22.xml"/><Relationship Id="rId3" Type="http://schemas.openxmlformats.org/officeDocument/2006/relationships/tags" Target="../tags/tag358.xml"/><Relationship Id="rId29" Type="http://schemas.openxmlformats.org/officeDocument/2006/relationships/slideLayout" Target="../slideLayouts/slideLayout5.xml"/><Relationship Id="rId28" Type="http://schemas.openxmlformats.org/officeDocument/2006/relationships/tags" Target="../tags/tag379.xml"/><Relationship Id="rId27" Type="http://schemas.openxmlformats.org/officeDocument/2006/relationships/tags" Target="../tags/tag378.xml"/><Relationship Id="rId26" Type="http://schemas.openxmlformats.org/officeDocument/2006/relationships/tags" Target="../tags/tag377.xml"/><Relationship Id="rId25" Type="http://schemas.openxmlformats.org/officeDocument/2006/relationships/tags" Target="../tags/tag376.xml"/><Relationship Id="rId24" Type="http://schemas.openxmlformats.org/officeDocument/2006/relationships/tags" Target="../tags/tag375.xml"/><Relationship Id="rId23" Type="http://schemas.openxmlformats.org/officeDocument/2006/relationships/tags" Target="../tags/tag374.xml"/><Relationship Id="rId22" Type="http://schemas.openxmlformats.org/officeDocument/2006/relationships/tags" Target="../tags/tag373.xml"/><Relationship Id="rId21" Type="http://schemas.openxmlformats.org/officeDocument/2006/relationships/tags" Target="../tags/tag372.xml"/><Relationship Id="rId20" Type="http://schemas.openxmlformats.org/officeDocument/2006/relationships/tags" Target="../tags/tag371.xml"/><Relationship Id="rId2" Type="http://schemas.openxmlformats.org/officeDocument/2006/relationships/tags" Target="../tags/tag357.xml"/><Relationship Id="rId19" Type="http://schemas.openxmlformats.org/officeDocument/2006/relationships/tags" Target="../tags/tag370.xml"/><Relationship Id="rId18" Type="http://schemas.openxmlformats.org/officeDocument/2006/relationships/tags" Target="../tags/tag369.xml"/><Relationship Id="rId17" Type="http://schemas.openxmlformats.org/officeDocument/2006/relationships/tags" Target="../tags/tag368.xml"/><Relationship Id="rId16" Type="http://schemas.openxmlformats.org/officeDocument/2006/relationships/tags" Target="../tags/tag367.xml"/><Relationship Id="rId15" Type="http://schemas.openxmlformats.org/officeDocument/2006/relationships/tags" Target="../tags/tag366.xml"/><Relationship Id="rId14" Type="http://schemas.openxmlformats.org/officeDocument/2006/relationships/tags" Target="../tags/tag365.xml"/><Relationship Id="rId13" Type="http://schemas.openxmlformats.org/officeDocument/2006/relationships/tags" Target="../tags/tag364.xml"/><Relationship Id="rId12" Type="http://schemas.openxmlformats.org/officeDocument/2006/relationships/tags" Target="../tags/tag363.xml"/><Relationship Id="rId11" Type="http://schemas.openxmlformats.org/officeDocument/2006/relationships/tags" Target="../tags/tag362.xml"/><Relationship Id="rId10" Type="http://schemas.openxmlformats.org/officeDocument/2006/relationships/tags" Target="../tags/tag361.xml"/><Relationship Id="rId1" Type="http://schemas.openxmlformats.org/officeDocument/2006/relationships/tags" Target="../tags/tag356.xml"/></Relationships>
</file>

<file path=ppt/slides/_rels/slide23.xml.rels><?xml version="1.0" encoding="UTF-8" standalone="yes"?>
<Relationships xmlns="http://schemas.openxmlformats.org/package/2006/relationships"><Relationship Id="rId9" Type="http://schemas.openxmlformats.org/officeDocument/2006/relationships/tags" Target="../tags/tag388.xml"/><Relationship Id="rId8" Type="http://schemas.openxmlformats.org/officeDocument/2006/relationships/tags" Target="../tags/tag387.xml"/><Relationship Id="rId7" Type="http://schemas.openxmlformats.org/officeDocument/2006/relationships/tags" Target="../tags/tag386.xml"/><Relationship Id="rId6" Type="http://schemas.openxmlformats.org/officeDocument/2006/relationships/tags" Target="../tags/tag385.xml"/><Relationship Id="rId5" Type="http://schemas.openxmlformats.org/officeDocument/2006/relationships/tags" Target="../tags/tag384.xml"/><Relationship Id="rId4" Type="http://schemas.openxmlformats.org/officeDocument/2006/relationships/tags" Target="../tags/tag383.xml"/><Relationship Id="rId3" Type="http://schemas.openxmlformats.org/officeDocument/2006/relationships/tags" Target="../tags/tag382.xml"/><Relationship Id="rId26" Type="http://schemas.openxmlformats.org/officeDocument/2006/relationships/notesSlide" Target="../notesSlides/notesSlide23.xml"/><Relationship Id="rId25" Type="http://schemas.openxmlformats.org/officeDocument/2006/relationships/slideLayout" Target="../slideLayouts/slideLayout5.xml"/><Relationship Id="rId24" Type="http://schemas.openxmlformats.org/officeDocument/2006/relationships/tags" Target="../tags/tag403.xml"/><Relationship Id="rId23" Type="http://schemas.openxmlformats.org/officeDocument/2006/relationships/tags" Target="../tags/tag402.xml"/><Relationship Id="rId22" Type="http://schemas.openxmlformats.org/officeDocument/2006/relationships/tags" Target="../tags/tag401.xml"/><Relationship Id="rId21" Type="http://schemas.openxmlformats.org/officeDocument/2006/relationships/tags" Target="../tags/tag400.xml"/><Relationship Id="rId20" Type="http://schemas.openxmlformats.org/officeDocument/2006/relationships/tags" Target="../tags/tag399.xml"/><Relationship Id="rId2" Type="http://schemas.openxmlformats.org/officeDocument/2006/relationships/tags" Target="../tags/tag381.xml"/><Relationship Id="rId19" Type="http://schemas.openxmlformats.org/officeDocument/2006/relationships/tags" Target="../tags/tag398.xml"/><Relationship Id="rId18" Type="http://schemas.openxmlformats.org/officeDocument/2006/relationships/tags" Target="../tags/tag397.xml"/><Relationship Id="rId17" Type="http://schemas.openxmlformats.org/officeDocument/2006/relationships/tags" Target="../tags/tag396.xml"/><Relationship Id="rId16" Type="http://schemas.openxmlformats.org/officeDocument/2006/relationships/tags" Target="../tags/tag395.xml"/><Relationship Id="rId15" Type="http://schemas.openxmlformats.org/officeDocument/2006/relationships/tags" Target="../tags/tag394.xml"/><Relationship Id="rId14" Type="http://schemas.openxmlformats.org/officeDocument/2006/relationships/tags" Target="../tags/tag393.xml"/><Relationship Id="rId13" Type="http://schemas.openxmlformats.org/officeDocument/2006/relationships/tags" Target="../tags/tag392.xml"/><Relationship Id="rId12" Type="http://schemas.openxmlformats.org/officeDocument/2006/relationships/tags" Target="../tags/tag391.xml"/><Relationship Id="rId11" Type="http://schemas.openxmlformats.org/officeDocument/2006/relationships/tags" Target="../tags/tag390.xml"/><Relationship Id="rId10" Type="http://schemas.openxmlformats.org/officeDocument/2006/relationships/tags" Target="../tags/tag389.xml"/><Relationship Id="rId1" Type="http://schemas.openxmlformats.org/officeDocument/2006/relationships/tags" Target="../tags/tag380.xml"/></Relationships>
</file>

<file path=ppt/slides/_rels/slide24.xml.rels><?xml version="1.0" encoding="UTF-8" standalone="yes"?>
<Relationships xmlns="http://schemas.openxmlformats.org/package/2006/relationships"><Relationship Id="rId9" Type="http://schemas.openxmlformats.org/officeDocument/2006/relationships/image" Target="../media/image26.jpeg"/><Relationship Id="rId8" Type="http://schemas.openxmlformats.org/officeDocument/2006/relationships/image" Target="../media/image25.jpeg"/><Relationship Id="rId7" Type="http://schemas.openxmlformats.org/officeDocument/2006/relationships/image" Target="../media/image24.jpeg"/><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 Id="rId3" Type="http://schemas.openxmlformats.org/officeDocument/2006/relationships/tags" Target="../tags/tag406.xml"/><Relationship Id="rId2" Type="http://schemas.openxmlformats.org/officeDocument/2006/relationships/tags" Target="../tags/tag405.xml"/><Relationship Id="rId11" Type="http://schemas.openxmlformats.org/officeDocument/2006/relationships/notesSlide" Target="../notesSlides/notesSlide24.xml"/><Relationship Id="rId10" Type="http://schemas.openxmlformats.org/officeDocument/2006/relationships/slideLayout" Target="../slideLayouts/slideLayout5.xml"/><Relationship Id="rId1" Type="http://schemas.openxmlformats.org/officeDocument/2006/relationships/tags" Target="../tags/tag404.xml"/></Relationships>
</file>

<file path=ppt/slides/_rels/slide25.xml.rels><?xml version="1.0" encoding="UTF-8" standalone="yes"?>
<Relationships xmlns="http://schemas.openxmlformats.org/package/2006/relationships"><Relationship Id="rId9" Type="http://schemas.openxmlformats.org/officeDocument/2006/relationships/tags" Target="../tags/tag418.xml"/><Relationship Id="rId8" Type="http://schemas.openxmlformats.org/officeDocument/2006/relationships/tags" Target="../tags/tag417.xml"/><Relationship Id="rId7" Type="http://schemas.openxmlformats.org/officeDocument/2006/relationships/tags" Target="../tags/tag416.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3" Type="http://schemas.openxmlformats.org/officeDocument/2006/relationships/tags" Target="../tags/tag412.xml"/><Relationship Id="rId26" Type="http://schemas.openxmlformats.org/officeDocument/2006/relationships/notesSlide" Target="../notesSlides/notesSlide25.xml"/><Relationship Id="rId25" Type="http://schemas.openxmlformats.org/officeDocument/2006/relationships/slideLayout" Target="../slideLayouts/slideLayout5.xml"/><Relationship Id="rId24" Type="http://schemas.openxmlformats.org/officeDocument/2006/relationships/tags" Target="../tags/tag433.xml"/><Relationship Id="rId23" Type="http://schemas.openxmlformats.org/officeDocument/2006/relationships/tags" Target="../tags/tag432.xml"/><Relationship Id="rId22" Type="http://schemas.openxmlformats.org/officeDocument/2006/relationships/tags" Target="../tags/tag431.xml"/><Relationship Id="rId21" Type="http://schemas.openxmlformats.org/officeDocument/2006/relationships/tags" Target="../tags/tag430.xml"/><Relationship Id="rId20" Type="http://schemas.openxmlformats.org/officeDocument/2006/relationships/tags" Target="../tags/tag429.xml"/><Relationship Id="rId2" Type="http://schemas.openxmlformats.org/officeDocument/2006/relationships/tags" Target="../tags/tag411.xml"/><Relationship Id="rId19" Type="http://schemas.openxmlformats.org/officeDocument/2006/relationships/tags" Target="../tags/tag428.xml"/><Relationship Id="rId18" Type="http://schemas.openxmlformats.org/officeDocument/2006/relationships/tags" Target="../tags/tag427.xml"/><Relationship Id="rId17" Type="http://schemas.openxmlformats.org/officeDocument/2006/relationships/tags" Target="../tags/tag426.xml"/><Relationship Id="rId16" Type="http://schemas.openxmlformats.org/officeDocument/2006/relationships/tags" Target="../tags/tag425.xml"/><Relationship Id="rId15" Type="http://schemas.openxmlformats.org/officeDocument/2006/relationships/tags" Target="../tags/tag424.xml"/><Relationship Id="rId14" Type="http://schemas.openxmlformats.org/officeDocument/2006/relationships/tags" Target="../tags/tag423.xml"/><Relationship Id="rId13" Type="http://schemas.openxmlformats.org/officeDocument/2006/relationships/tags" Target="../tags/tag422.xml"/><Relationship Id="rId12" Type="http://schemas.openxmlformats.org/officeDocument/2006/relationships/tags" Target="../tags/tag421.xml"/><Relationship Id="rId11" Type="http://schemas.openxmlformats.org/officeDocument/2006/relationships/tags" Target="../tags/tag420.xml"/><Relationship Id="rId10" Type="http://schemas.openxmlformats.org/officeDocument/2006/relationships/tags" Target="../tags/tag419.xml"/><Relationship Id="rId1" Type="http://schemas.openxmlformats.org/officeDocument/2006/relationships/tags" Target="../tags/tag410.xml"/></Relationships>
</file>

<file path=ppt/slides/_rels/slide26.xml.rels><?xml version="1.0" encoding="UTF-8" standalone="yes"?>
<Relationships xmlns="http://schemas.openxmlformats.org/package/2006/relationships"><Relationship Id="rId9" Type="http://schemas.openxmlformats.org/officeDocument/2006/relationships/tags" Target="../tags/tag442.xml"/><Relationship Id="rId8" Type="http://schemas.openxmlformats.org/officeDocument/2006/relationships/tags" Target="../tags/tag441.xml"/><Relationship Id="rId7" Type="http://schemas.openxmlformats.org/officeDocument/2006/relationships/tags" Target="../tags/tag440.xml"/><Relationship Id="rId6" Type="http://schemas.openxmlformats.org/officeDocument/2006/relationships/tags" Target="../tags/tag439.xml"/><Relationship Id="rId5" Type="http://schemas.openxmlformats.org/officeDocument/2006/relationships/tags" Target="../tags/tag438.xml"/><Relationship Id="rId4" Type="http://schemas.openxmlformats.org/officeDocument/2006/relationships/tags" Target="../tags/tag437.xml"/><Relationship Id="rId3" Type="http://schemas.openxmlformats.org/officeDocument/2006/relationships/tags" Target="../tags/tag436.xml"/><Relationship Id="rId2" Type="http://schemas.openxmlformats.org/officeDocument/2006/relationships/tags" Target="../tags/tag435.xml"/><Relationship Id="rId14" Type="http://schemas.openxmlformats.org/officeDocument/2006/relationships/notesSlide" Target="../notesSlides/notesSlide26.xml"/><Relationship Id="rId13" Type="http://schemas.openxmlformats.org/officeDocument/2006/relationships/slideLayout" Target="../slideLayouts/slideLayout5.xml"/><Relationship Id="rId12" Type="http://schemas.openxmlformats.org/officeDocument/2006/relationships/tags" Target="../tags/tag445.xml"/><Relationship Id="rId11" Type="http://schemas.openxmlformats.org/officeDocument/2006/relationships/tags" Target="../tags/tag444.xml"/><Relationship Id="rId10" Type="http://schemas.openxmlformats.org/officeDocument/2006/relationships/tags" Target="../tags/tag443.xml"/><Relationship Id="rId1" Type="http://schemas.openxmlformats.org/officeDocument/2006/relationships/tags" Target="../tags/tag434.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tags" Target="../tags/tag447.xml"/><Relationship Id="rId2" Type="http://schemas.openxmlformats.org/officeDocument/2006/relationships/tags" Target="../tags/tag446.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6.xml"/><Relationship Id="rId4" Type="http://schemas.openxmlformats.org/officeDocument/2006/relationships/image" Target="../media/image4.png"/><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2" Type="http://schemas.openxmlformats.org/officeDocument/2006/relationships/notesSlide" Target="../notesSlides/notesSlide4.xml"/><Relationship Id="rId31" Type="http://schemas.openxmlformats.org/officeDocument/2006/relationships/slideLayout" Target="../slideLayouts/slideLayout2.xml"/><Relationship Id="rId30" Type="http://schemas.openxmlformats.org/officeDocument/2006/relationships/tags" Target="../tags/tag60.xml"/><Relationship Id="rId3" Type="http://schemas.openxmlformats.org/officeDocument/2006/relationships/tags" Target="../tags/tag33.xml"/><Relationship Id="rId29" Type="http://schemas.openxmlformats.org/officeDocument/2006/relationships/tags" Target="../tags/tag59.xml"/><Relationship Id="rId28" Type="http://schemas.openxmlformats.org/officeDocument/2006/relationships/tags" Target="../tags/tag58.xml"/><Relationship Id="rId27" Type="http://schemas.openxmlformats.org/officeDocument/2006/relationships/tags" Target="../tags/tag57.xml"/><Relationship Id="rId26" Type="http://schemas.openxmlformats.org/officeDocument/2006/relationships/tags" Target="../tags/tag56.xml"/><Relationship Id="rId25" Type="http://schemas.openxmlformats.org/officeDocument/2006/relationships/tags" Target="../tags/tag55.xml"/><Relationship Id="rId24" Type="http://schemas.openxmlformats.org/officeDocument/2006/relationships/tags" Target="../tags/tag54.xml"/><Relationship Id="rId23" Type="http://schemas.openxmlformats.org/officeDocument/2006/relationships/tags" Target="../tags/tag53.xml"/><Relationship Id="rId22" Type="http://schemas.openxmlformats.org/officeDocument/2006/relationships/tags" Target="../tags/tag52.xml"/><Relationship Id="rId21" Type="http://schemas.openxmlformats.org/officeDocument/2006/relationships/tags" Target="../tags/tag51.xml"/><Relationship Id="rId20" Type="http://schemas.openxmlformats.org/officeDocument/2006/relationships/tags" Target="../tags/tag50.xml"/><Relationship Id="rId2" Type="http://schemas.openxmlformats.org/officeDocument/2006/relationships/tags" Target="../tags/tag32.xml"/><Relationship Id="rId19" Type="http://schemas.openxmlformats.org/officeDocument/2006/relationships/tags" Target="../tags/tag49.xml"/><Relationship Id="rId18" Type="http://schemas.openxmlformats.org/officeDocument/2006/relationships/tags" Target="../tags/tag48.xml"/><Relationship Id="rId17" Type="http://schemas.openxmlformats.org/officeDocument/2006/relationships/tags" Target="../tags/tag47.xml"/><Relationship Id="rId16" Type="http://schemas.openxmlformats.org/officeDocument/2006/relationships/tags" Target="../tags/tag46.xml"/><Relationship Id="rId15" Type="http://schemas.openxmlformats.org/officeDocument/2006/relationships/tags" Target="../tags/tag45.xml"/><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1.xml"/></Relationships>
</file>

<file path=ppt/slides/_rels/slide5.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image" Target="../media/image5.jpeg"/><Relationship Id="rId4" Type="http://schemas.openxmlformats.org/officeDocument/2006/relationships/tags" Target="../tags/tag64.xml"/><Relationship Id="rId36" Type="http://schemas.openxmlformats.org/officeDocument/2006/relationships/notesSlide" Target="../notesSlides/notesSlide5.xml"/><Relationship Id="rId35" Type="http://schemas.openxmlformats.org/officeDocument/2006/relationships/slideLayout" Target="../slideLayouts/slideLayout2.xml"/><Relationship Id="rId34" Type="http://schemas.openxmlformats.org/officeDocument/2006/relationships/image" Target="../media/image6.png"/><Relationship Id="rId33" Type="http://schemas.openxmlformats.org/officeDocument/2006/relationships/tags" Target="../tags/tag92.xml"/><Relationship Id="rId32" Type="http://schemas.openxmlformats.org/officeDocument/2006/relationships/tags" Target="../tags/tag91.xml"/><Relationship Id="rId31" Type="http://schemas.openxmlformats.org/officeDocument/2006/relationships/tags" Target="../tags/tag90.xml"/><Relationship Id="rId30" Type="http://schemas.openxmlformats.org/officeDocument/2006/relationships/tags" Target="../tags/tag89.xml"/><Relationship Id="rId3" Type="http://schemas.openxmlformats.org/officeDocument/2006/relationships/tags" Target="../tags/tag63.xml"/><Relationship Id="rId29" Type="http://schemas.openxmlformats.org/officeDocument/2006/relationships/tags" Target="../tags/tag88.xml"/><Relationship Id="rId28" Type="http://schemas.openxmlformats.org/officeDocument/2006/relationships/tags" Target="../tags/tag87.xml"/><Relationship Id="rId27" Type="http://schemas.openxmlformats.org/officeDocument/2006/relationships/tags" Target="../tags/tag86.xml"/><Relationship Id="rId26" Type="http://schemas.openxmlformats.org/officeDocument/2006/relationships/tags" Target="../tags/tag85.xml"/><Relationship Id="rId25" Type="http://schemas.openxmlformats.org/officeDocument/2006/relationships/tags" Target="../tags/tag84.xml"/><Relationship Id="rId24" Type="http://schemas.openxmlformats.org/officeDocument/2006/relationships/tags" Target="../tags/tag83.xml"/><Relationship Id="rId23" Type="http://schemas.openxmlformats.org/officeDocument/2006/relationships/tags" Target="../tags/tag82.xml"/><Relationship Id="rId22" Type="http://schemas.openxmlformats.org/officeDocument/2006/relationships/tags" Target="../tags/tag81.xml"/><Relationship Id="rId21" Type="http://schemas.openxmlformats.org/officeDocument/2006/relationships/tags" Target="../tags/tag80.xml"/><Relationship Id="rId20" Type="http://schemas.openxmlformats.org/officeDocument/2006/relationships/tags" Target="../tags/tag79.xml"/><Relationship Id="rId2" Type="http://schemas.openxmlformats.org/officeDocument/2006/relationships/tags" Target="../tags/tag62.xml"/><Relationship Id="rId19" Type="http://schemas.openxmlformats.org/officeDocument/2006/relationships/tags" Target="../tags/tag78.xml"/><Relationship Id="rId18" Type="http://schemas.openxmlformats.org/officeDocument/2006/relationships/tags" Target="../tags/tag77.xml"/><Relationship Id="rId17" Type="http://schemas.openxmlformats.org/officeDocument/2006/relationships/tags" Target="../tags/tag76.xml"/><Relationship Id="rId16" Type="http://schemas.openxmlformats.org/officeDocument/2006/relationships/tags" Target="../tags/tag75.xml"/><Relationship Id="rId15" Type="http://schemas.openxmlformats.org/officeDocument/2006/relationships/tags" Target="../tags/tag74.xml"/><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tags" Target="../tags/tag71.xml"/><Relationship Id="rId11" Type="http://schemas.openxmlformats.org/officeDocument/2006/relationships/tags" Target="../tags/tag70.xml"/><Relationship Id="rId10" Type="http://schemas.openxmlformats.org/officeDocument/2006/relationships/tags" Target="../tags/tag69.xml"/><Relationship Id="rId1" Type="http://schemas.openxmlformats.org/officeDocument/2006/relationships/tags" Target="../tags/tag61.xml"/></Relationships>
</file>

<file path=ppt/slides/_rels/slide6.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5" Type="http://schemas.openxmlformats.org/officeDocument/2006/relationships/notesSlide" Target="../notesSlides/notesSlide6.xml"/><Relationship Id="rId14" Type="http://schemas.openxmlformats.org/officeDocument/2006/relationships/slideLayout" Target="../slideLayouts/slideLayout2.xml"/><Relationship Id="rId13" Type="http://schemas.openxmlformats.org/officeDocument/2006/relationships/tags" Target="../tags/tag102.xml"/><Relationship Id="rId12" Type="http://schemas.openxmlformats.org/officeDocument/2006/relationships/tags" Target="../tags/tag101.xml"/><Relationship Id="rId11" Type="http://schemas.openxmlformats.org/officeDocument/2006/relationships/image" Target="../media/image9.jpeg"/><Relationship Id="rId10" Type="http://schemas.openxmlformats.org/officeDocument/2006/relationships/tags" Target="../tags/tag100.xml"/><Relationship Id="rId1" Type="http://schemas.openxmlformats.org/officeDocument/2006/relationships/tags" Target="../tags/tag93.xml"/></Relationships>
</file>

<file path=ppt/slides/_rels/slide7.xml.rels><?xml version="1.0" encoding="UTF-8" standalone="yes"?>
<Relationships xmlns="http://schemas.openxmlformats.org/package/2006/relationships"><Relationship Id="rId9" Type="http://schemas.openxmlformats.org/officeDocument/2006/relationships/tags" Target="../tags/tag111.xml"/><Relationship Id="rId8" Type="http://schemas.openxmlformats.org/officeDocument/2006/relationships/tags" Target="../tags/tag110.xml"/><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6" Type="http://schemas.openxmlformats.org/officeDocument/2006/relationships/notesSlide" Target="../notesSlides/notesSlide7.xml"/><Relationship Id="rId35" Type="http://schemas.openxmlformats.org/officeDocument/2006/relationships/slideLayout" Target="../slideLayouts/slideLayout2.xml"/><Relationship Id="rId34" Type="http://schemas.openxmlformats.org/officeDocument/2006/relationships/tags" Target="../tags/tag136.xml"/><Relationship Id="rId33" Type="http://schemas.openxmlformats.org/officeDocument/2006/relationships/tags" Target="../tags/tag135.xml"/><Relationship Id="rId32" Type="http://schemas.openxmlformats.org/officeDocument/2006/relationships/tags" Target="../tags/tag134.xml"/><Relationship Id="rId31" Type="http://schemas.openxmlformats.org/officeDocument/2006/relationships/tags" Target="../tags/tag133.xml"/><Relationship Id="rId30" Type="http://schemas.openxmlformats.org/officeDocument/2006/relationships/tags" Target="../tags/tag132.xml"/><Relationship Id="rId3" Type="http://schemas.openxmlformats.org/officeDocument/2006/relationships/tags" Target="../tags/tag105.xml"/><Relationship Id="rId29" Type="http://schemas.openxmlformats.org/officeDocument/2006/relationships/tags" Target="../tags/tag131.xml"/><Relationship Id="rId28" Type="http://schemas.openxmlformats.org/officeDocument/2006/relationships/tags" Target="../tags/tag130.xml"/><Relationship Id="rId27" Type="http://schemas.openxmlformats.org/officeDocument/2006/relationships/tags" Target="../tags/tag129.xml"/><Relationship Id="rId26" Type="http://schemas.openxmlformats.org/officeDocument/2006/relationships/tags" Target="../tags/tag128.xml"/><Relationship Id="rId25" Type="http://schemas.openxmlformats.org/officeDocument/2006/relationships/tags" Target="../tags/tag127.xml"/><Relationship Id="rId24" Type="http://schemas.openxmlformats.org/officeDocument/2006/relationships/tags" Target="../tags/tag126.xml"/><Relationship Id="rId23" Type="http://schemas.openxmlformats.org/officeDocument/2006/relationships/tags" Target="../tags/tag125.xml"/><Relationship Id="rId22" Type="http://schemas.openxmlformats.org/officeDocument/2006/relationships/tags" Target="../tags/tag124.xml"/><Relationship Id="rId21" Type="http://schemas.openxmlformats.org/officeDocument/2006/relationships/tags" Target="../tags/tag123.xml"/><Relationship Id="rId20" Type="http://schemas.openxmlformats.org/officeDocument/2006/relationships/tags" Target="../tags/tag122.xml"/><Relationship Id="rId2" Type="http://schemas.openxmlformats.org/officeDocument/2006/relationships/tags" Target="../tags/tag104.xml"/><Relationship Id="rId19" Type="http://schemas.openxmlformats.org/officeDocument/2006/relationships/tags" Target="../tags/tag121.xml"/><Relationship Id="rId18" Type="http://schemas.openxmlformats.org/officeDocument/2006/relationships/tags" Target="../tags/tag120.xml"/><Relationship Id="rId17" Type="http://schemas.openxmlformats.org/officeDocument/2006/relationships/tags" Target="../tags/tag119.xml"/><Relationship Id="rId16" Type="http://schemas.openxmlformats.org/officeDocument/2006/relationships/tags" Target="../tags/tag118.xml"/><Relationship Id="rId15" Type="http://schemas.openxmlformats.org/officeDocument/2006/relationships/tags" Target="../tags/tag117.xml"/><Relationship Id="rId14" Type="http://schemas.openxmlformats.org/officeDocument/2006/relationships/tags" Target="../tags/tag116.xml"/><Relationship Id="rId13" Type="http://schemas.openxmlformats.org/officeDocument/2006/relationships/tags" Target="../tags/tag115.xml"/><Relationship Id="rId12" Type="http://schemas.openxmlformats.org/officeDocument/2006/relationships/tags" Target="../tags/tag114.xml"/><Relationship Id="rId11" Type="http://schemas.openxmlformats.org/officeDocument/2006/relationships/tags" Target="../tags/tag113.xml"/><Relationship Id="rId10" Type="http://schemas.openxmlformats.org/officeDocument/2006/relationships/tags" Target="../tags/tag112.xml"/><Relationship Id="rId1" Type="http://schemas.openxmlformats.org/officeDocument/2006/relationships/tags" Target="../tags/tag103.xml"/></Relationships>
</file>

<file path=ppt/slides/_rels/slide8.xml.rels><?xml version="1.0" encoding="UTF-8" standalone="yes"?>
<Relationships xmlns="http://schemas.openxmlformats.org/package/2006/relationships"><Relationship Id="rId9" Type="http://schemas.openxmlformats.org/officeDocument/2006/relationships/tags" Target="../tags/tag143.xml"/><Relationship Id="rId8" Type="http://schemas.openxmlformats.org/officeDocument/2006/relationships/tags" Target="../tags/tag142.xml"/><Relationship Id="rId7" Type="http://schemas.openxmlformats.org/officeDocument/2006/relationships/tags" Target="../tags/tag141.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3" Type="http://schemas.openxmlformats.org/officeDocument/2006/relationships/tags" Target="../tags/tag137.xml"/><Relationship Id="rId22" Type="http://schemas.openxmlformats.org/officeDocument/2006/relationships/notesSlide" Target="../notesSlides/notesSlide8.xml"/><Relationship Id="rId21" Type="http://schemas.openxmlformats.org/officeDocument/2006/relationships/slideLayout" Target="../slideLayouts/slideLayout2.xml"/><Relationship Id="rId20" Type="http://schemas.openxmlformats.org/officeDocument/2006/relationships/tags" Target="../tags/tag154.xml"/><Relationship Id="rId2" Type="http://schemas.openxmlformats.org/officeDocument/2006/relationships/image" Target="../media/image6.png"/><Relationship Id="rId19" Type="http://schemas.openxmlformats.org/officeDocument/2006/relationships/tags" Target="../tags/tag153.xml"/><Relationship Id="rId18" Type="http://schemas.openxmlformats.org/officeDocument/2006/relationships/tags" Target="../tags/tag152.xml"/><Relationship Id="rId17" Type="http://schemas.openxmlformats.org/officeDocument/2006/relationships/tags" Target="../tags/tag151.xml"/><Relationship Id="rId16" Type="http://schemas.openxmlformats.org/officeDocument/2006/relationships/tags" Target="../tags/tag150.xml"/><Relationship Id="rId15" Type="http://schemas.openxmlformats.org/officeDocument/2006/relationships/tags" Target="../tags/tag149.xml"/><Relationship Id="rId14" Type="http://schemas.openxmlformats.org/officeDocument/2006/relationships/tags" Target="../tags/tag148.xml"/><Relationship Id="rId13" Type="http://schemas.openxmlformats.org/officeDocument/2006/relationships/tags" Target="../tags/tag147.xml"/><Relationship Id="rId12" Type="http://schemas.openxmlformats.org/officeDocument/2006/relationships/tags" Target="../tags/tag146.xml"/><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6.xml"/><Relationship Id="rId4" Type="http://schemas.openxmlformats.org/officeDocument/2006/relationships/image" Target="../media/image4.png"/><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1" name="文本框 10"/>
          <p:cNvSpPr txBox="1"/>
          <p:nvPr/>
        </p:nvSpPr>
        <p:spPr>
          <a:xfrm>
            <a:off x="6970519" y="1206209"/>
            <a:ext cx="4134997" cy="1583690"/>
          </a:xfrm>
          <a:prstGeom prst="rect">
            <a:avLst/>
          </a:prstGeom>
          <a:noFill/>
        </p:spPr>
        <p:txBody>
          <a:bodyPr wrap="square" rtlCol="0">
            <a:spAutoFit/>
          </a:bodyPr>
          <a:lstStyle/>
          <a:p>
            <a:pPr algn="r"/>
            <a:r>
              <a:rPr lang="en-US" altLang="zh-CN" sz="9700" dirty="0" smtClean="0">
                <a:solidFill>
                  <a:schemeClr val="accent1">
                    <a:lumMod val="50000"/>
                  </a:schemeClr>
                </a:solidFill>
                <a:effectLst>
                  <a:outerShdw blurRad="38100" dist="38100" dir="2700000" algn="tl">
                    <a:schemeClr val="accent1">
                      <a:lumMod val="75000"/>
                      <a:alpha val="43000"/>
                    </a:schemeClr>
                  </a:outerShdw>
                </a:effectLst>
                <a:latin typeface="微软雅黑" panose="020B0503020204020204" pitchFamily="34" charset="-122"/>
                <a:ea typeface="微软雅黑" panose="020B0503020204020204" pitchFamily="34" charset="-122"/>
              </a:rPr>
              <a:t>202X</a:t>
            </a:r>
            <a:endParaRPr lang="zh-CN" altLang="en-US" sz="9700" dirty="0">
              <a:solidFill>
                <a:schemeClr val="accent1">
                  <a:lumMod val="50000"/>
                </a:schemeClr>
              </a:solidFill>
              <a:effectLst>
                <a:outerShdw blurRad="38100" dist="38100" dir="2700000" algn="tl">
                  <a:schemeClr val="accent1">
                    <a:lumMod val="75000"/>
                    <a:alpha val="43000"/>
                  </a:schemeClr>
                </a:outerShdw>
              </a:effectLst>
              <a:latin typeface="微软雅黑" panose="020B0503020204020204" pitchFamily="34" charset="-122"/>
              <a:ea typeface="微软雅黑" panose="020B0503020204020204" pitchFamily="34" charset="-122"/>
            </a:endParaRPr>
          </a:p>
        </p:txBody>
      </p:sp>
      <p:sp>
        <p:nvSpPr>
          <p:cNvPr id="12" name="文本框 11"/>
          <p:cNvSpPr txBox="1"/>
          <p:nvPr/>
        </p:nvSpPr>
        <p:spPr>
          <a:xfrm>
            <a:off x="5121450" y="2944902"/>
            <a:ext cx="6053916" cy="1231074"/>
          </a:xfrm>
          <a:prstGeom prst="rect">
            <a:avLst/>
          </a:prstGeom>
          <a:noFill/>
        </p:spPr>
        <p:txBody>
          <a:bodyPr wrap="square" lIns="121889" tIns="60944" rIns="121889" bIns="60944" rtlCol="0">
            <a:spAutoFit/>
          </a:bodyPr>
          <a:lstStyle>
            <a:defPPr>
              <a:defRPr lang="zh-CN"/>
            </a:defPPr>
            <a:lvl1pPr algn="ctr">
              <a:defRPr sz="115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r"/>
            <a:r>
              <a:rPr lang="zh-CN" altLang="en-US" sz="7200" b="0" dirty="0">
                <a:solidFill>
                  <a:schemeClr val="accent1">
                    <a:lumMod val="50000"/>
                  </a:schemeClr>
                </a:solidFill>
                <a:effectLst>
                  <a:outerShdw blurRad="50800" dist="38100" dir="2700000" algn="tl" rotWithShape="0">
                    <a:schemeClr val="accent1">
                      <a:lumMod val="75000"/>
                      <a:alpha val="40000"/>
                    </a:schemeClr>
                  </a:outerShdw>
                </a:effectLst>
                <a:latin typeface="微软雅黑" panose="020B0503020204020204" pitchFamily="34" charset="-122"/>
                <a:ea typeface="微软雅黑" panose="020B0503020204020204" pitchFamily="34" charset="-122"/>
              </a:rPr>
              <a:t>商业计划书</a:t>
            </a:r>
            <a:endParaRPr lang="zh-CN" altLang="en-US" sz="7200" b="0" dirty="0">
              <a:solidFill>
                <a:schemeClr val="accent1">
                  <a:lumMod val="50000"/>
                </a:schemeClr>
              </a:solidFill>
              <a:effectLst>
                <a:outerShdw blurRad="50800" dist="38100" dir="2700000" algn="tl" rotWithShape="0">
                  <a:schemeClr val="accent1">
                    <a:lumMod val="75000"/>
                    <a:alpha val="40000"/>
                  </a:schemeClr>
                </a:outerShdw>
              </a:effectLst>
              <a:latin typeface="微软雅黑" panose="020B0503020204020204" pitchFamily="34" charset="-122"/>
              <a:ea typeface="微软雅黑" panose="020B0503020204020204" pitchFamily="34" charset="-122"/>
            </a:endParaRPr>
          </a:p>
        </p:txBody>
      </p:sp>
      <p:sp>
        <p:nvSpPr>
          <p:cNvPr id="13" name="文本框 12"/>
          <p:cNvSpPr txBox="1"/>
          <p:nvPr/>
        </p:nvSpPr>
        <p:spPr>
          <a:xfrm>
            <a:off x="5698076" y="4145199"/>
            <a:ext cx="5477289" cy="307777"/>
          </a:xfrm>
          <a:prstGeom prst="rect">
            <a:avLst/>
          </a:prstGeom>
          <a:noFill/>
          <a:ln>
            <a:noFill/>
          </a:ln>
        </p:spPr>
        <p:txBody>
          <a:bodyPr wrap="square" rtlCol="0">
            <a:spAutoFit/>
          </a:bodyPr>
          <a:lstStyle/>
          <a:p>
            <a:pPr algn="r"/>
            <a:r>
              <a:rPr lang="en-US" altLang="en-US" sz="1400" spc="2100" dirty="0">
                <a:solidFill>
                  <a:schemeClr val="accent1">
                    <a:lumMod val="50000"/>
                  </a:schemeClr>
                </a:solidFill>
                <a:cs typeface="+mn-ea"/>
                <a:sym typeface="+mn-lt"/>
              </a:rPr>
              <a:t>BUSINIESS PLAN</a:t>
            </a:r>
            <a:endParaRPr lang="en-US" altLang="en-US" sz="1400" spc="2100" dirty="0">
              <a:solidFill>
                <a:schemeClr val="accent1">
                  <a:lumMod val="50000"/>
                </a:schemeClr>
              </a:solidFill>
              <a:cs typeface="+mn-ea"/>
              <a:sym typeface="+mn-lt"/>
            </a:endParaRPr>
          </a:p>
        </p:txBody>
      </p:sp>
      <p:sp>
        <p:nvSpPr>
          <p:cNvPr id="14" name="矩形 13"/>
          <p:cNvSpPr/>
          <p:nvPr/>
        </p:nvSpPr>
        <p:spPr>
          <a:xfrm>
            <a:off x="6602572" y="4638087"/>
            <a:ext cx="4572794" cy="507839"/>
          </a:xfrm>
          <a:prstGeom prst="rect">
            <a:avLst/>
          </a:prstGeom>
        </p:spPr>
        <p:txBody>
          <a:bodyPr lIns="91448" tIns="45724" rIns="91448" bIns="45724">
            <a:spAutoFit/>
          </a:bodyPr>
          <a:lstStyle/>
          <a:p>
            <a:pPr algn="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5" name="PA-1"/>
          <p:cNvSpPr/>
          <p:nvPr>
            <p:custDataLst>
              <p:tags r:id="rId2"/>
            </p:custDataLst>
          </p:nvPr>
        </p:nvSpPr>
        <p:spPr>
          <a:xfrm flipH="1" flipV="1">
            <a:off x="8008254" y="5653273"/>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6" name="PA-任意多边形 849"/>
          <p:cNvSpPr>
            <a:spLocks noEditPoints="1"/>
          </p:cNvSpPr>
          <p:nvPr>
            <p:custDataLst>
              <p:tags r:id="rId3"/>
            </p:custDataLst>
          </p:nvPr>
        </p:nvSpPr>
        <p:spPr bwMode="auto">
          <a:xfrm>
            <a:off x="8144322" y="575357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7" name="TextBox 19"/>
          <p:cNvSpPr txBox="1"/>
          <p:nvPr/>
        </p:nvSpPr>
        <p:spPr>
          <a:xfrm>
            <a:off x="8588963" y="5771194"/>
            <a:ext cx="1421130" cy="287655"/>
          </a:xfrm>
          <a:prstGeom prst="rect">
            <a:avLst/>
          </a:prstGeom>
          <a:noFill/>
        </p:spPr>
        <p:txBody>
          <a:bodyPr wrap="none" lIns="42970" tIns="21485" rIns="42970" bIns="21485" rtlCol="0">
            <a:spAutoFit/>
          </a:bodyPr>
          <a:lstStyle/>
          <a:p>
            <a:r>
              <a:rPr lang="en-US" altLang="zh-CN" sz="1600" dirty="0">
                <a:solidFill>
                  <a:schemeClr val="accent1">
                    <a:lumMod val="50000"/>
                  </a:schemeClr>
                </a:solidFill>
                <a:latin typeface="微软雅黑" panose="020B0503020204020204" pitchFamily="34" charset="-122"/>
                <a:ea typeface="微软雅黑" panose="020B0503020204020204" pitchFamily="34" charset="-122"/>
              </a:rPr>
              <a:t>XXXX</a:t>
            </a: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有限公司</a:t>
            </a:r>
            <a:endParaRPr lang="en-US" altLang="zh-CN" sz="16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9212138" y="157264"/>
            <a:ext cx="1387106" cy="1428667"/>
          </a:xfrm>
          <a:prstGeom prst="rect">
            <a:avLst/>
          </a:prstGeom>
        </p:spPr>
      </p:pic>
      <p:pic>
        <p:nvPicPr>
          <p:cNvPr id="19" name="图片 18"/>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6680674" y="5651791"/>
            <a:ext cx="1028769" cy="974324"/>
          </a:xfrm>
          <a:prstGeom prst="rect">
            <a:avLst/>
          </a:prstGeom>
        </p:spPr>
      </p:pic>
      <p:pic>
        <p:nvPicPr>
          <p:cNvPr id="20" name="图片 19"/>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1224317" y="3215632"/>
            <a:ext cx="1051937" cy="10834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000" fill="hold"/>
                                            <p:tgtEl>
                                              <p:spTgt spid="57"/>
                                            </p:tgtEl>
                                            <p:attrNameLst>
                                              <p:attrName>ppt_x</p:attrName>
                                            </p:attrNameLst>
                                          </p:cBhvr>
                                          <p:tavLst>
                                            <p:tav tm="0">
                                              <p:val>
                                                <p:strVal val="#ppt_x"/>
                                              </p:val>
                                            </p:tav>
                                            <p:tav tm="100000">
                                              <p:val>
                                                <p:strVal val="#ppt_x"/>
                                              </p:val>
                                            </p:tav>
                                          </p:tavLst>
                                        </p:anim>
                                        <p:anim calcmode="lin" valueType="num">
                                          <p:cBhvr additive="base">
                                            <p:cTn id="8" dur="10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299"/>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6" presetClass="emph" presetSubtype="0" fill="hold" grpId="1" nodeType="withEffect">
                                      <p:stCondLst>
                                        <p:cond delay="500"/>
                                      </p:stCondLst>
                                      <p:iterate type="lt">
                                        <p:tmPct val="1000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2500"/>
                                </p:stCondLst>
                                <p:childTnLst>
                                  <p:par>
                                    <p:cTn id="24" presetID="23" presetClass="entr" presetSubtype="528" fill="hold" grpId="0" nodeType="afterEffect">
                                      <p:stCondLst>
                                        <p:cond delay="0"/>
                                      </p:stCondLst>
                                      <p:iterate type="lt">
                                        <p:tmPct val="5000"/>
                                      </p:iterate>
                                      <p:childTnLst>
                                        <p:set>
                                          <p:cBhvr>
                                            <p:cTn id="25" dur="1" fill="hold">
                                              <p:stCondLst>
                                                <p:cond delay="0"/>
                                              </p:stCondLst>
                                            </p:cTn>
                                            <p:tgtEl>
                                              <p:spTgt spid="13"/>
                                            </p:tgtEl>
                                            <p:attrNameLst>
                                              <p:attrName>style.visibility</p:attrName>
                                            </p:attrNameLst>
                                          </p:cBhvr>
                                          <p:to>
                                            <p:strVal val="visible"/>
                                          </p:to>
                                        </p:set>
                                        <p:anim to="" calcmode="lin" valueType="num">
                                          <p:cBhvr>
                                            <p:cTn id="26"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7"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8"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9"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0" fill="hold">
                                <p:stCondLst>
                                  <p:cond delay="4149"/>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4649"/>
                                </p:stCondLst>
                                <p:childTnLst>
                                  <p:par>
                                    <p:cTn id="35" presetID="2" presetClass="entr" presetSubtype="4" decel="10000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ppt_x"/>
                                              </p:val>
                                            </p:tav>
                                            <p:tav tm="100000">
                                              <p:val>
                                                <p:strVal val="#ppt_x"/>
                                              </p:val>
                                            </p:tav>
                                          </p:tavLst>
                                        </p:anim>
                                        <p:anim calcmode="lin" valueType="num">
                                          <p:cBhvr additive="base">
                                            <p:cTn id="38" dur="10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14" presetClass="entr" presetSubtype="10" fill="hold" grpId="0" nodeType="withEffect">
                                      <p:stCondLst>
                                        <p:cond delay="500"/>
                                      </p:stCondLst>
                                      <p:iterate type="lt">
                                        <p:tmPct val="10000"/>
                                      </p:iterate>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6150"/>
                                </p:stCondLst>
                                <p:childTnLst>
                                  <p:par>
                                    <p:cTn id="47" presetID="2" presetClass="entr" presetSubtype="4" fill="hold" nodeType="afterEffect" p14:presetBounceEnd="67000">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14:bounceEnd="67000">
                                          <p:cBhvr additive="base">
                                            <p:cTn id="49" dur="2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50" dur="2000" fill="hold"/>
                                            <p:tgtEl>
                                              <p:spTgt spid="18"/>
                                            </p:tgtEl>
                                            <p:attrNameLst>
                                              <p:attrName>ppt_y</p:attrName>
                                            </p:attrNameLst>
                                          </p:cBhvr>
                                          <p:tavLst>
                                            <p:tav tm="0">
                                              <p:val>
                                                <p:strVal val="1+#ppt_h/2"/>
                                              </p:val>
                                            </p:tav>
                                            <p:tav tm="100000">
                                              <p:val>
                                                <p:strVal val="#ppt_y"/>
                                              </p:val>
                                            </p:tav>
                                          </p:tavLst>
                                        </p:anim>
                                      </p:childTnLst>
                                    </p:cTn>
                                  </p:par>
                                  <p:par>
                                    <p:cTn id="51" presetID="8" presetClass="emph" presetSubtype="0" repeatCount="indefinite" fill="hold" nodeType="withEffect">
                                      <p:stCondLst>
                                        <p:cond delay="0"/>
                                      </p:stCondLst>
                                      <p:childTnLst>
                                        <p:animRot by="21600000">
                                          <p:cBhvr>
                                            <p:cTn id="52" dur="2000" fill="hold"/>
                                            <p:tgtEl>
                                              <p:spTgt spid="18"/>
                                            </p:tgtEl>
                                            <p:attrNameLst>
                                              <p:attrName>r</p:attrName>
                                            </p:attrNameLst>
                                          </p:cBhvr>
                                        </p:animRot>
                                      </p:childTnLst>
                                    </p:cTn>
                                  </p:par>
                                  <p:par>
                                    <p:cTn id="53" presetID="2" presetClass="entr" presetSubtype="4" fill="hold" nodeType="withEffect" p14:presetBounceEnd="67000">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14:bounceEnd="67000">
                                          <p:cBhvr additive="base">
                                            <p:cTn id="55" dur="2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56" dur="2000" fill="hold"/>
                                            <p:tgtEl>
                                              <p:spTgt spid="19"/>
                                            </p:tgtEl>
                                            <p:attrNameLst>
                                              <p:attrName>ppt_y</p:attrName>
                                            </p:attrNameLst>
                                          </p:cBhvr>
                                          <p:tavLst>
                                            <p:tav tm="0">
                                              <p:val>
                                                <p:strVal val="1+#ppt_h/2"/>
                                              </p:val>
                                            </p:tav>
                                            <p:tav tm="100000">
                                              <p:val>
                                                <p:strVal val="#ppt_y"/>
                                              </p:val>
                                            </p:tav>
                                          </p:tavLst>
                                        </p:anim>
                                      </p:childTnLst>
                                    </p:cTn>
                                  </p:par>
                                  <p:par>
                                    <p:cTn id="57" presetID="8" presetClass="emph" presetSubtype="0" repeatCount="indefinite" fill="hold" nodeType="withEffect">
                                      <p:stCondLst>
                                        <p:cond delay="200"/>
                                      </p:stCondLst>
                                      <p:childTnLst>
                                        <p:animRot by="21600000">
                                          <p:cBhvr>
                                            <p:cTn id="58" dur="2000" fill="hold"/>
                                            <p:tgtEl>
                                              <p:spTgt spid="19"/>
                                            </p:tgtEl>
                                            <p:attrNameLst>
                                              <p:attrName>r</p:attrName>
                                            </p:attrNameLst>
                                          </p:cBhvr>
                                        </p:animRot>
                                      </p:childTnLst>
                                    </p:cTn>
                                  </p:par>
                                  <p:par>
                                    <p:cTn id="59" presetID="2" presetClass="entr" presetSubtype="4" fill="hold" nodeType="withEffect" p14:presetBounceEnd="67000">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14:bounceEnd="67000">
                                          <p:cBhvr additive="base">
                                            <p:cTn id="61" dur="2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62" dur="2000" fill="hold"/>
                                            <p:tgtEl>
                                              <p:spTgt spid="20"/>
                                            </p:tgtEl>
                                            <p:attrNameLst>
                                              <p:attrName>ppt_y</p:attrName>
                                            </p:attrNameLst>
                                          </p:cBhvr>
                                          <p:tavLst>
                                            <p:tav tm="0">
                                              <p:val>
                                                <p:strVal val="1+#ppt_h/2"/>
                                              </p:val>
                                            </p:tav>
                                            <p:tav tm="100000">
                                              <p:val>
                                                <p:strVal val="#ppt_y"/>
                                              </p:val>
                                            </p:tav>
                                          </p:tavLst>
                                        </p:anim>
                                      </p:childTnLst>
                                    </p:cTn>
                                  </p:par>
                                  <p:par>
                                    <p:cTn id="63" presetID="8" presetClass="emph" presetSubtype="0" repeatCount="indefinite" fill="hold" nodeType="withEffect">
                                      <p:stCondLst>
                                        <p:cond delay="500"/>
                                      </p:stCondLst>
                                      <p:childTnLst>
                                        <p:animRot by="21600000">
                                          <p:cBhvr>
                                            <p:cTn id="64" dur="2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14" grpId="0"/>
          <p:bldP spid="15" grpId="0" animBg="1"/>
          <p:bldP spid="16" grpId="0" animBg="1"/>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000" fill="hold"/>
                                            <p:tgtEl>
                                              <p:spTgt spid="57"/>
                                            </p:tgtEl>
                                            <p:attrNameLst>
                                              <p:attrName>ppt_x</p:attrName>
                                            </p:attrNameLst>
                                          </p:cBhvr>
                                          <p:tavLst>
                                            <p:tav tm="0">
                                              <p:val>
                                                <p:strVal val="#ppt_x"/>
                                              </p:val>
                                            </p:tav>
                                            <p:tav tm="100000">
                                              <p:val>
                                                <p:strVal val="#ppt_x"/>
                                              </p:val>
                                            </p:tav>
                                          </p:tavLst>
                                        </p:anim>
                                        <p:anim calcmode="lin" valueType="num">
                                          <p:cBhvr additive="base">
                                            <p:cTn id="8" dur="10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299"/>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6" presetClass="emph" presetSubtype="0" fill="hold" grpId="1" nodeType="withEffect">
                                      <p:stCondLst>
                                        <p:cond delay="500"/>
                                      </p:stCondLst>
                                      <p:iterate type="lt">
                                        <p:tmPct val="1000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2500"/>
                                </p:stCondLst>
                                <p:childTnLst>
                                  <p:par>
                                    <p:cTn id="24" presetID="23" presetClass="entr" presetSubtype="528" fill="hold" grpId="0" nodeType="afterEffect">
                                      <p:stCondLst>
                                        <p:cond delay="0"/>
                                      </p:stCondLst>
                                      <p:iterate type="lt">
                                        <p:tmPct val="5000"/>
                                      </p:iterate>
                                      <p:childTnLst>
                                        <p:set>
                                          <p:cBhvr>
                                            <p:cTn id="25" dur="1" fill="hold">
                                              <p:stCondLst>
                                                <p:cond delay="0"/>
                                              </p:stCondLst>
                                            </p:cTn>
                                            <p:tgtEl>
                                              <p:spTgt spid="13"/>
                                            </p:tgtEl>
                                            <p:attrNameLst>
                                              <p:attrName>style.visibility</p:attrName>
                                            </p:attrNameLst>
                                          </p:cBhvr>
                                          <p:to>
                                            <p:strVal val="visible"/>
                                          </p:to>
                                        </p:set>
                                        <p:anim to="" calcmode="lin" valueType="num">
                                          <p:cBhvr>
                                            <p:cTn id="26"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7"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8"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9"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0" fill="hold">
                                <p:stCondLst>
                                  <p:cond delay="4149"/>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4649"/>
                                </p:stCondLst>
                                <p:childTnLst>
                                  <p:par>
                                    <p:cTn id="35" presetID="2" presetClass="entr" presetSubtype="4" decel="10000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ppt_x"/>
                                              </p:val>
                                            </p:tav>
                                            <p:tav tm="100000">
                                              <p:val>
                                                <p:strVal val="#ppt_x"/>
                                              </p:val>
                                            </p:tav>
                                          </p:tavLst>
                                        </p:anim>
                                        <p:anim calcmode="lin" valueType="num">
                                          <p:cBhvr additive="base">
                                            <p:cTn id="38" dur="10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14" presetClass="entr" presetSubtype="10" fill="hold" grpId="0" nodeType="withEffect">
                                      <p:stCondLst>
                                        <p:cond delay="500"/>
                                      </p:stCondLst>
                                      <p:iterate type="lt">
                                        <p:tmPct val="10000"/>
                                      </p:iterate>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6150"/>
                                </p:stCondLst>
                                <p:childTnLst>
                                  <p:par>
                                    <p:cTn id="47" presetID="2" presetClass="entr" presetSubtype="4"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2000" fill="hold"/>
                                            <p:tgtEl>
                                              <p:spTgt spid="18"/>
                                            </p:tgtEl>
                                            <p:attrNameLst>
                                              <p:attrName>ppt_x</p:attrName>
                                            </p:attrNameLst>
                                          </p:cBhvr>
                                          <p:tavLst>
                                            <p:tav tm="0">
                                              <p:val>
                                                <p:strVal val="#ppt_x"/>
                                              </p:val>
                                            </p:tav>
                                            <p:tav tm="100000">
                                              <p:val>
                                                <p:strVal val="#ppt_x"/>
                                              </p:val>
                                            </p:tav>
                                          </p:tavLst>
                                        </p:anim>
                                        <p:anim calcmode="lin" valueType="num">
                                          <p:cBhvr additive="base">
                                            <p:cTn id="50" dur="2000" fill="hold"/>
                                            <p:tgtEl>
                                              <p:spTgt spid="18"/>
                                            </p:tgtEl>
                                            <p:attrNameLst>
                                              <p:attrName>ppt_y</p:attrName>
                                            </p:attrNameLst>
                                          </p:cBhvr>
                                          <p:tavLst>
                                            <p:tav tm="0">
                                              <p:val>
                                                <p:strVal val="1+#ppt_h/2"/>
                                              </p:val>
                                            </p:tav>
                                            <p:tav tm="100000">
                                              <p:val>
                                                <p:strVal val="#ppt_y"/>
                                              </p:val>
                                            </p:tav>
                                          </p:tavLst>
                                        </p:anim>
                                      </p:childTnLst>
                                    </p:cTn>
                                  </p:par>
                                  <p:par>
                                    <p:cTn id="51" presetID="8" presetClass="emph" presetSubtype="0" repeatCount="indefinite" fill="hold" nodeType="withEffect">
                                      <p:stCondLst>
                                        <p:cond delay="0"/>
                                      </p:stCondLst>
                                      <p:childTnLst>
                                        <p:animRot by="21600000">
                                          <p:cBhvr>
                                            <p:cTn id="52" dur="2000" fill="hold"/>
                                            <p:tgtEl>
                                              <p:spTgt spid="18"/>
                                            </p:tgtEl>
                                            <p:attrNameLst>
                                              <p:attrName>r</p:attrName>
                                            </p:attrNameLst>
                                          </p:cBhvr>
                                        </p:animRot>
                                      </p:childTnLst>
                                    </p:cTn>
                                  </p:par>
                                  <p:par>
                                    <p:cTn id="53" presetID="2" presetClass="entr" presetSubtype="4" fill="hold" nodeType="withEffect">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2000" fill="hold"/>
                                            <p:tgtEl>
                                              <p:spTgt spid="19"/>
                                            </p:tgtEl>
                                            <p:attrNameLst>
                                              <p:attrName>ppt_x</p:attrName>
                                            </p:attrNameLst>
                                          </p:cBhvr>
                                          <p:tavLst>
                                            <p:tav tm="0">
                                              <p:val>
                                                <p:strVal val="#ppt_x"/>
                                              </p:val>
                                            </p:tav>
                                            <p:tav tm="100000">
                                              <p:val>
                                                <p:strVal val="#ppt_x"/>
                                              </p:val>
                                            </p:tav>
                                          </p:tavLst>
                                        </p:anim>
                                        <p:anim calcmode="lin" valueType="num">
                                          <p:cBhvr additive="base">
                                            <p:cTn id="56" dur="2000" fill="hold"/>
                                            <p:tgtEl>
                                              <p:spTgt spid="19"/>
                                            </p:tgtEl>
                                            <p:attrNameLst>
                                              <p:attrName>ppt_y</p:attrName>
                                            </p:attrNameLst>
                                          </p:cBhvr>
                                          <p:tavLst>
                                            <p:tav tm="0">
                                              <p:val>
                                                <p:strVal val="1+#ppt_h/2"/>
                                              </p:val>
                                            </p:tav>
                                            <p:tav tm="100000">
                                              <p:val>
                                                <p:strVal val="#ppt_y"/>
                                              </p:val>
                                            </p:tav>
                                          </p:tavLst>
                                        </p:anim>
                                      </p:childTnLst>
                                    </p:cTn>
                                  </p:par>
                                  <p:par>
                                    <p:cTn id="57" presetID="8" presetClass="emph" presetSubtype="0" repeatCount="indefinite" fill="hold" nodeType="withEffect">
                                      <p:stCondLst>
                                        <p:cond delay="200"/>
                                      </p:stCondLst>
                                      <p:childTnLst>
                                        <p:animRot by="21600000">
                                          <p:cBhvr>
                                            <p:cTn id="58" dur="2000" fill="hold"/>
                                            <p:tgtEl>
                                              <p:spTgt spid="19"/>
                                            </p:tgtEl>
                                            <p:attrNameLst>
                                              <p:attrName>r</p:attrName>
                                            </p:attrNameLst>
                                          </p:cBhvr>
                                        </p:animRot>
                                      </p:childTnLst>
                                    </p:cTn>
                                  </p:par>
                                  <p:par>
                                    <p:cTn id="59" presetID="2" presetClass="entr" presetSubtype="4" fill="hold" nodeType="withEffect">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2000" fill="hold"/>
                                            <p:tgtEl>
                                              <p:spTgt spid="20"/>
                                            </p:tgtEl>
                                            <p:attrNameLst>
                                              <p:attrName>ppt_x</p:attrName>
                                            </p:attrNameLst>
                                          </p:cBhvr>
                                          <p:tavLst>
                                            <p:tav tm="0">
                                              <p:val>
                                                <p:strVal val="#ppt_x"/>
                                              </p:val>
                                            </p:tav>
                                            <p:tav tm="100000">
                                              <p:val>
                                                <p:strVal val="#ppt_x"/>
                                              </p:val>
                                            </p:tav>
                                          </p:tavLst>
                                        </p:anim>
                                        <p:anim calcmode="lin" valueType="num">
                                          <p:cBhvr additive="base">
                                            <p:cTn id="62" dur="2000" fill="hold"/>
                                            <p:tgtEl>
                                              <p:spTgt spid="20"/>
                                            </p:tgtEl>
                                            <p:attrNameLst>
                                              <p:attrName>ppt_y</p:attrName>
                                            </p:attrNameLst>
                                          </p:cBhvr>
                                          <p:tavLst>
                                            <p:tav tm="0">
                                              <p:val>
                                                <p:strVal val="1+#ppt_h/2"/>
                                              </p:val>
                                            </p:tav>
                                            <p:tav tm="100000">
                                              <p:val>
                                                <p:strVal val="#ppt_y"/>
                                              </p:val>
                                            </p:tav>
                                          </p:tavLst>
                                        </p:anim>
                                      </p:childTnLst>
                                    </p:cTn>
                                  </p:par>
                                  <p:par>
                                    <p:cTn id="63" presetID="8" presetClass="emph" presetSubtype="0" repeatCount="indefinite" fill="hold" nodeType="withEffect">
                                      <p:stCondLst>
                                        <p:cond delay="500"/>
                                      </p:stCondLst>
                                      <p:childTnLst>
                                        <p:animRot by="21600000">
                                          <p:cBhvr>
                                            <p:cTn id="64" dur="2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14" grpId="0"/>
          <p:bldP spid="15" grpId="0" animBg="1"/>
          <p:bldP spid="16" grpId="0" animBg="1"/>
          <p:bldP spid="1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pic>
        <p:nvPicPr>
          <p:cNvPr id="47" name="PA_库_tablet-02.png" descr="tablet-02.png"/>
          <p:cNvPicPr>
            <a:picLocks noChangeAspect="1"/>
          </p:cNvPicPr>
          <p:nvPr>
            <p:custDataLst>
              <p:tags r:id="rId5"/>
            </p:custDataLst>
          </p:nvPr>
        </p:nvPicPr>
        <p:blipFill>
          <a:blip r:embed="rId6"/>
          <a:stretch>
            <a:fillRect/>
          </a:stretch>
        </p:blipFill>
        <p:spPr>
          <a:xfrm>
            <a:off x="7184435" y="1628930"/>
            <a:ext cx="5608699" cy="4318596"/>
          </a:xfrm>
          <a:prstGeom prst="rect">
            <a:avLst/>
          </a:prstGeom>
          <a:ln w="12700">
            <a:miter lim="400000"/>
            <a:headEnd/>
            <a:tailEnd/>
          </a:ln>
          <a:effectLst>
            <a:outerShdw blurRad="1016000" dist="381000" dir="5400000" rotWithShape="0">
              <a:srgbClr val="000000">
                <a:alpha val="10000"/>
              </a:srgbClr>
            </a:outerShdw>
          </a:effectLst>
        </p:spPr>
      </p:pic>
      <p:pic>
        <p:nvPicPr>
          <p:cNvPr id="48" name="PA_库_PicturePlaceholder 2"/>
          <p:cNvPicPr>
            <a:picLocks noChangeAspect="1"/>
          </p:cNvPicPr>
          <p:nvPr>
            <p:custDataLst>
              <p:tags r:id="rId7"/>
            </p:custDataLst>
          </p:nvPr>
        </p:nvPicPr>
        <p:blipFill>
          <a:blip r:embed="rId8">
            <a:extLst>
              <a:ext uri="{28A0092B-C50C-407E-A947-70E740481C1C}">
                <a14:useLocalDpi xmlns:a14="http://schemas.microsoft.com/office/drawing/2010/main" val="0"/>
              </a:ext>
            </a:extLst>
          </a:blip>
          <a:stretch>
            <a:fillRect/>
          </a:stretch>
        </p:blipFill>
        <p:spPr>
          <a:xfrm>
            <a:off x="7607193" y="2059913"/>
            <a:ext cx="4625889" cy="3437419"/>
          </a:xfrm>
          <a:prstGeom prst="rect">
            <a:avLst/>
          </a:prstGeom>
        </p:spPr>
      </p:pic>
      <p:sp>
        <p:nvSpPr>
          <p:cNvPr id="49" name="文本框 48"/>
          <p:cNvSpPr txBox="1"/>
          <p:nvPr/>
        </p:nvSpPr>
        <p:spPr>
          <a:xfrm>
            <a:off x="966306" y="1707205"/>
            <a:ext cx="4130440"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3600" i="0" u="none" strike="noStrike" kern="1200" cap="none" spc="0" normalizeH="0" baseline="0" noProof="0" dirty="0">
                <a:ln>
                  <a:noFill/>
                </a:ln>
                <a:solidFill>
                  <a:schemeClr val="accent1">
                    <a:lumMod val="50000"/>
                  </a:schemeClr>
                </a:solidFill>
                <a:effectLst/>
                <a:uLnTx/>
                <a:uFillTx/>
                <a:latin typeface="+mj-lt"/>
                <a:ea typeface="微软雅黑" panose="020B0503020204020204" pitchFamily="34" charset="-122"/>
                <a:cs typeface="+mn-ea"/>
                <a:sym typeface="Calibri" panose="020F0502020204030204" pitchFamily="34" charset="0"/>
              </a:rPr>
              <a:t>TECHNOLOGIC ITEM</a:t>
            </a:r>
            <a:endParaRPr kumimoji="0" lang="zh-CN" altLang="en-US" sz="3600" i="0" u="none" strike="noStrike" kern="1200" cap="none" spc="0" normalizeH="0" baseline="0" noProof="0" dirty="0">
              <a:ln>
                <a:noFill/>
              </a:ln>
              <a:solidFill>
                <a:schemeClr val="accent1">
                  <a:lumMod val="50000"/>
                </a:schemeClr>
              </a:solidFill>
              <a:effectLst/>
              <a:uLnTx/>
              <a:uFillTx/>
              <a:latin typeface="+mj-lt"/>
              <a:ea typeface="微软雅黑" panose="020B0503020204020204" pitchFamily="34" charset="-122"/>
              <a:cs typeface="+mn-ea"/>
              <a:sym typeface="Calibri" panose="020F0502020204030204" pitchFamily="34" charset="0"/>
            </a:endParaRPr>
          </a:p>
        </p:txBody>
      </p:sp>
      <p:sp>
        <p:nvSpPr>
          <p:cNvPr id="50" name="TextBox 27"/>
          <p:cNvSpPr txBox="1"/>
          <p:nvPr/>
        </p:nvSpPr>
        <p:spPr>
          <a:xfrm>
            <a:off x="1051485" y="2943405"/>
            <a:ext cx="5290657" cy="613694"/>
          </a:xfrm>
          <a:prstGeom prst="rect">
            <a:avLst/>
          </a:prstGeom>
          <a:noFill/>
        </p:spPr>
        <p:txBody>
          <a:bodyPr wrap="square" rtlCol="0">
            <a:spAutoFit/>
          </a:bodyPr>
          <a:lstStyle/>
          <a:p>
            <a:pPr>
              <a:lnSpc>
                <a:spcPct val="150000"/>
              </a:lnSpc>
            </a:pPr>
            <a:r>
              <a:rPr lang="zh-CN" altLang="en-US" sz="1200" dirty="0">
                <a:solidFill>
                  <a:srgbClr val="677180"/>
                </a:solidFill>
                <a:latin typeface="微软雅黑" panose="020B0503020204020204" pitchFamily="34" charset="-122"/>
                <a:ea typeface="微软雅黑" panose="020B0503020204020204" pitchFamily="34" charset="-122"/>
                <a:cs typeface="Avenir Book Oblique" charset="0"/>
              </a:rPr>
              <a:t>请在此处输入具体想要描述的内容，言简意赅，说明用意即可。请在此处输入具体想要描述的内容，言简意赅，说明用意即可。</a:t>
            </a:r>
            <a:endParaRPr lang="zh-CN" altLang="en-US" sz="1200" dirty="0">
              <a:solidFill>
                <a:srgbClr val="677180"/>
              </a:solidFill>
              <a:latin typeface="微软雅黑" panose="020B0503020204020204" pitchFamily="34" charset="-122"/>
              <a:ea typeface="微软雅黑" panose="020B0503020204020204" pitchFamily="34" charset="-122"/>
              <a:cs typeface="Avenir Book Oblique" charset="0"/>
            </a:endParaRPr>
          </a:p>
        </p:txBody>
      </p:sp>
      <p:sp>
        <p:nvSpPr>
          <p:cNvPr id="51" name="í$ľïďè"/>
          <p:cNvSpPr/>
          <p:nvPr/>
        </p:nvSpPr>
        <p:spPr>
          <a:xfrm>
            <a:off x="966306" y="4359809"/>
            <a:ext cx="5375836" cy="1855621"/>
          </a:xfrm>
          <a:prstGeom prst="rect">
            <a:avLst/>
          </a:prstGeom>
          <a:noFill/>
          <a:ln>
            <a:solidFill>
              <a:srgbClr val="D2DDEA"/>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solidFill>
              <a:latin typeface="仓耳青禾体-谷力 W05" panose="02020400000000000000" pitchFamily="18" charset="-122"/>
            </a:endParaRPr>
          </a:p>
        </p:txBody>
      </p:sp>
      <p:grpSp>
        <p:nvGrpSpPr>
          <p:cNvPr id="52" name="组合 51"/>
          <p:cNvGrpSpPr/>
          <p:nvPr/>
        </p:nvGrpSpPr>
        <p:grpSpPr>
          <a:xfrm>
            <a:off x="1809309" y="3918214"/>
            <a:ext cx="828134" cy="828134"/>
            <a:chOff x="1868662" y="3390750"/>
            <a:chExt cx="828134" cy="828134"/>
          </a:xfrm>
        </p:grpSpPr>
        <p:sp>
          <p:nvSpPr>
            <p:cNvPr id="53" name="ïsľiḓê"/>
            <p:cNvSpPr/>
            <p:nvPr/>
          </p:nvSpPr>
          <p:spPr>
            <a:xfrm>
              <a:off x="1868662" y="3390750"/>
              <a:ext cx="828134" cy="828134"/>
            </a:xfrm>
            <a:prstGeom prst="ellipse">
              <a:avLst/>
            </a:prstGeom>
            <a:solidFill>
              <a:srgbClr val="7F91A9"/>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dirty="0">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54" name="iSḻîḓè"/>
            <p:cNvSpPr/>
            <p:nvPr/>
          </p:nvSpPr>
          <p:spPr bwMode="auto">
            <a:xfrm>
              <a:off x="2044655" y="3570491"/>
              <a:ext cx="504056" cy="48071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wrap="square" lIns="91440" tIns="45720" rIns="91440" bIns="45720" anchor="ctr">
              <a:normAutofit/>
            </a:bodyPr>
            <a:lstStyle/>
            <a:p>
              <a:pPr algn="ctr"/>
              <a:endParaRPr dirty="0">
                <a:latin typeface="仓耳青禾体-谷力 W05" panose="02020400000000000000" pitchFamily="18" charset="-122"/>
              </a:endParaRPr>
            </a:p>
          </p:txBody>
        </p:sp>
      </p:grpSp>
      <p:grpSp>
        <p:nvGrpSpPr>
          <p:cNvPr id="55" name="组合 54"/>
          <p:cNvGrpSpPr/>
          <p:nvPr/>
        </p:nvGrpSpPr>
        <p:grpSpPr>
          <a:xfrm>
            <a:off x="4664652" y="3918214"/>
            <a:ext cx="828134" cy="828134"/>
            <a:chOff x="4724005" y="3390750"/>
            <a:chExt cx="828134" cy="828134"/>
          </a:xfrm>
        </p:grpSpPr>
        <p:sp>
          <p:nvSpPr>
            <p:cNvPr id="56" name="iş1îde"/>
            <p:cNvSpPr/>
            <p:nvPr/>
          </p:nvSpPr>
          <p:spPr>
            <a:xfrm>
              <a:off x="4724005" y="3390750"/>
              <a:ext cx="828134" cy="828134"/>
            </a:xfrm>
            <a:prstGeom prst="ellipse">
              <a:avLst/>
            </a:prstGeom>
            <a:solidFill>
              <a:srgbClr val="7F91A9"/>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dirty="0">
                <a:solidFill>
                  <a:schemeClr val="tx1"/>
                </a:solidFill>
                <a:latin typeface="三极准柔宋" panose="00000500000000000000" pitchFamily="2" charset="-122"/>
                <a:ea typeface="三极准柔宋" panose="00000500000000000000" pitchFamily="2" charset="-122"/>
                <a:cs typeface="Open Sans" charset="0"/>
              </a:endParaRPr>
            </a:p>
          </p:txBody>
        </p:sp>
        <p:sp>
          <p:nvSpPr>
            <p:cNvPr id="57" name="işļïḋê"/>
            <p:cNvSpPr/>
            <p:nvPr/>
          </p:nvSpPr>
          <p:spPr bwMode="auto">
            <a:xfrm>
              <a:off x="4888971" y="3570491"/>
              <a:ext cx="504056" cy="480715"/>
            </a:xfrm>
            <a:custGeom>
              <a:avLst/>
              <a:gdLst>
                <a:gd name="connsiteX0" fmla="*/ 139649 w 606580"/>
                <a:gd name="connsiteY0" fmla="*/ 323260 h 605592"/>
                <a:gd name="connsiteX1" fmla="*/ 274852 w 606580"/>
                <a:gd name="connsiteY1" fmla="*/ 323260 h 605592"/>
                <a:gd name="connsiteX2" fmla="*/ 274852 w 606580"/>
                <a:gd name="connsiteY2" fmla="*/ 349440 h 605592"/>
                <a:gd name="connsiteX3" fmla="*/ 139649 w 606580"/>
                <a:gd name="connsiteY3" fmla="*/ 349440 h 605592"/>
                <a:gd name="connsiteX4" fmla="*/ 66294 w 606580"/>
                <a:gd name="connsiteY4" fmla="*/ 26233 h 605592"/>
                <a:gd name="connsiteX5" fmla="*/ 66294 w 606580"/>
                <a:gd name="connsiteY5" fmla="*/ 375703 h 605592"/>
                <a:gd name="connsiteX6" fmla="*/ 540286 w 606580"/>
                <a:gd name="connsiteY6" fmla="*/ 375703 h 605592"/>
                <a:gd name="connsiteX7" fmla="*/ 540286 w 606580"/>
                <a:gd name="connsiteY7" fmla="*/ 26233 h 605592"/>
                <a:gd name="connsiteX8" fmla="*/ 39925 w 606580"/>
                <a:gd name="connsiteY8" fmla="*/ 0 h 605592"/>
                <a:gd name="connsiteX9" fmla="*/ 566655 w 606580"/>
                <a:gd name="connsiteY9" fmla="*/ 0 h 605592"/>
                <a:gd name="connsiteX10" fmla="*/ 566655 w 606580"/>
                <a:gd name="connsiteY10" fmla="*/ 375703 h 605592"/>
                <a:gd name="connsiteX11" fmla="*/ 606580 w 606580"/>
                <a:gd name="connsiteY11" fmla="*/ 375703 h 605592"/>
                <a:gd name="connsiteX12" fmla="*/ 606580 w 606580"/>
                <a:gd name="connsiteY12" fmla="*/ 401936 h 605592"/>
                <a:gd name="connsiteX13" fmla="*/ 373716 w 606580"/>
                <a:gd name="connsiteY13" fmla="*/ 401936 h 605592"/>
                <a:gd name="connsiteX14" fmla="*/ 413269 w 606580"/>
                <a:gd name="connsiteY14" fmla="*/ 600587 h 605592"/>
                <a:gd name="connsiteX15" fmla="*/ 387364 w 606580"/>
                <a:gd name="connsiteY15" fmla="*/ 605592 h 605592"/>
                <a:gd name="connsiteX16" fmla="*/ 346790 w 606580"/>
                <a:gd name="connsiteY16" fmla="*/ 401936 h 605592"/>
                <a:gd name="connsiteX17" fmla="*/ 316521 w 606580"/>
                <a:gd name="connsiteY17" fmla="*/ 401936 h 605592"/>
                <a:gd name="connsiteX18" fmla="*/ 316521 w 606580"/>
                <a:gd name="connsiteY18" fmla="*/ 551828 h 605592"/>
                <a:gd name="connsiteX19" fmla="*/ 290059 w 606580"/>
                <a:gd name="connsiteY19" fmla="*/ 551828 h 605592"/>
                <a:gd name="connsiteX20" fmla="*/ 290059 w 606580"/>
                <a:gd name="connsiteY20" fmla="*/ 401936 h 605592"/>
                <a:gd name="connsiteX21" fmla="*/ 247163 w 606580"/>
                <a:gd name="connsiteY21" fmla="*/ 401936 h 605592"/>
                <a:gd name="connsiteX22" fmla="*/ 206588 w 606580"/>
                <a:gd name="connsiteY22" fmla="*/ 605592 h 605592"/>
                <a:gd name="connsiteX23" fmla="*/ 180591 w 606580"/>
                <a:gd name="connsiteY23" fmla="*/ 600494 h 605592"/>
                <a:gd name="connsiteX24" fmla="*/ 220237 w 606580"/>
                <a:gd name="connsiteY24" fmla="*/ 401936 h 605592"/>
                <a:gd name="connsiteX25" fmla="*/ 0 w 606580"/>
                <a:gd name="connsiteY25" fmla="*/ 401936 h 605592"/>
                <a:gd name="connsiteX26" fmla="*/ 0 w 606580"/>
                <a:gd name="connsiteY26" fmla="*/ 375703 h 605592"/>
                <a:gd name="connsiteX27" fmla="*/ 39925 w 606580"/>
                <a:gd name="connsiteY27" fmla="*/ 37570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5592">
                  <a:moveTo>
                    <a:pt x="139649" y="323260"/>
                  </a:moveTo>
                  <a:lnTo>
                    <a:pt x="274852" y="323260"/>
                  </a:lnTo>
                  <a:lnTo>
                    <a:pt x="274852" y="349440"/>
                  </a:lnTo>
                  <a:lnTo>
                    <a:pt x="139649" y="349440"/>
                  </a:lnTo>
                  <a:close/>
                  <a:moveTo>
                    <a:pt x="66294" y="26233"/>
                  </a:moveTo>
                  <a:lnTo>
                    <a:pt x="66294" y="375703"/>
                  </a:lnTo>
                  <a:lnTo>
                    <a:pt x="540286" y="375703"/>
                  </a:lnTo>
                  <a:lnTo>
                    <a:pt x="540286" y="26233"/>
                  </a:lnTo>
                  <a:close/>
                  <a:moveTo>
                    <a:pt x="39925" y="0"/>
                  </a:moveTo>
                  <a:lnTo>
                    <a:pt x="566655" y="0"/>
                  </a:lnTo>
                  <a:lnTo>
                    <a:pt x="566655" y="375703"/>
                  </a:lnTo>
                  <a:lnTo>
                    <a:pt x="606580" y="375703"/>
                  </a:lnTo>
                  <a:lnTo>
                    <a:pt x="606580" y="401936"/>
                  </a:lnTo>
                  <a:lnTo>
                    <a:pt x="373716" y="401936"/>
                  </a:lnTo>
                  <a:lnTo>
                    <a:pt x="413269" y="600587"/>
                  </a:lnTo>
                  <a:lnTo>
                    <a:pt x="387364" y="605592"/>
                  </a:lnTo>
                  <a:lnTo>
                    <a:pt x="346790" y="401936"/>
                  </a:lnTo>
                  <a:lnTo>
                    <a:pt x="316521" y="401936"/>
                  </a:lnTo>
                  <a:lnTo>
                    <a:pt x="316521" y="551828"/>
                  </a:lnTo>
                  <a:lnTo>
                    <a:pt x="290059" y="551828"/>
                  </a:lnTo>
                  <a:lnTo>
                    <a:pt x="290059" y="401936"/>
                  </a:lnTo>
                  <a:lnTo>
                    <a:pt x="247163" y="401936"/>
                  </a:lnTo>
                  <a:lnTo>
                    <a:pt x="206588" y="605592"/>
                  </a:lnTo>
                  <a:lnTo>
                    <a:pt x="180591" y="600494"/>
                  </a:lnTo>
                  <a:lnTo>
                    <a:pt x="220237" y="401936"/>
                  </a:lnTo>
                  <a:lnTo>
                    <a:pt x="0" y="401936"/>
                  </a:lnTo>
                  <a:lnTo>
                    <a:pt x="0" y="375703"/>
                  </a:lnTo>
                  <a:lnTo>
                    <a:pt x="39925" y="375703"/>
                  </a:lnTo>
                  <a:close/>
                </a:path>
              </a:pathLst>
            </a:custGeom>
            <a:solidFill>
              <a:schemeClr val="bg1"/>
            </a:solidFill>
            <a:ln>
              <a:noFill/>
            </a:ln>
          </p:spPr>
          <p:txBody>
            <a:bodyPr wrap="square" lIns="91440" tIns="45720" rIns="91440" bIns="45720" anchor="ctr">
              <a:normAutofit/>
            </a:bodyPr>
            <a:lstStyle/>
            <a:p>
              <a:pPr algn="ctr"/>
              <a:endParaRPr dirty="0">
                <a:latin typeface="仓耳青禾体-谷力 W05" panose="02020400000000000000" pitchFamily="18" charset="-122"/>
              </a:endParaRPr>
            </a:p>
          </p:txBody>
        </p:sp>
      </p:grpSp>
      <p:sp>
        <p:nvSpPr>
          <p:cNvPr id="58" name="Text Placeholder 32"/>
          <p:cNvSpPr txBox="1"/>
          <p:nvPr/>
        </p:nvSpPr>
        <p:spPr>
          <a:xfrm>
            <a:off x="1408642" y="5334385"/>
            <a:ext cx="1754377" cy="59875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677180"/>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900" dirty="0">
              <a:solidFill>
                <a:srgbClr val="67718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Text Placeholder 33"/>
          <p:cNvSpPr txBox="1"/>
          <p:nvPr/>
        </p:nvSpPr>
        <p:spPr>
          <a:xfrm>
            <a:off x="1433485" y="5008202"/>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Text Placeholder 32"/>
          <p:cNvSpPr txBox="1"/>
          <p:nvPr/>
        </p:nvSpPr>
        <p:spPr>
          <a:xfrm>
            <a:off x="4147290" y="5334385"/>
            <a:ext cx="1754377" cy="59875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900" dirty="0">
                <a:solidFill>
                  <a:srgbClr val="677180"/>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请替换文字内容，修改文字内容，也可以直接复制你的内容到此。请替换文字内容，修改文字内容</a:t>
            </a:r>
            <a:endParaRPr lang="en-US" altLang="zh-CN" sz="900" dirty="0">
              <a:solidFill>
                <a:srgbClr val="67718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1" name="Text Placeholder 33"/>
          <p:cNvSpPr txBox="1"/>
          <p:nvPr/>
        </p:nvSpPr>
        <p:spPr>
          <a:xfrm>
            <a:off x="4172133" y="5008202"/>
            <a:ext cx="1704690" cy="21544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4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AU" sz="14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2" decel="100000"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1500" fill="hold"/>
                                        <p:tgtEl>
                                          <p:spTgt spid="47"/>
                                        </p:tgtEl>
                                        <p:attrNameLst>
                                          <p:attrName>ppt_x</p:attrName>
                                        </p:attrNameLst>
                                      </p:cBhvr>
                                      <p:tavLst>
                                        <p:tav tm="0">
                                          <p:val>
                                            <p:strVal val="1+#ppt_w/2"/>
                                          </p:val>
                                        </p:tav>
                                        <p:tav tm="100000">
                                          <p:val>
                                            <p:strVal val="#ppt_x"/>
                                          </p:val>
                                        </p:tav>
                                      </p:tavLst>
                                    </p:anim>
                                    <p:anim calcmode="lin" valueType="num">
                                      <p:cBhvr additive="base">
                                        <p:cTn id="20" dur="150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500" fill="hold"/>
                                        <p:tgtEl>
                                          <p:spTgt spid="48"/>
                                        </p:tgtEl>
                                        <p:attrNameLst>
                                          <p:attrName>ppt_x</p:attrName>
                                        </p:attrNameLst>
                                      </p:cBhvr>
                                      <p:tavLst>
                                        <p:tav tm="0">
                                          <p:val>
                                            <p:strVal val="1+#ppt_w/2"/>
                                          </p:val>
                                        </p:tav>
                                        <p:tav tm="100000">
                                          <p:val>
                                            <p:strVal val="#ppt_x"/>
                                          </p:val>
                                        </p:tav>
                                      </p:tavLst>
                                    </p:anim>
                                    <p:anim calcmode="lin" valueType="num">
                                      <p:cBhvr additive="base">
                                        <p:cTn id="24" dur="1500" fill="hold"/>
                                        <p:tgtEl>
                                          <p:spTgt spid="48"/>
                                        </p:tgtEl>
                                        <p:attrNameLst>
                                          <p:attrName>ppt_y</p:attrName>
                                        </p:attrNameLst>
                                      </p:cBhvr>
                                      <p:tavLst>
                                        <p:tav tm="0">
                                          <p:val>
                                            <p:strVal val="#ppt_y"/>
                                          </p:val>
                                        </p:tav>
                                        <p:tav tm="100000">
                                          <p:val>
                                            <p:strVal val="#ppt_y"/>
                                          </p:val>
                                        </p:tav>
                                      </p:tavLst>
                                    </p:anim>
                                  </p:childTnLst>
                                </p:cTn>
                              </p:par>
                            </p:childTnLst>
                          </p:cTn>
                        </p:par>
                        <p:par>
                          <p:cTn id="25" fill="hold">
                            <p:stCondLst>
                              <p:cond delay="2799"/>
                            </p:stCondLst>
                            <p:childTnLst>
                              <p:par>
                                <p:cTn id="26" presetID="2" presetClass="entr" presetSubtype="12" fill="hold" grpId="0" nodeType="afterEffect">
                                  <p:stCondLst>
                                    <p:cond delay="0"/>
                                  </p:stCondLst>
                                  <p:iterate type="lt">
                                    <p:tmPct val="10000"/>
                                  </p:iterate>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0-#ppt_w/2"/>
                                          </p:val>
                                        </p:tav>
                                        <p:tav tm="100000">
                                          <p:val>
                                            <p:strVal val="#ppt_x"/>
                                          </p:val>
                                        </p:tav>
                                      </p:tavLst>
                                    </p:anim>
                                    <p:anim calcmode="lin" valueType="num">
                                      <p:cBhvr additive="base">
                                        <p:cTn id="29" dur="500" fill="hold"/>
                                        <p:tgtEl>
                                          <p:spTgt spid="49"/>
                                        </p:tgtEl>
                                        <p:attrNameLst>
                                          <p:attrName>ppt_y</p:attrName>
                                        </p:attrNameLst>
                                      </p:cBhvr>
                                      <p:tavLst>
                                        <p:tav tm="0">
                                          <p:val>
                                            <p:strVal val="1+#ppt_h/2"/>
                                          </p:val>
                                        </p:tav>
                                        <p:tav tm="100000">
                                          <p:val>
                                            <p:strVal val="#ppt_y"/>
                                          </p:val>
                                        </p:tav>
                                      </p:tavLst>
                                    </p:anim>
                                  </p:childTnLst>
                                </p:cTn>
                              </p:par>
                              <p:par>
                                <p:cTn id="30" presetID="26" presetClass="emph" presetSubtype="0" fill="hold" grpId="1" nodeType="withEffect">
                                  <p:stCondLst>
                                    <p:cond delay="1000"/>
                                  </p:stCondLst>
                                  <p:iterate type="lt">
                                    <p:tmPct val="10000"/>
                                  </p:iterate>
                                  <p:childTnLst>
                                    <p:animEffect transition="out" filter="fade">
                                      <p:cBhvr>
                                        <p:cTn id="31" dur="500" tmFilter="0, 0; .2, .5; .8, .5; 1, 0"/>
                                        <p:tgtEl>
                                          <p:spTgt spid="49"/>
                                        </p:tgtEl>
                                      </p:cBhvr>
                                    </p:animEffect>
                                    <p:animScale>
                                      <p:cBhvr>
                                        <p:cTn id="32" dur="250" autoRev="1" fill="hold"/>
                                        <p:tgtEl>
                                          <p:spTgt spid="49"/>
                                        </p:tgtEl>
                                      </p:cBhvr>
                                      <p:by x="105000" y="105000"/>
                                    </p:animScale>
                                  </p:childTnLst>
                                </p:cTn>
                              </p:par>
                            </p:childTnLst>
                          </p:cTn>
                        </p:par>
                        <p:par>
                          <p:cTn id="33" fill="hold">
                            <p:stCondLst>
                              <p:cond delay="5050"/>
                            </p:stCondLst>
                            <p:childTnLst>
                              <p:par>
                                <p:cTn id="34" presetID="14" presetClass="entr" presetSubtype="1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randombar(horizontal)">
                                      <p:cBhvr>
                                        <p:cTn id="36" dur="500"/>
                                        <p:tgtEl>
                                          <p:spTgt spid="50"/>
                                        </p:tgtEl>
                                      </p:cBhvr>
                                    </p:animEffect>
                                  </p:childTnLst>
                                </p:cTn>
                              </p:par>
                            </p:childTnLst>
                          </p:cTn>
                        </p:par>
                        <p:par>
                          <p:cTn id="37" fill="hold">
                            <p:stCondLst>
                              <p:cond delay="5550"/>
                            </p:stCondLst>
                            <p:childTnLst>
                              <p:par>
                                <p:cTn id="38" presetID="53" presetClass="entr" presetSubtype="16"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childTnLst>
                          </p:cTn>
                        </p:par>
                        <p:par>
                          <p:cTn id="43" fill="hold">
                            <p:stCondLst>
                              <p:cond delay="6050"/>
                            </p:stCondLst>
                            <p:childTnLst>
                              <p:par>
                                <p:cTn id="44" presetID="53" presetClass="entr" presetSubtype="16" fill="hold" nodeType="afterEffect">
                                  <p:stCondLst>
                                    <p:cond delay="0"/>
                                  </p:stCondLst>
                                  <p:childTnLst>
                                    <p:set>
                                      <p:cBhvr>
                                        <p:cTn id="45" dur="1" fill="hold">
                                          <p:stCondLst>
                                            <p:cond delay="0"/>
                                          </p:stCondLst>
                                        </p:cTn>
                                        <p:tgtEl>
                                          <p:spTgt spid="55"/>
                                        </p:tgtEl>
                                        <p:attrNameLst>
                                          <p:attrName>style.visibility</p:attrName>
                                        </p:attrNameLst>
                                      </p:cBhvr>
                                      <p:to>
                                        <p:strVal val="visible"/>
                                      </p:to>
                                    </p:set>
                                    <p:anim calcmode="lin" valueType="num">
                                      <p:cBhvr>
                                        <p:cTn id="46" dur="500" fill="hold"/>
                                        <p:tgtEl>
                                          <p:spTgt spid="55"/>
                                        </p:tgtEl>
                                        <p:attrNameLst>
                                          <p:attrName>ppt_w</p:attrName>
                                        </p:attrNameLst>
                                      </p:cBhvr>
                                      <p:tavLst>
                                        <p:tav tm="0">
                                          <p:val>
                                            <p:fltVal val="0"/>
                                          </p:val>
                                        </p:tav>
                                        <p:tav tm="100000">
                                          <p:val>
                                            <p:strVal val="#ppt_w"/>
                                          </p:val>
                                        </p:tav>
                                      </p:tavLst>
                                    </p:anim>
                                    <p:anim calcmode="lin" valueType="num">
                                      <p:cBhvr>
                                        <p:cTn id="47" dur="500" fill="hold"/>
                                        <p:tgtEl>
                                          <p:spTgt spid="55"/>
                                        </p:tgtEl>
                                        <p:attrNameLst>
                                          <p:attrName>ppt_h</p:attrName>
                                        </p:attrNameLst>
                                      </p:cBhvr>
                                      <p:tavLst>
                                        <p:tav tm="0">
                                          <p:val>
                                            <p:fltVal val="0"/>
                                          </p:val>
                                        </p:tav>
                                        <p:tav tm="100000">
                                          <p:val>
                                            <p:strVal val="#ppt_h"/>
                                          </p:val>
                                        </p:tav>
                                      </p:tavLst>
                                    </p:anim>
                                    <p:animEffect transition="in" filter="fade">
                                      <p:cBhvr>
                                        <p:cTn id="48" dur="500"/>
                                        <p:tgtEl>
                                          <p:spTgt spid="55"/>
                                        </p:tgtEl>
                                      </p:cBhvr>
                                    </p:animEffect>
                                  </p:childTnLst>
                                </p:cTn>
                              </p:par>
                            </p:childTnLst>
                          </p:cTn>
                        </p:par>
                        <p:par>
                          <p:cTn id="49" fill="hold">
                            <p:stCondLst>
                              <p:cond delay="6550"/>
                            </p:stCondLst>
                            <p:childTnLst>
                              <p:par>
                                <p:cTn id="50" presetID="18" presetClass="entr" presetSubtype="12"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strips(downLeft)">
                                      <p:cBhvr>
                                        <p:cTn id="52" dur="500"/>
                                        <p:tgtEl>
                                          <p:spTgt spid="51"/>
                                        </p:tgtEl>
                                      </p:cBhvr>
                                    </p:animEffect>
                                  </p:childTnLst>
                                </p:cTn>
                              </p:par>
                            </p:childTnLst>
                          </p:cTn>
                        </p:par>
                        <p:par>
                          <p:cTn id="53" fill="hold">
                            <p:stCondLst>
                              <p:cond delay="7050"/>
                            </p:stCondLst>
                            <p:childTnLst>
                              <p:par>
                                <p:cTn id="54" presetID="22" presetClass="entr" presetSubtype="4" fill="hold" grpId="0"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wipe(down)">
                                      <p:cBhvr>
                                        <p:cTn id="56" dur="500"/>
                                        <p:tgtEl>
                                          <p:spTgt spid="58"/>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1000" fill="hold"/>
                                        <p:tgtEl>
                                          <p:spTgt spid="59"/>
                                        </p:tgtEl>
                                        <p:attrNameLst>
                                          <p:attrName>ppt_w</p:attrName>
                                        </p:attrNameLst>
                                      </p:cBhvr>
                                      <p:tavLst>
                                        <p:tav tm="0">
                                          <p:val>
                                            <p:strVal val="#ppt_w*0.70"/>
                                          </p:val>
                                        </p:tav>
                                        <p:tav tm="100000">
                                          <p:val>
                                            <p:strVal val="#ppt_w"/>
                                          </p:val>
                                        </p:tav>
                                      </p:tavLst>
                                    </p:anim>
                                    <p:anim calcmode="lin" valueType="num">
                                      <p:cBhvr>
                                        <p:cTn id="60" dur="1000" fill="hold"/>
                                        <p:tgtEl>
                                          <p:spTgt spid="59"/>
                                        </p:tgtEl>
                                        <p:attrNameLst>
                                          <p:attrName>ppt_h</p:attrName>
                                        </p:attrNameLst>
                                      </p:cBhvr>
                                      <p:tavLst>
                                        <p:tav tm="0">
                                          <p:val>
                                            <p:strVal val="#ppt_h"/>
                                          </p:val>
                                        </p:tav>
                                        <p:tav tm="100000">
                                          <p:val>
                                            <p:strVal val="#ppt_h"/>
                                          </p:val>
                                        </p:tav>
                                      </p:tavLst>
                                    </p:anim>
                                    <p:animEffect transition="in" filter="fade">
                                      <p:cBhvr>
                                        <p:cTn id="61" dur="1000"/>
                                        <p:tgtEl>
                                          <p:spTgt spid="59"/>
                                        </p:tgtEl>
                                      </p:cBhvr>
                                    </p:animEffect>
                                  </p:childTnLst>
                                </p:cTn>
                              </p:par>
                            </p:childTnLst>
                          </p:cTn>
                        </p:par>
                        <p:par>
                          <p:cTn id="62" fill="hold">
                            <p:stCondLst>
                              <p:cond delay="7550"/>
                            </p:stCondLst>
                            <p:childTnLst>
                              <p:par>
                                <p:cTn id="63" presetID="22" presetClass="entr" presetSubtype="4" fill="hold" grpId="0" nodeType="after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wipe(down)">
                                      <p:cBhvr>
                                        <p:cTn id="65" dur="500"/>
                                        <p:tgtEl>
                                          <p:spTgt spid="60"/>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p:cTn id="68" dur="1000" fill="hold"/>
                                        <p:tgtEl>
                                          <p:spTgt spid="61"/>
                                        </p:tgtEl>
                                        <p:attrNameLst>
                                          <p:attrName>ppt_w</p:attrName>
                                        </p:attrNameLst>
                                      </p:cBhvr>
                                      <p:tavLst>
                                        <p:tav tm="0">
                                          <p:val>
                                            <p:strVal val="#ppt_w*0.70"/>
                                          </p:val>
                                        </p:tav>
                                        <p:tav tm="100000">
                                          <p:val>
                                            <p:strVal val="#ppt_w"/>
                                          </p:val>
                                        </p:tav>
                                      </p:tavLst>
                                    </p:anim>
                                    <p:anim calcmode="lin" valueType="num">
                                      <p:cBhvr>
                                        <p:cTn id="69" dur="1000" fill="hold"/>
                                        <p:tgtEl>
                                          <p:spTgt spid="61"/>
                                        </p:tgtEl>
                                        <p:attrNameLst>
                                          <p:attrName>ppt_h</p:attrName>
                                        </p:attrNameLst>
                                      </p:cBhvr>
                                      <p:tavLst>
                                        <p:tav tm="0">
                                          <p:val>
                                            <p:strVal val="#ppt_h"/>
                                          </p:val>
                                        </p:tav>
                                        <p:tav tm="100000">
                                          <p:val>
                                            <p:strVal val="#ppt_h"/>
                                          </p:val>
                                        </p:tav>
                                      </p:tavLst>
                                    </p:anim>
                                    <p:animEffect transition="in" filter="fade">
                                      <p:cBhvr>
                                        <p:cTn id="70"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9" grpId="0"/>
      <p:bldP spid="49" grpId="1"/>
      <p:bldP spid="50" grpId="0"/>
      <p:bldP spid="51" grpId="0" animBg="1"/>
      <p:bldP spid="58" grpId="0"/>
      <p:bldP spid="59" grpId="0"/>
      <p:bldP spid="60" grpId="0"/>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9" name="PA_库_菱形 "/>
          <p:cNvSpPr/>
          <p:nvPr>
            <p:custDataLst>
              <p:tags r:id="rId5"/>
            </p:custDataLst>
          </p:nvPr>
        </p:nvSpPr>
        <p:spPr>
          <a:xfrm>
            <a:off x="4667250" y="1909797"/>
            <a:ext cx="2857500" cy="13970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30353E">
              <a:alpha val="9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p>
        </p:txBody>
      </p:sp>
      <p:sp>
        <p:nvSpPr>
          <p:cNvPr id="10" name="PA_库_形状 "/>
          <p:cNvSpPr/>
          <p:nvPr>
            <p:custDataLst>
              <p:tags r:id="rId6"/>
            </p:custDataLst>
          </p:nvPr>
        </p:nvSpPr>
        <p:spPr>
          <a:xfrm>
            <a:off x="4667250" y="2726201"/>
            <a:ext cx="2857501" cy="13970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30353E">
              <a:alpha val="7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p>
        </p:txBody>
      </p:sp>
      <p:sp>
        <p:nvSpPr>
          <p:cNvPr id="11" name="PA_库_形状 "/>
          <p:cNvSpPr/>
          <p:nvPr>
            <p:custDataLst>
              <p:tags r:id="rId7"/>
            </p:custDataLst>
          </p:nvPr>
        </p:nvSpPr>
        <p:spPr>
          <a:xfrm>
            <a:off x="4667250" y="3355480"/>
            <a:ext cx="2857501" cy="13970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30353E">
              <a:alpha val="5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2" name="PA_库_菱形 "/>
          <p:cNvSpPr/>
          <p:nvPr>
            <p:custDataLst>
              <p:tags r:id="rId8"/>
            </p:custDataLst>
          </p:nvPr>
        </p:nvSpPr>
        <p:spPr>
          <a:xfrm>
            <a:off x="4667250" y="3881443"/>
            <a:ext cx="2857500" cy="13970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30353E">
              <a:alpha val="3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3" name="PA_库_菱形 "/>
          <p:cNvSpPr/>
          <p:nvPr>
            <p:custDataLst>
              <p:tags r:id="rId9"/>
            </p:custDataLst>
          </p:nvPr>
        </p:nvSpPr>
        <p:spPr>
          <a:xfrm>
            <a:off x="4667250" y="4254805"/>
            <a:ext cx="2857500" cy="13970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rgbClr val="30353E">
              <a:alpha val="2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4" name="PA_库_Line "/>
          <p:cNvSpPr/>
          <p:nvPr>
            <p:custDataLst>
              <p:tags r:id="rId10"/>
            </p:custDataLst>
          </p:nvPr>
        </p:nvSpPr>
        <p:spPr>
          <a:xfrm>
            <a:off x="7524750" y="2616192"/>
            <a:ext cx="1228130" cy="1"/>
          </a:xfrm>
          <a:prstGeom prst="line">
            <a:avLst/>
          </a:prstGeom>
          <a:ln w="12700">
            <a:solidFill>
              <a:srgbClr val="C8CBD1"/>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5" name="PA_库_Line "/>
          <p:cNvSpPr/>
          <p:nvPr>
            <p:custDataLst>
              <p:tags r:id="rId11"/>
            </p:custDataLst>
          </p:nvPr>
        </p:nvSpPr>
        <p:spPr>
          <a:xfrm>
            <a:off x="3439121" y="3416807"/>
            <a:ext cx="1228130" cy="1"/>
          </a:xfrm>
          <a:prstGeom prst="line">
            <a:avLst/>
          </a:prstGeom>
          <a:ln w="12700">
            <a:solidFill>
              <a:srgbClr val="C8CBD1"/>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6" name="PA_库_Line "/>
          <p:cNvSpPr/>
          <p:nvPr>
            <p:custDataLst>
              <p:tags r:id="rId12"/>
            </p:custDataLst>
          </p:nvPr>
        </p:nvSpPr>
        <p:spPr>
          <a:xfrm>
            <a:off x="7524750" y="4050733"/>
            <a:ext cx="1228130" cy="1"/>
          </a:xfrm>
          <a:prstGeom prst="line">
            <a:avLst/>
          </a:prstGeom>
          <a:ln w="12700">
            <a:solidFill>
              <a:srgbClr val="C8CBD1"/>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7" name="PA_库_Line "/>
          <p:cNvSpPr/>
          <p:nvPr>
            <p:custDataLst>
              <p:tags r:id="rId13"/>
            </p:custDataLst>
          </p:nvPr>
        </p:nvSpPr>
        <p:spPr>
          <a:xfrm>
            <a:off x="3439121" y="4549187"/>
            <a:ext cx="1228130" cy="1"/>
          </a:xfrm>
          <a:prstGeom prst="line">
            <a:avLst/>
          </a:prstGeom>
          <a:ln w="12700">
            <a:solidFill>
              <a:srgbClr val="C8CBD1"/>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8" name="PA_库_Line "/>
          <p:cNvSpPr/>
          <p:nvPr>
            <p:custDataLst>
              <p:tags r:id="rId14"/>
            </p:custDataLst>
          </p:nvPr>
        </p:nvSpPr>
        <p:spPr>
          <a:xfrm>
            <a:off x="7524750" y="4953306"/>
            <a:ext cx="1228130" cy="1"/>
          </a:xfrm>
          <a:prstGeom prst="line">
            <a:avLst/>
          </a:prstGeom>
          <a:ln w="12700">
            <a:solidFill>
              <a:srgbClr val="C8CBD1"/>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9" name="PA-文本框 11"/>
          <p:cNvSpPr txBox="1"/>
          <p:nvPr>
            <p:custDataLst>
              <p:tags r:id="rId15"/>
            </p:custDataLst>
          </p:nvPr>
        </p:nvSpPr>
        <p:spPr>
          <a:xfrm>
            <a:off x="9021799" y="5318479"/>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21" name="PA-组合 4"/>
          <p:cNvGrpSpPr/>
          <p:nvPr>
            <p:custDataLst>
              <p:tags r:id="rId16"/>
            </p:custDataLst>
          </p:nvPr>
        </p:nvGrpSpPr>
        <p:grpSpPr>
          <a:xfrm>
            <a:off x="9324317" y="4826745"/>
            <a:ext cx="1402004" cy="394140"/>
            <a:chOff x="5076548" y="2986241"/>
            <a:chExt cx="1067216" cy="394140"/>
          </a:xfrm>
        </p:grpSpPr>
        <p:sp>
          <p:nvSpPr>
            <p:cNvPr id="22" name="PA-1"/>
            <p:cNvSpPr/>
            <p:nvPr>
              <p:custDataLst>
                <p:tags r:id="rId17"/>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23" name="PA-文本框 16"/>
            <p:cNvSpPr txBox="1"/>
            <p:nvPr>
              <p:custDataLst>
                <p:tags r:id="rId18"/>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24" name="PA-文本框 11"/>
          <p:cNvSpPr txBox="1"/>
          <p:nvPr>
            <p:custDataLst>
              <p:tags r:id="rId19"/>
            </p:custDataLst>
          </p:nvPr>
        </p:nvSpPr>
        <p:spPr>
          <a:xfrm>
            <a:off x="1158361" y="4851636"/>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25" name="PA-组合 4"/>
          <p:cNvGrpSpPr/>
          <p:nvPr>
            <p:custDataLst>
              <p:tags r:id="rId20"/>
            </p:custDataLst>
          </p:nvPr>
        </p:nvGrpSpPr>
        <p:grpSpPr>
          <a:xfrm>
            <a:off x="1460879" y="4359902"/>
            <a:ext cx="1402004" cy="394140"/>
            <a:chOff x="5076548" y="2986241"/>
            <a:chExt cx="1067216" cy="394140"/>
          </a:xfrm>
        </p:grpSpPr>
        <p:sp>
          <p:nvSpPr>
            <p:cNvPr id="26" name="PA-1"/>
            <p:cNvSpPr/>
            <p:nvPr>
              <p:custDataLst>
                <p:tags r:id="rId21"/>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27" name="PA-文本框 16"/>
            <p:cNvSpPr txBox="1"/>
            <p:nvPr>
              <p:custDataLst>
                <p:tags r:id="rId22"/>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28" name="PA-文本框 11"/>
          <p:cNvSpPr txBox="1"/>
          <p:nvPr>
            <p:custDataLst>
              <p:tags r:id="rId23"/>
            </p:custDataLst>
          </p:nvPr>
        </p:nvSpPr>
        <p:spPr>
          <a:xfrm>
            <a:off x="9021799" y="3770980"/>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29" name="PA-组合 4"/>
          <p:cNvGrpSpPr/>
          <p:nvPr>
            <p:custDataLst>
              <p:tags r:id="rId24"/>
            </p:custDataLst>
          </p:nvPr>
        </p:nvGrpSpPr>
        <p:grpSpPr>
          <a:xfrm>
            <a:off x="9324317" y="3279246"/>
            <a:ext cx="1402004" cy="394140"/>
            <a:chOff x="5076548" y="2986241"/>
            <a:chExt cx="1067216" cy="394140"/>
          </a:xfrm>
        </p:grpSpPr>
        <p:sp>
          <p:nvSpPr>
            <p:cNvPr id="30" name="PA-1"/>
            <p:cNvSpPr/>
            <p:nvPr>
              <p:custDataLst>
                <p:tags r:id="rId25"/>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31" name="PA-文本框 16"/>
            <p:cNvSpPr txBox="1"/>
            <p:nvPr>
              <p:custDataLst>
                <p:tags r:id="rId26"/>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36" name="PA-文本框 11"/>
          <p:cNvSpPr txBox="1"/>
          <p:nvPr>
            <p:custDataLst>
              <p:tags r:id="rId27"/>
            </p:custDataLst>
          </p:nvPr>
        </p:nvSpPr>
        <p:spPr>
          <a:xfrm>
            <a:off x="1158361" y="3220548"/>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37" name="PA-组合 4"/>
          <p:cNvGrpSpPr/>
          <p:nvPr>
            <p:custDataLst>
              <p:tags r:id="rId28"/>
            </p:custDataLst>
          </p:nvPr>
        </p:nvGrpSpPr>
        <p:grpSpPr>
          <a:xfrm>
            <a:off x="1460879" y="2728814"/>
            <a:ext cx="1402004" cy="394140"/>
            <a:chOff x="5076548" y="2986241"/>
            <a:chExt cx="1067216" cy="394140"/>
          </a:xfrm>
        </p:grpSpPr>
        <p:sp>
          <p:nvSpPr>
            <p:cNvPr id="38" name="PA-1"/>
            <p:cNvSpPr/>
            <p:nvPr>
              <p:custDataLst>
                <p:tags r:id="rId29"/>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39" name="PA-文本框 16"/>
            <p:cNvSpPr txBox="1"/>
            <p:nvPr>
              <p:custDataLst>
                <p:tags r:id="rId30"/>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40" name="PA-文本框 11"/>
          <p:cNvSpPr txBox="1"/>
          <p:nvPr>
            <p:custDataLst>
              <p:tags r:id="rId31"/>
            </p:custDataLst>
          </p:nvPr>
        </p:nvSpPr>
        <p:spPr>
          <a:xfrm>
            <a:off x="9021799" y="2184828"/>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41" name="PA-组合 4"/>
          <p:cNvGrpSpPr/>
          <p:nvPr>
            <p:custDataLst>
              <p:tags r:id="rId32"/>
            </p:custDataLst>
          </p:nvPr>
        </p:nvGrpSpPr>
        <p:grpSpPr>
          <a:xfrm>
            <a:off x="9324317" y="1693094"/>
            <a:ext cx="1402004" cy="394140"/>
            <a:chOff x="5076548" y="2986241"/>
            <a:chExt cx="1067216" cy="394140"/>
          </a:xfrm>
        </p:grpSpPr>
        <p:sp>
          <p:nvSpPr>
            <p:cNvPr id="42" name="PA-1"/>
            <p:cNvSpPr/>
            <p:nvPr>
              <p:custDataLst>
                <p:tags r:id="rId33"/>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3" name="PA-文本框 16"/>
            <p:cNvSpPr txBox="1"/>
            <p:nvPr>
              <p:custDataLst>
                <p:tags r:id="rId34"/>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250" fill="hold"/>
                                        <p:tgtEl>
                                          <p:spTgt spid="9"/>
                                        </p:tgtEl>
                                        <p:attrNameLst>
                                          <p:attrName>ppt_x</p:attrName>
                                        </p:attrNameLst>
                                      </p:cBhvr>
                                      <p:tavLst>
                                        <p:tav tm="0">
                                          <p:val>
                                            <p:strVal val="#ppt_x"/>
                                          </p:val>
                                        </p:tav>
                                        <p:tav tm="100000">
                                          <p:val>
                                            <p:strVal val="#ppt_x"/>
                                          </p:val>
                                        </p:tav>
                                      </p:tavLst>
                                    </p:anim>
                                    <p:anim calcmode="lin" valueType="num">
                                      <p:cBhvr additive="base">
                                        <p:cTn id="20" dur="125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250" fill="hold"/>
                                        <p:tgtEl>
                                          <p:spTgt spid="10"/>
                                        </p:tgtEl>
                                        <p:attrNameLst>
                                          <p:attrName>ppt_x</p:attrName>
                                        </p:attrNameLst>
                                      </p:cBhvr>
                                      <p:tavLst>
                                        <p:tav tm="0">
                                          <p:val>
                                            <p:strVal val="#ppt_x"/>
                                          </p:val>
                                        </p:tav>
                                        <p:tav tm="100000">
                                          <p:val>
                                            <p:strVal val="#ppt_x"/>
                                          </p:val>
                                        </p:tav>
                                      </p:tavLst>
                                    </p:anim>
                                    <p:anim calcmode="lin" valueType="num">
                                      <p:cBhvr additive="base">
                                        <p:cTn id="24" dur="125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1250" fill="hold"/>
                                        <p:tgtEl>
                                          <p:spTgt spid="11"/>
                                        </p:tgtEl>
                                        <p:attrNameLst>
                                          <p:attrName>ppt_x</p:attrName>
                                        </p:attrNameLst>
                                      </p:cBhvr>
                                      <p:tavLst>
                                        <p:tav tm="0">
                                          <p:val>
                                            <p:strVal val="#ppt_x"/>
                                          </p:val>
                                        </p:tav>
                                        <p:tav tm="100000">
                                          <p:val>
                                            <p:strVal val="#ppt_x"/>
                                          </p:val>
                                        </p:tav>
                                      </p:tavLst>
                                    </p:anim>
                                    <p:anim calcmode="lin" valueType="num">
                                      <p:cBhvr additive="base">
                                        <p:cTn id="28" dur="125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1250" fill="hold"/>
                                        <p:tgtEl>
                                          <p:spTgt spid="12"/>
                                        </p:tgtEl>
                                        <p:attrNameLst>
                                          <p:attrName>ppt_x</p:attrName>
                                        </p:attrNameLst>
                                      </p:cBhvr>
                                      <p:tavLst>
                                        <p:tav tm="0">
                                          <p:val>
                                            <p:strVal val="#ppt_x"/>
                                          </p:val>
                                        </p:tav>
                                        <p:tav tm="100000">
                                          <p:val>
                                            <p:strVal val="#ppt_x"/>
                                          </p:val>
                                        </p:tav>
                                      </p:tavLst>
                                    </p:anim>
                                    <p:anim calcmode="lin" valueType="num">
                                      <p:cBhvr additive="base">
                                        <p:cTn id="32" dur="12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250" fill="hold"/>
                                        <p:tgtEl>
                                          <p:spTgt spid="13"/>
                                        </p:tgtEl>
                                        <p:attrNameLst>
                                          <p:attrName>ppt_x</p:attrName>
                                        </p:attrNameLst>
                                      </p:cBhvr>
                                      <p:tavLst>
                                        <p:tav tm="0">
                                          <p:val>
                                            <p:strVal val="#ppt_x"/>
                                          </p:val>
                                        </p:tav>
                                        <p:tav tm="100000">
                                          <p:val>
                                            <p:strVal val="#ppt_x"/>
                                          </p:val>
                                        </p:tav>
                                      </p:tavLst>
                                    </p:anim>
                                    <p:anim calcmode="lin" valueType="num">
                                      <p:cBhvr additive="base">
                                        <p:cTn id="36" dur="125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2799"/>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3299"/>
                            </p:stCondLst>
                            <p:childTnLst>
                              <p:par>
                                <p:cTn id="42" presetID="53" presetClass="entr" presetSubtype="16"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childTnLst>
                          </p:cTn>
                        </p:par>
                        <p:par>
                          <p:cTn id="47" fill="hold">
                            <p:stCondLst>
                              <p:cond delay="3799"/>
                            </p:stCondLst>
                            <p:childTnLst>
                              <p:par>
                                <p:cTn id="48" presetID="14" presetClass="entr" presetSubtype="1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randombar(horizontal)">
                                      <p:cBhvr>
                                        <p:cTn id="50" dur="500"/>
                                        <p:tgtEl>
                                          <p:spTgt spid="19"/>
                                        </p:tgtEl>
                                      </p:cBhvr>
                                    </p:animEffect>
                                  </p:childTnLst>
                                </p:cTn>
                              </p:par>
                            </p:childTnLst>
                          </p:cTn>
                        </p:par>
                        <p:par>
                          <p:cTn id="51" fill="hold">
                            <p:stCondLst>
                              <p:cond delay="4299"/>
                            </p:stCondLst>
                            <p:childTnLst>
                              <p:par>
                                <p:cTn id="52" presetID="22" presetClass="entr" presetSubtype="2"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right)">
                                      <p:cBhvr>
                                        <p:cTn id="54" dur="500"/>
                                        <p:tgtEl>
                                          <p:spTgt spid="17"/>
                                        </p:tgtEl>
                                      </p:cBhvr>
                                    </p:animEffect>
                                  </p:childTnLst>
                                </p:cTn>
                              </p:par>
                            </p:childTnLst>
                          </p:cTn>
                        </p:par>
                        <p:par>
                          <p:cTn id="55" fill="hold">
                            <p:stCondLst>
                              <p:cond delay="4799"/>
                            </p:stCondLst>
                            <p:childTnLst>
                              <p:par>
                                <p:cTn id="56" presetID="53" presetClass="entr" presetSubtype="16"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5299"/>
                            </p:stCondLst>
                            <p:childTnLst>
                              <p:par>
                                <p:cTn id="62" presetID="14" presetClass="entr" presetSubtype="10"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randombar(horizontal)">
                                      <p:cBhvr>
                                        <p:cTn id="64" dur="500"/>
                                        <p:tgtEl>
                                          <p:spTgt spid="24"/>
                                        </p:tgtEl>
                                      </p:cBhvr>
                                    </p:animEffect>
                                  </p:childTnLst>
                                </p:cTn>
                              </p:par>
                            </p:childTnLst>
                          </p:cTn>
                        </p:par>
                        <p:par>
                          <p:cTn id="65" fill="hold">
                            <p:stCondLst>
                              <p:cond delay="5799"/>
                            </p:stCondLst>
                            <p:childTnLst>
                              <p:par>
                                <p:cTn id="66" presetID="22" presetClass="entr" presetSubtype="8"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par>
                          <p:cTn id="69" fill="hold">
                            <p:stCondLst>
                              <p:cond delay="6299"/>
                            </p:stCondLst>
                            <p:childTnLst>
                              <p:par>
                                <p:cTn id="70" presetID="53" presetClass="entr" presetSubtype="16"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childTnLst>
                          </p:cTn>
                        </p:par>
                        <p:par>
                          <p:cTn id="75" fill="hold">
                            <p:stCondLst>
                              <p:cond delay="6799"/>
                            </p:stCondLst>
                            <p:childTnLst>
                              <p:par>
                                <p:cTn id="76" presetID="14" presetClass="entr" presetSubtype="10"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randombar(horizontal)">
                                      <p:cBhvr>
                                        <p:cTn id="78" dur="500"/>
                                        <p:tgtEl>
                                          <p:spTgt spid="28"/>
                                        </p:tgtEl>
                                      </p:cBhvr>
                                    </p:animEffect>
                                  </p:childTnLst>
                                </p:cTn>
                              </p:par>
                            </p:childTnLst>
                          </p:cTn>
                        </p:par>
                        <p:par>
                          <p:cTn id="79" fill="hold">
                            <p:stCondLst>
                              <p:cond delay="7299"/>
                            </p:stCondLst>
                            <p:childTnLst>
                              <p:par>
                                <p:cTn id="80" presetID="22" presetClass="entr" presetSubtype="2"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wipe(right)">
                                      <p:cBhvr>
                                        <p:cTn id="82" dur="500"/>
                                        <p:tgtEl>
                                          <p:spTgt spid="15"/>
                                        </p:tgtEl>
                                      </p:cBhvr>
                                    </p:animEffect>
                                  </p:childTnLst>
                                </p:cTn>
                              </p:par>
                            </p:childTnLst>
                          </p:cTn>
                        </p:par>
                        <p:par>
                          <p:cTn id="83" fill="hold">
                            <p:stCondLst>
                              <p:cond delay="7799"/>
                            </p:stCondLst>
                            <p:childTnLst>
                              <p:par>
                                <p:cTn id="84" presetID="53" presetClass="entr" presetSubtype="16"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p:cTn id="86" dur="500" fill="hold"/>
                                        <p:tgtEl>
                                          <p:spTgt spid="37"/>
                                        </p:tgtEl>
                                        <p:attrNameLst>
                                          <p:attrName>ppt_w</p:attrName>
                                        </p:attrNameLst>
                                      </p:cBhvr>
                                      <p:tavLst>
                                        <p:tav tm="0">
                                          <p:val>
                                            <p:fltVal val="0"/>
                                          </p:val>
                                        </p:tav>
                                        <p:tav tm="100000">
                                          <p:val>
                                            <p:strVal val="#ppt_w"/>
                                          </p:val>
                                        </p:tav>
                                      </p:tavLst>
                                    </p:anim>
                                    <p:anim calcmode="lin" valueType="num">
                                      <p:cBhvr>
                                        <p:cTn id="87" dur="500" fill="hold"/>
                                        <p:tgtEl>
                                          <p:spTgt spid="37"/>
                                        </p:tgtEl>
                                        <p:attrNameLst>
                                          <p:attrName>ppt_h</p:attrName>
                                        </p:attrNameLst>
                                      </p:cBhvr>
                                      <p:tavLst>
                                        <p:tav tm="0">
                                          <p:val>
                                            <p:fltVal val="0"/>
                                          </p:val>
                                        </p:tav>
                                        <p:tav tm="100000">
                                          <p:val>
                                            <p:strVal val="#ppt_h"/>
                                          </p:val>
                                        </p:tav>
                                      </p:tavLst>
                                    </p:anim>
                                    <p:animEffect transition="in" filter="fade">
                                      <p:cBhvr>
                                        <p:cTn id="88" dur="500"/>
                                        <p:tgtEl>
                                          <p:spTgt spid="37"/>
                                        </p:tgtEl>
                                      </p:cBhvr>
                                    </p:animEffect>
                                  </p:childTnLst>
                                </p:cTn>
                              </p:par>
                            </p:childTnLst>
                          </p:cTn>
                        </p:par>
                        <p:par>
                          <p:cTn id="89" fill="hold">
                            <p:stCondLst>
                              <p:cond delay="8299"/>
                            </p:stCondLst>
                            <p:childTnLst>
                              <p:par>
                                <p:cTn id="90" presetID="14" presetClass="entr" presetSubtype="10" fill="hold" grpId="0" nodeType="after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randombar(horizontal)">
                                      <p:cBhvr>
                                        <p:cTn id="92" dur="500"/>
                                        <p:tgtEl>
                                          <p:spTgt spid="36"/>
                                        </p:tgtEl>
                                      </p:cBhvr>
                                    </p:animEffect>
                                  </p:childTnLst>
                                </p:cTn>
                              </p:par>
                            </p:childTnLst>
                          </p:cTn>
                        </p:par>
                        <p:par>
                          <p:cTn id="93" fill="hold">
                            <p:stCondLst>
                              <p:cond delay="8799"/>
                            </p:stCondLst>
                            <p:childTnLst>
                              <p:par>
                                <p:cTn id="94" presetID="22" presetClass="entr" presetSubtype="8"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wipe(left)">
                                      <p:cBhvr>
                                        <p:cTn id="96" dur="500"/>
                                        <p:tgtEl>
                                          <p:spTgt spid="14"/>
                                        </p:tgtEl>
                                      </p:cBhvr>
                                    </p:animEffect>
                                  </p:childTnLst>
                                </p:cTn>
                              </p:par>
                            </p:childTnLst>
                          </p:cTn>
                        </p:par>
                        <p:par>
                          <p:cTn id="97" fill="hold">
                            <p:stCondLst>
                              <p:cond delay="9299"/>
                            </p:stCondLst>
                            <p:childTnLst>
                              <p:par>
                                <p:cTn id="98" presetID="53" presetClass="entr" presetSubtype="16"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 calcmode="lin" valueType="num">
                                      <p:cBhvr>
                                        <p:cTn id="100" dur="500" fill="hold"/>
                                        <p:tgtEl>
                                          <p:spTgt spid="41"/>
                                        </p:tgtEl>
                                        <p:attrNameLst>
                                          <p:attrName>ppt_w</p:attrName>
                                        </p:attrNameLst>
                                      </p:cBhvr>
                                      <p:tavLst>
                                        <p:tav tm="0">
                                          <p:val>
                                            <p:fltVal val="0"/>
                                          </p:val>
                                        </p:tav>
                                        <p:tav tm="100000">
                                          <p:val>
                                            <p:strVal val="#ppt_w"/>
                                          </p:val>
                                        </p:tav>
                                      </p:tavLst>
                                    </p:anim>
                                    <p:anim calcmode="lin" valueType="num">
                                      <p:cBhvr>
                                        <p:cTn id="101" dur="500" fill="hold"/>
                                        <p:tgtEl>
                                          <p:spTgt spid="41"/>
                                        </p:tgtEl>
                                        <p:attrNameLst>
                                          <p:attrName>ppt_h</p:attrName>
                                        </p:attrNameLst>
                                      </p:cBhvr>
                                      <p:tavLst>
                                        <p:tav tm="0">
                                          <p:val>
                                            <p:fltVal val="0"/>
                                          </p:val>
                                        </p:tav>
                                        <p:tav tm="100000">
                                          <p:val>
                                            <p:strVal val="#ppt_h"/>
                                          </p:val>
                                        </p:tav>
                                      </p:tavLst>
                                    </p:anim>
                                    <p:animEffect transition="in" filter="fade">
                                      <p:cBhvr>
                                        <p:cTn id="102" dur="500"/>
                                        <p:tgtEl>
                                          <p:spTgt spid="41"/>
                                        </p:tgtEl>
                                      </p:cBhvr>
                                    </p:animEffect>
                                  </p:childTnLst>
                                </p:cTn>
                              </p:par>
                            </p:childTnLst>
                          </p:cTn>
                        </p:par>
                        <p:par>
                          <p:cTn id="103" fill="hold">
                            <p:stCondLst>
                              <p:cond delay="9799"/>
                            </p:stCondLst>
                            <p:childTnLst>
                              <p:par>
                                <p:cTn id="104" presetID="14" presetClass="entr" presetSubtype="1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randombar(horizontal)">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4" grpId="0"/>
      <p:bldP spid="28" grpId="0"/>
      <p:bldP spid="36" grpId="0"/>
      <p:bldP spid="4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9" name="PA_库_圆角矩形 "/>
          <p:cNvSpPr/>
          <p:nvPr>
            <p:custDataLst>
              <p:tags r:id="rId5"/>
            </p:custDataLst>
          </p:nvPr>
        </p:nvSpPr>
        <p:spPr>
          <a:xfrm>
            <a:off x="1077218" y="1403350"/>
            <a:ext cx="2540001" cy="3937000"/>
          </a:xfrm>
          <a:prstGeom prst="roundRect">
            <a:avLst>
              <a:gd name="adj" fmla="val 3750"/>
            </a:avLst>
          </a:prstGeom>
          <a:solidFill>
            <a:srgbClr val="F0F2F9"/>
          </a:solidFill>
          <a:ln w="12700">
            <a:miter lim="400000"/>
          </a:ln>
          <a:effectLst>
            <a:outerShdw blurRad="317500" dist="127000" dir="3297296" rotWithShape="0">
              <a:srgbClr val="000000">
                <a:alpha val="15000"/>
              </a:srgbClr>
            </a:outerShdw>
          </a:effectLst>
        </p:spPr>
        <p:txBody>
          <a:bodyPr lIns="0" tIns="0" rIns="0" bIns="0" anchor="ctr"/>
          <a:lstStyle/>
          <a:p>
            <a:pPr>
              <a:defRPr sz="3200" b="0">
                <a:solidFill>
                  <a:srgbClr val="FFFFFF"/>
                </a:solidFill>
                <a:latin typeface="+mn-lt"/>
                <a:ea typeface="+mn-ea"/>
                <a:cs typeface="+mn-cs"/>
                <a:sym typeface="Helvetica Neue Medium"/>
              </a:defRPr>
            </a:pPr>
            <a:endParaRPr sz="16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0" name="PA_库_圆角矩形 "/>
          <p:cNvSpPr/>
          <p:nvPr>
            <p:custDataLst>
              <p:tags r:id="rId6"/>
            </p:custDataLst>
          </p:nvPr>
        </p:nvSpPr>
        <p:spPr>
          <a:xfrm>
            <a:off x="4825322" y="1403350"/>
            <a:ext cx="2540001" cy="3937000"/>
          </a:xfrm>
          <a:prstGeom prst="roundRect">
            <a:avLst>
              <a:gd name="adj" fmla="val 3750"/>
            </a:avLst>
          </a:prstGeom>
          <a:solidFill>
            <a:srgbClr val="F0F2F9"/>
          </a:solidFill>
          <a:ln w="12700">
            <a:miter lim="400000"/>
          </a:ln>
          <a:effectLst>
            <a:outerShdw blurRad="317500" dist="127000" dir="3297296" rotWithShape="0">
              <a:srgbClr val="000000">
                <a:alpha val="15000"/>
              </a:srgbClr>
            </a:outerShdw>
          </a:effectLst>
        </p:spPr>
        <p:txBody>
          <a:bodyPr lIns="0" tIns="0" rIns="0" bIns="0" anchor="ctr"/>
          <a:lstStyle/>
          <a:p>
            <a:pPr>
              <a:defRPr sz="3200" b="0">
                <a:solidFill>
                  <a:srgbClr val="FFFFFF"/>
                </a:solidFill>
                <a:latin typeface="+mn-lt"/>
                <a:ea typeface="+mn-ea"/>
                <a:cs typeface="+mn-cs"/>
                <a:sym typeface="Helvetica Neue Medium"/>
              </a:defRPr>
            </a:pPr>
            <a:endParaRPr sz="16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1" name="PA_库_圆角矩形 "/>
          <p:cNvSpPr/>
          <p:nvPr>
            <p:custDataLst>
              <p:tags r:id="rId7"/>
            </p:custDataLst>
          </p:nvPr>
        </p:nvSpPr>
        <p:spPr>
          <a:xfrm>
            <a:off x="8573426" y="1403350"/>
            <a:ext cx="2540001" cy="3937000"/>
          </a:xfrm>
          <a:prstGeom prst="roundRect">
            <a:avLst>
              <a:gd name="adj" fmla="val 3750"/>
            </a:avLst>
          </a:prstGeom>
          <a:solidFill>
            <a:srgbClr val="F0F2F9"/>
          </a:solidFill>
          <a:ln w="12700">
            <a:miter lim="400000"/>
          </a:ln>
          <a:effectLst>
            <a:outerShdw blurRad="317500" dist="127000" dir="3297296" rotWithShape="0">
              <a:srgbClr val="000000">
                <a:alpha val="15000"/>
              </a:srgbClr>
            </a:outerShdw>
          </a:effectLst>
        </p:spPr>
        <p:txBody>
          <a:bodyPr lIns="0" tIns="0" rIns="0" bIns="0" anchor="ctr"/>
          <a:lstStyle/>
          <a:p>
            <a:pPr>
              <a:defRPr sz="3200" b="0">
                <a:solidFill>
                  <a:srgbClr val="FFFFFF"/>
                </a:solidFill>
                <a:latin typeface="+mn-lt"/>
                <a:ea typeface="+mn-ea"/>
                <a:cs typeface="+mn-cs"/>
                <a:sym typeface="Helvetica Neue Medium"/>
              </a:defRPr>
            </a:pPr>
            <a:endParaRPr sz="1600">
              <a:solidFill>
                <a:schemeClr val="accent1">
                  <a:lumMod val="50000"/>
                </a:schemeClr>
              </a:solidFill>
              <a:latin typeface="微软雅黑" panose="020B0503020204020204" pitchFamily="34" charset="-122"/>
              <a:ea typeface="微软雅黑" panose="020B0503020204020204" pitchFamily="34" charset="-122"/>
            </a:endParaRPr>
          </a:p>
        </p:txBody>
      </p:sp>
      <p:grpSp>
        <p:nvGrpSpPr>
          <p:cNvPr id="12" name="PA_库_组合 "/>
          <p:cNvGrpSpPr/>
          <p:nvPr>
            <p:custDataLst>
              <p:tags r:id="rId8"/>
            </p:custDataLst>
          </p:nvPr>
        </p:nvGrpSpPr>
        <p:grpSpPr>
          <a:xfrm>
            <a:off x="1358569" y="4032079"/>
            <a:ext cx="1518044" cy="1021573"/>
            <a:chOff x="0" y="0"/>
            <a:chExt cx="3036088" cy="2043143"/>
          </a:xfrm>
        </p:grpSpPr>
        <p:sp>
          <p:nvSpPr>
            <p:cNvPr id="13" name="$20"/>
            <p:cNvSpPr txBox="1"/>
            <p:nvPr/>
          </p:nvSpPr>
          <p:spPr>
            <a:xfrm>
              <a:off x="0" y="0"/>
              <a:ext cx="1532470" cy="929485"/>
            </a:xfrm>
            <a:prstGeom prst="rect">
              <a:avLst/>
            </a:prstGeom>
            <a:noFill/>
            <a:ln w="12700" cap="flat">
              <a:noFill/>
              <a:miter lim="400000"/>
            </a:ln>
            <a:effectLst/>
          </p:spPr>
          <p:txBody>
            <a:bodyPr wrap="none" lIns="0" tIns="0" rIns="0" bIns="0" numCol="1" anchor="t">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zh-CN" altLang="en-US" sz="2750" dirty="0">
                  <a:solidFill>
                    <a:schemeClr val="accent1">
                      <a:lumMod val="50000"/>
                    </a:schemeClr>
                  </a:solidFill>
                  <a:latin typeface="微软雅黑" panose="020B0503020204020204" pitchFamily="34" charset="-122"/>
                  <a:ea typeface="微软雅黑" panose="020B0503020204020204" pitchFamily="34" charset="-122"/>
                </a:rPr>
                <a:t>￥</a:t>
              </a:r>
              <a:r>
                <a:rPr sz="2750" dirty="0">
                  <a:solidFill>
                    <a:schemeClr val="accent1">
                      <a:lumMod val="50000"/>
                    </a:schemeClr>
                  </a:solidFill>
                  <a:latin typeface="微软雅黑" panose="020B0503020204020204" pitchFamily="34" charset="-122"/>
                  <a:ea typeface="微软雅黑" panose="020B0503020204020204" pitchFamily="34" charset="-122"/>
                </a:rPr>
                <a:t>20</a:t>
              </a:r>
              <a:endParaRPr sz="275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4" name="Basic Price…"/>
            <p:cNvSpPr txBox="1"/>
            <p:nvPr/>
          </p:nvSpPr>
          <p:spPr>
            <a:xfrm>
              <a:off x="0" y="1261136"/>
              <a:ext cx="3036088" cy="782007"/>
            </a:xfrm>
            <a:prstGeom prst="rect">
              <a:avLst/>
            </a:prstGeom>
            <a:noFill/>
            <a:ln w="12700" cap="flat">
              <a:noFill/>
              <a:miter lim="400000"/>
            </a:ln>
            <a:effectLst/>
          </p:spPr>
          <p:txBody>
            <a:bodyPr wrap="none" lIns="0" tIns="0" rIns="0" bIns="0" numCol="1" anchor="t">
              <a:spAutoFit/>
            </a:bodyPr>
            <a:lstStyle/>
            <a:p>
              <a:pPr algn="l">
                <a:lnSpc>
                  <a:spcPct val="150000"/>
                </a:lnSpc>
                <a:defRPr sz="1800">
                  <a:solidFill>
                    <a:srgbClr val="677180"/>
                  </a:solidFill>
                  <a:latin typeface="Aileron"/>
                  <a:ea typeface="Aileron"/>
                  <a:cs typeface="Aileron"/>
                  <a:sym typeface="Aileron"/>
                </a:defRPr>
              </a:pPr>
              <a:r>
                <a:rPr sz="900" dirty="0">
                  <a:solidFill>
                    <a:srgbClr val="677180"/>
                  </a:solidFill>
                  <a:latin typeface="微软雅黑" panose="020B0503020204020204" pitchFamily="34" charset="-122"/>
                  <a:ea typeface="微软雅黑" panose="020B0503020204020204" pitchFamily="34" charset="-122"/>
                </a:rPr>
                <a:t>Basic Price</a:t>
              </a:r>
              <a:endParaRPr sz="900" dirty="0">
                <a:solidFill>
                  <a:srgbClr val="677180"/>
                </a:solidFill>
                <a:latin typeface="微软雅黑" panose="020B0503020204020204" pitchFamily="34" charset="-122"/>
                <a:ea typeface="微软雅黑" panose="020B0503020204020204" pitchFamily="34" charset="-122"/>
              </a:endParaRPr>
            </a:p>
            <a:p>
              <a:pPr algn="l">
                <a:lnSpc>
                  <a:spcPct val="150000"/>
                </a:lnSpc>
                <a:defRPr sz="1800" b="0">
                  <a:solidFill>
                    <a:srgbClr val="677180"/>
                  </a:solidFill>
                  <a:latin typeface="Aileron Light"/>
                  <a:ea typeface="Aileron Light"/>
                  <a:cs typeface="Aileron Light"/>
                  <a:sym typeface="Aileron Light"/>
                </a:defRPr>
              </a:pPr>
              <a:r>
                <a:rPr sz="900" dirty="0">
                  <a:solidFill>
                    <a:srgbClr val="677180"/>
                  </a:solidFill>
                  <a:latin typeface="微软雅黑" panose="020B0503020204020204" pitchFamily="34" charset="-122"/>
                  <a:ea typeface="微软雅黑" panose="020B0503020204020204" pitchFamily="34" charset="-122"/>
                </a:rPr>
                <a:t>Focused services processes.</a:t>
              </a:r>
              <a:endParaRPr sz="900" dirty="0">
                <a:solidFill>
                  <a:srgbClr val="677180"/>
                </a:solidFill>
                <a:latin typeface="微软雅黑" panose="020B0503020204020204" pitchFamily="34" charset="-122"/>
                <a:ea typeface="微软雅黑" panose="020B0503020204020204" pitchFamily="34" charset="-122"/>
              </a:endParaRPr>
            </a:p>
          </p:txBody>
        </p:sp>
      </p:grpSp>
      <p:grpSp>
        <p:nvGrpSpPr>
          <p:cNvPr id="15" name="PA_库_组合 "/>
          <p:cNvGrpSpPr/>
          <p:nvPr>
            <p:custDataLst>
              <p:tags r:id="rId9"/>
            </p:custDataLst>
          </p:nvPr>
        </p:nvGrpSpPr>
        <p:grpSpPr>
          <a:xfrm>
            <a:off x="5106673" y="4032079"/>
            <a:ext cx="1518044" cy="1021573"/>
            <a:chOff x="0" y="0"/>
            <a:chExt cx="3036088" cy="2043143"/>
          </a:xfrm>
        </p:grpSpPr>
        <p:sp>
          <p:nvSpPr>
            <p:cNvPr id="16" name="$80"/>
            <p:cNvSpPr txBox="1"/>
            <p:nvPr/>
          </p:nvSpPr>
          <p:spPr>
            <a:xfrm>
              <a:off x="0" y="0"/>
              <a:ext cx="1532470" cy="929485"/>
            </a:xfrm>
            <a:prstGeom prst="rect">
              <a:avLst/>
            </a:prstGeom>
            <a:noFill/>
            <a:ln w="12700" cap="flat">
              <a:noFill/>
              <a:miter lim="400000"/>
            </a:ln>
            <a:effectLst/>
          </p:spPr>
          <p:txBody>
            <a:bodyPr wrap="none" lIns="0" tIns="0" rIns="0" bIns="0" numCol="1" anchor="t">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zh-CN" altLang="en-US" sz="2750" dirty="0">
                  <a:solidFill>
                    <a:schemeClr val="accent1">
                      <a:lumMod val="50000"/>
                    </a:schemeClr>
                  </a:solidFill>
                  <a:latin typeface="微软雅黑" panose="020B0503020204020204" pitchFamily="34" charset="-122"/>
                  <a:ea typeface="微软雅黑" panose="020B0503020204020204" pitchFamily="34" charset="-122"/>
                </a:rPr>
                <a:t>￥</a:t>
              </a:r>
              <a:r>
                <a:rPr sz="2750" dirty="0">
                  <a:solidFill>
                    <a:schemeClr val="accent1">
                      <a:lumMod val="50000"/>
                    </a:schemeClr>
                  </a:solidFill>
                  <a:latin typeface="微软雅黑" panose="020B0503020204020204" pitchFamily="34" charset="-122"/>
                  <a:ea typeface="微软雅黑" panose="020B0503020204020204" pitchFamily="34" charset="-122"/>
                </a:rPr>
                <a:t>80</a:t>
              </a:r>
              <a:endParaRPr sz="275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17" name="Premium Price…"/>
            <p:cNvSpPr txBox="1"/>
            <p:nvPr/>
          </p:nvSpPr>
          <p:spPr>
            <a:xfrm>
              <a:off x="0" y="1261136"/>
              <a:ext cx="3036088" cy="782007"/>
            </a:xfrm>
            <a:prstGeom prst="rect">
              <a:avLst/>
            </a:prstGeom>
            <a:noFill/>
            <a:ln w="12700" cap="flat">
              <a:noFill/>
              <a:miter lim="400000"/>
            </a:ln>
            <a:effectLst/>
          </p:spPr>
          <p:txBody>
            <a:bodyPr wrap="none" lIns="0" tIns="0" rIns="0" bIns="0" numCol="1" anchor="t">
              <a:spAutoFit/>
            </a:bodyPr>
            <a:lstStyle/>
            <a:p>
              <a:pPr algn="l">
                <a:lnSpc>
                  <a:spcPct val="150000"/>
                </a:lnSpc>
                <a:defRPr sz="1800">
                  <a:solidFill>
                    <a:srgbClr val="677180"/>
                  </a:solidFill>
                  <a:latin typeface="Aileron"/>
                  <a:ea typeface="Aileron"/>
                  <a:cs typeface="Aileron"/>
                  <a:sym typeface="Aileron"/>
                </a:defRPr>
              </a:pPr>
              <a:r>
                <a:rPr sz="900" dirty="0">
                  <a:solidFill>
                    <a:srgbClr val="677180"/>
                  </a:solidFill>
                  <a:latin typeface="微软雅黑" panose="020B0503020204020204" pitchFamily="34" charset="-122"/>
                  <a:ea typeface="微软雅黑" panose="020B0503020204020204" pitchFamily="34" charset="-122"/>
                </a:rPr>
                <a:t>Premium Price</a:t>
              </a:r>
              <a:endParaRPr sz="900" dirty="0">
                <a:solidFill>
                  <a:srgbClr val="677180"/>
                </a:solidFill>
                <a:latin typeface="微软雅黑" panose="020B0503020204020204" pitchFamily="34" charset="-122"/>
                <a:ea typeface="微软雅黑" panose="020B0503020204020204" pitchFamily="34" charset="-122"/>
              </a:endParaRPr>
            </a:p>
            <a:p>
              <a:pPr algn="l">
                <a:lnSpc>
                  <a:spcPct val="150000"/>
                </a:lnSpc>
                <a:defRPr sz="1800" b="0">
                  <a:solidFill>
                    <a:srgbClr val="677180"/>
                  </a:solidFill>
                  <a:latin typeface="Aileron Light"/>
                  <a:ea typeface="Aileron Light"/>
                  <a:cs typeface="Aileron Light"/>
                  <a:sym typeface="Aileron Light"/>
                </a:defRPr>
              </a:pPr>
              <a:r>
                <a:rPr sz="900" dirty="0">
                  <a:solidFill>
                    <a:srgbClr val="677180"/>
                  </a:solidFill>
                  <a:latin typeface="微软雅黑" panose="020B0503020204020204" pitchFamily="34" charset="-122"/>
                  <a:ea typeface="微软雅黑" panose="020B0503020204020204" pitchFamily="34" charset="-122"/>
                </a:rPr>
                <a:t>Focused services processes.</a:t>
              </a:r>
              <a:endParaRPr sz="900" dirty="0">
                <a:solidFill>
                  <a:srgbClr val="677180"/>
                </a:solidFill>
                <a:latin typeface="微软雅黑" panose="020B0503020204020204" pitchFamily="34" charset="-122"/>
                <a:ea typeface="微软雅黑" panose="020B0503020204020204" pitchFamily="34" charset="-122"/>
              </a:endParaRPr>
            </a:p>
          </p:txBody>
        </p:sp>
      </p:grpSp>
      <p:grpSp>
        <p:nvGrpSpPr>
          <p:cNvPr id="18" name="PA_库_组合 "/>
          <p:cNvGrpSpPr/>
          <p:nvPr>
            <p:custDataLst>
              <p:tags r:id="rId10"/>
            </p:custDataLst>
          </p:nvPr>
        </p:nvGrpSpPr>
        <p:grpSpPr>
          <a:xfrm>
            <a:off x="8854777" y="4032079"/>
            <a:ext cx="1518044" cy="1021573"/>
            <a:chOff x="0" y="0"/>
            <a:chExt cx="3036086" cy="2043143"/>
          </a:xfrm>
        </p:grpSpPr>
        <p:sp>
          <p:nvSpPr>
            <p:cNvPr id="19" name="$90"/>
            <p:cNvSpPr txBox="1"/>
            <p:nvPr/>
          </p:nvSpPr>
          <p:spPr>
            <a:xfrm>
              <a:off x="0" y="0"/>
              <a:ext cx="1532469" cy="929485"/>
            </a:xfrm>
            <a:prstGeom prst="rect">
              <a:avLst/>
            </a:prstGeom>
            <a:noFill/>
            <a:ln w="12700" cap="flat">
              <a:noFill/>
              <a:miter lim="400000"/>
            </a:ln>
            <a:effectLst/>
          </p:spPr>
          <p:txBody>
            <a:bodyPr wrap="none" lIns="0" tIns="0" rIns="0" bIns="0" numCol="1" anchor="t">
              <a:spAutoFit/>
            </a:bodyPr>
            <a:lstStyle>
              <a:lvl1pPr algn="l">
                <a:lnSpc>
                  <a:spcPct val="120000"/>
                </a:lnSpc>
                <a:defRPr sz="5500" b="0">
                  <a:solidFill>
                    <a:srgbClr val="30353E"/>
                  </a:solidFill>
                  <a:latin typeface="Aileron Heavy"/>
                  <a:ea typeface="Aileron Heavy"/>
                  <a:cs typeface="Aileron Heavy"/>
                  <a:sym typeface="Aileron Heavy"/>
                </a:defRPr>
              </a:lvl1pPr>
            </a:lstStyle>
            <a:p>
              <a:r>
                <a:rPr lang="zh-CN" altLang="en-US" sz="2750" dirty="0">
                  <a:solidFill>
                    <a:schemeClr val="accent1">
                      <a:lumMod val="50000"/>
                    </a:schemeClr>
                  </a:solidFill>
                  <a:latin typeface="微软雅黑" panose="020B0503020204020204" pitchFamily="34" charset="-122"/>
                  <a:ea typeface="微软雅黑" panose="020B0503020204020204" pitchFamily="34" charset="-122"/>
                </a:rPr>
                <a:t>￥</a:t>
              </a:r>
              <a:r>
                <a:rPr sz="2750" dirty="0">
                  <a:solidFill>
                    <a:schemeClr val="accent1">
                      <a:lumMod val="50000"/>
                    </a:schemeClr>
                  </a:solidFill>
                  <a:latin typeface="微软雅黑" panose="020B0503020204020204" pitchFamily="34" charset="-122"/>
                  <a:ea typeface="微软雅黑" panose="020B0503020204020204" pitchFamily="34" charset="-122"/>
                </a:rPr>
                <a:t>90</a:t>
              </a:r>
              <a:endParaRPr sz="275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0" name="Ultimate Price…"/>
            <p:cNvSpPr txBox="1"/>
            <p:nvPr/>
          </p:nvSpPr>
          <p:spPr>
            <a:xfrm>
              <a:off x="0" y="1261136"/>
              <a:ext cx="3036086" cy="782007"/>
            </a:xfrm>
            <a:prstGeom prst="rect">
              <a:avLst/>
            </a:prstGeom>
            <a:noFill/>
            <a:ln w="12700" cap="flat">
              <a:noFill/>
              <a:miter lim="400000"/>
            </a:ln>
            <a:effectLst/>
          </p:spPr>
          <p:txBody>
            <a:bodyPr wrap="none" lIns="0" tIns="0" rIns="0" bIns="0" numCol="1" anchor="t">
              <a:spAutoFit/>
            </a:bodyPr>
            <a:lstStyle/>
            <a:p>
              <a:pPr algn="l">
                <a:lnSpc>
                  <a:spcPct val="150000"/>
                </a:lnSpc>
                <a:defRPr sz="1800">
                  <a:solidFill>
                    <a:srgbClr val="677180"/>
                  </a:solidFill>
                  <a:latin typeface="Aileron"/>
                  <a:ea typeface="Aileron"/>
                  <a:cs typeface="Aileron"/>
                  <a:sym typeface="Aileron"/>
                </a:defRPr>
              </a:pPr>
              <a:r>
                <a:rPr sz="900" dirty="0">
                  <a:solidFill>
                    <a:srgbClr val="677180"/>
                  </a:solidFill>
                  <a:latin typeface="微软雅黑" panose="020B0503020204020204" pitchFamily="34" charset="-122"/>
                  <a:ea typeface="微软雅黑" panose="020B0503020204020204" pitchFamily="34" charset="-122"/>
                </a:rPr>
                <a:t>Ultimate Price</a:t>
              </a:r>
              <a:endParaRPr sz="900" dirty="0">
                <a:solidFill>
                  <a:srgbClr val="677180"/>
                </a:solidFill>
                <a:latin typeface="微软雅黑" panose="020B0503020204020204" pitchFamily="34" charset="-122"/>
                <a:ea typeface="微软雅黑" panose="020B0503020204020204" pitchFamily="34" charset="-122"/>
              </a:endParaRPr>
            </a:p>
            <a:p>
              <a:pPr algn="l">
                <a:lnSpc>
                  <a:spcPct val="150000"/>
                </a:lnSpc>
                <a:defRPr sz="1800" b="0">
                  <a:solidFill>
                    <a:srgbClr val="677180"/>
                  </a:solidFill>
                  <a:latin typeface="Aileron Light"/>
                  <a:ea typeface="Aileron Light"/>
                  <a:cs typeface="Aileron Light"/>
                  <a:sym typeface="Aileron Light"/>
                </a:defRPr>
              </a:pPr>
              <a:r>
                <a:rPr sz="900" dirty="0">
                  <a:solidFill>
                    <a:srgbClr val="677180"/>
                  </a:solidFill>
                  <a:latin typeface="微软雅黑" panose="020B0503020204020204" pitchFamily="34" charset="-122"/>
                  <a:ea typeface="微软雅黑" panose="020B0503020204020204" pitchFamily="34" charset="-122"/>
                </a:rPr>
                <a:t>Focused services processes.</a:t>
              </a:r>
              <a:endParaRPr sz="900" dirty="0">
                <a:solidFill>
                  <a:srgbClr val="677180"/>
                </a:solidFill>
                <a:latin typeface="微软雅黑" panose="020B0503020204020204" pitchFamily="34" charset="-122"/>
                <a:ea typeface="微软雅黑" panose="020B0503020204020204" pitchFamily="34" charset="-122"/>
              </a:endParaRPr>
            </a:p>
          </p:txBody>
        </p:sp>
      </p:grpSp>
      <p:pic>
        <p:nvPicPr>
          <p:cNvPr id="21" name="PA_库_PicturePlaceholder 1"/>
          <p:cNvPicPr>
            <a:picLocks noChangeAspect="1"/>
          </p:cNvPicPr>
          <p:nvPr>
            <p:custDataLst>
              <p:tags r:id="rId11"/>
            </p:custDataLst>
          </p:nvPr>
        </p:nvPicPr>
        <p:blipFill>
          <a:blip r:embed="rId12" cstate="print">
            <a:extLst>
              <a:ext uri="{28A0092B-C50C-407E-A947-70E740481C1C}">
                <a14:useLocalDpi xmlns:a14="http://schemas.microsoft.com/office/drawing/2010/main" val="0"/>
              </a:ext>
            </a:extLst>
          </a:blip>
          <a:srcRect t="17879" b="17879"/>
          <a:stretch>
            <a:fillRect/>
          </a:stretch>
        </p:blipFill>
        <p:spPr>
          <a:xfrm>
            <a:off x="1077218" y="1403350"/>
            <a:ext cx="2540000" cy="2284412"/>
          </a:xfrm>
          <a:custGeom>
            <a:avLst/>
            <a:gdLst>
              <a:gd name="connsiteX0" fmla="*/ 290924 w 5080000"/>
              <a:gd name="connsiteY0" fmla="*/ 0 h 4568824"/>
              <a:gd name="connsiteX1" fmla="*/ 292571 w 5080000"/>
              <a:gd name="connsiteY1" fmla="*/ 0 h 4568824"/>
              <a:gd name="connsiteX2" fmla="*/ 4788607 w 5080000"/>
              <a:gd name="connsiteY2" fmla="*/ 0 h 4568824"/>
              <a:gd name="connsiteX3" fmla="*/ 4959822 w 5080000"/>
              <a:gd name="connsiteY3" fmla="*/ 14383 h 4568824"/>
              <a:gd name="connsiteX4" fmla="*/ 5065655 w 5080000"/>
              <a:gd name="connsiteY4" fmla="*/ 120355 h 4568824"/>
              <a:gd name="connsiteX5" fmla="*/ 5079777 w 5080000"/>
              <a:gd name="connsiteY5" fmla="*/ 236152 h 4568824"/>
              <a:gd name="connsiteX6" fmla="*/ 5080000 w 5080000"/>
              <a:gd name="connsiteY6" fmla="*/ 292284 h 4568824"/>
              <a:gd name="connsiteX7" fmla="*/ 5080000 w 5080000"/>
              <a:gd name="connsiteY7" fmla="*/ 4568824 h 4568824"/>
              <a:gd name="connsiteX8" fmla="*/ 0 w 5080000"/>
              <a:gd name="connsiteY8" fmla="*/ 4568824 h 4568824"/>
              <a:gd name="connsiteX9" fmla="*/ 0 w 5080000"/>
              <a:gd name="connsiteY9" fmla="*/ 4276294 h 4568824"/>
              <a:gd name="connsiteX10" fmla="*/ 0 w 5080000"/>
              <a:gd name="connsiteY10" fmla="*/ 3298861 h 4568824"/>
              <a:gd name="connsiteX11" fmla="*/ 0 w 5080000"/>
              <a:gd name="connsiteY11" fmla="*/ 291263 h 4568824"/>
              <a:gd name="connsiteX12" fmla="*/ 14346 w 5080000"/>
              <a:gd name="connsiteY12" fmla="*/ 120355 h 4568824"/>
              <a:gd name="connsiteX13" fmla="*/ 120180 w 5080000"/>
              <a:gd name="connsiteY13" fmla="*/ 14383 h 4568824"/>
              <a:gd name="connsiteX14" fmla="*/ 290924 w 5080000"/>
              <a:gd name="connsiteY14" fmla="*/ 0 h 4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0000" h="4568824">
                <a:moveTo>
                  <a:pt x="290924" y="0"/>
                </a:moveTo>
                <a:lnTo>
                  <a:pt x="292571" y="0"/>
                </a:lnTo>
                <a:lnTo>
                  <a:pt x="4788607" y="0"/>
                </a:lnTo>
                <a:cubicBezTo>
                  <a:pt x="4872098" y="0"/>
                  <a:pt x="4914666" y="0"/>
                  <a:pt x="4959822" y="14383"/>
                </a:cubicBezTo>
                <a:cubicBezTo>
                  <a:pt x="5008975" y="32151"/>
                  <a:pt x="5047781" y="71071"/>
                  <a:pt x="5065655" y="120355"/>
                </a:cubicBezTo>
                <a:cubicBezTo>
                  <a:pt x="5076415" y="153986"/>
                  <a:pt x="5079105" y="186309"/>
                  <a:pt x="5079777" y="236152"/>
                </a:cubicBezTo>
                <a:lnTo>
                  <a:pt x="5080000" y="292284"/>
                </a:lnTo>
                <a:lnTo>
                  <a:pt x="5080000" y="4568824"/>
                </a:lnTo>
                <a:lnTo>
                  <a:pt x="0" y="4568824"/>
                </a:lnTo>
                <a:lnTo>
                  <a:pt x="0" y="4276294"/>
                </a:lnTo>
                <a:lnTo>
                  <a:pt x="0" y="3298861"/>
                </a:lnTo>
                <a:lnTo>
                  <a:pt x="0" y="291263"/>
                </a:lnTo>
                <a:cubicBezTo>
                  <a:pt x="0" y="207712"/>
                  <a:pt x="0" y="165197"/>
                  <a:pt x="14346" y="120355"/>
                </a:cubicBezTo>
                <a:cubicBezTo>
                  <a:pt x="32221" y="71071"/>
                  <a:pt x="71026" y="32151"/>
                  <a:pt x="120180" y="14383"/>
                </a:cubicBezTo>
                <a:cubicBezTo>
                  <a:pt x="164865" y="212"/>
                  <a:pt x="207434" y="0"/>
                  <a:pt x="290924" y="0"/>
                </a:cubicBezTo>
                <a:close/>
              </a:path>
            </a:pathLst>
          </a:custGeom>
        </p:spPr>
      </p:pic>
      <p:pic>
        <p:nvPicPr>
          <p:cNvPr id="22" name="PA_库_PicturePlaceholder 5"/>
          <p:cNvPicPr>
            <a:picLocks noChangeAspect="1"/>
          </p:cNvPicPr>
          <p:nvPr>
            <p:custDataLst>
              <p:tags r:id="rId13"/>
            </p:custDataLst>
          </p:nvPr>
        </p:nvPicPr>
        <p:blipFill>
          <a:blip r:embed="rId14" cstate="print">
            <a:extLst>
              <a:ext uri="{28A0092B-C50C-407E-A947-70E740481C1C}">
                <a14:useLocalDpi xmlns:a14="http://schemas.microsoft.com/office/drawing/2010/main" val="0"/>
              </a:ext>
            </a:extLst>
          </a:blip>
          <a:srcRect l="8304" r="8304"/>
          <a:stretch>
            <a:fillRect/>
          </a:stretch>
        </p:blipFill>
        <p:spPr>
          <a:xfrm>
            <a:off x="4826000" y="1403350"/>
            <a:ext cx="2540000" cy="2284412"/>
          </a:xfrm>
          <a:custGeom>
            <a:avLst/>
            <a:gdLst>
              <a:gd name="connsiteX0" fmla="*/ 290924 w 5080000"/>
              <a:gd name="connsiteY0" fmla="*/ 0 h 4568824"/>
              <a:gd name="connsiteX1" fmla="*/ 292571 w 5080000"/>
              <a:gd name="connsiteY1" fmla="*/ 0 h 4568824"/>
              <a:gd name="connsiteX2" fmla="*/ 4788607 w 5080000"/>
              <a:gd name="connsiteY2" fmla="*/ 0 h 4568824"/>
              <a:gd name="connsiteX3" fmla="*/ 4959822 w 5080000"/>
              <a:gd name="connsiteY3" fmla="*/ 14383 h 4568824"/>
              <a:gd name="connsiteX4" fmla="*/ 5065655 w 5080000"/>
              <a:gd name="connsiteY4" fmla="*/ 120355 h 4568824"/>
              <a:gd name="connsiteX5" fmla="*/ 5079777 w 5080000"/>
              <a:gd name="connsiteY5" fmla="*/ 236152 h 4568824"/>
              <a:gd name="connsiteX6" fmla="*/ 5080000 w 5080000"/>
              <a:gd name="connsiteY6" fmla="*/ 292284 h 4568824"/>
              <a:gd name="connsiteX7" fmla="*/ 5080000 w 5080000"/>
              <a:gd name="connsiteY7" fmla="*/ 4568824 h 4568824"/>
              <a:gd name="connsiteX8" fmla="*/ 0 w 5080000"/>
              <a:gd name="connsiteY8" fmla="*/ 4568824 h 4568824"/>
              <a:gd name="connsiteX9" fmla="*/ 0 w 5080000"/>
              <a:gd name="connsiteY9" fmla="*/ 4276294 h 4568824"/>
              <a:gd name="connsiteX10" fmla="*/ 0 w 5080000"/>
              <a:gd name="connsiteY10" fmla="*/ 3298861 h 4568824"/>
              <a:gd name="connsiteX11" fmla="*/ 0 w 5080000"/>
              <a:gd name="connsiteY11" fmla="*/ 291263 h 4568824"/>
              <a:gd name="connsiteX12" fmla="*/ 14346 w 5080000"/>
              <a:gd name="connsiteY12" fmla="*/ 120355 h 4568824"/>
              <a:gd name="connsiteX13" fmla="*/ 120180 w 5080000"/>
              <a:gd name="connsiteY13" fmla="*/ 14383 h 4568824"/>
              <a:gd name="connsiteX14" fmla="*/ 290924 w 5080000"/>
              <a:gd name="connsiteY14" fmla="*/ 0 h 4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0000" h="4568824">
                <a:moveTo>
                  <a:pt x="290924" y="0"/>
                </a:moveTo>
                <a:lnTo>
                  <a:pt x="292571" y="0"/>
                </a:lnTo>
                <a:lnTo>
                  <a:pt x="4788607" y="0"/>
                </a:lnTo>
                <a:cubicBezTo>
                  <a:pt x="4872098" y="0"/>
                  <a:pt x="4914666" y="0"/>
                  <a:pt x="4959822" y="14383"/>
                </a:cubicBezTo>
                <a:cubicBezTo>
                  <a:pt x="5008975" y="32151"/>
                  <a:pt x="5047781" y="71071"/>
                  <a:pt x="5065655" y="120355"/>
                </a:cubicBezTo>
                <a:cubicBezTo>
                  <a:pt x="5076415" y="153986"/>
                  <a:pt x="5079105" y="186309"/>
                  <a:pt x="5079777" y="236152"/>
                </a:cubicBezTo>
                <a:lnTo>
                  <a:pt x="5080000" y="292284"/>
                </a:lnTo>
                <a:lnTo>
                  <a:pt x="5080000" y="4568824"/>
                </a:lnTo>
                <a:lnTo>
                  <a:pt x="0" y="4568824"/>
                </a:lnTo>
                <a:lnTo>
                  <a:pt x="0" y="4276294"/>
                </a:lnTo>
                <a:lnTo>
                  <a:pt x="0" y="3298861"/>
                </a:lnTo>
                <a:lnTo>
                  <a:pt x="0" y="291263"/>
                </a:lnTo>
                <a:cubicBezTo>
                  <a:pt x="0" y="207712"/>
                  <a:pt x="0" y="165197"/>
                  <a:pt x="14346" y="120355"/>
                </a:cubicBezTo>
                <a:cubicBezTo>
                  <a:pt x="32221" y="71071"/>
                  <a:pt x="71026" y="32151"/>
                  <a:pt x="120180" y="14383"/>
                </a:cubicBezTo>
                <a:cubicBezTo>
                  <a:pt x="164865" y="212"/>
                  <a:pt x="207434" y="0"/>
                  <a:pt x="290924" y="0"/>
                </a:cubicBezTo>
                <a:close/>
              </a:path>
            </a:pathLst>
          </a:custGeom>
        </p:spPr>
      </p:pic>
      <p:pic>
        <p:nvPicPr>
          <p:cNvPr id="23" name="PA_库_PicturePlaceholder 6"/>
          <p:cNvPicPr>
            <a:picLocks noChangeAspect="1"/>
          </p:cNvPicPr>
          <p:nvPr>
            <p:custDataLst>
              <p:tags r:id="rId15"/>
            </p:custDataLst>
          </p:nvPr>
        </p:nvPicPr>
        <p:blipFill>
          <a:blip r:embed="rId16" cstate="print">
            <a:extLst>
              <a:ext uri="{28A0092B-C50C-407E-A947-70E740481C1C}">
                <a14:useLocalDpi xmlns:a14="http://schemas.microsoft.com/office/drawing/2010/main" val="0"/>
              </a:ext>
            </a:extLst>
          </a:blip>
          <a:srcRect t="24698" b="24698"/>
          <a:stretch>
            <a:fillRect/>
          </a:stretch>
        </p:blipFill>
        <p:spPr>
          <a:xfrm>
            <a:off x="8573427" y="1403350"/>
            <a:ext cx="2540000" cy="2284412"/>
          </a:xfrm>
          <a:custGeom>
            <a:avLst/>
            <a:gdLst>
              <a:gd name="connsiteX0" fmla="*/ 290924 w 5080000"/>
              <a:gd name="connsiteY0" fmla="*/ 0 h 4568824"/>
              <a:gd name="connsiteX1" fmla="*/ 292571 w 5080000"/>
              <a:gd name="connsiteY1" fmla="*/ 0 h 4568824"/>
              <a:gd name="connsiteX2" fmla="*/ 4788607 w 5080000"/>
              <a:gd name="connsiteY2" fmla="*/ 0 h 4568824"/>
              <a:gd name="connsiteX3" fmla="*/ 4959822 w 5080000"/>
              <a:gd name="connsiteY3" fmla="*/ 14383 h 4568824"/>
              <a:gd name="connsiteX4" fmla="*/ 5065655 w 5080000"/>
              <a:gd name="connsiteY4" fmla="*/ 120355 h 4568824"/>
              <a:gd name="connsiteX5" fmla="*/ 5079777 w 5080000"/>
              <a:gd name="connsiteY5" fmla="*/ 236152 h 4568824"/>
              <a:gd name="connsiteX6" fmla="*/ 5080000 w 5080000"/>
              <a:gd name="connsiteY6" fmla="*/ 292284 h 4568824"/>
              <a:gd name="connsiteX7" fmla="*/ 5080000 w 5080000"/>
              <a:gd name="connsiteY7" fmla="*/ 4568824 h 4568824"/>
              <a:gd name="connsiteX8" fmla="*/ 0 w 5080000"/>
              <a:gd name="connsiteY8" fmla="*/ 4568824 h 4568824"/>
              <a:gd name="connsiteX9" fmla="*/ 0 w 5080000"/>
              <a:gd name="connsiteY9" fmla="*/ 4276294 h 4568824"/>
              <a:gd name="connsiteX10" fmla="*/ 0 w 5080000"/>
              <a:gd name="connsiteY10" fmla="*/ 3298861 h 4568824"/>
              <a:gd name="connsiteX11" fmla="*/ 0 w 5080000"/>
              <a:gd name="connsiteY11" fmla="*/ 291263 h 4568824"/>
              <a:gd name="connsiteX12" fmla="*/ 14346 w 5080000"/>
              <a:gd name="connsiteY12" fmla="*/ 120355 h 4568824"/>
              <a:gd name="connsiteX13" fmla="*/ 120180 w 5080000"/>
              <a:gd name="connsiteY13" fmla="*/ 14383 h 4568824"/>
              <a:gd name="connsiteX14" fmla="*/ 290924 w 5080000"/>
              <a:gd name="connsiteY14" fmla="*/ 0 h 456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80000" h="4568824">
                <a:moveTo>
                  <a:pt x="290924" y="0"/>
                </a:moveTo>
                <a:lnTo>
                  <a:pt x="292571" y="0"/>
                </a:lnTo>
                <a:lnTo>
                  <a:pt x="4788607" y="0"/>
                </a:lnTo>
                <a:cubicBezTo>
                  <a:pt x="4872098" y="0"/>
                  <a:pt x="4914666" y="0"/>
                  <a:pt x="4959822" y="14383"/>
                </a:cubicBezTo>
                <a:cubicBezTo>
                  <a:pt x="5008975" y="32151"/>
                  <a:pt x="5047781" y="71071"/>
                  <a:pt x="5065655" y="120355"/>
                </a:cubicBezTo>
                <a:cubicBezTo>
                  <a:pt x="5076415" y="153986"/>
                  <a:pt x="5079105" y="186309"/>
                  <a:pt x="5079777" y="236152"/>
                </a:cubicBezTo>
                <a:lnTo>
                  <a:pt x="5080000" y="292284"/>
                </a:lnTo>
                <a:lnTo>
                  <a:pt x="5080000" y="4568824"/>
                </a:lnTo>
                <a:lnTo>
                  <a:pt x="0" y="4568824"/>
                </a:lnTo>
                <a:lnTo>
                  <a:pt x="0" y="4276294"/>
                </a:lnTo>
                <a:lnTo>
                  <a:pt x="0" y="3298861"/>
                </a:lnTo>
                <a:lnTo>
                  <a:pt x="0" y="291263"/>
                </a:lnTo>
                <a:cubicBezTo>
                  <a:pt x="0" y="207712"/>
                  <a:pt x="0" y="165197"/>
                  <a:pt x="14346" y="120355"/>
                </a:cubicBezTo>
                <a:cubicBezTo>
                  <a:pt x="32221" y="71071"/>
                  <a:pt x="71026" y="32151"/>
                  <a:pt x="120180" y="14383"/>
                </a:cubicBezTo>
                <a:cubicBezTo>
                  <a:pt x="164865" y="212"/>
                  <a:pt x="207434" y="0"/>
                  <a:pt x="290924" y="0"/>
                </a:cubicBezTo>
                <a:close/>
              </a:path>
            </a:pathLst>
          </a:custGeom>
        </p:spPr>
      </p:pic>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282285" y="5813953"/>
            <a:ext cx="2129866" cy="630685"/>
          </a:xfrm>
          <a:prstGeom prst="rect">
            <a:avLst/>
          </a:prstGeom>
          <a:noFill/>
          <a:effectLst/>
        </p:spPr>
        <p:txBody>
          <a:bodyPr wrap="square" rtlCol="0">
            <a:spAutoFit/>
          </a:bodyPr>
          <a:lstStyle/>
          <a:p>
            <a:pPr algn="ctr">
              <a:lnSpc>
                <a:spcPct val="120000"/>
              </a:lnSpc>
            </a:pPr>
            <a:r>
              <a:rPr lang="zh-CN" altLang="en-US" sz="1000" dirty="0">
                <a:solidFill>
                  <a:srgbClr val="67718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dirty="0">
              <a:solidFill>
                <a:srgbClr val="677180"/>
              </a:solidFill>
              <a:latin typeface="微软雅黑" panose="020B0503020204020204" pitchFamily="34" charset="-122"/>
              <a:ea typeface="微软雅黑" panose="020B0503020204020204" pitchFamily="34" charset="-122"/>
            </a:endParaRPr>
          </a:p>
        </p:txBody>
      </p:sp>
      <p:sp>
        <p:nvSpPr>
          <p:cNvPr id="25" name="矩形 24"/>
          <p:cNvSpPr/>
          <p:nvPr/>
        </p:nvSpPr>
        <p:spPr>
          <a:xfrm>
            <a:off x="1716276" y="5506176"/>
            <a:ext cx="1261884" cy="307777"/>
          </a:xfrm>
          <a:prstGeom prst="rect">
            <a:avLst/>
          </a:prstGeom>
        </p:spPr>
        <p:txBody>
          <a:bodyPr wrap="none">
            <a:spAutoFit/>
          </a:bodyPr>
          <a:lstStyle/>
          <a:p>
            <a:pPr lvl="0" algn="ctr">
              <a:defRPr/>
            </a:pPr>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rPr>
              <a:t>填写段落标题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030389" y="5813955"/>
            <a:ext cx="2129866" cy="630685"/>
          </a:xfrm>
          <a:prstGeom prst="rect">
            <a:avLst/>
          </a:prstGeom>
          <a:noFill/>
          <a:effectLst/>
        </p:spPr>
        <p:txBody>
          <a:bodyPr wrap="square" rtlCol="0">
            <a:spAutoFit/>
          </a:bodyPr>
          <a:lstStyle/>
          <a:p>
            <a:pPr algn="ctr">
              <a:lnSpc>
                <a:spcPct val="120000"/>
              </a:lnSpc>
            </a:pPr>
            <a:r>
              <a:rPr lang="zh-CN" altLang="en-US" sz="1000" dirty="0">
                <a:solidFill>
                  <a:srgbClr val="67718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dirty="0">
              <a:solidFill>
                <a:srgbClr val="677180"/>
              </a:solidFill>
              <a:latin typeface="微软雅黑" panose="020B0503020204020204" pitchFamily="34" charset="-122"/>
              <a:ea typeface="微软雅黑" panose="020B0503020204020204" pitchFamily="34" charset="-122"/>
            </a:endParaRPr>
          </a:p>
        </p:txBody>
      </p:sp>
      <p:sp>
        <p:nvSpPr>
          <p:cNvPr id="27" name="矩形 26"/>
          <p:cNvSpPr/>
          <p:nvPr/>
        </p:nvSpPr>
        <p:spPr>
          <a:xfrm>
            <a:off x="5464380" y="5506178"/>
            <a:ext cx="1261884" cy="307777"/>
          </a:xfrm>
          <a:prstGeom prst="rect">
            <a:avLst/>
          </a:prstGeom>
        </p:spPr>
        <p:txBody>
          <a:bodyPr wrap="none">
            <a:spAutoFit/>
          </a:bodyPr>
          <a:lstStyle/>
          <a:p>
            <a:pPr lvl="0" algn="ctr">
              <a:defRPr/>
            </a:pPr>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rPr>
              <a:t>填写段落标题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8" name="文本框 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778493" y="5813954"/>
            <a:ext cx="2129866" cy="630685"/>
          </a:xfrm>
          <a:prstGeom prst="rect">
            <a:avLst/>
          </a:prstGeom>
          <a:noFill/>
          <a:effectLst/>
        </p:spPr>
        <p:txBody>
          <a:bodyPr wrap="square" rtlCol="0">
            <a:spAutoFit/>
          </a:bodyPr>
          <a:lstStyle/>
          <a:p>
            <a:pPr algn="ctr">
              <a:lnSpc>
                <a:spcPct val="120000"/>
              </a:lnSpc>
            </a:pPr>
            <a:r>
              <a:rPr lang="zh-CN" altLang="en-US" sz="1000" dirty="0">
                <a:solidFill>
                  <a:srgbClr val="67718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dirty="0">
              <a:solidFill>
                <a:srgbClr val="677180"/>
              </a:solidFill>
              <a:latin typeface="微软雅黑" panose="020B0503020204020204" pitchFamily="34" charset="-122"/>
              <a:ea typeface="微软雅黑" panose="020B0503020204020204" pitchFamily="34" charset="-122"/>
            </a:endParaRPr>
          </a:p>
        </p:txBody>
      </p:sp>
      <p:sp>
        <p:nvSpPr>
          <p:cNvPr id="29" name="矩形 28"/>
          <p:cNvSpPr/>
          <p:nvPr/>
        </p:nvSpPr>
        <p:spPr>
          <a:xfrm>
            <a:off x="9212484" y="5506177"/>
            <a:ext cx="1261884" cy="307777"/>
          </a:xfrm>
          <a:prstGeom prst="rect">
            <a:avLst/>
          </a:prstGeom>
        </p:spPr>
        <p:txBody>
          <a:bodyPr wrap="none">
            <a:spAutoFit/>
          </a:bodyPr>
          <a:lstStyle/>
          <a:p>
            <a:pPr lvl="0" algn="ctr">
              <a:defRPr/>
            </a:pPr>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rPr>
              <a:t>填写段落标题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4"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ppt_x"/>
                                          </p:val>
                                        </p:tav>
                                        <p:tav tm="100000">
                                          <p:val>
                                            <p:strVal val="#ppt_x"/>
                                          </p:val>
                                        </p:tav>
                                      </p:tavLst>
                                    </p:anim>
                                    <p:anim calcmode="lin" valueType="num">
                                      <p:cBhvr additive="base">
                                        <p:cTn id="24" dur="1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500" fill="hold"/>
                                        <p:tgtEl>
                                          <p:spTgt spid="21"/>
                                        </p:tgtEl>
                                        <p:attrNameLst>
                                          <p:attrName>ppt_x</p:attrName>
                                        </p:attrNameLst>
                                      </p:cBhvr>
                                      <p:tavLst>
                                        <p:tav tm="0">
                                          <p:val>
                                            <p:strVal val="#ppt_x"/>
                                          </p:val>
                                        </p:tav>
                                        <p:tav tm="100000">
                                          <p:val>
                                            <p:strVal val="#ppt_x"/>
                                          </p:val>
                                        </p:tav>
                                      </p:tavLst>
                                    </p:anim>
                                    <p:anim calcmode="lin" valueType="num">
                                      <p:cBhvr additive="base">
                                        <p:cTn id="28" dur="15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2799"/>
                            </p:stCondLst>
                            <p:childTnLst>
                              <p:par>
                                <p:cTn id="30" presetID="2" presetClass="entr" presetSubtype="4" decel="10000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1500" fill="hold"/>
                                        <p:tgtEl>
                                          <p:spTgt spid="10"/>
                                        </p:tgtEl>
                                        <p:attrNameLst>
                                          <p:attrName>ppt_x</p:attrName>
                                        </p:attrNameLst>
                                      </p:cBhvr>
                                      <p:tavLst>
                                        <p:tav tm="0">
                                          <p:val>
                                            <p:strVal val="#ppt_x"/>
                                          </p:val>
                                        </p:tav>
                                        <p:tav tm="100000">
                                          <p:val>
                                            <p:strVal val="#ppt_x"/>
                                          </p:val>
                                        </p:tav>
                                      </p:tavLst>
                                    </p:anim>
                                    <p:anim calcmode="lin" valueType="num">
                                      <p:cBhvr additive="base">
                                        <p:cTn id="33" dur="1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1500" fill="hold"/>
                                        <p:tgtEl>
                                          <p:spTgt spid="15"/>
                                        </p:tgtEl>
                                        <p:attrNameLst>
                                          <p:attrName>ppt_x</p:attrName>
                                        </p:attrNameLst>
                                      </p:cBhvr>
                                      <p:tavLst>
                                        <p:tav tm="0">
                                          <p:val>
                                            <p:strVal val="#ppt_x"/>
                                          </p:val>
                                        </p:tav>
                                        <p:tav tm="100000">
                                          <p:val>
                                            <p:strVal val="#ppt_x"/>
                                          </p:val>
                                        </p:tav>
                                      </p:tavLst>
                                    </p:anim>
                                    <p:anim calcmode="lin" valueType="num">
                                      <p:cBhvr additive="base">
                                        <p:cTn id="37" dur="1500" fill="hold"/>
                                        <p:tgtEl>
                                          <p:spTgt spid="15"/>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25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1500" fill="hold"/>
                                        <p:tgtEl>
                                          <p:spTgt spid="22"/>
                                        </p:tgtEl>
                                        <p:attrNameLst>
                                          <p:attrName>ppt_x</p:attrName>
                                        </p:attrNameLst>
                                      </p:cBhvr>
                                      <p:tavLst>
                                        <p:tav tm="0">
                                          <p:val>
                                            <p:strVal val="#ppt_x"/>
                                          </p:val>
                                        </p:tav>
                                        <p:tav tm="100000">
                                          <p:val>
                                            <p:strVal val="#ppt_x"/>
                                          </p:val>
                                        </p:tav>
                                      </p:tavLst>
                                    </p:anim>
                                    <p:anim calcmode="lin" valueType="num">
                                      <p:cBhvr additive="base">
                                        <p:cTn id="41" dur="1500" fill="hold"/>
                                        <p:tgtEl>
                                          <p:spTgt spid="22"/>
                                        </p:tgtEl>
                                        <p:attrNameLst>
                                          <p:attrName>ppt_y</p:attrName>
                                        </p:attrNameLst>
                                      </p:cBhvr>
                                      <p:tavLst>
                                        <p:tav tm="0">
                                          <p:val>
                                            <p:strVal val="1+#ppt_h/2"/>
                                          </p:val>
                                        </p:tav>
                                        <p:tav tm="100000">
                                          <p:val>
                                            <p:strVal val="#ppt_y"/>
                                          </p:val>
                                        </p:tav>
                                      </p:tavLst>
                                    </p:anim>
                                  </p:childTnLst>
                                </p:cTn>
                              </p:par>
                            </p:childTnLst>
                          </p:cTn>
                        </p:par>
                        <p:par>
                          <p:cTn id="42" fill="hold">
                            <p:stCondLst>
                              <p:cond delay="4299"/>
                            </p:stCondLst>
                            <p:childTnLst>
                              <p:par>
                                <p:cTn id="43" presetID="2" presetClass="entr" presetSubtype="4" decel="10000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500" fill="hold"/>
                                        <p:tgtEl>
                                          <p:spTgt spid="11"/>
                                        </p:tgtEl>
                                        <p:attrNameLst>
                                          <p:attrName>ppt_x</p:attrName>
                                        </p:attrNameLst>
                                      </p:cBhvr>
                                      <p:tavLst>
                                        <p:tav tm="0">
                                          <p:val>
                                            <p:strVal val="#ppt_x"/>
                                          </p:val>
                                        </p:tav>
                                        <p:tav tm="100000">
                                          <p:val>
                                            <p:strVal val="#ppt_x"/>
                                          </p:val>
                                        </p:tav>
                                      </p:tavLst>
                                    </p:anim>
                                    <p:anim calcmode="lin" valueType="num">
                                      <p:cBhvr additive="base">
                                        <p:cTn id="46" dur="1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25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1500" fill="hold"/>
                                        <p:tgtEl>
                                          <p:spTgt spid="18"/>
                                        </p:tgtEl>
                                        <p:attrNameLst>
                                          <p:attrName>ppt_x</p:attrName>
                                        </p:attrNameLst>
                                      </p:cBhvr>
                                      <p:tavLst>
                                        <p:tav tm="0">
                                          <p:val>
                                            <p:strVal val="#ppt_x"/>
                                          </p:val>
                                        </p:tav>
                                        <p:tav tm="100000">
                                          <p:val>
                                            <p:strVal val="#ppt_x"/>
                                          </p:val>
                                        </p:tav>
                                      </p:tavLst>
                                    </p:anim>
                                    <p:anim calcmode="lin" valueType="num">
                                      <p:cBhvr additive="base">
                                        <p:cTn id="50" dur="1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4" decel="100000" fill="hold"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1500" fill="hold"/>
                                        <p:tgtEl>
                                          <p:spTgt spid="23"/>
                                        </p:tgtEl>
                                        <p:attrNameLst>
                                          <p:attrName>ppt_x</p:attrName>
                                        </p:attrNameLst>
                                      </p:cBhvr>
                                      <p:tavLst>
                                        <p:tav tm="0">
                                          <p:val>
                                            <p:strVal val="#ppt_x"/>
                                          </p:val>
                                        </p:tav>
                                        <p:tav tm="100000">
                                          <p:val>
                                            <p:strVal val="#ppt_x"/>
                                          </p:val>
                                        </p:tav>
                                      </p:tavLst>
                                    </p:anim>
                                    <p:anim calcmode="lin" valueType="num">
                                      <p:cBhvr additive="base">
                                        <p:cTn id="54" dur="1500" fill="hold"/>
                                        <p:tgtEl>
                                          <p:spTgt spid="23"/>
                                        </p:tgtEl>
                                        <p:attrNameLst>
                                          <p:attrName>ppt_y</p:attrName>
                                        </p:attrNameLst>
                                      </p:cBhvr>
                                      <p:tavLst>
                                        <p:tav tm="0">
                                          <p:val>
                                            <p:strVal val="1+#ppt_h/2"/>
                                          </p:val>
                                        </p:tav>
                                        <p:tav tm="100000">
                                          <p:val>
                                            <p:strVal val="#ppt_y"/>
                                          </p:val>
                                        </p:tav>
                                      </p:tavLst>
                                    </p:anim>
                                  </p:childTnLst>
                                </p:cTn>
                              </p:par>
                            </p:childTnLst>
                          </p:cTn>
                        </p:par>
                        <p:par>
                          <p:cTn id="55" fill="hold">
                            <p:stCondLst>
                              <p:cond delay="5799"/>
                            </p:stCondLst>
                            <p:childTnLst>
                              <p:par>
                                <p:cTn id="56" presetID="22" presetClass="entr" presetSubtype="1"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up)">
                                      <p:cBhvr>
                                        <p:cTn id="58" dur="500"/>
                                        <p:tgtEl>
                                          <p:spTgt spid="24"/>
                                        </p:tgtEl>
                                      </p:cBhvr>
                                    </p:animEffect>
                                  </p:childTnLst>
                                </p:cTn>
                              </p:par>
                              <p:par>
                                <p:cTn id="59" presetID="23" presetClass="entr" presetSubtype="288" decel="100000" fill="hold" grpId="0" nodeType="withEffect">
                                  <p:stCondLst>
                                    <p:cond delay="0"/>
                                  </p:stCondLst>
                                  <p:iterate type="lt">
                                    <p:tmPct val="15000"/>
                                  </p:iterate>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strVal val="8/3*#ppt_w"/>
                                          </p:val>
                                        </p:tav>
                                        <p:tav tm="100000">
                                          <p:val>
                                            <p:strVal val="#ppt_w"/>
                                          </p:val>
                                        </p:tav>
                                      </p:tavLst>
                                    </p:anim>
                                    <p:anim calcmode="lin" valueType="num">
                                      <p:cBhvr>
                                        <p:cTn id="62" dur="500" fill="hold"/>
                                        <p:tgtEl>
                                          <p:spTgt spid="25"/>
                                        </p:tgtEl>
                                        <p:attrNameLst>
                                          <p:attrName>ppt_h</p:attrName>
                                        </p:attrNameLst>
                                      </p:cBhvr>
                                      <p:tavLst>
                                        <p:tav tm="0">
                                          <p:val>
                                            <p:strVal val="12/3*#ppt_h"/>
                                          </p:val>
                                        </p:tav>
                                        <p:tav tm="100000">
                                          <p:val>
                                            <p:strVal val="#ppt_h"/>
                                          </p:val>
                                        </p:tav>
                                      </p:tavLst>
                                    </p:anim>
                                  </p:childTnLst>
                                </p:cTn>
                              </p:par>
                              <p:par>
                                <p:cTn id="63" presetID="10" presetClass="entr" presetSubtype="0" fill="hold" grpId="1" nodeType="withEffect">
                                  <p:stCondLst>
                                    <p:cond delay="0"/>
                                  </p:stCondLst>
                                  <p:iterate type="lt">
                                    <p:tmPct val="15000"/>
                                  </p:iterate>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par>
                          <p:cTn id="66" fill="hold">
                            <p:stCondLst>
                              <p:cond delay="7425"/>
                            </p:stCondLst>
                            <p:childTnLst>
                              <p:par>
                                <p:cTn id="67" presetID="22" presetClass="entr" presetSubtype="1"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up)">
                                      <p:cBhvr>
                                        <p:cTn id="69" dur="500"/>
                                        <p:tgtEl>
                                          <p:spTgt spid="26"/>
                                        </p:tgtEl>
                                      </p:cBhvr>
                                    </p:animEffect>
                                  </p:childTnLst>
                                </p:cTn>
                              </p:par>
                              <p:par>
                                <p:cTn id="70" presetID="23" presetClass="entr" presetSubtype="288" decel="100000" fill="hold" grpId="0" nodeType="withEffect">
                                  <p:stCondLst>
                                    <p:cond delay="0"/>
                                  </p:stCondLst>
                                  <p:iterate type="lt">
                                    <p:tmPct val="15000"/>
                                  </p:iterate>
                                  <p:childTnLst>
                                    <p:set>
                                      <p:cBhvr>
                                        <p:cTn id="71" dur="1" fill="hold">
                                          <p:stCondLst>
                                            <p:cond delay="0"/>
                                          </p:stCondLst>
                                        </p:cTn>
                                        <p:tgtEl>
                                          <p:spTgt spid="27"/>
                                        </p:tgtEl>
                                        <p:attrNameLst>
                                          <p:attrName>style.visibility</p:attrName>
                                        </p:attrNameLst>
                                      </p:cBhvr>
                                      <p:to>
                                        <p:strVal val="visible"/>
                                      </p:to>
                                    </p:set>
                                    <p:anim calcmode="lin" valueType="num">
                                      <p:cBhvr>
                                        <p:cTn id="72" dur="500" fill="hold"/>
                                        <p:tgtEl>
                                          <p:spTgt spid="27"/>
                                        </p:tgtEl>
                                        <p:attrNameLst>
                                          <p:attrName>ppt_w</p:attrName>
                                        </p:attrNameLst>
                                      </p:cBhvr>
                                      <p:tavLst>
                                        <p:tav tm="0">
                                          <p:val>
                                            <p:strVal val="8/3*#ppt_w"/>
                                          </p:val>
                                        </p:tav>
                                        <p:tav tm="100000">
                                          <p:val>
                                            <p:strVal val="#ppt_w"/>
                                          </p:val>
                                        </p:tav>
                                      </p:tavLst>
                                    </p:anim>
                                    <p:anim calcmode="lin" valueType="num">
                                      <p:cBhvr>
                                        <p:cTn id="73" dur="500" fill="hold"/>
                                        <p:tgtEl>
                                          <p:spTgt spid="27"/>
                                        </p:tgtEl>
                                        <p:attrNameLst>
                                          <p:attrName>ppt_h</p:attrName>
                                        </p:attrNameLst>
                                      </p:cBhvr>
                                      <p:tavLst>
                                        <p:tav tm="0">
                                          <p:val>
                                            <p:strVal val="12/3*#ppt_h"/>
                                          </p:val>
                                        </p:tav>
                                        <p:tav tm="100000">
                                          <p:val>
                                            <p:strVal val="#ppt_h"/>
                                          </p:val>
                                        </p:tav>
                                      </p:tavLst>
                                    </p:anim>
                                  </p:childTnLst>
                                </p:cTn>
                              </p:par>
                              <p:par>
                                <p:cTn id="74" presetID="10" presetClass="entr" presetSubtype="0" fill="hold" grpId="1" nodeType="withEffect">
                                  <p:stCondLst>
                                    <p:cond delay="0"/>
                                  </p:stCondLst>
                                  <p:iterate type="lt">
                                    <p:tmPct val="15000"/>
                                  </p:iterate>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par>
                          <p:cTn id="77" fill="hold">
                            <p:stCondLst>
                              <p:cond delay="8300"/>
                            </p:stCondLst>
                            <p:childTnLst>
                              <p:par>
                                <p:cTn id="78" presetID="22" presetClass="entr" presetSubtype="1"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wipe(up)">
                                      <p:cBhvr>
                                        <p:cTn id="80" dur="500"/>
                                        <p:tgtEl>
                                          <p:spTgt spid="28"/>
                                        </p:tgtEl>
                                      </p:cBhvr>
                                    </p:animEffect>
                                  </p:childTnLst>
                                </p:cTn>
                              </p:par>
                              <p:par>
                                <p:cTn id="81" presetID="23" presetClass="entr" presetSubtype="288" decel="100000" fill="hold" grpId="0" nodeType="withEffect">
                                  <p:stCondLst>
                                    <p:cond delay="0"/>
                                  </p:stCondLst>
                                  <p:iterate type="lt">
                                    <p:tmPct val="15000"/>
                                  </p:iterate>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strVal val="8/3*#ppt_w"/>
                                          </p:val>
                                        </p:tav>
                                        <p:tav tm="100000">
                                          <p:val>
                                            <p:strVal val="#ppt_w"/>
                                          </p:val>
                                        </p:tav>
                                      </p:tavLst>
                                    </p:anim>
                                    <p:anim calcmode="lin" valueType="num">
                                      <p:cBhvr>
                                        <p:cTn id="84" dur="500" fill="hold"/>
                                        <p:tgtEl>
                                          <p:spTgt spid="29"/>
                                        </p:tgtEl>
                                        <p:attrNameLst>
                                          <p:attrName>ppt_h</p:attrName>
                                        </p:attrNameLst>
                                      </p:cBhvr>
                                      <p:tavLst>
                                        <p:tav tm="0">
                                          <p:val>
                                            <p:strVal val="12/3*#ppt_h"/>
                                          </p:val>
                                        </p:tav>
                                        <p:tav tm="100000">
                                          <p:val>
                                            <p:strVal val="#ppt_h"/>
                                          </p:val>
                                        </p:tav>
                                      </p:tavLst>
                                    </p:anim>
                                  </p:childTnLst>
                                </p:cTn>
                              </p:par>
                              <p:par>
                                <p:cTn id="85" presetID="10" presetClass="entr" presetSubtype="0" fill="hold" grpId="1" nodeType="withEffect">
                                  <p:stCondLst>
                                    <p:cond delay="0"/>
                                  </p:stCondLst>
                                  <p:iterate type="lt">
                                    <p:tmPct val="15000"/>
                                  </p:iterate>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animBg="1"/>
      <p:bldP spid="11" grpId="0" animBg="1"/>
      <p:bldP spid="24" grpId="0"/>
      <p:bldP spid="25" grpId="0"/>
      <p:bldP spid="25" grpId="1"/>
      <p:bldP spid="26" grpId="0"/>
      <p:bldP spid="27" grpId="0"/>
      <p:bldP spid="27" grpId="1"/>
      <p:bldP spid="28" grpId="0"/>
      <p:bldP spid="29" grpId="0"/>
      <p:bldP spid="2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31" name="矩形 30"/>
          <p:cNvSpPr/>
          <p:nvPr/>
        </p:nvSpPr>
        <p:spPr>
          <a:xfrm>
            <a:off x="0" y="1368657"/>
            <a:ext cx="12192000" cy="3511227"/>
          </a:xfrm>
          <a:prstGeom prst="rect">
            <a:avLst/>
          </a:prstGeom>
          <a:solidFill>
            <a:srgbClr val="677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975868" y="1832866"/>
            <a:ext cx="141197" cy="2503325"/>
            <a:chOff x="5975868" y="2525485"/>
            <a:chExt cx="141197" cy="2503325"/>
          </a:xfrm>
        </p:grpSpPr>
        <p:sp>
          <p:nvSpPr>
            <p:cNvPr id="33" name="梯形 32"/>
            <p:cNvSpPr/>
            <p:nvPr/>
          </p:nvSpPr>
          <p:spPr>
            <a:xfrm>
              <a:off x="5975868" y="2525485"/>
              <a:ext cx="64148" cy="2503325"/>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467497" y="2324901"/>
            <a:ext cx="160402" cy="2011290"/>
            <a:chOff x="5956663" y="3017520"/>
            <a:chExt cx="160402" cy="2011290"/>
          </a:xfrm>
        </p:grpSpPr>
        <p:sp>
          <p:nvSpPr>
            <p:cNvPr id="36" name="梯形 35"/>
            <p:cNvSpPr/>
            <p:nvPr/>
          </p:nvSpPr>
          <p:spPr>
            <a:xfrm>
              <a:off x="5956663" y="3017520"/>
              <a:ext cx="83353" cy="2011290"/>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2338251" y="2978044"/>
            <a:ext cx="147340" cy="1358147"/>
            <a:chOff x="5969725" y="3670662"/>
            <a:chExt cx="147340" cy="1358147"/>
          </a:xfrm>
        </p:grpSpPr>
        <p:sp>
          <p:nvSpPr>
            <p:cNvPr id="39" name="梯形 38"/>
            <p:cNvSpPr/>
            <p:nvPr/>
          </p:nvSpPr>
          <p:spPr>
            <a:xfrm>
              <a:off x="5969725" y="3670662"/>
              <a:ext cx="70291" cy="1358147"/>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175658" y="3605062"/>
            <a:ext cx="160402" cy="731129"/>
            <a:chOff x="5956663" y="4297680"/>
            <a:chExt cx="160402" cy="731129"/>
          </a:xfrm>
        </p:grpSpPr>
        <p:sp>
          <p:nvSpPr>
            <p:cNvPr id="42" name="梯形 41"/>
            <p:cNvSpPr/>
            <p:nvPr/>
          </p:nvSpPr>
          <p:spPr>
            <a:xfrm>
              <a:off x="5956663" y="4297680"/>
              <a:ext cx="83354" cy="731129"/>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7172168" y="2871991"/>
            <a:ext cx="122769" cy="1464200"/>
            <a:chOff x="5994296" y="3564610"/>
            <a:chExt cx="122769" cy="1464200"/>
          </a:xfrm>
        </p:grpSpPr>
        <p:sp>
          <p:nvSpPr>
            <p:cNvPr id="45" name="梯形 44"/>
            <p:cNvSpPr/>
            <p:nvPr/>
          </p:nvSpPr>
          <p:spPr>
            <a:xfrm>
              <a:off x="5994296" y="3564610"/>
              <a:ext cx="45719" cy="1464200"/>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45"/>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8865031" y="3104466"/>
            <a:ext cx="134719" cy="1231725"/>
            <a:chOff x="5982346" y="3797084"/>
            <a:chExt cx="134719" cy="1231725"/>
          </a:xfrm>
        </p:grpSpPr>
        <p:sp>
          <p:nvSpPr>
            <p:cNvPr id="48" name="梯形 47"/>
            <p:cNvSpPr/>
            <p:nvPr/>
          </p:nvSpPr>
          <p:spPr>
            <a:xfrm>
              <a:off x="5982346" y="3797084"/>
              <a:ext cx="57669" cy="1231725"/>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0399364" y="3662406"/>
            <a:ext cx="150217" cy="673785"/>
            <a:chOff x="5966848" y="4355024"/>
            <a:chExt cx="150217" cy="673785"/>
          </a:xfrm>
        </p:grpSpPr>
        <p:sp>
          <p:nvSpPr>
            <p:cNvPr id="51" name="梯形 50"/>
            <p:cNvSpPr/>
            <p:nvPr/>
          </p:nvSpPr>
          <p:spPr>
            <a:xfrm>
              <a:off x="5966848" y="4355024"/>
              <a:ext cx="73168" cy="673785"/>
            </a:xfrm>
            <a:prstGeom prst="trapezoid">
              <a:avLst>
                <a:gd name="adj" fmla="val 3727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a:off x="6004524" y="4829652"/>
              <a:ext cx="112541" cy="196948"/>
            </a:xfrm>
            <a:prstGeom prst="triangle">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矩形 52"/>
          <p:cNvSpPr/>
          <p:nvPr/>
        </p:nvSpPr>
        <p:spPr>
          <a:xfrm>
            <a:off x="0" y="4313335"/>
            <a:ext cx="12192000" cy="61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组合 53"/>
          <p:cNvGrpSpPr/>
          <p:nvPr/>
        </p:nvGrpSpPr>
        <p:grpSpPr>
          <a:xfrm>
            <a:off x="6795601" y="2463612"/>
            <a:ext cx="804151" cy="804151"/>
            <a:chOff x="7559732" y="2518840"/>
            <a:chExt cx="804151" cy="804151"/>
          </a:xfrm>
        </p:grpSpPr>
        <p:sp>
          <p:nvSpPr>
            <p:cNvPr id="55" name="椭圆 54"/>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rot="20666371">
              <a:off x="7573951" y="2524413"/>
              <a:ext cx="733862" cy="537082"/>
              <a:chOff x="6116913" y="3219723"/>
              <a:chExt cx="759393" cy="555767"/>
            </a:xfrm>
            <a:solidFill>
              <a:schemeClr val="bg1"/>
            </a:solidFill>
          </p:grpSpPr>
          <p:sp>
            <p:nvSpPr>
              <p:cNvPr id="57" name="梯形 56"/>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梯形 57"/>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梯形 58"/>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1" name="组合 60"/>
          <p:cNvGrpSpPr/>
          <p:nvPr/>
        </p:nvGrpSpPr>
        <p:grpSpPr>
          <a:xfrm rot="820051">
            <a:off x="5535670" y="1454502"/>
            <a:ext cx="938913" cy="938913"/>
            <a:chOff x="7559732" y="2518840"/>
            <a:chExt cx="804151" cy="804151"/>
          </a:xfrm>
        </p:grpSpPr>
        <p:sp>
          <p:nvSpPr>
            <p:cNvPr id="62" name="椭圆 61"/>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3" name="组合 62"/>
            <p:cNvGrpSpPr/>
            <p:nvPr/>
          </p:nvGrpSpPr>
          <p:grpSpPr>
            <a:xfrm rot="20666371">
              <a:off x="7573951" y="2524413"/>
              <a:ext cx="733862" cy="537082"/>
              <a:chOff x="6116913" y="3219723"/>
              <a:chExt cx="759393" cy="555767"/>
            </a:xfrm>
            <a:solidFill>
              <a:schemeClr val="bg1"/>
            </a:solidFill>
          </p:grpSpPr>
          <p:sp>
            <p:nvSpPr>
              <p:cNvPr id="64" name="梯形 63"/>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梯形 64"/>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梯形 65"/>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8" name="组合 67"/>
          <p:cNvGrpSpPr/>
          <p:nvPr/>
        </p:nvGrpSpPr>
        <p:grpSpPr>
          <a:xfrm>
            <a:off x="4109551" y="1911162"/>
            <a:ext cx="804151" cy="804151"/>
            <a:chOff x="7559732" y="2518840"/>
            <a:chExt cx="804151" cy="804151"/>
          </a:xfrm>
        </p:grpSpPr>
        <p:sp>
          <p:nvSpPr>
            <p:cNvPr id="69" name="椭圆 68"/>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rot="20666371">
              <a:off x="7573951" y="2524413"/>
              <a:ext cx="733862" cy="537082"/>
              <a:chOff x="6116913" y="3219723"/>
              <a:chExt cx="759393" cy="555767"/>
            </a:xfrm>
            <a:solidFill>
              <a:schemeClr val="bg1"/>
            </a:solidFill>
          </p:grpSpPr>
          <p:sp>
            <p:nvSpPr>
              <p:cNvPr id="71" name="梯形 70"/>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梯形 71"/>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梯形 72"/>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5" name="组合 74"/>
          <p:cNvGrpSpPr/>
          <p:nvPr/>
        </p:nvGrpSpPr>
        <p:grpSpPr>
          <a:xfrm rot="8010029">
            <a:off x="2026989" y="2627752"/>
            <a:ext cx="681524" cy="681524"/>
            <a:chOff x="7559732" y="2518840"/>
            <a:chExt cx="804151" cy="804151"/>
          </a:xfrm>
        </p:grpSpPr>
        <p:sp>
          <p:nvSpPr>
            <p:cNvPr id="76" name="椭圆 75"/>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rot="20666371">
              <a:off x="7573951" y="2524413"/>
              <a:ext cx="733862" cy="537082"/>
              <a:chOff x="6116913" y="3219723"/>
              <a:chExt cx="759393" cy="555767"/>
            </a:xfrm>
            <a:solidFill>
              <a:schemeClr val="bg1"/>
            </a:solidFill>
          </p:grpSpPr>
          <p:sp>
            <p:nvSpPr>
              <p:cNvPr id="78" name="梯形 77"/>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梯形 78"/>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梯形 79"/>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2" name="组合 81"/>
          <p:cNvGrpSpPr/>
          <p:nvPr/>
        </p:nvGrpSpPr>
        <p:grpSpPr>
          <a:xfrm rot="3002356">
            <a:off x="957721" y="3353737"/>
            <a:ext cx="510011" cy="510011"/>
            <a:chOff x="7559732" y="2518840"/>
            <a:chExt cx="804151" cy="804151"/>
          </a:xfrm>
        </p:grpSpPr>
        <p:sp>
          <p:nvSpPr>
            <p:cNvPr id="83" name="椭圆 82"/>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p:cNvGrpSpPr/>
            <p:nvPr/>
          </p:nvGrpSpPr>
          <p:grpSpPr>
            <a:xfrm rot="20666371">
              <a:off x="7573951" y="2524413"/>
              <a:ext cx="733862" cy="537082"/>
              <a:chOff x="6116913" y="3219723"/>
              <a:chExt cx="759393" cy="555767"/>
            </a:xfrm>
            <a:solidFill>
              <a:schemeClr val="bg1"/>
            </a:solidFill>
          </p:grpSpPr>
          <p:sp>
            <p:nvSpPr>
              <p:cNvPr id="85" name="梯形 84"/>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梯形 85"/>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梯形 86"/>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9" name="组合 88"/>
          <p:cNvGrpSpPr/>
          <p:nvPr/>
        </p:nvGrpSpPr>
        <p:grpSpPr>
          <a:xfrm rot="17547135">
            <a:off x="8545401" y="2758809"/>
            <a:ext cx="681524" cy="681524"/>
            <a:chOff x="7559732" y="2518840"/>
            <a:chExt cx="804151" cy="804151"/>
          </a:xfrm>
        </p:grpSpPr>
        <p:sp>
          <p:nvSpPr>
            <p:cNvPr id="90" name="椭圆 89"/>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rot="20666371">
              <a:off x="7573951" y="2524413"/>
              <a:ext cx="733862" cy="537082"/>
              <a:chOff x="6116913" y="3219723"/>
              <a:chExt cx="759393" cy="555767"/>
            </a:xfrm>
            <a:solidFill>
              <a:schemeClr val="bg1"/>
            </a:solidFill>
          </p:grpSpPr>
          <p:sp>
            <p:nvSpPr>
              <p:cNvPr id="92" name="梯形 91"/>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梯形 92"/>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梯形 93"/>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6" name="组合 95"/>
          <p:cNvGrpSpPr/>
          <p:nvPr/>
        </p:nvGrpSpPr>
        <p:grpSpPr>
          <a:xfrm rot="18213771">
            <a:off x="10182403" y="3402932"/>
            <a:ext cx="510011" cy="510011"/>
            <a:chOff x="7559732" y="2518840"/>
            <a:chExt cx="804151" cy="804151"/>
          </a:xfrm>
        </p:grpSpPr>
        <p:sp>
          <p:nvSpPr>
            <p:cNvPr id="97" name="椭圆 96"/>
            <p:cNvSpPr/>
            <p:nvPr/>
          </p:nvSpPr>
          <p:spPr>
            <a:xfrm>
              <a:off x="7559732" y="2518840"/>
              <a:ext cx="804151" cy="804151"/>
            </a:xfrm>
            <a:prstGeom prst="ellipse">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rot="20666371">
              <a:off x="7573951" y="2524413"/>
              <a:ext cx="733862" cy="537082"/>
              <a:chOff x="6116913" y="3219723"/>
              <a:chExt cx="759393" cy="555767"/>
            </a:xfrm>
            <a:solidFill>
              <a:schemeClr val="bg1"/>
            </a:solidFill>
          </p:grpSpPr>
          <p:sp>
            <p:nvSpPr>
              <p:cNvPr id="99" name="梯形 98"/>
              <p:cNvSpPr/>
              <p:nvPr/>
            </p:nvSpPr>
            <p:spPr>
              <a:xfrm>
                <a:off x="6456726" y="3219723"/>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梯形 99"/>
              <p:cNvSpPr/>
              <p:nvPr/>
            </p:nvSpPr>
            <p:spPr>
              <a:xfrm rot="6633539">
                <a:off x="6656143" y="3501824"/>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梯形 100"/>
              <p:cNvSpPr/>
              <p:nvPr/>
            </p:nvSpPr>
            <p:spPr>
              <a:xfrm rot="13918632">
                <a:off x="6291357" y="3555327"/>
                <a:ext cx="45719" cy="394607"/>
              </a:xfrm>
              <a:prstGeom prst="trapezoid">
                <a:avLst>
                  <a:gd name="adj" fmla="val 372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6439711" y="3589505"/>
                <a:ext cx="78609" cy="786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3" name="文本框 102"/>
          <p:cNvSpPr txBox="1"/>
          <p:nvPr/>
        </p:nvSpPr>
        <p:spPr>
          <a:xfrm>
            <a:off x="895350" y="4426479"/>
            <a:ext cx="723275" cy="400110"/>
          </a:xfrm>
          <a:prstGeom prst="rect">
            <a:avLst/>
          </a:prstGeom>
          <a:noFill/>
        </p:spPr>
        <p:txBody>
          <a:bodyPr wrap="none" rtlCol="0">
            <a:spAutoFit/>
          </a:bodyPr>
          <a:lstStyle/>
          <a:p>
            <a:r>
              <a:rPr lang="en-US" altLang="zh-CN" sz="2000" dirty="0">
                <a:solidFill>
                  <a:schemeClr val="bg1"/>
                </a:solidFill>
              </a:rPr>
              <a:t>2014</a:t>
            </a:r>
            <a:endParaRPr lang="zh-CN" altLang="en-US" sz="2000" dirty="0">
              <a:solidFill>
                <a:schemeClr val="bg1"/>
              </a:solidFill>
            </a:endParaRPr>
          </a:p>
        </p:txBody>
      </p:sp>
      <p:sp>
        <p:nvSpPr>
          <p:cNvPr id="104" name="文本框 103"/>
          <p:cNvSpPr txBox="1"/>
          <p:nvPr/>
        </p:nvSpPr>
        <p:spPr>
          <a:xfrm>
            <a:off x="2038350" y="4426479"/>
            <a:ext cx="723275" cy="400110"/>
          </a:xfrm>
          <a:prstGeom prst="rect">
            <a:avLst/>
          </a:prstGeom>
          <a:noFill/>
        </p:spPr>
        <p:txBody>
          <a:bodyPr wrap="none" rtlCol="0">
            <a:spAutoFit/>
          </a:bodyPr>
          <a:lstStyle/>
          <a:p>
            <a:r>
              <a:rPr lang="en-US" altLang="zh-CN" sz="2000" dirty="0">
                <a:solidFill>
                  <a:schemeClr val="bg1"/>
                </a:solidFill>
              </a:rPr>
              <a:t>2015</a:t>
            </a:r>
            <a:endParaRPr lang="zh-CN" altLang="en-US" sz="2000" dirty="0">
              <a:solidFill>
                <a:schemeClr val="bg1"/>
              </a:solidFill>
            </a:endParaRPr>
          </a:p>
        </p:txBody>
      </p:sp>
      <p:sp>
        <p:nvSpPr>
          <p:cNvPr id="105" name="文本框 104"/>
          <p:cNvSpPr txBox="1"/>
          <p:nvPr/>
        </p:nvSpPr>
        <p:spPr>
          <a:xfrm>
            <a:off x="4133850" y="4426479"/>
            <a:ext cx="723275" cy="400110"/>
          </a:xfrm>
          <a:prstGeom prst="rect">
            <a:avLst/>
          </a:prstGeom>
          <a:noFill/>
        </p:spPr>
        <p:txBody>
          <a:bodyPr wrap="none" rtlCol="0">
            <a:spAutoFit/>
          </a:bodyPr>
          <a:lstStyle/>
          <a:p>
            <a:r>
              <a:rPr lang="en-US" altLang="zh-CN" sz="2000" dirty="0">
                <a:solidFill>
                  <a:schemeClr val="bg1"/>
                </a:solidFill>
              </a:rPr>
              <a:t>2016</a:t>
            </a:r>
            <a:endParaRPr lang="zh-CN" altLang="en-US" sz="2000" dirty="0">
              <a:solidFill>
                <a:schemeClr val="bg1"/>
              </a:solidFill>
            </a:endParaRPr>
          </a:p>
        </p:txBody>
      </p:sp>
      <p:sp>
        <p:nvSpPr>
          <p:cNvPr id="106" name="文本框 105"/>
          <p:cNvSpPr txBox="1"/>
          <p:nvPr/>
        </p:nvSpPr>
        <p:spPr>
          <a:xfrm>
            <a:off x="5676900" y="4426479"/>
            <a:ext cx="723275" cy="400110"/>
          </a:xfrm>
          <a:prstGeom prst="rect">
            <a:avLst/>
          </a:prstGeom>
          <a:noFill/>
        </p:spPr>
        <p:txBody>
          <a:bodyPr wrap="none" rtlCol="0">
            <a:spAutoFit/>
          </a:bodyPr>
          <a:lstStyle/>
          <a:p>
            <a:r>
              <a:rPr lang="en-US" altLang="zh-CN" sz="2000" dirty="0">
                <a:solidFill>
                  <a:schemeClr val="bg1"/>
                </a:solidFill>
              </a:rPr>
              <a:t>2017</a:t>
            </a:r>
            <a:endParaRPr lang="zh-CN" altLang="en-US" sz="2000" dirty="0">
              <a:solidFill>
                <a:schemeClr val="bg1"/>
              </a:solidFill>
            </a:endParaRPr>
          </a:p>
        </p:txBody>
      </p:sp>
      <p:sp>
        <p:nvSpPr>
          <p:cNvPr id="107" name="文本框 106"/>
          <p:cNvSpPr txBox="1"/>
          <p:nvPr/>
        </p:nvSpPr>
        <p:spPr>
          <a:xfrm>
            <a:off x="6877050" y="4426479"/>
            <a:ext cx="723275" cy="400110"/>
          </a:xfrm>
          <a:prstGeom prst="rect">
            <a:avLst/>
          </a:prstGeom>
          <a:noFill/>
        </p:spPr>
        <p:txBody>
          <a:bodyPr wrap="none" rtlCol="0">
            <a:spAutoFit/>
          </a:bodyPr>
          <a:lstStyle/>
          <a:p>
            <a:r>
              <a:rPr lang="en-US" altLang="zh-CN" sz="2000" dirty="0">
                <a:solidFill>
                  <a:schemeClr val="bg1"/>
                </a:solidFill>
              </a:rPr>
              <a:t>2019</a:t>
            </a:r>
            <a:endParaRPr lang="zh-CN" altLang="en-US" sz="2000" dirty="0">
              <a:solidFill>
                <a:schemeClr val="bg1"/>
              </a:solidFill>
            </a:endParaRPr>
          </a:p>
        </p:txBody>
      </p:sp>
      <p:sp>
        <p:nvSpPr>
          <p:cNvPr id="108" name="文本框 107"/>
          <p:cNvSpPr txBox="1"/>
          <p:nvPr/>
        </p:nvSpPr>
        <p:spPr>
          <a:xfrm>
            <a:off x="8572500" y="4426479"/>
            <a:ext cx="723275" cy="400110"/>
          </a:xfrm>
          <a:prstGeom prst="rect">
            <a:avLst/>
          </a:prstGeom>
          <a:noFill/>
        </p:spPr>
        <p:txBody>
          <a:bodyPr wrap="none" rtlCol="0">
            <a:spAutoFit/>
          </a:bodyPr>
          <a:lstStyle/>
          <a:p>
            <a:r>
              <a:rPr lang="en-US" altLang="zh-CN" sz="2000" dirty="0">
                <a:solidFill>
                  <a:schemeClr val="bg1"/>
                </a:solidFill>
              </a:rPr>
              <a:t>2020</a:t>
            </a:r>
            <a:endParaRPr lang="zh-CN" altLang="en-US" sz="2000" dirty="0">
              <a:solidFill>
                <a:schemeClr val="bg1"/>
              </a:solidFill>
            </a:endParaRPr>
          </a:p>
        </p:txBody>
      </p:sp>
      <p:sp>
        <p:nvSpPr>
          <p:cNvPr id="109" name="文本框 108"/>
          <p:cNvSpPr txBox="1"/>
          <p:nvPr/>
        </p:nvSpPr>
        <p:spPr>
          <a:xfrm>
            <a:off x="10134600" y="4426479"/>
            <a:ext cx="723275" cy="400110"/>
          </a:xfrm>
          <a:prstGeom prst="rect">
            <a:avLst/>
          </a:prstGeom>
          <a:noFill/>
        </p:spPr>
        <p:txBody>
          <a:bodyPr wrap="none" rtlCol="0">
            <a:spAutoFit/>
          </a:bodyPr>
          <a:lstStyle/>
          <a:p>
            <a:r>
              <a:rPr lang="en-US" altLang="zh-CN" sz="2000" dirty="0">
                <a:solidFill>
                  <a:schemeClr val="bg1"/>
                </a:solidFill>
              </a:rPr>
              <a:t>2023</a:t>
            </a:r>
            <a:endParaRPr lang="zh-CN" altLang="en-US" sz="2000" dirty="0">
              <a:solidFill>
                <a:schemeClr val="bg1"/>
              </a:solidFill>
            </a:endParaRPr>
          </a:p>
        </p:txBody>
      </p:sp>
      <p:grpSp>
        <p:nvGrpSpPr>
          <p:cNvPr id="110" name="组合 109"/>
          <p:cNvGrpSpPr/>
          <p:nvPr/>
        </p:nvGrpSpPr>
        <p:grpSpPr>
          <a:xfrm>
            <a:off x="1385260" y="3322953"/>
            <a:ext cx="579005" cy="873795"/>
            <a:chOff x="1385260" y="4031069"/>
            <a:chExt cx="579005" cy="873795"/>
          </a:xfrm>
        </p:grpSpPr>
        <p:grpSp>
          <p:nvGrpSpPr>
            <p:cNvPr id="111" name="组合 110"/>
            <p:cNvGrpSpPr/>
            <p:nvPr/>
          </p:nvGrpSpPr>
          <p:grpSpPr>
            <a:xfrm>
              <a:off x="1447801" y="4031069"/>
              <a:ext cx="380999" cy="323444"/>
              <a:chOff x="2247901" y="1187450"/>
              <a:chExt cx="746125" cy="633413"/>
            </a:xfrm>
          </p:grpSpPr>
          <p:sp>
            <p:nvSpPr>
              <p:cNvPr id="114" name="Line 5"/>
              <p:cNvSpPr>
                <a:spLocks noChangeShapeType="1"/>
              </p:cNvSpPr>
              <p:nvPr/>
            </p:nvSpPr>
            <p:spPr bwMode="auto">
              <a:xfrm>
                <a:off x="2484438" y="1620838"/>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15" name="Line 6"/>
              <p:cNvSpPr>
                <a:spLocks noChangeShapeType="1"/>
              </p:cNvSpPr>
              <p:nvPr/>
            </p:nvSpPr>
            <p:spPr bwMode="auto">
              <a:xfrm>
                <a:off x="2563813" y="1620838"/>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16" name="Line 7"/>
              <p:cNvSpPr>
                <a:spLocks noChangeShapeType="1"/>
              </p:cNvSpPr>
              <p:nvPr/>
            </p:nvSpPr>
            <p:spPr bwMode="auto">
              <a:xfrm>
                <a:off x="2644776" y="1620838"/>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17" name="Line 8"/>
              <p:cNvSpPr>
                <a:spLocks noChangeShapeType="1"/>
              </p:cNvSpPr>
              <p:nvPr/>
            </p:nvSpPr>
            <p:spPr bwMode="auto">
              <a:xfrm>
                <a:off x="2736851" y="1620838"/>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18" name="Line 9"/>
              <p:cNvSpPr>
                <a:spLocks noChangeShapeType="1"/>
              </p:cNvSpPr>
              <p:nvPr/>
            </p:nvSpPr>
            <p:spPr bwMode="auto">
              <a:xfrm>
                <a:off x="2524126" y="1712913"/>
                <a:ext cx="0" cy="10795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19" name="Line 10"/>
              <p:cNvSpPr>
                <a:spLocks noChangeShapeType="1"/>
              </p:cNvSpPr>
              <p:nvPr/>
            </p:nvSpPr>
            <p:spPr bwMode="auto">
              <a:xfrm>
                <a:off x="2617788" y="1712913"/>
                <a:ext cx="0" cy="10795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20" name="Line 11"/>
              <p:cNvSpPr>
                <a:spLocks noChangeShapeType="1"/>
              </p:cNvSpPr>
              <p:nvPr/>
            </p:nvSpPr>
            <p:spPr bwMode="auto">
              <a:xfrm>
                <a:off x="2697163" y="1712913"/>
                <a:ext cx="0" cy="10795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21" name="Freeform 12"/>
              <p:cNvSpPr/>
              <p:nvPr/>
            </p:nvSpPr>
            <p:spPr bwMode="auto">
              <a:xfrm>
                <a:off x="2505076" y="1187450"/>
                <a:ext cx="488950" cy="496887"/>
              </a:xfrm>
              <a:custGeom>
                <a:avLst/>
                <a:gdLst>
                  <a:gd name="T0" fmla="*/ 0 w 147"/>
                  <a:gd name="T1" fmla="*/ 75 h 149"/>
                  <a:gd name="T2" fmla="*/ 74 w 147"/>
                  <a:gd name="T3" fmla="*/ 0 h 149"/>
                  <a:gd name="T4" fmla="*/ 147 w 147"/>
                  <a:gd name="T5" fmla="*/ 75 h 149"/>
                  <a:gd name="T6" fmla="*/ 89 w 147"/>
                  <a:gd name="T7" fmla="*/ 149 h 149"/>
                </a:gdLst>
                <a:ahLst/>
                <a:cxnLst>
                  <a:cxn ang="0">
                    <a:pos x="T0" y="T1"/>
                  </a:cxn>
                  <a:cxn ang="0">
                    <a:pos x="T2" y="T3"/>
                  </a:cxn>
                  <a:cxn ang="0">
                    <a:pos x="T4" y="T5"/>
                  </a:cxn>
                  <a:cxn ang="0">
                    <a:pos x="T6" y="T7"/>
                  </a:cxn>
                </a:cxnLst>
                <a:rect l="0" t="0" r="r" b="b"/>
                <a:pathLst>
                  <a:path w="147" h="149">
                    <a:moveTo>
                      <a:pt x="0" y="75"/>
                    </a:moveTo>
                    <a:cubicBezTo>
                      <a:pt x="0" y="34"/>
                      <a:pt x="33" y="0"/>
                      <a:pt x="74" y="0"/>
                    </a:cubicBezTo>
                    <a:cubicBezTo>
                      <a:pt x="114" y="0"/>
                      <a:pt x="147" y="34"/>
                      <a:pt x="147" y="75"/>
                    </a:cubicBezTo>
                    <a:cubicBezTo>
                      <a:pt x="147" y="112"/>
                      <a:pt x="122" y="142"/>
                      <a:pt x="89" y="149"/>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22" name="Freeform 13"/>
              <p:cNvSpPr/>
              <p:nvPr/>
            </p:nvSpPr>
            <p:spPr bwMode="auto">
              <a:xfrm>
                <a:off x="2247901" y="1333500"/>
                <a:ext cx="260350" cy="339725"/>
              </a:xfrm>
              <a:custGeom>
                <a:avLst/>
                <a:gdLst>
                  <a:gd name="T0" fmla="*/ 48 w 78"/>
                  <a:gd name="T1" fmla="*/ 102 h 102"/>
                  <a:gd name="T2" fmla="*/ 18 w 78"/>
                  <a:gd name="T3" fmla="*/ 88 h 102"/>
                  <a:gd name="T4" fmla="*/ 19 w 78"/>
                  <a:gd name="T5" fmla="*/ 19 h 102"/>
                  <a:gd name="T6" fmla="*/ 78 w 78"/>
                  <a:gd name="T7" fmla="*/ 10 h 102"/>
                </a:gdLst>
                <a:ahLst/>
                <a:cxnLst>
                  <a:cxn ang="0">
                    <a:pos x="T0" y="T1"/>
                  </a:cxn>
                  <a:cxn ang="0">
                    <a:pos x="T2" y="T3"/>
                  </a:cxn>
                  <a:cxn ang="0">
                    <a:pos x="T4" y="T5"/>
                  </a:cxn>
                  <a:cxn ang="0">
                    <a:pos x="T6" y="T7"/>
                  </a:cxn>
                </a:cxnLst>
                <a:rect l="0" t="0" r="r" b="b"/>
                <a:pathLst>
                  <a:path w="78" h="102">
                    <a:moveTo>
                      <a:pt x="48" y="102"/>
                    </a:moveTo>
                    <a:cubicBezTo>
                      <a:pt x="37" y="101"/>
                      <a:pt x="27" y="96"/>
                      <a:pt x="18" y="88"/>
                    </a:cubicBezTo>
                    <a:cubicBezTo>
                      <a:pt x="0" y="69"/>
                      <a:pt x="0" y="38"/>
                      <a:pt x="19" y="19"/>
                    </a:cubicBezTo>
                    <a:cubicBezTo>
                      <a:pt x="35" y="3"/>
                      <a:pt x="59" y="0"/>
                      <a:pt x="78" y="1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grpSp>
        <p:sp>
          <p:nvSpPr>
            <p:cNvPr id="112" name="矩形 111"/>
            <p:cNvSpPr/>
            <p:nvPr/>
          </p:nvSpPr>
          <p:spPr>
            <a:xfrm>
              <a:off x="1385260" y="4391141"/>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13" name="矩形 112"/>
            <p:cNvSpPr/>
            <p:nvPr/>
          </p:nvSpPr>
          <p:spPr>
            <a:xfrm>
              <a:off x="1456928" y="4597087"/>
              <a:ext cx="460383" cy="307777"/>
            </a:xfrm>
            <a:prstGeom prst="rect">
              <a:avLst/>
            </a:prstGeom>
            <a:noFill/>
          </p:spPr>
          <p:txBody>
            <a:bodyPr wrap="none" rtlCol="0">
              <a:spAutoFit/>
            </a:bodyPr>
            <a:lstStyle/>
            <a:p>
              <a:pPr algn="ctr"/>
              <a:r>
                <a:rPr lang="en-US" altLang="zh-CN" sz="1400" b="1" dirty="0">
                  <a:solidFill>
                    <a:schemeClr val="bg1"/>
                  </a:solidFill>
                  <a:latin typeface="+mj-lt"/>
                </a:rPr>
                <a:t>30%</a:t>
              </a:r>
              <a:endParaRPr lang="zh-CN" altLang="en-US" sz="1400" b="1" dirty="0">
                <a:solidFill>
                  <a:schemeClr val="bg1"/>
                </a:solidFill>
                <a:latin typeface="+mj-lt"/>
              </a:endParaRPr>
            </a:p>
          </p:txBody>
        </p:sp>
      </p:grpSp>
      <p:grpSp>
        <p:nvGrpSpPr>
          <p:cNvPr id="123" name="组合 122"/>
          <p:cNvGrpSpPr/>
          <p:nvPr/>
        </p:nvGrpSpPr>
        <p:grpSpPr>
          <a:xfrm>
            <a:off x="2620936" y="2732171"/>
            <a:ext cx="579005" cy="937355"/>
            <a:chOff x="2620936" y="3440287"/>
            <a:chExt cx="579005" cy="937355"/>
          </a:xfrm>
        </p:grpSpPr>
        <p:grpSp>
          <p:nvGrpSpPr>
            <p:cNvPr id="124" name="组合 123"/>
            <p:cNvGrpSpPr/>
            <p:nvPr/>
          </p:nvGrpSpPr>
          <p:grpSpPr>
            <a:xfrm>
              <a:off x="2703513" y="3440287"/>
              <a:ext cx="382587" cy="347487"/>
              <a:chOff x="2151063" y="2811463"/>
              <a:chExt cx="865188" cy="785812"/>
            </a:xfrm>
          </p:grpSpPr>
          <p:sp>
            <p:nvSpPr>
              <p:cNvPr id="127" name="Freeform 37"/>
              <p:cNvSpPr/>
              <p:nvPr/>
            </p:nvSpPr>
            <p:spPr bwMode="auto">
              <a:xfrm>
                <a:off x="2151063" y="2811463"/>
                <a:ext cx="725488" cy="785812"/>
              </a:xfrm>
              <a:custGeom>
                <a:avLst/>
                <a:gdLst>
                  <a:gd name="T0" fmla="*/ 218 w 218"/>
                  <a:gd name="T1" fmla="*/ 180 h 236"/>
                  <a:gd name="T2" fmla="*/ 118 w 218"/>
                  <a:gd name="T3" fmla="*/ 236 h 236"/>
                  <a:gd name="T4" fmla="*/ 0 w 218"/>
                  <a:gd name="T5" fmla="*/ 118 h 236"/>
                  <a:gd name="T6" fmla="*/ 118 w 218"/>
                  <a:gd name="T7" fmla="*/ 0 h 236"/>
                </a:gdLst>
                <a:ahLst/>
                <a:cxnLst>
                  <a:cxn ang="0">
                    <a:pos x="T0" y="T1"/>
                  </a:cxn>
                  <a:cxn ang="0">
                    <a:pos x="T2" y="T3"/>
                  </a:cxn>
                  <a:cxn ang="0">
                    <a:pos x="T4" y="T5"/>
                  </a:cxn>
                  <a:cxn ang="0">
                    <a:pos x="T6" y="T7"/>
                  </a:cxn>
                </a:cxnLst>
                <a:rect l="0" t="0" r="r" b="b"/>
                <a:pathLst>
                  <a:path w="218" h="236">
                    <a:moveTo>
                      <a:pt x="218" y="180"/>
                    </a:moveTo>
                    <a:cubicBezTo>
                      <a:pt x="197" y="213"/>
                      <a:pt x="160" y="236"/>
                      <a:pt x="118" y="236"/>
                    </a:cubicBezTo>
                    <a:cubicBezTo>
                      <a:pt x="53" y="236"/>
                      <a:pt x="0" y="183"/>
                      <a:pt x="0" y="118"/>
                    </a:cubicBezTo>
                    <a:cubicBezTo>
                      <a:pt x="0" y="53"/>
                      <a:pt x="53" y="0"/>
                      <a:pt x="118" y="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8" name="Freeform 38"/>
              <p:cNvSpPr/>
              <p:nvPr/>
            </p:nvSpPr>
            <p:spPr bwMode="auto">
              <a:xfrm>
                <a:off x="2493963" y="2811463"/>
                <a:ext cx="382588" cy="598487"/>
              </a:xfrm>
              <a:custGeom>
                <a:avLst/>
                <a:gdLst>
                  <a:gd name="T0" fmla="*/ 115 w 115"/>
                  <a:gd name="T1" fmla="*/ 180 h 180"/>
                  <a:gd name="T2" fmla="*/ 0 w 115"/>
                  <a:gd name="T3" fmla="*/ 64 h 180"/>
                  <a:gd name="T4" fmla="*/ 15 w 115"/>
                  <a:gd name="T5" fmla="*/ 0 h 180"/>
                </a:gdLst>
                <a:ahLst/>
                <a:cxnLst>
                  <a:cxn ang="0">
                    <a:pos x="T0" y="T1"/>
                  </a:cxn>
                  <a:cxn ang="0">
                    <a:pos x="T2" y="T3"/>
                  </a:cxn>
                  <a:cxn ang="0">
                    <a:pos x="T4" y="T5"/>
                  </a:cxn>
                </a:cxnLst>
                <a:rect l="0" t="0" r="r" b="b"/>
                <a:pathLst>
                  <a:path w="115" h="180">
                    <a:moveTo>
                      <a:pt x="115" y="180"/>
                    </a:moveTo>
                    <a:cubicBezTo>
                      <a:pt x="50" y="180"/>
                      <a:pt x="0" y="129"/>
                      <a:pt x="0" y="64"/>
                    </a:cubicBezTo>
                    <a:cubicBezTo>
                      <a:pt x="0" y="41"/>
                      <a:pt x="4" y="18"/>
                      <a:pt x="15" y="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29" name="Line 39"/>
              <p:cNvSpPr>
                <a:spLocks noChangeShapeType="1"/>
              </p:cNvSpPr>
              <p:nvPr/>
            </p:nvSpPr>
            <p:spPr bwMode="auto">
              <a:xfrm>
                <a:off x="2870201" y="2924175"/>
                <a:ext cx="146050"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0" name="Line 40"/>
              <p:cNvSpPr>
                <a:spLocks noChangeShapeType="1"/>
              </p:cNvSpPr>
              <p:nvPr/>
            </p:nvSpPr>
            <p:spPr bwMode="auto">
              <a:xfrm flipV="1">
                <a:off x="2936876" y="2859088"/>
                <a:ext cx="0" cy="131762"/>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1" name="Line 41"/>
              <p:cNvSpPr>
                <a:spLocks noChangeShapeType="1"/>
              </p:cNvSpPr>
              <p:nvPr/>
            </p:nvSpPr>
            <p:spPr bwMode="auto">
              <a:xfrm>
                <a:off x="2709863" y="3138488"/>
                <a:ext cx="107950"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2" name="Line 42"/>
              <p:cNvSpPr>
                <a:spLocks noChangeShapeType="1"/>
              </p:cNvSpPr>
              <p:nvPr/>
            </p:nvSpPr>
            <p:spPr bwMode="auto">
              <a:xfrm flipV="1">
                <a:off x="2763838" y="3084513"/>
                <a:ext cx="0" cy="106362"/>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125" name="矩形 124"/>
            <p:cNvSpPr/>
            <p:nvPr/>
          </p:nvSpPr>
          <p:spPr>
            <a:xfrm>
              <a:off x="2620936" y="386391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26" name="矩形 125"/>
            <p:cNvSpPr/>
            <p:nvPr/>
          </p:nvSpPr>
          <p:spPr>
            <a:xfrm>
              <a:off x="2692604" y="4069865"/>
              <a:ext cx="460382" cy="307777"/>
            </a:xfrm>
            <a:prstGeom prst="rect">
              <a:avLst/>
            </a:prstGeom>
            <a:noFill/>
          </p:spPr>
          <p:txBody>
            <a:bodyPr wrap="none" rtlCol="0">
              <a:spAutoFit/>
            </a:bodyPr>
            <a:lstStyle/>
            <a:p>
              <a:pPr algn="ctr"/>
              <a:r>
                <a:rPr lang="en-US" altLang="zh-CN" sz="1400" b="1" dirty="0">
                  <a:solidFill>
                    <a:schemeClr val="bg1"/>
                  </a:solidFill>
                  <a:latin typeface="+mj-lt"/>
                </a:rPr>
                <a:t>40%</a:t>
              </a:r>
              <a:endParaRPr lang="zh-CN" altLang="en-US" sz="1400" b="1" dirty="0">
                <a:solidFill>
                  <a:schemeClr val="bg1"/>
                </a:solidFill>
                <a:latin typeface="+mj-lt"/>
              </a:endParaRPr>
            </a:p>
          </p:txBody>
        </p:sp>
      </p:grpSp>
      <p:grpSp>
        <p:nvGrpSpPr>
          <p:cNvPr id="133" name="组合 132"/>
          <p:cNvGrpSpPr/>
          <p:nvPr/>
        </p:nvGrpSpPr>
        <p:grpSpPr>
          <a:xfrm>
            <a:off x="4724056" y="2273601"/>
            <a:ext cx="579005" cy="893005"/>
            <a:chOff x="4724056" y="2981717"/>
            <a:chExt cx="579005" cy="893005"/>
          </a:xfrm>
        </p:grpSpPr>
        <p:grpSp>
          <p:nvGrpSpPr>
            <p:cNvPr id="134" name="组合 133"/>
            <p:cNvGrpSpPr/>
            <p:nvPr/>
          </p:nvGrpSpPr>
          <p:grpSpPr>
            <a:xfrm>
              <a:off x="4913139" y="2981717"/>
              <a:ext cx="282626" cy="411163"/>
              <a:chOff x="5624513" y="2787650"/>
              <a:chExt cx="579438" cy="842963"/>
            </a:xfrm>
          </p:grpSpPr>
          <p:sp>
            <p:nvSpPr>
              <p:cNvPr id="137" name="Line 53"/>
              <p:cNvSpPr>
                <a:spLocks noChangeShapeType="1"/>
              </p:cNvSpPr>
              <p:nvPr/>
            </p:nvSpPr>
            <p:spPr bwMode="auto">
              <a:xfrm flipV="1">
                <a:off x="5734051" y="2787650"/>
                <a:ext cx="393700" cy="39370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8" name="Line 54"/>
              <p:cNvSpPr>
                <a:spLocks noChangeShapeType="1"/>
              </p:cNvSpPr>
              <p:nvPr/>
            </p:nvSpPr>
            <p:spPr bwMode="auto">
              <a:xfrm flipV="1">
                <a:off x="5705476" y="3121025"/>
                <a:ext cx="319088" cy="319087"/>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9" name="Line 55"/>
              <p:cNvSpPr>
                <a:spLocks noChangeShapeType="1"/>
              </p:cNvSpPr>
              <p:nvPr/>
            </p:nvSpPr>
            <p:spPr bwMode="auto">
              <a:xfrm flipV="1">
                <a:off x="5805488" y="3127375"/>
                <a:ext cx="398463" cy="40005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0" name="Line 56"/>
              <p:cNvSpPr>
                <a:spLocks noChangeShapeType="1"/>
              </p:cNvSpPr>
              <p:nvPr/>
            </p:nvSpPr>
            <p:spPr bwMode="auto">
              <a:xfrm>
                <a:off x="5651501" y="3470275"/>
                <a:ext cx="0" cy="539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1" name="Line 57"/>
              <p:cNvSpPr>
                <a:spLocks noChangeShapeType="1"/>
              </p:cNvSpPr>
              <p:nvPr/>
            </p:nvSpPr>
            <p:spPr bwMode="auto">
              <a:xfrm>
                <a:off x="5624513" y="3497263"/>
                <a:ext cx="53975"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2" name="Line 58"/>
              <p:cNvSpPr>
                <a:spLocks noChangeShapeType="1"/>
              </p:cNvSpPr>
              <p:nvPr/>
            </p:nvSpPr>
            <p:spPr bwMode="auto">
              <a:xfrm>
                <a:off x="5664201" y="3217863"/>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3" name="Line 59"/>
              <p:cNvSpPr>
                <a:spLocks noChangeShapeType="1"/>
              </p:cNvSpPr>
              <p:nvPr/>
            </p:nvSpPr>
            <p:spPr bwMode="auto">
              <a:xfrm>
                <a:off x="5624513" y="3257550"/>
                <a:ext cx="80963"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4" name="Line 60"/>
              <p:cNvSpPr>
                <a:spLocks noChangeShapeType="1"/>
              </p:cNvSpPr>
              <p:nvPr/>
            </p:nvSpPr>
            <p:spPr bwMode="auto">
              <a:xfrm>
                <a:off x="5757863" y="3551238"/>
                <a:ext cx="0" cy="79375"/>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5" name="Line 61"/>
              <p:cNvSpPr>
                <a:spLocks noChangeShapeType="1"/>
              </p:cNvSpPr>
              <p:nvPr/>
            </p:nvSpPr>
            <p:spPr bwMode="auto">
              <a:xfrm>
                <a:off x="5705476" y="3590925"/>
                <a:ext cx="92075"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135" name="矩形 134"/>
            <p:cNvSpPr/>
            <p:nvPr/>
          </p:nvSpPr>
          <p:spPr>
            <a:xfrm>
              <a:off x="4724056" y="336099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36" name="矩形 135"/>
            <p:cNvSpPr/>
            <p:nvPr/>
          </p:nvSpPr>
          <p:spPr>
            <a:xfrm>
              <a:off x="4795724" y="3566945"/>
              <a:ext cx="460382" cy="307777"/>
            </a:xfrm>
            <a:prstGeom prst="rect">
              <a:avLst/>
            </a:prstGeom>
            <a:noFill/>
          </p:spPr>
          <p:txBody>
            <a:bodyPr wrap="none" rtlCol="0">
              <a:spAutoFit/>
            </a:bodyPr>
            <a:lstStyle/>
            <a:p>
              <a:pPr algn="ctr"/>
              <a:r>
                <a:rPr lang="en-US" altLang="zh-CN" sz="1400" b="1" dirty="0">
                  <a:solidFill>
                    <a:schemeClr val="bg1"/>
                  </a:solidFill>
                  <a:latin typeface="+mj-lt"/>
                </a:rPr>
                <a:t>50%</a:t>
              </a:r>
              <a:endParaRPr lang="zh-CN" altLang="en-US" sz="1400" b="1" dirty="0">
                <a:solidFill>
                  <a:schemeClr val="bg1"/>
                </a:solidFill>
                <a:latin typeface="+mj-lt"/>
              </a:endParaRPr>
            </a:p>
          </p:txBody>
        </p:sp>
      </p:grpSp>
      <p:grpSp>
        <p:nvGrpSpPr>
          <p:cNvPr id="146" name="组合 145"/>
          <p:cNvGrpSpPr/>
          <p:nvPr/>
        </p:nvGrpSpPr>
        <p:grpSpPr>
          <a:xfrm>
            <a:off x="6221386" y="2051198"/>
            <a:ext cx="579005" cy="841088"/>
            <a:chOff x="6221386" y="2759314"/>
            <a:chExt cx="579005" cy="841088"/>
          </a:xfrm>
        </p:grpSpPr>
        <p:grpSp>
          <p:nvGrpSpPr>
            <p:cNvPr id="147" name="组合 146"/>
            <p:cNvGrpSpPr/>
            <p:nvPr/>
          </p:nvGrpSpPr>
          <p:grpSpPr>
            <a:xfrm>
              <a:off x="6261644" y="2759314"/>
              <a:ext cx="383967" cy="384718"/>
              <a:chOff x="7272338" y="2814638"/>
              <a:chExt cx="811213" cy="812800"/>
            </a:xfrm>
          </p:grpSpPr>
          <p:sp>
            <p:nvSpPr>
              <p:cNvPr id="150" name="Freeform 62"/>
              <p:cNvSpPr/>
              <p:nvPr/>
            </p:nvSpPr>
            <p:spPr bwMode="auto">
              <a:xfrm>
                <a:off x="7372351" y="2941638"/>
                <a:ext cx="279400" cy="555625"/>
              </a:xfrm>
              <a:custGeom>
                <a:avLst/>
                <a:gdLst>
                  <a:gd name="T0" fmla="*/ 84 w 84"/>
                  <a:gd name="T1" fmla="*/ 167 h 167"/>
                  <a:gd name="T2" fmla="*/ 0 w 84"/>
                  <a:gd name="T3" fmla="*/ 84 h 167"/>
                  <a:gd name="T4" fmla="*/ 84 w 84"/>
                  <a:gd name="T5" fmla="*/ 0 h 167"/>
                </a:gdLst>
                <a:ahLst/>
                <a:cxnLst>
                  <a:cxn ang="0">
                    <a:pos x="T0" y="T1"/>
                  </a:cxn>
                  <a:cxn ang="0">
                    <a:pos x="T2" y="T3"/>
                  </a:cxn>
                  <a:cxn ang="0">
                    <a:pos x="T4" y="T5"/>
                  </a:cxn>
                </a:cxnLst>
                <a:rect l="0" t="0" r="r" b="b"/>
                <a:pathLst>
                  <a:path w="84" h="167">
                    <a:moveTo>
                      <a:pt x="84" y="167"/>
                    </a:moveTo>
                    <a:cubicBezTo>
                      <a:pt x="38" y="167"/>
                      <a:pt x="0" y="130"/>
                      <a:pt x="0" y="84"/>
                    </a:cubicBezTo>
                    <a:cubicBezTo>
                      <a:pt x="0" y="38"/>
                      <a:pt x="38" y="0"/>
                      <a:pt x="84" y="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1" name="Oval 63"/>
              <p:cNvSpPr>
                <a:spLocks noChangeArrowheads="1"/>
              </p:cNvSpPr>
              <p:nvPr/>
            </p:nvSpPr>
            <p:spPr bwMode="auto">
              <a:xfrm>
                <a:off x="7578726" y="2968625"/>
                <a:ext cx="504825" cy="504825"/>
              </a:xfrm>
              <a:prstGeom prst="ellipse">
                <a:avLst/>
              </a:pr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2" name="Oval 64"/>
              <p:cNvSpPr>
                <a:spLocks noChangeArrowheads="1"/>
              </p:cNvSpPr>
              <p:nvPr/>
            </p:nvSpPr>
            <p:spPr bwMode="auto">
              <a:xfrm>
                <a:off x="7837488" y="3087688"/>
                <a:ext cx="112713" cy="112712"/>
              </a:xfrm>
              <a:prstGeom prst="ellipse">
                <a:avLst/>
              </a:pr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53" name="Oval 65"/>
              <p:cNvSpPr>
                <a:spLocks noChangeArrowheads="1"/>
              </p:cNvSpPr>
              <p:nvPr/>
            </p:nvSpPr>
            <p:spPr bwMode="auto">
              <a:xfrm>
                <a:off x="7378701" y="2935288"/>
                <a:ext cx="42863" cy="42862"/>
              </a:xfrm>
              <a:prstGeom prst="ellipse">
                <a:avLst/>
              </a:pr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4" name="Oval 66"/>
              <p:cNvSpPr>
                <a:spLocks noChangeArrowheads="1"/>
              </p:cNvSpPr>
              <p:nvPr/>
            </p:nvSpPr>
            <p:spPr bwMode="auto">
              <a:xfrm>
                <a:off x="7385051" y="3479800"/>
                <a:ext cx="42863" cy="47625"/>
              </a:xfrm>
              <a:prstGeom prst="ellipse">
                <a:avLst/>
              </a:pr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5" name="Oval 67"/>
              <p:cNvSpPr>
                <a:spLocks noChangeArrowheads="1"/>
              </p:cNvSpPr>
              <p:nvPr/>
            </p:nvSpPr>
            <p:spPr bwMode="auto">
              <a:xfrm>
                <a:off x="7272338" y="3197225"/>
                <a:ext cx="42863" cy="47625"/>
              </a:xfrm>
              <a:prstGeom prst="ellipse">
                <a:avLst/>
              </a:pr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6" name="Oval 68"/>
              <p:cNvSpPr>
                <a:spLocks noChangeArrowheads="1"/>
              </p:cNvSpPr>
              <p:nvPr/>
            </p:nvSpPr>
            <p:spPr bwMode="auto">
              <a:xfrm>
                <a:off x="7648576" y="2814638"/>
                <a:ext cx="42863" cy="44450"/>
              </a:xfrm>
              <a:prstGeom prst="ellipse">
                <a:avLst/>
              </a:pr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57" name="Oval 69"/>
              <p:cNvSpPr>
                <a:spLocks noChangeArrowheads="1"/>
              </p:cNvSpPr>
              <p:nvPr/>
            </p:nvSpPr>
            <p:spPr bwMode="auto">
              <a:xfrm>
                <a:off x="7654926" y="3582988"/>
                <a:ext cx="42863" cy="44450"/>
              </a:xfrm>
              <a:prstGeom prst="ellipse">
                <a:avLst/>
              </a:prstGeom>
              <a:solidFill>
                <a:schemeClr val="bg1"/>
              </a:solidFill>
              <a:ln w="9525">
                <a:noFill/>
                <a:round/>
              </a:ln>
            </p:spPr>
            <p:txBody>
              <a:bodyPr vert="horz" wrap="square" lIns="91440" tIns="45720" rIns="91440" bIns="45720" numCol="1" anchor="t" anchorCtr="0" compatLnSpc="1"/>
              <a:lstStyle/>
              <a:p>
                <a:endParaRPr lang="zh-CN" altLang="en-US"/>
              </a:p>
            </p:txBody>
          </p:sp>
        </p:grpSp>
        <p:sp>
          <p:nvSpPr>
            <p:cNvPr id="148" name="矩形 147"/>
            <p:cNvSpPr/>
            <p:nvPr/>
          </p:nvSpPr>
          <p:spPr>
            <a:xfrm>
              <a:off x="6221386" y="308667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49" name="矩形 148"/>
            <p:cNvSpPr/>
            <p:nvPr/>
          </p:nvSpPr>
          <p:spPr>
            <a:xfrm>
              <a:off x="6293054" y="3292625"/>
              <a:ext cx="460382" cy="307777"/>
            </a:xfrm>
            <a:prstGeom prst="rect">
              <a:avLst/>
            </a:prstGeom>
            <a:noFill/>
          </p:spPr>
          <p:txBody>
            <a:bodyPr wrap="none" rtlCol="0">
              <a:spAutoFit/>
            </a:bodyPr>
            <a:lstStyle/>
            <a:p>
              <a:pPr algn="ctr"/>
              <a:r>
                <a:rPr lang="en-US" altLang="zh-CN" sz="1400" b="1" dirty="0">
                  <a:solidFill>
                    <a:schemeClr val="bg1"/>
                  </a:solidFill>
                  <a:latin typeface="+mj-lt"/>
                </a:rPr>
                <a:t>60%</a:t>
              </a:r>
              <a:endParaRPr lang="zh-CN" altLang="en-US" sz="1400" b="1" dirty="0">
                <a:solidFill>
                  <a:schemeClr val="bg1"/>
                </a:solidFill>
                <a:latin typeface="+mj-lt"/>
              </a:endParaRPr>
            </a:p>
          </p:txBody>
        </p:sp>
      </p:grpSp>
      <p:grpSp>
        <p:nvGrpSpPr>
          <p:cNvPr id="158" name="组合 157"/>
          <p:cNvGrpSpPr/>
          <p:nvPr/>
        </p:nvGrpSpPr>
        <p:grpSpPr>
          <a:xfrm>
            <a:off x="7387246" y="2975396"/>
            <a:ext cx="579005" cy="705560"/>
            <a:chOff x="7387246" y="3683512"/>
            <a:chExt cx="579005" cy="705560"/>
          </a:xfrm>
        </p:grpSpPr>
        <p:grpSp>
          <p:nvGrpSpPr>
            <p:cNvPr id="159" name="组合 158"/>
            <p:cNvGrpSpPr/>
            <p:nvPr/>
          </p:nvGrpSpPr>
          <p:grpSpPr>
            <a:xfrm>
              <a:off x="7540342" y="3683512"/>
              <a:ext cx="225795" cy="205190"/>
              <a:chOff x="9005888" y="1138238"/>
              <a:chExt cx="835026" cy="758825"/>
            </a:xfrm>
          </p:grpSpPr>
          <p:sp>
            <p:nvSpPr>
              <p:cNvPr id="162" name="Freeform 34"/>
              <p:cNvSpPr/>
              <p:nvPr/>
            </p:nvSpPr>
            <p:spPr bwMode="auto">
              <a:xfrm>
                <a:off x="9358313" y="1630363"/>
                <a:ext cx="130175" cy="266700"/>
              </a:xfrm>
              <a:custGeom>
                <a:avLst/>
                <a:gdLst>
                  <a:gd name="T0" fmla="*/ 20 w 39"/>
                  <a:gd name="T1" fmla="*/ 0 h 80"/>
                  <a:gd name="T2" fmla="*/ 5 w 39"/>
                  <a:gd name="T3" fmla="*/ 18 h 80"/>
                  <a:gd name="T4" fmla="*/ 8 w 39"/>
                  <a:gd name="T5" fmla="*/ 25 h 80"/>
                  <a:gd name="T6" fmla="*/ 34 w 39"/>
                  <a:gd name="T7" fmla="*/ 25 h 80"/>
                  <a:gd name="T8" fmla="*/ 37 w 39"/>
                  <a:gd name="T9" fmla="*/ 32 h 80"/>
                  <a:gd name="T10" fmla="*/ 0 w 39"/>
                  <a:gd name="T11" fmla="*/ 80 h 80"/>
                </a:gdLst>
                <a:ahLst/>
                <a:cxnLst>
                  <a:cxn ang="0">
                    <a:pos x="T0" y="T1"/>
                  </a:cxn>
                  <a:cxn ang="0">
                    <a:pos x="T2" y="T3"/>
                  </a:cxn>
                  <a:cxn ang="0">
                    <a:pos x="T4" y="T5"/>
                  </a:cxn>
                  <a:cxn ang="0">
                    <a:pos x="T6" y="T7"/>
                  </a:cxn>
                  <a:cxn ang="0">
                    <a:pos x="T8" y="T9"/>
                  </a:cxn>
                  <a:cxn ang="0">
                    <a:pos x="T10" y="T11"/>
                  </a:cxn>
                </a:cxnLst>
                <a:rect l="0" t="0" r="r" b="b"/>
                <a:pathLst>
                  <a:path w="39" h="80">
                    <a:moveTo>
                      <a:pt x="20" y="0"/>
                    </a:moveTo>
                    <a:cubicBezTo>
                      <a:pt x="5" y="18"/>
                      <a:pt x="5" y="18"/>
                      <a:pt x="5" y="18"/>
                    </a:cubicBezTo>
                    <a:cubicBezTo>
                      <a:pt x="3" y="21"/>
                      <a:pt x="5" y="25"/>
                      <a:pt x="8" y="25"/>
                    </a:cubicBezTo>
                    <a:cubicBezTo>
                      <a:pt x="34" y="25"/>
                      <a:pt x="34" y="25"/>
                      <a:pt x="34" y="25"/>
                    </a:cubicBezTo>
                    <a:cubicBezTo>
                      <a:pt x="37" y="25"/>
                      <a:pt x="39" y="29"/>
                      <a:pt x="37" y="32"/>
                    </a:cubicBezTo>
                    <a:cubicBezTo>
                      <a:pt x="0" y="80"/>
                      <a:pt x="0" y="80"/>
                      <a:pt x="0" y="8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63" name="Freeform 35"/>
              <p:cNvSpPr/>
              <p:nvPr/>
            </p:nvSpPr>
            <p:spPr bwMode="auto">
              <a:xfrm>
                <a:off x="9277351" y="1138238"/>
                <a:ext cx="563563" cy="571500"/>
              </a:xfrm>
              <a:custGeom>
                <a:avLst/>
                <a:gdLst>
                  <a:gd name="T0" fmla="*/ 0 w 169"/>
                  <a:gd name="T1" fmla="*/ 65 h 172"/>
                  <a:gd name="T2" fmla="*/ 84 w 169"/>
                  <a:gd name="T3" fmla="*/ 0 h 172"/>
                  <a:gd name="T4" fmla="*/ 169 w 169"/>
                  <a:gd name="T5" fmla="*/ 87 h 172"/>
                  <a:gd name="T6" fmla="*/ 102 w 169"/>
                  <a:gd name="T7" fmla="*/ 172 h 172"/>
                </a:gdLst>
                <a:ahLst/>
                <a:cxnLst>
                  <a:cxn ang="0">
                    <a:pos x="T0" y="T1"/>
                  </a:cxn>
                  <a:cxn ang="0">
                    <a:pos x="T2" y="T3"/>
                  </a:cxn>
                  <a:cxn ang="0">
                    <a:pos x="T4" y="T5"/>
                  </a:cxn>
                  <a:cxn ang="0">
                    <a:pos x="T6" y="T7"/>
                  </a:cxn>
                </a:cxnLst>
                <a:rect l="0" t="0" r="r" b="b"/>
                <a:pathLst>
                  <a:path w="169" h="172">
                    <a:moveTo>
                      <a:pt x="0" y="65"/>
                    </a:moveTo>
                    <a:cubicBezTo>
                      <a:pt x="10" y="29"/>
                      <a:pt x="45" y="0"/>
                      <a:pt x="84" y="0"/>
                    </a:cubicBezTo>
                    <a:cubicBezTo>
                      <a:pt x="131" y="0"/>
                      <a:pt x="169" y="39"/>
                      <a:pt x="169" y="87"/>
                    </a:cubicBezTo>
                    <a:cubicBezTo>
                      <a:pt x="169" y="129"/>
                      <a:pt x="140" y="164"/>
                      <a:pt x="102" y="172"/>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64" name="Freeform 36"/>
              <p:cNvSpPr/>
              <p:nvPr/>
            </p:nvSpPr>
            <p:spPr bwMode="auto">
              <a:xfrm>
                <a:off x="9005888" y="1338263"/>
                <a:ext cx="268288" cy="385762"/>
              </a:xfrm>
              <a:custGeom>
                <a:avLst/>
                <a:gdLst>
                  <a:gd name="T0" fmla="*/ 56 w 81"/>
                  <a:gd name="T1" fmla="*/ 116 h 116"/>
                  <a:gd name="T2" fmla="*/ 21 w 81"/>
                  <a:gd name="T3" fmla="*/ 100 h 116"/>
                  <a:gd name="T4" fmla="*/ 22 w 81"/>
                  <a:gd name="T5" fmla="*/ 21 h 116"/>
                  <a:gd name="T6" fmla="*/ 81 w 81"/>
                  <a:gd name="T7" fmla="*/ 7 h 116"/>
                </a:gdLst>
                <a:ahLst/>
                <a:cxnLst>
                  <a:cxn ang="0">
                    <a:pos x="T0" y="T1"/>
                  </a:cxn>
                  <a:cxn ang="0">
                    <a:pos x="T2" y="T3"/>
                  </a:cxn>
                  <a:cxn ang="0">
                    <a:pos x="T4" y="T5"/>
                  </a:cxn>
                  <a:cxn ang="0">
                    <a:pos x="T6" y="T7"/>
                  </a:cxn>
                </a:cxnLst>
                <a:rect l="0" t="0" r="r" b="b"/>
                <a:pathLst>
                  <a:path w="81" h="116">
                    <a:moveTo>
                      <a:pt x="56" y="116"/>
                    </a:moveTo>
                    <a:cubicBezTo>
                      <a:pt x="43" y="115"/>
                      <a:pt x="31" y="110"/>
                      <a:pt x="21" y="100"/>
                    </a:cubicBezTo>
                    <a:cubicBezTo>
                      <a:pt x="0" y="79"/>
                      <a:pt x="0" y="43"/>
                      <a:pt x="22" y="21"/>
                    </a:cubicBezTo>
                    <a:cubicBezTo>
                      <a:pt x="39" y="5"/>
                      <a:pt x="62" y="0"/>
                      <a:pt x="81" y="7"/>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160" name="矩形 159"/>
            <p:cNvSpPr/>
            <p:nvPr/>
          </p:nvSpPr>
          <p:spPr>
            <a:xfrm>
              <a:off x="7387246" y="387534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61" name="矩形 160"/>
            <p:cNvSpPr/>
            <p:nvPr/>
          </p:nvSpPr>
          <p:spPr>
            <a:xfrm>
              <a:off x="7458914" y="4081295"/>
              <a:ext cx="460382" cy="307777"/>
            </a:xfrm>
            <a:prstGeom prst="rect">
              <a:avLst/>
            </a:prstGeom>
            <a:noFill/>
          </p:spPr>
          <p:txBody>
            <a:bodyPr wrap="none" rtlCol="0">
              <a:spAutoFit/>
            </a:bodyPr>
            <a:lstStyle/>
            <a:p>
              <a:pPr algn="ctr"/>
              <a:r>
                <a:rPr lang="en-US" altLang="zh-CN" sz="1400" b="1" dirty="0">
                  <a:solidFill>
                    <a:schemeClr val="bg1"/>
                  </a:solidFill>
                  <a:latin typeface="+mj-lt"/>
                </a:rPr>
                <a:t>40%</a:t>
              </a:r>
              <a:endParaRPr lang="zh-CN" altLang="en-US" sz="1400" b="1" dirty="0">
                <a:solidFill>
                  <a:schemeClr val="bg1"/>
                </a:solidFill>
                <a:latin typeface="+mj-lt"/>
              </a:endParaRPr>
            </a:p>
          </p:txBody>
        </p:sp>
      </p:grpSp>
      <p:grpSp>
        <p:nvGrpSpPr>
          <p:cNvPr id="165" name="组合 164"/>
          <p:cNvGrpSpPr/>
          <p:nvPr/>
        </p:nvGrpSpPr>
        <p:grpSpPr>
          <a:xfrm>
            <a:off x="9010306" y="3084859"/>
            <a:ext cx="579005" cy="733257"/>
            <a:chOff x="9010306" y="3792975"/>
            <a:chExt cx="579005" cy="733257"/>
          </a:xfrm>
        </p:grpSpPr>
        <p:grpSp>
          <p:nvGrpSpPr>
            <p:cNvPr id="166" name="组合 165"/>
            <p:cNvGrpSpPr/>
            <p:nvPr/>
          </p:nvGrpSpPr>
          <p:grpSpPr>
            <a:xfrm>
              <a:off x="9169051" y="3792975"/>
              <a:ext cx="246707" cy="252931"/>
              <a:chOff x="5578476" y="4608513"/>
              <a:chExt cx="692150" cy="709612"/>
            </a:xfrm>
          </p:grpSpPr>
          <p:sp>
            <p:nvSpPr>
              <p:cNvPr id="169" name="Freeform 78"/>
              <p:cNvSpPr/>
              <p:nvPr/>
            </p:nvSpPr>
            <p:spPr bwMode="auto">
              <a:xfrm>
                <a:off x="5578476" y="4608513"/>
                <a:ext cx="352425" cy="379412"/>
              </a:xfrm>
              <a:custGeom>
                <a:avLst/>
                <a:gdLst>
                  <a:gd name="T0" fmla="*/ 106 w 106"/>
                  <a:gd name="T1" fmla="*/ 0 h 114"/>
                  <a:gd name="T2" fmla="*/ 106 w 106"/>
                  <a:gd name="T3" fmla="*/ 13 h 114"/>
                  <a:gd name="T4" fmla="*/ 0 w 106"/>
                  <a:gd name="T5" fmla="*/ 109 h 114"/>
                  <a:gd name="T6" fmla="*/ 4 w 106"/>
                  <a:gd name="T7" fmla="*/ 113 h 114"/>
                  <a:gd name="T8" fmla="*/ 8 w 106"/>
                  <a:gd name="T9" fmla="*/ 112 h 114"/>
                  <a:gd name="T10" fmla="*/ 39 w 106"/>
                  <a:gd name="T11" fmla="*/ 96 h 114"/>
                  <a:gd name="T12" fmla="*/ 68 w 106"/>
                  <a:gd name="T13" fmla="*/ 112 h 114"/>
                  <a:gd name="T14" fmla="*/ 75 w 106"/>
                  <a:gd name="T15" fmla="*/ 112 h 114"/>
                  <a:gd name="T16" fmla="*/ 104 w 106"/>
                  <a:gd name="T17" fmla="*/ 9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4">
                    <a:moveTo>
                      <a:pt x="106" y="0"/>
                    </a:moveTo>
                    <a:cubicBezTo>
                      <a:pt x="106" y="13"/>
                      <a:pt x="106" y="13"/>
                      <a:pt x="106" y="13"/>
                    </a:cubicBezTo>
                    <a:cubicBezTo>
                      <a:pt x="42" y="16"/>
                      <a:pt x="0" y="55"/>
                      <a:pt x="0" y="109"/>
                    </a:cubicBezTo>
                    <a:cubicBezTo>
                      <a:pt x="0" y="111"/>
                      <a:pt x="2" y="113"/>
                      <a:pt x="4" y="113"/>
                    </a:cubicBezTo>
                    <a:cubicBezTo>
                      <a:pt x="5" y="114"/>
                      <a:pt x="7" y="113"/>
                      <a:pt x="8" y="112"/>
                    </a:cubicBezTo>
                    <a:cubicBezTo>
                      <a:pt x="9" y="111"/>
                      <a:pt x="18" y="96"/>
                      <a:pt x="39" y="96"/>
                    </a:cubicBezTo>
                    <a:cubicBezTo>
                      <a:pt x="51" y="96"/>
                      <a:pt x="62" y="102"/>
                      <a:pt x="68" y="112"/>
                    </a:cubicBezTo>
                    <a:cubicBezTo>
                      <a:pt x="70" y="114"/>
                      <a:pt x="74" y="114"/>
                      <a:pt x="75" y="112"/>
                    </a:cubicBezTo>
                    <a:cubicBezTo>
                      <a:pt x="81" y="103"/>
                      <a:pt x="94" y="97"/>
                      <a:pt x="104" y="96"/>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0" name="Freeform 79"/>
              <p:cNvSpPr/>
              <p:nvPr/>
            </p:nvSpPr>
            <p:spPr bwMode="auto">
              <a:xfrm>
                <a:off x="5738813" y="4651375"/>
                <a:ext cx="531813" cy="666750"/>
              </a:xfrm>
              <a:custGeom>
                <a:avLst/>
                <a:gdLst>
                  <a:gd name="T0" fmla="*/ 0 w 160"/>
                  <a:gd name="T1" fmla="*/ 170 h 200"/>
                  <a:gd name="T2" fmla="*/ 30 w 160"/>
                  <a:gd name="T3" fmla="*/ 200 h 200"/>
                  <a:gd name="T4" fmla="*/ 60 w 160"/>
                  <a:gd name="T5" fmla="*/ 170 h 200"/>
                  <a:gd name="T6" fmla="*/ 60 w 160"/>
                  <a:gd name="T7" fmla="*/ 84 h 200"/>
                  <a:gd name="T8" fmla="*/ 85 w 160"/>
                  <a:gd name="T9" fmla="*/ 99 h 200"/>
                  <a:gd name="T10" fmla="*/ 92 w 160"/>
                  <a:gd name="T11" fmla="*/ 99 h 200"/>
                  <a:gd name="T12" fmla="*/ 121 w 160"/>
                  <a:gd name="T13" fmla="*/ 83 h 200"/>
                  <a:gd name="T14" fmla="*/ 152 w 160"/>
                  <a:gd name="T15" fmla="*/ 99 h 200"/>
                  <a:gd name="T16" fmla="*/ 157 w 160"/>
                  <a:gd name="T17" fmla="*/ 100 h 200"/>
                  <a:gd name="T18" fmla="*/ 160 w 160"/>
                  <a:gd name="T19" fmla="*/ 96 h 200"/>
                  <a:gd name="T20" fmla="*/ 58 w 160"/>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200">
                    <a:moveTo>
                      <a:pt x="0" y="170"/>
                    </a:moveTo>
                    <a:cubicBezTo>
                      <a:pt x="0" y="186"/>
                      <a:pt x="14" y="200"/>
                      <a:pt x="30" y="200"/>
                    </a:cubicBezTo>
                    <a:cubicBezTo>
                      <a:pt x="47" y="200"/>
                      <a:pt x="60" y="186"/>
                      <a:pt x="60" y="170"/>
                    </a:cubicBezTo>
                    <a:cubicBezTo>
                      <a:pt x="60" y="84"/>
                      <a:pt x="60" y="84"/>
                      <a:pt x="60" y="84"/>
                    </a:cubicBezTo>
                    <a:cubicBezTo>
                      <a:pt x="70" y="85"/>
                      <a:pt x="79" y="90"/>
                      <a:pt x="85" y="99"/>
                    </a:cubicBezTo>
                    <a:cubicBezTo>
                      <a:pt x="87" y="101"/>
                      <a:pt x="91" y="101"/>
                      <a:pt x="92" y="99"/>
                    </a:cubicBezTo>
                    <a:cubicBezTo>
                      <a:pt x="99" y="89"/>
                      <a:pt x="109" y="83"/>
                      <a:pt x="121" y="83"/>
                    </a:cubicBezTo>
                    <a:cubicBezTo>
                      <a:pt x="138" y="83"/>
                      <a:pt x="152" y="99"/>
                      <a:pt x="152" y="99"/>
                    </a:cubicBezTo>
                    <a:cubicBezTo>
                      <a:pt x="153" y="100"/>
                      <a:pt x="155" y="101"/>
                      <a:pt x="157" y="100"/>
                    </a:cubicBezTo>
                    <a:cubicBezTo>
                      <a:pt x="159" y="100"/>
                      <a:pt x="160" y="98"/>
                      <a:pt x="160" y="96"/>
                    </a:cubicBezTo>
                    <a:cubicBezTo>
                      <a:pt x="160" y="42"/>
                      <a:pt x="116" y="2"/>
                      <a:pt x="58" y="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sp>
          <p:nvSpPr>
            <p:cNvPr id="167" name="矩形 166"/>
            <p:cNvSpPr/>
            <p:nvPr/>
          </p:nvSpPr>
          <p:spPr>
            <a:xfrm>
              <a:off x="9010306" y="401250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68" name="矩形 167"/>
            <p:cNvSpPr/>
            <p:nvPr/>
          </p:nvSpPr>
          <p:spPr>
            <a:xfrm>
              <a:off x="9081974" y="4218455"/>
              <a:ext cx="460382" cy="307777"/>
            </a:xfrm>
            <a:prstGeom prst="rect">
              <a:avLst/>
            </a:prstGeom>
            <a:noFill/>
          </p:spPr>
          <p:txBody>
            <a:bodyPr wrap="none" rtlCol="0">
              <a:spAutoFit/>
            </a:bodyPr>
            <a:lstStyle/>
            <a:p>
              <a:pPr algn="ctr"/>
              <a:r>
                <a:rPr lang="en-US" altLang="zh-CN" sz="1400" b="1" dirty="0">
                  <a:solidFill>
                    <a:schemeClr val="bg1"/>
                  </a:solidFill>
                  <a:latin typeface="+mj-lt"/>
                </a:rPr>
                <a:t>30%</a:t>
              </a:r>
              <a:endParaRPr lang="zh-CN" altLang="en-US" sz="1400" b="1" dirty="0">
                <a:solidFill>
                  <a:schemeClr val="bg1"/>
                </a:solidFill>
                <a:latin typeface="+mj-lt"/>
              </a:endParaRPr>
            </a:p>
          </p:txBody>
        </p:sp>
      </p:grpSp>
      <p:grpSp>
        <p:nvGrpSpPr>
          <p:cNvPr id="171" name="组合 170"/>
          <p:cNvGrpSpPr/>
          <p:nvPr/>
        </p:nvGrpSpPr>
        <p:grpSpPr>
          <a:xfrm>
            <a:off x="10679086" y="3556749"/>
            <a:ext cx="579005" cy="741427"/>
            <a:chOff x="10679086" y="4264865"/>
            <a:chExt cx="579005" cy="741427"/>
          </a:xfrm>
        </p:grpSpPr>
        <p:grpSp>
          <p:nvGrpSpPr>
            <p:cNvPr id="172" name="组合 171"/>
            <p:cNvGrpSpPr/>
            <p:nvPr/>
          </p:nvGrpSpPr>
          <p:grpSpPr>
            <a:xfrm>
              <a:off x="10747332" y="4264865"/>
              <a:ext cx="281988" cy="213841"/>
              <a:chOff x="8964613" y="2898775"/>
              <a:chExt cx="762000" cy="577850"/>
            </a:xfrm>
          </p:grpSpPr>
          <p:sp>
            <p:nvSpPr>
              <p:cNvPr id="175" name="Freeform 70"/>
              <p:cNvSpPr/>
              <p:nvPr/>
            </p:nvSpPr>
            <p:spPr bwMode="auto">
              <a:xfrm>
                <a:off x="8964613" y="2898775"/>
                <a:ext cx="762000" cy="252412"/>
              </a:xfrm>
              <a:custGeom>
                <a:avLst/>
                <a:gdLst>
                  <a:gd name="T0" fmla="*/ 190 w 229"/>
                  <a:gd name="T1" fmla="*/ 0 h 76"/>
                  <a:gd name="T2" fmla="*/ 229 w 229"/>
                  <a:gd name="T3" fmla="*/ 38 h 76"/>
                  <a:gd name="T4" fmla="*/ 190 w 229"/>
                  <a:gd name="T5" fmla="*/ 76 h 76"/>
                  <a:gd name="T6" fmla="*/ 0 w 229"/>
                  <a:gd name="T7" fmla="*/ 76 h 76"/>
                </a:gdLst>
                <a:ahLst/>
                <a:cxnLst>
                  <a:cxn ang="0">
                    <a:pos x="T0" y="T1"/>
                  </a:cxn>
                  <a:cxn ang="0">
                    <a:pos x="T2" y="T3"/>
                  </a:cxn>
                  <a:cxn ang="0">
                    <a:pos x="T4" y="T5"/>
                  </a:cxn>
                  <a:cxn ang="0">
                    <a:pos x="T6" y="T7"/>
                  </a:cxn>
                </a:cxnLst>
                <a:rect l="0" t="0" r="r" b="b"/>
                <a:pathLst>
                  <a:path w="229" h="76">
                    <a:moveTo>
                      <a:pt x="190" y="0"/>
                    </a:moveTo>
                    <a:cubicBezTo>
                      <a:pt x="211" y="0"/>
                      <a:pt x="229" y="17"/>
                      <a:pt x="229" y="38"/>
                    </a:cubicBezTo>
                    <a:cubicBezTo>
                      <a:pt x="229" y="59"/>
                      <a:pt x="212" y="76"/>
                      <a:pt x="190" y="76"/>
                    </a:cubicBezTo>
                    <a:cubicBezTo>
                      <a:pt x="0" y="76"/>
                      <a:pt x="0" y="76"/>
                      <a:pt x="0" y="76"/>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6" name="Freeform 71"/>
              <p:cNvSpPr/>
              <p:nvPr/>
            </p:nvSpPr>
            <p:spPr bwMode="auto">
              <a:xfrm>
                <a:off x="9191626" y="3363913"/>
                <a:ext cx="485775" cy="112712"/>
              </a:xfrm>
              <a:custGeom>
                <a:avLst/>
                <a:gdLst>
                  <a:gd name="T0" fmla="*/ 129 w 146"/>
                  <a:gd name="T1" fmla="*/ 34 h 34"/>
                  <a:gd name="T2" fmla="*/ 146 w 146"/>
                  <a:gd name="T3" fmla="*/ 17 h 34"/>
                  <a:gd name="T4" fmla="*/ 129 w 146"/>
                  <a:gd name="T5" fmla="*/ 0 h 34"/>
                  <a:gd name="T6" fmla="*/ 0 w 146"/>
                  <a:gd name="T7" fmla="*/ 0 h 34"/>
                </a:gdLst>
                <a:ahLst/>
                <a:cxnLst>
                  <a:cxn ang="0">
                    <a:pos x="T0" y="T1"/>
                  </a:cxn>
                  <a:cxn ang="0">
                    <a:pos x="T2" y="T3"/>
                  </a:cxn>
                  <a:cxn ang="0">
                    <a:pos x="T4" y="T5"/>
                  </a:cxn>
                  <a:cxn ang="0">
                    <a:pos x="T6" y="T7"/>
                  </a:cxn>
                </a:cxnLst>
                <a:rect l="0" t="0" r="r" b="b"/>
                <a:pathLst>
                  <a:path w="146" h="34">
                    <a:moveTo>
                      <a:pt x="129" y="34"/>
                    </a:moveTo>
                    <a:cubicBezTo>
                      <a:pt x="139" y="34"/>
                      <a:pt x="146" y="27"/>
                      <a:pt x="146" y="17"/>
                    </a:cubicBezTo>
                    <a:cubicBezTo>
                      <a:pt x="146" y="8"/>
                      <a:pt x="139" y="0"/>
                      <a:pt x="129" y="0"/>
                    </a:cubicBezTo>
                    <a:cubicBezTo>
                      <a:pt x="0" y="0"/>
                      <a:pt x="0" y="0"/>
                      <a:pt x="0" y="0"/>
                    </a:cubicBezTo>
                  </a:path>
                </a:pathLst>
              </a:custGeom>
              <a:noFill/>
              <a:ln w="19050"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77" name="Line 72"/>
              <p:cNvSpPr>
                <a:spLocks noChangeShapeType="1"/>
              </p:cNvSpPr>
              <p:nvPr/>
            </p:nvSpPr>
            <p:spPr bwMode="auto">
              <a:xfrm>
                <a:off x="9005888" y="3257550"/>
                <a:ext cx="625475" cy="0"/>
              </a:xfrm>
              <a:prstGeom prst="line">
                <a:avLst/>
              </a:prstGeom>
              <a:noFill/>
              <a:ln w="19050"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sp>
          <p:nvSpPr>
            <p:cNvPr id="173" name="矩形 172"/>
            <p:cNvSpPr/>
            <p:nvPr/>
          </p:nvSpPr>
          <p:spPr>
            <a:xfrm>
              <a:off x="10679086" y="4492569"/>
              <a:ext cx="579005" cy="307777"/>
            </a:xfrm>
            <a:prstGeom prst="rect">
              <a:avLst/>
            </a:prstGeom>
            <a:noFill/>
          </p:spPr>
          <p:txBody>
            <a:bodyPr wrap="none" rtlCol="0">
              <a:spAutoFit/>
            </a:bodyPr>
            <a:lstStyle/>
            <a:p>
              <a:pPr algn="ctr"/>
              <a:r>
                <a:rPr lang="zh-CN" altLang="en-US" sz="1400" b="1" dirty="0">
                  <a:solidFill>
                    <a:schemeClr val="bg1"/>
                  </a:solidFill>
                  <a:latin typeface="+mj-lt"/>
                </a:rPr>
                <a:t>TITLE</a:t>
              </a:r>
              <a:endParaRPr lang="zh-CN" altLang="en-US" sz="1400" b="1" dirty="0">
                <a:solidFill>
                  <a:schemeClr val="bg1"/>
                </a:solidFill>
                <a:latin typeface="+mj-lt"/>
              </a:endParaRPr>
            </a:p>
          </p:txBody>
        </p:sp>
        <p:sp>
          <p:nvSpPr>
            <p:cNvPr id="174" name="矩形 173"/>
            <p:cNvSpPr/>
            <p:nvPr/>
          </p:nvSpPr>
          <p:spPr>
            <a:xfrm>
              <a:off x="10750754" y="4698515"/>
              <a:ext cx="460382" cy="307777"/>
            </a:xfrm>
            <a:prstGeom prst="rect">
              <a:avLst/>
            </a:prstGeom>
            <a:noFill/>
          </p:spPr>
          <p:txBody>
            <a:bodyPr wrap="none" rtlCol="0">
              <a:spAutoFit/>
            </a:bodyPr>
            <a:lstStyle/>
            <a:p>
              <a:pPr algn="ctr"/>
              <a:r>
                <a:rPr lang="en-US" altLang="zh-CN" sz="1400" b="1" dirty="0">
                  <a:solidFill>
                    <a:schemeClr val="bg1"/>
                  </a:solidFill>
                  <a:latin typeface="+mj-lt"/>
                </a:rPr>
                <a:t>20%</a:t>
              </a:r>
              <a:endParaRPr lang="zh-CN" altLang="en-US" sz="1400" b="1" dirty="0">
                <a:solidFill>
                  <a:schemeClr val="bg1"/>
                </a:solidFill>
                <a:latin typeface="+mj-lt"/>
              </a:endParaRPr>
            </a:p>
          </p:txBody>
        </p:sp>
      </p:grpSp>
      <p:grpSp>
        <p:nvGrpSpPr>
          <p:cNvPr id="178" name="PA-组合 7"/>
          <p:cNvGrpSpPr/>
          <p:nvPr>
            <p:custDataLst>
              <p:tags r:id="rId5"/>
            </p:custDataLst>
          </p:nvPr>
        </p:nvGrpSpPr>
        <p:grpSpPr>
          <a:xfrm>
            <a:off x="1071290" y="5292444"/>
            <a:ext cx="967060" cy="967058"/>
            <a:chOff x="7664913" y="2801902"/>
            <a:chExt cx="967060" cy="967058"/>
          </a:xfrm>
        </p:grpSpPr>
        <p:grpSp>
          <p:nvGrpSpPr>
            <p:cNvPr id="179" name="组合 178"/>
            <p:cNvGrpSpPr/>
            <p:nvPr/>
          </p:nvGrpSpPr>
          <p:grpSpPr>
            <a:xfrm>
              <a:off x="7664913" y="2801902"/>
              <a:ext cx="967060" cy="967058"/>
              <a:chOff x="1333481" y="1593118"/>
              <a:chExt cx="1418785" cy="1418785"/>
            </a:xfrm>
          </p:grpSpPr>
          <p:sp>
            <p:nvSpPr>
              <p:cNvPr id="181" name="PA-↖"/>
              <p:cNvSpPr/>
              <p:nvPr>
                <p:custDataLst>
                  <p:tags r:id="rId6"/>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82" name="PA-↘"/>
              <p:cNvSpPr/>
              <p:nvPr>
                <p:custDataLst>
                  <p:tags r:id="rId7"/>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83" name="PA-1"/>
              <p:cNvSpPr/>
              <p:nvPr>
                <p:custDataLst>
                  <p:tags r:id="rId8"/>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80" name="PA-任意多边形 2112"/>
            <p:cNvSpPr>
              <a:spLocks noEditPoints="1"/>
            </p:cNvSpPr>
            <p:nvPr>
              <p:custDataLst>
                <p:tags r:id="rId9"/>
              </p:custDataLst>
            </p:nvPr>
          </p:nvSpPr>
          <p:spPr bwMode="auto">
            <a:xfrm>
              <a:off x="7931898" y="3045590"/>
              <a:ext cx="375130" cy="455141"/>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184" name="PA-文本框 15"/>
          <p:cNvSpPr txBox="1"/>
          <p:nvPr>
            <p:custDataLst>
              <p:tags r:id="rId10"/>
            </p:custDataLst>
          </p:nvPr>
        </p:nvSpPr>
        <p:spPr>
          <a:xfrm>
            <a:off x="2326923" y="5645266"/>
            <a:ext cx="3051901" cy="673005"/>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185" name="PA-文本框 16"/>
          <p:cNvSpPr txBox="1"/>
          <p:nvPr>
            <p:custDataLst>
              <p:tags r:id="rId11"/>
            </p:custDataLst>
          </p:nvPr>
        </p:nvSpPr>
        <p:spPr>
          <a:xfrm>
            <a:off x="2326922" y="5305816"/>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grpSp>
        <p:nvGrpSpPr>
          <p:cNvPr id="186" name="PA-组合 6"/>
          <p:cNvGrpSpPr/>
          <p:nvPr>
            <p:custDataLst>
              <p:tags r:id="rId12"/>
            </p:custDataLst>
          </p:nvPr>
        </p:nvGrpSpPr>
        <p:grpSpPr>
          <a:xfrm>
            <a:off x="6623603" y="5292444"/>
            <a:ext cx="967060" cy="967058"/>
            <a:chOff x="5342869" y="2801902"/>
            <a:chExt cx="967060" cy="967058"/>
          </a:xfrm>
        </p:grpSpPr>
        <p:grpSp>
          <p:nvGrpSpPr>
            <p:cNvPr id="187" name="组合 186"/>
            <p:cNvGrpSpPr/>
            <p:nvPr/>
          </p:nvGrpSpPr>
          <p:grpSpPr>
            <a:xfrm>
              <a:off x="5342869" y="2801902"/>
              <a:ext cx="967060" cy="967058"/>
              <a:chOff x="1333481" y="1593118"/>
              <a:chExt cx="1418785" cy="1418785"/>
            </a:xfrm>
          </p:grpSpPr>
          <p:sp>
            <p:nvSpPr>
              <p:cNvPr id="189" name="PA-↖"/>
              <p:cNvSpPr/>
              <p:nvPr>
                <p:custDataLst>
                  <p:tags r:id="rId13"/>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90" name="PA-↘"/>
              <p:cNvSpPr/>
              <p:nvPr>
                <p:custDataLst>
                  <p:tags r:id="rId14"/>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91" name="PA-1"/>
              <p:cNvSpPr/>
              <p:nvPr>
                <p:custDataLst>
                  <p:tags r:id="rId15"/>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88" name="PA-任意多边形 2131"/>
            <p:cNvSpPr>
              <a:spLocks noEditPoints="1"/>
            </p:cNvSpPr>
            <p:nvPr>
              <p:custDataLst>
                <p:tags r:id="rId16"/>
              </p:custDataLst>
            </p:nvPr>
          </p:nvSpPr>
          <p:spPr bwMode="auto">
            <a:xfrm>
              <a:off x="5606454" y="3061532"/>
              <a:ext cx="451205" cy="440712"/>
            </a:xfrm>
            <a:custGeom>
              <a:avLst/>
              <a:gdLst>
                <a:gd name="T0" fmla="*/ 284 w 344"/>
                <a:gd name="T1" fmla="*/ 132 h 336"/>
                <a:gd name="T2" fmla="*/ 344 w 344"/>
                <a:gd name="T3" fmla="*/ 98 h 336"/>
                <a:gd name="T4" fmla="*/ 172 w 344"/>
                <a:gd name="T5" fmla="*/ 0 h 336"/>
                <a:gd name="T6" fmla="*/ 0 w 344"/>
                <a:gd name="T7" fmla="*/ 98 h 336"/>
                <a:gd name="T8" fmla="*/ 60 w 344"/>
                <a:gd name="T9" fmla="*/ 132 h 336"/>
                <a:gd name="T10" fmla="*/ 0 w 344"/>
                <a:gd name="T11" fmla="*/ 167 h 336"/>
                <a:gd name="T12" fmla="*/ 60 w 344"/>
                <a:gd name="T13" fmla="*/ 204 h 336"/>
                <a:gd name="T14" fmla="*/ 0 w 344"/>
                <a:gd name="T15" fmla="*/ 236 h 336"/>
                <a:gd name="T16" fmla="*/ 172 w 344"/>
                <a:gd name="T17" fmla="*/ 336 h 336"/>
                <a:gd name="T18" fmla="*/ 344 w 344"/>
                <a:gd name="T19" fmla="*/ 236 h 336"/>
                <a:gd name="T20" fmla="*/ 284 w 344"/>
                <a:gd name="T21" fmla="*/ 204 h 336"/>
                <a:gd name="T22" fmla="*/ 344 w 344"/>
                <a:gd name="T23" fmla="*/ 167 h 336"/>
                <a:gd name="T24" fmla="*/ 284 w 344"/>
                <a:gd name="T25" fmla="*/ 132 h 336"/>
                <a:gd name="T26" fmla="*/ 172 w 344"/>
                <a:gd name="T27" fmla="*/ 15 h 336"/>
                <a:gd name="T28" fmla="*/ 318 w 344"/>
                <a:gd name="T29" fmla="*/ 98 h 336"/>
                <a:gd name="T30" fmla="*/ 172 w 344"/>
                <a:gd name="T31" fmla="*/ 182 h 336"/>
                <a:gd name="T32" fmla="*/ 26 w 344"/>
                <a:gd name="T33" fmla="*/ 98 h 336"/>
                <a:gd name="T34" fmla="*/ 172 w 344"/>
                <a:gd name="T35" fmla="*/ 15 h 336"/>
                <a:gd name="T36" fmla="*/ 73 w 344"/>
                <a:gd name="T37" fmla="*/ 141 h 336"/>
                <a:gd name="T38" fmla="*/ 172 w 344"/>
                <a:gd name="T39" fmla="*/ 197 h 336"/>
                <a:gd name="T40" fmla="*/ 271 w 344"/>
                <a:gd name="T41" fmla="*/ 141 h 336"/>
                <a:gd name="T42" fmla="*/ 318 w 344"/>
                <a:gd name="T43" fmla="*/ 167 h 336"/>
                <a:gd name="T44" fmla="*/ 172 w 344"/>
                <a:gd name="T45" fmla="*/ 252 h 336"/>
                <a:gd name="T46" fmla="*/ 26 w 344"/>
                <a:gd name="T47" fmla="*/ 167 h 336"/>
                <a:gd name="T48" fmla="*/ 73 w 344"/>
                <a:gd name="T49" fmla="*/ 141 h 336"/>
                <a:gd name="T50" fmla="*/ 318 w 344"/>
                <a:gd name="T51" fmla="*/ 239 h 336"/>
                <a:gd name="T52" fmla="*/ 172 w 344"/>
                <a:gd name="T53" fmla="*/ 321 h 336"/>
                <a:gd name="T54" fmla="*/ 26 w 344"/>
                <a:gd name="T55" fmla="*/ 239 h 336"/>
                <a:gd name="T56" fmla="*/ 73 w 344"/>
                <a:gd name="T57" fmla="*/ 210 h 336"/>
                <a:gd name="T58" fmla="*/ 172 w 344"/>
                <a:gd name="T59" fmla="*/ 267 h 336"/>
                <a:gd name="T60" fmla="*/ 271 w 344"/>
                <a:gd name="T61" fmla="*/ 210 h 336"/>
                <a:gd name="T62" fmla="*/ 318 w 344"/>
                <a:gd name="T63" fmla="*/ 23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4" h="336">
                  <a:moveTo>
                    <a:pt x="284" y="132"/>
                  </a:moveTo>
                  <a:lnTo>
                    <a:pt x="344" y="98"/>
                  </a:lnTo>
                  <a:lnTo>
                    <a:pt x="172" y="0"/>
                  </a:lnTo>
                  <a:lnTo>
                    <a:pt x="0" y="98"/>
                  </a:lnTo>
                  <a:lnTo>
                    <a:pt x="60" y="132"/>
                  </a:lnTo>
                  <a:lnTo>
                    <a:pt x="0" y="167"/>
                  </a:lnTo>
                  <a:lnTo>
                    <a:pt x="60" y="204"/>
                  </a:lnTo>
                  <a:lnTo>
                    <a:pt x="0" y="236"/>
                  </a:lnTo>
                  <a:lnTo>
                    <a:pt x="172" y="336"/>
                  </a:lnTo>
                  <a:lnTo>
                    <a:pt x="344" y="236"/>
                  </a:lnTo>
                  <a:lnTo>
                    <a:pt x="284" y="204"/>
                  </a:lnTo>
                  <a:lnTo>
                    <a:pt x="344" y="167"/>
                  </a:lnTo>
                  <a:lnTo>
                    <a:pt x="284" y="132"/>
                  </a:lnTo>
                  <a:close/>
                  <a:moveTo>
                    <a:pt x="172" y="15"/>
                  </a:moveTo>
                  <a:lnTo>
                    <a:pt x="318" y="98"/>
                  </a:lnTo>
                  <a:lnTo>
                    <a:pt x="172" y="182"/>
                  </a:lnTo>
                  <a:lnTo>
                    <a:pt x="26" y="98"/>
                  </a:lnTo>
                  <a:lnTo>
                    <a:pt x="172" y="15"/>
                  </a:lnTo>
                  <a:close/>
                  <a:moveTo>
                    <a:pt x="73" y="141"/>
                  </a:moveTo>
                  <a:lnTo>
                    <a:pt x="172" y="197"/>
                  </a:lnTo>
                  <a:lnTo>
                    <a:pt x="271" y="141"/>
                  </a:lnTo>
                  <a:lnTo>
                    <a:pt x="318" y="167"/>
                  </a:lnTo>
                  <a:lnTo>
                    <a:pt x="172" y="252"/>
                  </a:lnTo>
                  <a:lnTo>
                    <a:pt x="26" y="167"/>
                  </a:lnTo>
                  <a:lnTo>
                    <a:pt x="73" y="141"/>
                  </a:lnTo>
                  <a:close/>
                  <a:moveTo>
                    <a:pt x="318" y="239"/>
                  </a:moveTo>
                  <a:lnTo>
                    <a:pt x="172" y="321"/>
                  </a:lnTo>
                  <a:lnTo>
                    <a:pt x="26" y="239"/>
                  </a:lnTo>
                  <a:lnTo>
                    <a:pt x="73" y="210"/>
                  </a:lnTo>
                  <a:lnTo>
                    <a:pt x="172" y="267"/>
                  </a:lnTo>
                  <a:lnTo>
                    <a:pt x="271" y="210"/>
                  </a:lnTo>
                  <a:lnTo>
                    <a:pt x="318" y="239"/>
                  </a:ln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192" name="PA-文本框 15"/>
          <p:cNvSpPr txBox="1"/>
          <p:nvPr>
            <p:custDataLst>
              <p:tags r:id="rId17"/>
            </p:custDataLst>
          </p:nvPr>
        </p:nvSpPr>
        <p:spPr>
          <a:xfrm>
            <a:off x="7854248" y="5645266"/>
            <a:ext cx="3051901" cy="673005"/>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193" name="PA-文本框 16"/>
          <p:cNvSpPr txBox="1"/>
          <p:nvPr>
            <p:custDataLst>
              <p:tags r:id="rId18"/>
            </p:custDataLst>
          </p:nvPr>
        </p:nvSpPr>
        <p:spPr>
          <a:xfrm>
            <a:off x="7854247" y="5310181"/>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par>
                                <p:cTn id="16" presetID="31" presetClass="entr" presetSubtype="0" fill="hold" grpId="0" nodeType="withEffect">
                                  <p:stCondLst>
                                    <p:cond delay="500"/>
                                  </p:stCondLst>
                                  <p:childTnLst>
                                    <p:set>
                                      <p:cBhvr>
                                        <p:cTn id="17" dur="1" fill="hold">
                                          <p:stCondLst>
                                            <p:cond delay="0"/>
                                          </p:stCondLst>
                                        </p:cTn>
                                        <p:tgtEl>
                                          <p:spTgt spid="31"/>
                                        </p:tgtEl>
                                        <p:attrNameLst>
                                          <p:attrName>style.visibility</p:attrName>
                                        </p:attrNameLst>
                                      </p:cBhvr>
                                      <p:to>
                                        <p:strVal val="visible"/>
                                      </p:to>
                                    </p:set>
                                    <p:anim calcmode="lin" valueType="num">
                                      <p:cBhvr>
                                        <p:cTn id="18" dur="1000" fill="hold"/>
                                        <p:tgtEl>
                                          <p:spTgt spid="31"/>
                                        </p:tgtEl>
                                        <p:attrNameLst>
                                          <p:attrName>ppt_w</p:attrName>
                                        </p:attrNameLst>
                                      </p:cBhvr>
                                      <p:tavLst>
                                        <p:tav tm="0">
                                          <p:val>
                                            <p:fltVal val="0"/>
                                          </p:val>
                                        </p:tav>
                                        <p:tav tm="100000">
                                          <p:val>
                                            <p:strVal val="#ppt_w"/>
                                          </p:val>
                                        </p:tav>
                                      </p:tavLst>
                                    </p:anim>
                                    <p:anim calcmode="lin" valueType="num">
                                      <p:cBhvr>
                                        <p:cTn id="19" dur="1000" fill="hold"/>
                                        <p:tgtEl>
                                          <p:spTgt spid="31"/>
                                        </p:tgtEl>
                                        <p:attrNameLst>
                                          <p:attrName>ppt_h</p:attrName>
                                        </p:attrNameLst>
                                      </p:cBhvr>
                                      <p:tavLst>
                                        <p:tav tm="0">
                                          <p:val>
                                            <p:fltVal val="0"/>
                                          </p:val>
                                        </p:tav>
                                        <p:tav tm="100000">
                                          <p:val>
                                            <p:strVal val="#ppt_h"/>
                                          </p:val>
                                        </p:tav>
                                      </p:tavLst>
                                    </p:anim>
                                    <p:anim calcmode="lin" valueType="num">
                                      <p:cBhvr>
                                        <p:cTn id="20" dur="1000" fill="hold"/>
                                        <p:tgtEl>
                                          <p:spTgt spid="31"/>
                                        </p:tgtEl>
                                        <p:attrNameLst>
                                          <p:attrName>style.rotation</p:attrName>
                                        </p:attrNameLst>
                                      </p:cBhvr>
                                      <p:tavLst>
                                        <p:tav tm="0">
                                          <p:val>
                                            <p:fltVal val="90"/>
                                          </p:val>
                                        </p:tav>
                                        <p:tav tm="100000">
                                          <p:val>
                                            <p:fltVal val="0"/>
                                          </p:val>
                                        </p:tav>
                                      </p:tavLst>
                                    </p:anim>
                                    <p:animEffect transition="in" filter="fade">
                                      <p:cBhvr>
                                        <p:cTn id="21" dur="1000"/>
                                        <p:tgtEl>
                                          <p:spTgt spid="31"/>
                                        </p:tgtEl>
                                      </p:cBhvr>
                                    </p:animEffect>
                                  </p:childTnLst>
                                </p:cTn>
                              </p:par>
                              <p:par>
                                <p:cTn id="22" presetID="22" presetClass="entr" presetSubtype="8" fill="hold" grpId="0" nodeType="withEffect">
                                  <p:stCondLst>
                                    <p:cond delay="1500"/>
                                  </p:stCondLst>
                                  <p:childTnLst>
                                    <p:set>
                                      <p:cBhvr>
                                        <p:cTn id="23" dur="1" fill="hold">
                                          <p:stCondLst>
                                            <p:cond delay="0"/>
                                          </p:stCondLst>
                                        </p:cTn>
                                        <p:tgtEl>
                                          <p:spTgt spid="53"/>
                                        </p:tgtEl>
                                        <p:attrNameLst>
                                          <p:attrName>style.visibility</p:attrName>
                                        </p:attrNameLst>
                                      </p:cBhvr>
                                      <p:to>
                                        <p:strVal val="visible"/>
                                      </p:to>
                                    </p:set>
                                    <p:animEffect transition="in" filter="wipe(left)">
                                      <p:cBhvr>
                                        <p:cTn id="24" dur="500"/>
                                        <p:tgtEl>
                                          <p:spTgt spid="53"/>
                                        </p:tgtEl>
                                      </p:cBhvr>
                                    </p:animEffect>
                                  </p:childTnLst>
                                </p:cTn>
                              </p:par>
                              <p:par>
                                <p:cTn id="25" presetID="22" presetClass="entr" presetSubtype="4" fill="hold" nodeType="withEffect">
                                  <p:stCondLst>
                                    <p:cond delay="200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nodeType="withEffect">
                                  <p:stCondLst>
                                    <p:cond delay="2000"/>
                                  </p:stCondLst>
                                  <p:childTnLst>
                                    <p:set>
                                      <p:cBhvr>
                                        <p:cTn id="29" dur="1" fill="hold">
                                          <p:stCondLst>
                                            <p:cond delay="0"/>
                                          </p:stCondLst>
                                        </p:cTn>
                                        <p:tgtEl>
                                          <p:spTgt spid="38"/>
                                        </p:tgtEl>
                                        <p:attrNameLst>
                                          <p:attrName>style.visibility</p:attrName>
                                        </p:attrNameLst>
                                      </p:cBhvr>
                                      <p:to>
                                        <p:strVal val="visible"/>
                                      </p:to>
                                    </p:set>
                                    <p:animEffect transition="in" filter="wipe(down)">
                                      <p:cBhvr>
                                        <p:cTn id="30" dur="500"/>
                                        <p:tgtEl>
                                          <p:spTgt spid="38"/>
                                        </p:tgtEl>
                                      </p:cBhvr>
                                    </p:animEffect>
                                  </p:childTnLst>
                                </p:cTn>
                              </p:par>
                              <p:par>
                                <p:cTn id="31" presetID="22" presetClass="entr" presetSubtype="4" fill="hold" nodeType="withEffect">
                                  <p:stCondLst>
                                    <p:cond delay="2000"/>
                                  </p:stCondLst>
                                  <p:childTnLst>
                                    <p:set>
                                      <p:cBhvr>
                                        <p:cTn id="32" dur="1" fill="hold">
                                          <p:stCondLst>
                                            <p:cond delay="0"/>
                                          </p:stCondLst>
                                        </p:cTn>
                                        <p:tgtEl>
                                          <p:spTgt spid="35"/>
                                        </p:tgtEl>
                                        <p:attrNameLst>
                                          <p:attrName>style.visibility</p:attrName>
                                        </p:attrNameLst>
                                      </p:cBhvr>
                                      <p:to>
                                        <p:strVal val="visible"/>
                                      </p:to>
                                    </p:set>
                                    <p:animEffect transition="in" filter="wipe(down)">
                                      <p:cBhvr>
                                        <p:cTn id="33" dur="500"/>
                                        <p:tgtEl>
                                          <p:spTgt spid="35"/>
                                        </p:tgtEl>
                                      </p:cBhvr>
                                    </p:animEffect>
                                  </p:childTnLst>
                                </p:cTn>
                              </p:par>
                              <p:par>
                                <p:cTn id="34" presetID="22" presetClass="entr" presetSubtype="4" fill="hold" nodeType="withEffect">
                                  <p:stCondLst>
                                    <p:cond delay="2000"/>
                                  </p:stCondLst>
                                  <p:childTnLst>
                                    <p:set>
                                      <p:cBhvr>
                                        <p:cTn id="35" dur="1" fill="hold">
                                          <p:stCondLst>
                                            <p:cond delay="0"/>
                                          </p:stCondLst>
                                        </p:cTn>
                                        <p:tgtEl>
                                          <p:spTgt spid="32"/>
                                        </p:tgtEl>
                                        <p:attrNameLst>
                                          <p:attrName>style.visibility</p:attrName>
                                        </p:attrNameLst>
                                      </p:cBhvr>
                                      <p:to>
                                        <p:strVal val="visible"/>
                                      </p:to>
                                    </p:set>
                                    <p:animEffect transition="in" filter="wipe(down)">
                                      <p:cBhvr>
                                        <p:cTn id="36" dur="500"/>
                                        <p:tgtEl>
                                          <p:spTgt spid="32"/>
                                        </p:tgtEl>
                                      </p:cBhvr>
                                    </p:animEffect>
                                  </p:childTnLst>
                                </p:cTn>
                              </p:par>
                              <p:par>
                                <p:cTn id="37" presetID="22" presetClass="entr" presetSubtype="4" fill="hold" nodeType="withEffect">
                                  <p:stCondLst>
                                    <p:cond delay="200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500"/>
                                        <p:tgtEl>
                                          <p:spTgt spid="44"/>
                                        </p:tgtEl>
                                      </p:cBhvr>
                                    </p:animEffect>
                                  </p:childTnLst>
                                </p:cTn>
                              </p:par>
                              <p:par>
                                <p:cTn id="40" presetID="22" presetClass="entr" presetSubtype="4" fill="hold" nodeType="withEffect">
                                  <p:stCondLst>
                                    <p:cond delay="200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par>
                                <p:cTn id="43" presetID="22" presetClass="entr" presetSubtype="4" fill="hold" nodeType="withEffect">
                                  <p:stCondLst>
                                    <p:cond delay="2000"/>
                                  </p:stCondLst>
                                  <p:childTnLst>
                                    <p:set>
                                      <p:cBhvr>
                                        <p:cTn id="44" dur="1" fill="hold">
                                          <p:stCondLst>
                                            <p:cond delay="0"/>
                                          </p:stCondLst>
                                        </p:cTn>
                                        <p:tgtEl>
                                          <p:spTgt spid="50"/>
                                        </p:tgtEl>
                                        <p:attrNameLst>
                                          <p:attrName>style.visibility</p:attrName>
                                        </p:attrNameLst>
                                      </p:cBhvr>
                                      <p:to>
                                        <p:strVal val="visible"/>
                                      </p:to>
                                    </p:set>
                                    <p:animEffect transition="in" filter="wipe(down)">
                                      <p:cBhvr>
                                        <p:cTn id="45" dur="500"/>
                                        <p:tgtEl>
                                          <p:spTgt spid="50"/>
                                        </p:tgtEl>
                                      </p:cBhvr>
                                    </p:animEffect>
                                  </p:childTnLst>
                                </p:cTn>
                              </p:par>
                              <p:par>
                                <p:cTn id="46" presetID="10" presetClass="entr" presetSubtype="0" fill="hold" nodeType="withEffect">
                                  <p:stCondLst>
                                    <p:cond delay="250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10" presetClass="entr" presetSubtype="0" fill="hold" nodeType="withEffect">
                                  <p:stCondLst>
                                    <p:cond delay="2500"/>
                                  </p:stCondLst>
                                  <p:childTnLst>
                                    <p:set>
                                      <p:cBhvr>
                                        <p:cTn id="50" dur="1" fill="hold">
                                          <p:stCondLst>
                                            <p:cond delay="0"/>
                                          </p:stCondLst>
                                        </p:cTn>
                                        <p:tgtEl>
                                          <p:spTgt spid="61"/>
                                        </p:tgtEl>
                                        <p:attrNameLst>
                                          <p:attrName>style.visibility</p:attrName>
                                        </p:attrNameLst>
                                      </p:cBhvr>
                                      <p:to>
                                        <p:strVal val="visible"/>
                                      </p:to>
                                    </p:set>
                                    <p:animEffect transition="in" filter="fade">
                                      <p:cBhvr>
                                        <p:cTn id="51" dur="500"/>
                                        <p:tgtEl>
                                          <p:spTgt spid="61"/>
                                        </p:tgtEl>
                                      </p:cBhvr>
                                    </p:animEffect>
                                  </p:childTnLst>
                                </p:cTn>
                              </p:par>
                              <p:par>
                                <p:cTn id="52" presetID="10" presetClass="entr" presetSubtype="0" fill="hold" nodeType="withEffect">
                                  <p:stCondLst>
                                    <p:cond delay="2500"/>
                                  </p:stCondLst>
                                  <p:childTnLst>
                                    <p:set>
                                      <p:cBhvr>
                                        <p:cTn id="53" dur="1" fill="hold">
                                          <p:stCondLst>
                                            <p:cond delay="0"/>
                                          </p:stCondLst>
                                        </p:cTn>
                                        <p:tgtEl>
                                          <p:spTgt spid="68"/>
                                        </p:tgtEl>
                                        <p:attrNameLst>
                                          <p:attrName>style.visibility</p:attrName>
                                        </p:attrNameLst>
                                      </p:cBhvr>
                                      <p:to>
                                        <p:strVal val="visible"/>
                                      </p:to>
                                    </p:set>
                                    <p:animEffect transition="in" filter="fade">
                                      <p:cBhvr>
                                        <p:cTn id="54" dur="500"/>
                                        <p:tgtEl>
                                          <p:spTgt spid="68"/>
                                        </p:tgtEl>
                                      </p:cBhvr>
                                    </p:animEffect>
                                  </p:childTnLst>
                                </p:cTn>
                              </p:par>
                              <p:par>
                                <p:cTn id="55" presetID="10" presetClass="entr" presetSubtype="0" fill="hold" nodeType="withEffect">
                                  <p:stCondLst>
                                    <p:cond delay="250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500"/>
                                        <p:tgtEl>
                                          <p:spTgt spid="75"/>
                                        </p:tgtEl>
                                      </p:cBhvr>
                                    </p:animEffect>
                                  </p:childTnLst>
                                </p:cTn>
                              </p:par>
                              <p:par>
                                <p:cTn id="58" presetID="10" presetClass="entr" presetSubtype="0" fill="hold" nodeType="withEffect">
                                  <p:stCondLst>
                                    <p:cond delay="250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childTnLst>
                                </p:cTn>
                              </p:par>
                              <p:par>
                                <p:cTn id="61" presetID="10" presetClass="entr" presetSubtype="0" fill="hold" nodeType="withEffect">
                                  <p:stCondLst>
                                    <p:cond delay="2500"/>
                                  </p:stCondLst>
                                  <p:childTnLst>
                                    <p:set>
                                      <p:cBhvr>
                                        <p:cTn id="62" dur="1" fill="hold">
                                          <p:stCondLst>
                                            <p:cond delay="0"/>
                                          </p:stCondLst>
                                        </p:cTn>
                                        <p:tgtEl>
                                          <p:spTgt spid="89"/>
                                        </p:tgtEl>
                                        <p:attrNameLst>
                                          <p:attrName>style.visibility</p:attrName>
                                        </p:attrNameLst>
                                      </p:cBhvr>
                                      <p:to>
                                        <p:strVal val="visible"/>
                                      </p:to>
                                    </p:set>
                                    <p:animEffect transition="in" filter="fade">
                                      <p:cBhvr>
                                        <p:cTn id="63" dur="500"/>
                                        <p:tgtEl>
                                          <p:spTgt spid="89"/>
                                        </p:tgtEl>
                                      </p:cBhvr>
                                    </p:animEffect>
                                  </p:childTnLst>
                                </p:cTn>
                              </p:par>
                              <p:par>
                                <p:cTn id="64" presetID="10" presetClass="entr" presetSubtype="0" fill="hold" nodeType="withEffect">
                                  <p:stCondLst>
                                    <p:cond delay="2500"/>
                                  </p:stCondLst>
                                  <p:childTnLst>
                                    <p:set>
                                      <p:cBhvr>
                                        <p:cTn id="65" dur="1" fill="hold">
                                          <p:stCondLst>
                                            <p:cond delay="0"/>
                                          </p:stCondLst>
                                        </p:cTn>
                                        <p:tgtEl>
                                          <p:spTgt spid="96"/>
                                        </p:tgtEl>
                                        <p:attrNameLst>
                                          <p:attrName>style.visibility</p:attrName>
                                        </p:attrNameLst>
                                      </p:cBhvr>
                                      <p:to>
                                        <p:strVal val="visible"/>
                                      </p:to>
                                    </p:set>
                                    <p:animEffect transition="in" filter="fade">
                                      <p:cBhvr>
                                        <p:cTn id="66" dur="500"/>
                                        <p:tgtEl>
                                          <p:spTgt spid="96"/>
                                        </p:tgtEl>
                                      </p:cBhvr>
                                    </p:animEffect>
                                  </p:childTnLst>
                                </p:cTn>
                              </p:par>
                              <p:par>
                                <p:cTn id="67" presetID="8" presetClass="emph" presetSubtype="0" repeatCount="indefinite" fill="hold" nodeType="withEffect">
                                  <p:stCondLst>
                                    <p:cond delay="2500"/>
                                  </p:stCondLst>
                                  <p:childTnLst>
                                    <p:animRot by="21600000">
                                      <p:cBhvr>
                                        <p:cTn id="68" dur="2000" fill="hold"/>
                                        <p:tgtEl>
                                          <p:spTgt spid="54"/>
                                        </p:tgtEl>
                                        <p:attrNameLst>
                                          <p:attrName>r</p:attrName>
                                        </p:attrNameLst>
                                      </p:cBhvr>
                                    </p:animRot>
                                  </p:childTnLst>
                                </p:cTn>
                              </p:par>
                              <p:par>
                                <p:cTn id="69" presetID="8" presetClass="emph" presetSubtype="0" repeatCount="indefinite" fill="hold" nodeType="withEffect">
                                  <p:stCondLst>
                                    <p:cond delay="2500"/>
                                  </p:stCondLst>
                                  <p:childTnLst>
                                    <p:animRot by="21600000">
                                      <p:cBhvr>
                                        <p:cTn id="70" dur="2000" fill="hold"/>
                                        <p:tgtEl>
                                          <p:spTgt spid="61"/>
                                        </p:tgtEl>
                                        <p:attrNameLst>
                                          <p:attrName>r</p:attrName>
                                        </p:attrNameLst>
                                      </p:cBhvr>
                                    </p:animRot>
                                  </p:childTnLst>
                                </p:cTn>
                              </p:par>
                              <p:par>
                                <p:cTn id="71" presetID="8" presetClass="emph" presetSubtype="0" repeatCount="indefinite" fill="hold" nodeType="withEffect">
                                  <p:stCondLst>
                                    <p:cond delay="2500"/>
                                  </p:stCondLst>
                                  <p:childTnLst>
                                    <p:animRot by="21600000">
                                      <p:cBhvr>
                                        <p:cTn id="72" dur="2000" fill="hold"/>
                                        <p:tgtEl>
                                          <p:spTgt spid="68"/>
                                        </p:tgtEl>
                                        <p:attrNameLst>
                                          <p:attrName>r</p:attrName>
                                        </p:attrNameLst>
                                      </p:cBhvr>
                                    </p:animRot>
                                  </p:childTnLst>
                                </p:cTn>
                              </p:par>
                              <p:par>
                                <p:cTn id="73" presetID="8" presetClass="emph" presetSubtype="0" repeatCount="indefinite" fill="hold" nodeType="withEffect">
                                  <p:stCondLst>
                                    <p:cond delay="2500"/>
                                  </p:stCondLst>
                                  <p:childTnLst>
                                    <p:animRot by="21600000">
                                      <p:cBhvr>
                                        <p:cTn id="74" dur="2000" fill="hold"/>
                                        <p:tgtEl>
                                          <p:spTgt spid="75"/>
                                        </p:tgtEl>
                                        <p:attrNameLst>
                                          <p:attrName>r</p:attrName>
                                        </p:attrNameLst>
                                      </p:cBhvr>
                                    </p:animRot>
                                  </p:childTnLst>
                                </p:cTn>
                              </p:par>
                              <p:par>
                                <p:cTn id="75" presetID="8" presetClass="emph" presetSubtype="0" repeatCount="indefinite" fill="hold" nodeType="withEffect">
                                  <p:stCondLst>
                                    <p:cond delay="2500"/>
                                  </p:stCondLst>
                                  <p:childTnLst>
                                    <p:animRot by="21600000">
                                      <p:cBhvr>
                                        <p:cTn id="76" dur="2000" fill="hold"/>
                                        <p:tgtEl>
                                          <p:spTgt spid="82"/>
                                        </p:tgtEl>
                                        <p:attrNameLst>
                                          <p:attrName>r</p:attrName>
                                        </p:attrNameLst>
                                      </p:cBhvr>
                                    </p:animRot>
                                  </p:childTnLst>
                                </p:cTn>
                              </p:par>
                              <p:par>
                                <p:cTn id="77" presetID="8" presetClass="emph" presetSubtype="0" repeatCount="indefinite" fill="hold" nodeType="withEffect">
                                  <p:stCondLst>
                                    <p:cond delay="2500"/>
                                  </p:stCondLst>
                                  <p:childTnLst>
                                    <p:animRot by="21600000">
                                      <p:cBhvr>
                                        <p:cTn id="78" dur="2000" fill="hold"/>
                                        <p:tgtEl>
                                          <p:spTgt spid="89"/>
                                        </p:tgtEl>
                                        <p:attrNameLst>
                                          <p:attrName>r</p:attrName>
                                        </p:attrNameLst>
                                      </p:cBhvr>
                                    </p:animRot>
                                  </p:childTnLst>
                                </p:cTn>
                              </p:par>
                              <p:par>
                                <p:cTn id="79" presetID="8" presetClass="emph" presetSubtype="0" repeatCount="indefinite" fill="hold" nodeType="withEffect">
                                  <p:stCondLst>
                                    <p:cond delay="2500"/>
                                  </p:stCondLst>
                                  <p:childTnLst>
                                    <p:animRot by="21600000">
                                      <p:cBhvr>
                                        <p:cTn id="80" dur="2000" fill="hold"/>
                                        <p:tgtEl>
                                          <p:spTgt spid="96"/>
                                        </p:tgtEl>
                                        <p:attrNameLst>
                                          <p:attrName>r</p:attrName>
                                        </p:attrNameLst>
                                      </p:cBhvr>
                                    </p:animRot>
                                  </p:childTnLst>
                                </p:cTn>
                              </p:par>
                              <p:par>
                                <p:cTn id="81" presetID="12" presetClass="entr" presetSubtype="4" fill="hold" nodeType="withEffect">
                                  <p:stCondLst>
                                    <p:cond delay="275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p:tgtEl>
                                          <p:spTgt spid="110"/>
                                        </p:tgtEl>
                                        <p:attrNameLst>
                                          <p:attrName>ppt_y</p:attrName>
                                        </p:attrNameLst>
                                      </p:cBhvr>
                                      <p:tavLst>
                                        <p:tav tm="0">
                                          <p:val>
                                            <p:strVal val="#ppt_y+#ppt_h*1.125000"/>
                                          </p:val>
                                        </p:tav>
                                        <p:tav tm="100000">
                                          <p:val>
                                            <p:strVal val="#ppt_y"/>
                                          </p:val>
                                        </p:tav>
                                      </p:tavLst>
                                    </p:anim>
                                    <p:animEffect transition="in" filter="wipe(up)">
                                      <p:cBhvr>
                                        <p:cTn id="84" dur="500"/>
                                        <p:tgtEl>
                                          <p:spTgt spid="110"/>
                                        </p:tgtEl>
                                      </p:cBhvr>
                                    </p:animEffect>
                                  </p:childTnLst>
                                </p:cTn>
                              </p:par>
                              <p:par>
                                <p:cTn id="85" presetID="12" presetClass="entr" presetSubtype="1" fill="hold" grpId="0" nodeType="withEffect">
                                  <p:stCondLst>
                                    <p:cond delay="275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500"/>
                                        <p:tgtEl>
                                          <p:spTgt spid="103"/>
                                        </p:tgtEl>
                                        <p:attrNameLst>
                                          <p:attrName>ppt_y</p:attrName>
                                        </p:attrNameLst>
                                      </p:cBhvr>
                                      <p:tavLst>
                                        <p:tav tm="0">
                                          <p:val>
                                            <p:strVal val="#ppt_y-#ppt_h*1.125000"/>
                                          </p:val>
                                        </p:tav>
                                        <p:tav tm="100000">
                                          <p:val>
                                            <p:strVal val="#ppt_y"/>
                                          </p:val>
                                        </p:tav>
                                      </p:tavLst>
                                    </p:anim>
                                    <p:animEffect transition="in" filter="wipe(down)">
                                      <p:cBhvr>
                                        <p:cTn id="88" dur="500"/>
                                        <p:tgtEl>
                                          <p:spTgt spid="103"/>
                                        </p:tgtEl>
                                      </p:cBhvr>
                                    </p:animEffect>
                                  </p:childTnLst>
                                </p:cTn>
                              </p:par>
                              <p:par>
                                <p:cTn id="89" presetID="12" presetClass="entr" presetSubtype="4" fill="hold" nodeType="withEffect">
                                  <p:stCondLst>
                                    <p:cond delay="3000"/>
                                  </p:stCondLst>
                                  <p:childTnLst>
                                    <p:set>
                                      <p:cBhvr>
                                        <p:cTn id="90" dur="1" fill="hold">
                                          <p:stCondLst>
                                            <p:cond delay="0"/>
                                          </p:stCondLst>
                                        </p:cTn>
                                        <p:tgtEl>
                                          <p:spTgt spid="123"/>
                                        </p:tgtEl>
                                        <p:attrNameLst>
                                          <p:attrName>style.visibility</p:attrName>
                                        </p:attrNameLst>
                                      </p:cBhvr>
                                      <p:to>
                                        <p:strVal val="visible"/>
                                      </p:to>
                                    </p:set>
                                    <p:anim calcmode="lin" valueType="num">
                                      <p:cBhvr additive="base">
                                        <p:cTn id="91" dur="500"/>
                                        <p:tgtEl>
                                          <p:spTgt spid="123"/>
                                        </p:tgtEl>
                                        <p:attrNameLst>
                                          <p:attrName>ppt_y</p:attrName>
                                        </p:attrNameLst>
                                      </p:cBhvr>
                                      <p:tavLst>
                                        <p:tav tm="0">
                                          <p:val>
                                            <p:strVal val="#ppt_y+#ppt_h*1.125000"/>
                                          </p:val>
                                        </p:tav>
                                        <p:tav tm="100000">
                                          <p:val>
                                            <p:strVal val="#ppt_y"/>
                                          </p:val>
                                        </p:tav>
                                      </p:tavLst>
                                    </p:anim>
                                    <p:animEffect transition="in" filter="wipe(up)">
                                      <p:cBhvr>
                                        <p:cTn id="92" dur="500"/>
                                        <p:tgtEl>
                                          <p:spTgt spid="123"/>
                                        </p:tgtEl>
                                      </p:cBhvr>
                                    </p:animEffect>
                                  </p:childTnLst>
                                </p:cTn>
                              </p:par>
                              <p:par>
                                <p:cTn id="93" presetID="12" presetClass="entr" presetSubtype="1" fill="hold" grpId="0" nodeType="withEffect">
                                  <p:stCondLst>
                                    <p:cond delay="3000"/>
                                  </p:stCondLst>
                                  <p:childTnLst>
                                    <p:set>
                                      <p:cBhvr>
                                        <p:cTn id="94" dur="1" fill="hold">
                                          <p:stCondLst>
                                            <p:cond delay="0"/>
                                          </p:stCondLst>
                                        </p:cTn>
                                        <p:tgtEl>
                                          <p:spTgt spid="104"/>
                                        </p:tgtEl>
                                        <p:attrNameLst>
                                          <p:attrName>style.visibility</p:attrName>
                                        </p:attrNameLst>
                                      </p:cBhvr>
                                      <p:to>
                                        <p:strVal val="visible"/>
                                      </p:to>
                                    </p:set>
                                    <p:anim calcmode="lin" valueType="num">
                                      <p:cBhvr additive="base">
                                        <p:cTn id="95" dur="500"/>
                                        <p:tgtEl>
                                          <p:spTgt spid="104"/>
                                        </p:tgtEl>
                                        <p:attrNameLst>
                                          <p:attrName>ppt_y</p:attrName>
                                        </p:attrNameLst>
                                      </p:cBhvr>
                                      <p:tavLst>
                                        <p:tav tm="0">
                                          <p:val>
                                            <p:strVal val="#ppt_y-#ppt_h*1.125000"/>
                                          </p:val>
                                        </p:tav>
                                        <p:tav tm="100000">
                                          <p:val>
                                            <p:strVal val="#ppt_y"/>
                                          </p:val>
                                        </p:tav>
                                      </p:tavLst>
                                    </p:anim>
                                    <p:animEffect transition="in" filter="wipe(down)">
                                      <p:cBhvr>
                                        <p:cTn id="96" dur="500"/>
                                        <p:tgtEl>
                                          <p:spTgt spid="104"/>
                                        </p:tgtEl>
                                      </p:cBhvr>
                                    </p:animEffect>
                                  </p:childTnLst>
                                </p:cTn>
                              </p:par>
                              <p:par>
                                <p:cTn id="97" presetID="12" presetClass="entr" presetSubtype="4" fill="hold" nodeType="withEffect">
                                  <p:stCondLst>
                                    <p:cond delay="3250"/>
                                  </p:stCondLst>
                                  <p:childTnLst>
                                    <p:set>
                                      <p:cBhvr>
                                        <p:cTn id="98" dur="1" fill="hold">
                                          <p:stCondLst>
                                            <p:cond delay="0"/>
                                          </p:stCondLst>
                                        </p:cTn>
                                        <p:tgtEl>
                                          <p:spTgt spid="133"/>
                                        </p:tgtEl>
                                        <p:attrNameLst>
                                          <p:attrName>style.visibility</p:attrName>
                                        </p:attrNameLst>
                                      </p:cBhvr>
                                      <p:to>
                                        <p:strVal val="visible"/>
                                      </p:to>
                                    </p:set>
                                    <p:anim calcmode="lin" valueType="num">
                                      <p:cBhvr additive="base">
                                        <p:cTn id="99" dur="500"/>
                                        <p:tgtEl>
                                          <p:spTgt spid="133"/>
                                        </p:tgtEl>
                                        <p:attrNameLst>
                                          <p:attrName>ppt_y</p:attrName>
                                        </p:attrNameLst>
                                      </p:cBhvr>
                                      <p:tavLst>
                                        <p:tav tm="0">
                                          <p:val>
                                            <p:strVal val="#ppt_y+#ppt_h*1.125000"/>
                                          </p:val>
                                        </p:tav>
                                        <p:tav tm="100000">
                                          <p:val>
                                            <p:strVal val="#ppt_y"/>
                                          </p:val>
                                        </p:tav>
                                      </p:tavLst>
                                    </p:anim>
                                    <p:animEffect transition="in" filter="wipe(up)">
                                      <p:cBhvr>
                                        <p:cTn id="100" dur="500"/>
                                        <p:tgtEl>
                                          <p:spTgt spid="133"/>
                                        </p:tgtEl>
                                      </p:cBhvr>
                                    </p:animEffect>
                                  </p:childTnLst>
                                </p:cTn>
                              </p:par>
                              <p:par>
                                <p:cTn id="101" presetID="12" presetClass="entr" presetSubtype="1" fill="hold" grpId="0" nodeType="withEffect">
                                  <p:stCondLst>
                                    <p:cond delay="3250"/>
                                  </p:stCondLst>
                                  <p:childTnLst>
                                    <p:set>
                                      <p:cBhvr>
                                        <p:cTn id="102" dur="1" fill="hold">
                                          <p:stCondLst>
                                            <p:cond delay="0"/>
                                          </p:stCondLst>
                                        </p:cTn>
                                        <p:tgtEl>
                                          <p:spTgt spid="105"/>
                                        </p:tgtEl>
                                        <p:attrNameLst>
                                          <p:attrName>style.visibility</p:attrName>
                                        </p:attrNameLst>
                                      </p:cBhvr>
                                      <p:to>
                                        <p:strVal val="visible"/>
                                      </p:to>
                                    </p:set>
                                    <p:anim calcmode="lin" valueType="num">
                                      <p:cBhvr additive="base">
                                        <p:cTn id="103" dur="500"/>
                                        <p:tgtEl>
                                          <p:spTgt spid="105"/>
                                        </p:tgtEl>
                                        <p:attrNameLst>
                                          <p:attrName>ppt_y</p:attrName>
                                        </p:attrNameLst>
                                      </p:cBhvr>
                                      <p:tavLst>
                                        <p:tav tm="0">
                                          <p:val>
                                            <p:strVal val="#ppt_y-#ppt_h*1.125000"/>
                                          </p:val>
                                        </p:tav>
                                        <p:tav tm="100000">
                                          <p:val>
                                            <p:strVal val="#ppt_y"/>
                                          </p:val>
                                        </p:tav>
                                      </p:tavLst>
                                    </p:anim>
                                    <p:animEffect transition="in" filter="wipe(down)">
                                      <p:cBhvr>
                                        <p:cTn id="104" dur="500"/>
                                        <p:tgtEl>
                                          <p:spTgt spid="105"/>
                                        </p:tgtEl>
                                      </p:cBhvr>
                                    </p:animEffect>
                                  </p:childTnLst>
                                </p:cTn>
                              </p:par>
                              <p:par>
                                <p:cTn id="105" presetID="12" presetClass="entr" presetSubtype="4" fill="hold" nodeType="withEffect">
                                  <p:stCondLst>
                                    <p:cond delay="3500"/>
                                  </p:stCondLst>
                                  <p:childTnLst>
                                    <p:set>
                                      <p:cBhvr>
                                        <p:cTn id="106" dur="1" fill="hold">
                                          <p:stCondLst>
                                            <p:cond delay="0"/>
                                          </p:stCondLst>
                                        </p:cTn>
                                        <p:tgtEl>
                                          <p:spTgt spid="146"/>
                                        </p:tgtEl>
                                        <p:attrNameLst>
                                          <p:attrName>style.visibility</p:attrName>
                                        </p:attrNameLst>
                                      </p:cBhvr>
                                      <p:to>
                                        <p:strVal val="visible"/>
                                      </p:to>
                                    </p:set>
                                    <p:anim calcmode="lin" valueType="num">
                                      <p:cBhvr additive="base">
                                        <p:cTn id="107" dur="500"/>
                                        <p:tgtEl>
                                          <p:spTgt spid="146"/>
                                        </p:tgtEl>
                                        <p:attrNameLst>
                                          <p:attrName>ppt_y</p:attrName>
                                        </p:attrNameLst>
                                      </p:cBhvr>
                                      <p:tavLst>
                                        <p:tav tm="0">
                                          <p:val>
                                            <p:strVal val="#ppt_y+#ppt_h*1.125000"/>
                                          </p:val>
                                        </p:tav>
                                        <p:tav tm="100000">
                                          <p:val>
                                            <p:strVal val="#ppt_y"/>
                                          </p:val>
                                        </p:tav>
                                      </p:tavLst>
                                    </p:anim>
                                    <p:animEffect transition="in" filter="wipe(up)">
                                      <p:cBhvr>
                                        <p:cTn id="108" dur="500"/>
                                        <p:tgtEl>
                                          <p:spTgt spid="146"/>
                                        </p:tgtEl>
                                      </p:cBhvr>
                                    </p:animEffect>
                                  </p:childTnLst>
                                </p:cTn>
                              </p:par>
                              <p:par>
                                <p:cTn id="109" presetID="12" presetClass="entr" presetSubtype="1" fill="hold" grpId="0" nodeType="withEffect">
                                  <p:stCondLst>
                                    <p:cond delay="3500"/>
                                  </p:stCondLst>
                                  <p:childTnLst>
                                    <p:set>
                                      <p:cBhvr>
                                        <p:cTn id="110" dur="1" fill="hold">
                                          <p:stCondLst>
                                            <p:cond delay="0"/>
                                          </p:stCondLst>
                                        </p:cTn>
                                        <p:tgtEl>
                                          <p:spTgt spid="106"/>
                                        </p:tgtEl>
                                        <p:attrNameLst>
                                          <p:attrName>style.visibility</p:attrName>
                                        </p:attrNameLst>
                                      </p:cBhvr>
                                      <p:to>
                                        <p:strVal val="visible"/>
                                      </p:to>
                                    </p:set>
                                    <p:anim calcmode="lin" valueType="num">
                                      <p:cBhvr additive="base">
                                        <p:cTn id="111" dur="500"/>
                                        <p:tgtEl>
                                          <p:spTgt spid="106"/>
                                        </p:tgtEl>
                                        <p:attrNameLst>
                                          <p:attrName>ppt_y</p:attrName>
                                        </p:attrNameLst>
                                      </p:cBhvr>
                                      <p:tavLst>
                                        <p:tav tm="0">
                                          <p:val>
                                            <p:strVal val="#ppt_y-#ppt_h*1.125000"/>
                                          </p:val>
                                        </p:tav>
                                        <p:tav tm="100000">
                                          <p:val>
                                            <p:strVal val="#ppt_y"/>
                                          </p:val>
                                        </p:tav>
                                      </p:tavLst>
                                    </p:anim>
                                    <p:animEffect transition="in" filter="wipe(down)">
                                      <p:cBhvr>
                                        <p:cTn id="112" dur="500"/>
                                        <p:tgtEl>
                                          <p:spTgt spid="106"/>
                                        </p:tgtEl>
                                      </p:cBhvr>
                                    </p:animEffect>
                                  </p:childTnLst>
                                </p:cTn>
                              </p:par>
                              <p:par>
                                <p:cTn id="113" presetID="12" presetClass="entr" presetSubtype="4" fill="hold" nodeType="withEffect">
                                  <p:stCondLst>
                                    <p:cond delay="3750"/>
                                  </p:stCondLst>
                                  <p:childTnLst>
                                    <p:set>
                                      <p:cBhvr>
                                        <p:cTn id="114" dur="1" fill="hold">
                                          <p:stCondLst>
                                            <p:cond delay="0"/>
                                          </p:stCondLst>
                                        </p:cTn>
                                        <p:tgtEl>
                                          <p:spTgt spid="158"/>
                                        </p:tgtEl>
                                        <p:attrNameLst>
                                          <p:attrName>style.visibility</p:attrName>
                                        </p:attrNameLst>
                                      </p:cBhvr>
                                      <p:to>
                                        <p:strVal val="visible"/>
                                      </p:to>
                                    </p:set>
                                    <p:anim calcmode="lin" valueType="num">
                                      <p:cBhvr additive="base">
                                        <p:cTn id="115" dur="500"/>
                                        <p:tgtEl>
                                          <p:spTgt spid="158"/>
                                        </p:tgtEl>
                                        <p:attrNameLst>
                                          <p:attrName>ppt_y</p:attrName>
                                        </p:attrNameLst>
                                      </p:cBhvr>
                                      <p:tavLst>
                                        <p:tav tm="0">
                                          <p:val>
                                            <p:strVal val="#ppt_y+#ppt_h*1.125000"/>
                                          </p:val>
                                        </p:tav>
                                        <p:tav tm="100000">
                                          <p:val>
                                            <p:strVal val="#ppt_y"/>
                                          </p:val>
                                        </p:tav>
                                      </p:tavLst>
                                    </p:anim>
                                    <p:animEffect transition="in" filter="wipe(up)">
                                      <p:cBhvr>
                                        <p:cTn id="116" dur="500"/>
                                        <p:tgtEl>
                                          <p:spTgt spid="158"/>
                                        </p:tgtEl>
                                      </p:cBhvr>
                                    </p:animEffect>
                                  </p:childTnLst>
                                </p:cTn>
                              </p:par>
                              <p:par>
                                <p:cTn id="117" presetID="12" presetClass="entr" presetSubtype="1" fill="hold" grpId="0" nodeType="withEffect">
                                  <p:stCondLst>
                                    <p:cond delay="3750"/>
                                  </p:stCondLst>
                                  <p:childTnLst>
                                    <p:set>
                                      <p:cBhvr>
                                        <p:cTn id="118" dur="1" fill="hold">
                                          <p:stCondLst>
                                            <p:cond delay="0"/>
                                          </p:stCondLst>
                                        </p:cTn>
                                        <p:tgtEl>
                                          <p:spTgt spid="107"/>
                                        </p:tgtEl>
                                        <p:attrNameLst>
                                          <p:attrName>style.visibility</p:attrName>
                                        </p:attrNameLst>
                                      </p:cBhvr>
                                      <p:to>
                                        <p:strVal val="visible"/>
                                      </p:to>
                                    </p:set>
                                    <p:anim calcmode="lin" valueType="num">
                                      <p:cBhvr additive="base">
                                        <p:cTn id="119" dur="500"/>
                                        <p:tgtEl>
                                          <p:spTgt spid="107"/>
                                        </p:tgtEl>
                                        <p:attrNameLst>
                                          <p:attrName>ppt_y</p:attrName>
                                        </p:attrNameLst>
                                      </p:cBhvr>
                                      <p:tavLst>
                                        <p:tav tm="0">
                                          <p:val>
                                            <p:strVal val="#ppt_y-#ppt_h*1.125000"/>
                                          </p:val>
                                        </p:tav>
                                        <p:tav tm="100000">
                                          <p:val>
                                            <p:strVal val="#ppt_y"/>
                                          </p:val>
                                        </p:tav>
                                      </p:tavLst>
                                    </p:anim>
                                    <p:animEffect transition="in" filter="wipe(down)">
                                      <p:cBhvr>
                                        <p:cTn id="120" dur="500"/>
                                        <p:tgtEl>
                                          <p:spTgt spid="107"/>
                                        </p:tgtEl>
                                      </p:cBhvr>
                                    </p:animEffect>
                                  </p:childTnLst>
                                </p:cTn>
                              </p:par>
                              <p:par>
                                <p:cTn id="121" presetID="12" presetClass="entr" presetSubtype="4" fill="hold" nodeType="withEffect">
                                  <p:stCondLst>
                                    <p:cond delay="4000"/>
                                  </p:stCondLst>
                                  <p:childTnLst>
                                    <p:set>
                                      <p:cBhvr>
                                        <p:cTn id="122" dur="1" fill="hold">
                                          <p:stCondLst>
                                            <p:cond delay="0"/>
                                          </p:stCondLst>
                                        </p:cTn>
                                        <p:tgtEl>
                                          <p:spTgt spid="165"/>
                                        </p:tgtEl>
                                        <p:attrNameLst>
                                          <p:attrName>style.visibility</p:attrName>
                                        </p:attrNameLst>
                                      </p:cBhvr>
                                      <p:to>
                                        <p:strVal val="visible"/>
                                      </p:to>
                                    </p:set>
                                    <p:anim calcmode="lin" valueType="num">
                                      <p:cBhvr additive="base">
                                        <p:cTn id="123" dur="500"/>
                                        <p:tgtEl>
                                          <p:spTgt spid="165"/>
                                        </p:tgtEl>
                                        <p:attrNameLst>
                                          <p:attrName>ppt_y</p:attrName>
                                        </p:attrNameLst>
                                      </p:cBhvr>
                                      <p:tavLst>
                                        <p:tav tm="0">
                                          <p:val>
                                            <p:strVal val="#ppt_y+#ppt_h*1.125000"/>
                                          </p:val>
                                        </p:tav>
                                        <p:tav tm="100000">
                                          <p:val>
                                            <p:strVal val="#ppt_y"/>
                                          </p:val>
                                        </p:tav>
                                      </p:tavLst>
                                    </p:anim>
                                    <p:animEffect transition="in" filter="wipe(up)">
                                      <p:cBhvr>
                                        <p:cTn id="124" dur="500"/>
                                        <p:tgtEl>
                                          <p:spTgt spid="165"/>
                                        </p:tgtEl>
                                      </p:cBhvr>
                                    </p:animEffect>
                                  </p:childTnLst>
                                </p:cTn>
                              </p:par>
                              <p:par>
                                <p:cTn id="125" presetID="12" presetClass="entr" presetSubtype="1" fill="hold" grpId="0" nodeType="withEffect">
                                  <p:stCondLst>
                                    <p:cond delay="4000"/>
                                  </p:stCondLst>
                                  <p:childTnLst>
                                    <p:set>
                                      <p:cBhvr>
                                        <p:cTn id="126" dur="1" fill="hold">
                                          <p:stCondLst>
                                            <p:cond delay="0"/>
                                          </p:stCondLst>
                                        </p:cTn>
                                        <p:tgtEl>
                                          <p:spTgt spid="108"/>
                                        </p:tgtEl>
                                        <p:attrNameLst>
                                          <p:attrName>style.visibility</p:attrName>
                                        </p:attrNameLst>
                                      </p:cBhvr>
                                      <p:to>
                                        <p:strVal val="visible"/>
                                      </p:to>
                                    </p:set>
                                    <p:anim calcmode="lin" valueType="num">
                                      <p:cBhvr additive="base">
                                        <p:cTn id="127" dur="500"/>
                                        <p:tgtEl>
                                          <p:spTgt spid="108"/>
                                        </p:tgtEl>
                                        <p:attrNameLst>
                                          <p:attrName>ppt_y</p:attrName>
                                        </p:attrNameLst>
                                      </p:cBhvr>
                                      <p:tavLst>
                                        <p:tav tm="0">
                                          <p:val>
                                            <p:strVal val="#ppt_y-#ppt_h*1.125000"/>
                                          </p:val>
                                        </p:tav>
                                        <p:tav tm="100000">
                                          <p:val>
                                            <p:strVal val="#ppt_y"/>
                                          </p:val>
                                        </p:tav>
                                      </p:tavLst>
                                    </p:anim>
                                    <p:animEffect transition="in" filter="wipe(down)">
                                      <p:cBhvr>
                                        <p:cTn id="128" dur="500"/>
                                        <p:tgtEl>
                                          <p:spTgt spid="108"/>
                                        </p:tgtEl>
                                      </p:cBhvr>
                                    </p:animEffect>
                                  </p:childTnLst>
                                </p:cTn>
                              </p:par>
                              <p:par>
                                <p:cTn id="129" presetID="12" presetClass="entr" presetSubtype="4" fill="hold" nodeType="withEffect">
                                  <p:stCondLst>
                                    <p:cond delay="4250"/>
                                  </p:stCondLst>
                                  <p:childTnLst>
                                    <p:set>
                                      <p:cBhvr>
                                        <p:cTn id="130" dur="1" fill="hold">
                                          <p:stCondLst>
                                            <p:cond delay="0"/>
                                          </p:stCondLst>
                                        </p:cTn>
                                        <p:tgtEl>
                                          <p:spTgt spid="171"/>
                                        </p:tgtEl>
                                        <p:attrNameLst>
                                          <p:attrName>style.visibility</p:attrName>
                                        </p:attrNameLst>
                                      </p:cBhvr>
                                      <p:to>
                                        <p:strVal val="visible"/>
                                      </p:to>
                                    </p:set>
                                    <p:anim calcmode="lin" valueType="num">
                                      <p:cBhvr additive="base">
                                        <p:cTn id="131" dur="500"/>
                                        <p:tgtEl>
                                          <p:spTgt spid="171"/>
                                        </p:tgtEl>
                                        <p:attrNameLst>
                                          <p:attrName>ppt_y</p:attrName>
                                        </p:attrNameLst>
                                      </p:cBhvr>
                                      <p:tavLst>
                                        <p:tav tm="0">
                                          <p:val>
                                            <p:strVal val="#ppt_y+#ppt_h*1.125000"/>
                                          </p:val>
                                        </p:tav>
                                        <p:tav tm="100000">
                                          <p:val>
                                            <p:strVal val="#ppt_y"/>
                                          </p:val>
                                        </p:tav>
                                      </p:tavLst>
                                    </p:anim>
                                    <p:animEffect transition="in" filter="wipe(up)">
                                      <p:cBhvr>
                                        <p:cTn id="132" dur="500"/>
                                        <p:tgtEl>
                                          <p:spTgt spid="171"/>
                                        </p:tgtEl>
                                      </p:cBhvr>
                                    </p:animEffect>
                                  </p:childTnLst>
                                </p:cTn>
                              </p:par>
                              <p:par>
                                <p:cTn id="133" presetID="12" presetClass="entr" presetSubtype="1" fill="hold" grpId="0" nodeType="withEffect">
                                  <p:stCondLst>
                                    <p:cond delay="4250"/>
                                  </p:stCondLst>
                                  <p:childTnLst>
                                    <p:set>
                                      <p:cBhvr>
                                        <p:cTn id="134" dur="1" fill="hold">
                                          <p:stCondLst>
                                            <p:cond delay="0"/>
                                          </p:stCondLst>
                                        </p:cTn>
                                        <p:tgtEl>
                                          <p:spTgt spid="109"/>
                                        </p:tgtEl>
                                        <p:attrNameLst>
                                          <p:attrName>style.visibility</p:attrName>
                                        </p:attrNameLst>
                                      </p:cBhvr>
                                      <p:to>
                                        <p:strVal val="visible"/>
                                      </p:to>
                                    </p:set>
                                    <p:anim calcmode="lin" valueType="num">
                                      <p:cBhvr additive="base">
                                        <p:cTn id="135" dur="500"/>
                                        <p:tgtEl>
                                          <p:spTgt spid="109"/>
                                        </p:tgtEl>
                                        <p:attrNameLst>
                                          <p:attrName>ppt_y</p:attrName>
                                        </p:attrNameLst>
                                      </p:cBhvr>
                                      <p:tavLst>
                                        <p:tav tm="0">
                                          <p:val>
                                            <p:strVal val="#ppt_y-#ppt_h*1.125000"/>
                                          </p:val>
                                        </p:tav>
                                        <p:tav tm="100000">
                                          <p:val>
                                            <p:strVal val="#ppt_y"/>
                                          </p:val>
                                        </p:tav>
                                      </p:tavLst>
                                    </p:anim>
                                    <p:animEffect transition="in" filter="wipe(down)">
                                      <p:cBhvr>
                                        <p:cTn id="136" dur="500"/>
                                        <p:tgtEl>
                                          <p:spTgt spid="109"/>
                                        </p:tgtEl>
                                      </p:cBhvr>
                                    </p:animEffect>
                                  </p:childTnLst>
                                </p:cTn>
                              </p:par>
                            </p:childTnLst>
                          </p:cTn>
                        </p:par>
                        <p:par>
                          <p:cTn id="137" fill="hold">
                            <p:stCondLst>
                              <p:cond delay="4750"/>
                            </p:stCondLst>
                            <p:childTnLst>
                              <p:par>
                                <p:cTn id="138" presetID="53" presetClass="entr" presetSubtype="16" fill="hold" nodeType="afterEffect">
                                  <p:stCondLst>
                                    <p:cond delay="0"/>
                                  </p:stCondLst>
                                  <p:childTnLst>
                                    <p:set>
                                      <p:cBhvr>
                                        <p:cTn id="139" dur="1" fill="hold">
                                          <p:stCondLst>
                                            <p:cond delay="0"/>
                                          </p:stCondLst>
                                        </p:cTn>
                                        <p:tgtEl>
                                          <p:spTgt spid="178"/>
                                        </p:tgtEl>
                                        <p:attrNameLst>
                                          <p:attrName>style.visibility</p:attrName>
                                        </p:attrNameLst>
                                      </p:cBhvr>
                                      <p:to>
                                        <p:strVal val="visible"/>
                                      </p:to>
                                    </p:set>
                                    <p:anim calcmode="lin" valueType="num">
                                      <p:cBhvr>
                                        <p:cTn id="140" dur="500" fill="hold"/>
                                        <p:tgtEl>
                                          <p:spTgt spid="178"/>
                                        </p:tgtEl>
                                        <p:attrNameLst>
                                          <p:attrName>ppt_w</p:attrName>
                                        </p:attrNameLst>
                                      </p:cBhvr>
                                      <p:tavLst>
                                        <p:tav tm="0">
                                          <p:val>
                                            <p:fltVal val="0"/>
                                          </p:val>
                                        </p:tav>
                                        <p:tav tm="100000">
                                          <p:val>
                                            <p:strVal val="#ppt_w"/>
                                          </p:val>
                                        </p:tav>
                                      </p:tavLst>
                                    </p:anim>
                                    <p:anim calcmode="lin" valueType="num">
                                      <p:cBhvr>
                                        <p:cTn id="141" dur="500" fill="hold"/>
                                        <p:tgtEl>
                                          <p:spTgt spid="178"/>
                                        </p:tgtEl>
                                        <p:attrNameLst>
                                          <p:attrName>ppt_h</p:attrName>
                                        </p:attrNameLst>
                                      </p:cBhvr>
                                      <p:tavLst>
                                        <p:tav tm="0">
                                          <p:val>
                                            <p:fltVal val="0"/>
                                          </p:val>
                                        </p:tav>
                                        <p:tav tm="100000">
                                          <p:val>
                                            <p:strVal val="#ppt_h"/>
                                          </p:val>
                                        </p:tav>
                                      </p:tavLst>
                                    </p:anim>
                                    <p:animEffect transition="in" filter="fade">
                                      <p:cBhvr>
                                        <p:cTn id="142" dur="500"/>
                                        <p:tgtEl>
                                          <p:spTgt spid="178"/>
                                        </p:tgtEl>
                                      </p:cBhvr>
                                    </p:animEffect>
                                  </p:childTnLst>
                                </p:cTn>
                              </p:par>
                            </p:childTnLst>
                          </p:cTn>
                        </p:par>
                        <p:par>
                          <p:cTn id="143" fill="hold">
                            <p:stCondLst>
                              <p:cond delay="5250"/>
                            </p:stCondLst>
                            <p:childTnLst>
                              <p:par>
                                <p:cTn id="144" presetID="53" presetClass="entr" presetSubtype="16" fill="hold" grpId="0" nodeType="afterEffect">
                                  <p:stCondLst>
                                    <p:cond delay="0"/>
                                  </p:stCondLst>
                                  <p:childTnLst>
                                    <p:set>
                                      <p:cBhvr>
                                        <p:cTn id="145" dur="1" fill="hold">
                                          <p:stCondLst>
                                            <p:cond delay="0"/>
                                          </p:stCondLst>
                                        </p:cTn>
                                        <p:tgtEl>
                                          <p:spTgt spid="185"/>
                                        </p:tgtEl>
                                        <p:attrNameLst>
                                          <p:attrName>style.visibility</p:attrName>
                                        </p:attrNameLst>
                                      </p:cBhvr>
                                      <p:to>
                                        <p:strVal val="visible"/>
                                      </p:to>
                                    </p:set>
                                    <p:anim calcmode="lin" valueType="num">
                                      <p:cBhvr>
                                        <p:cTn id="146" dur="500" fill="hold"/>
                                        <p:tgtEl>
                                          <p:spTgt spid="185"/>
                                        </p:tgtEl>
                                        <p:attrNameLst>
                                          <p:attrName>ppt_w</p:attrName>
                                        </p:attrNameLst>
                                      </p:cBhvr>
                                      <p:tavLst>
                                        <p:tav tm="0">
                                          <p:val>
                                            <p:fltVal val="0"/>
                                          </p:val>
                                        </p:tav>
                                        <p:tav tm="100000">
                                          <p:val>
                                            <p:strVal val="#ppt_w"/>
                                          </p:val>
                                        </p:tav>
                                      </p:tavLst>
                                    </p:anim>
                                    <p:anim calcmode="lin" valueType="num">
                                      <p:cBhvr>
                                        <p:cTn id="147" dur="500" fill="hold"/>
                                        <p:tgtEl>
                                          <p:spTgt spid="185"/>
                                        </p:tgtEl>
                                        <p:attrNameLst>
                                          <p:attrName>ppt_h</p:attrName>
                                        </p:attrNameLst>
                                      </p:cBhvr>
                                      <p:tavLst>
                                        <p:tav tm="0">
                                          <p:val>
                                            <p:fltVal val="0"/>
                                          </p:val>
                                        </p:tav>
                                        <p:tav tm="100000">
                                          <p:val>
                                            <p:strVal val="#ppt_h"/>
                                          </p:val>
                                        </p:tav>
                                      </p:tavLst>
                                    </p:anim>
                                    <p:animEffect transition="in" filter="fade">
                                      <p:cBhvr>
                                        <p:cTn id="148" dur="500"/>
                                        <p:tgtEl>
                                          <p:spTgt spid="185"/>
                                        </p:tgtEl>
                                      </p:cBhvr>
                                    </p:animEffect>
                                  </p:childTnLst>
                                </p:cTn>
                              </p:par>
                            </p:childTnLst>
                          </p:cTn>
                        </p:par>
                      </p:childTnLst>
                    </p:cTn>
                  </p:par>
                  <p:par>
                    <p:cTn id="149" fill="hold">
                      <p:stCondLst>
                        <p:cond delay="indefinite"/>
                      </p:stCondLst>
                      <p:childTnLst>
                        <p:par>
                          <p:cTn id="150" fill="hold">
                            <p:stCondLst>
                              <p:cond delay="0"/>
                            </p:stCondLst>
                            <p:childTnLst>
                              <p:par>
                                <p:cTn id="151" presetID="14" presetClass="entr" presetSubtype="10" fill="hold" grpId="0" nodeType="clickEffect">
                                  <p:stCondLst>
                                    <p:cond delay="0"/>
                                  </p:stCondLst>
                                  <p:childTnLst>
                                    <p:set>
                                      <p:cBhvr>
                                        <p:cTn id="152" dur="1" fill="hold">
                                          <p:stCondLst>
                                            <p:cond delay="0"/>
                                          </p:stCondLst>
                                        </p:cTn>
                                        <p:tgtEl>
                                          <p:spTgt spid="184"/>
                                        </p:tgtEl>
                                        <p:attrNameLst>
                                          <p:attrName>style.visibility</p:attrName>
                                        </p:attrNameLst>
                                      </p:cBhvr>
                                      <p:to>
                                        <p:strVal val="visible"/>
                                      </p:to>
                                    </p:set>
                                    <p:animEffect transition="in" filter="randombar(horizontal)">
                                      <p:cBhvr>
                                        <p:cTn id="153" dur="500"/>
                                        <p:tgtEl>
                                          <p:spTgt spid="184"/>
                                        </p:tgtEl>
                                      </p:cBhvr>
                                    </p:animEffect>
                                  </p:childTnLst>
                                </p:cTn>
                              </p:par>
                            </p:childTnLst>
                          </p:cTn>
                        </p:par>
                        <p:par>
                          <p:cTn id="154" fill="hold">
                            <p:stCondLst>
                              <p:cond delay="500"/>
                            </p:stCondLst>
                            <p:childTnLst>
                              <p:par>
                                <p:cTn id="155" presetID="10" presetClass="entr" presetSubtype="0" fill="hold" nodeType="afterEffect">
                                  <p:stCondLst>
                                    <p:cond delay="0"/>
                                  </p:stCondLst>
                                  <p:childTnLst>
                                    <p:set>
                                      <p:cBhvr>
                                        <p:cTn id="156" dur="1" fill="hold">
                                          <p:stCondLst>
                                            <p:cond delay="0"/>
                                          </p:stCondLst>
                                        </p:cTn>
                                        <p:tgtEl>
                                          <p:spTgt spid="186"/>
                                        </p:tgtEl>
                                        <p:attrNameLst>
                                          <p:attrName>style.visibility</p:attrName>
                                        </p:attrNameLst>
                                      </p:cBhvr>
                                      <p:to>
                                        <p:strVal val="visible"/>
                                      </p:to>
                                    </p:set>
                                    <p:animEffect transition="in" filter="fade">
                                      <p:cBhvr>
                                        <p:cTn id="157" dur="500"/>
                                        <p:tgtEl>
                                          <p:spTgt spid="186"/>
                                        </p:tgtEl>
                                      </p:cBhvr>
                                    </p:animEffect>
                                  </p:childTnLst>
                                </p:cTn>
                              </p:par>
                              <p:par>
                                <p:cTn id="158" presetID="42" presetClass="path" presetSubtype="0" decel="100000" fill="hold" nodeType="withEffect">
                                  <p:stCondLst>
                                    <p:cond delay="600"/>
                                  </p:stCondLst>
                                  <p:childTnLst>
                                    <p:animMotion origin="layout" path="M -2.70833E-6 -0.04051 L -2.70833E-6 3.7037E-7 " pathEditMode="relative" rAng="0" ptsTypes="AA">
                                      <p:cBhvr>
                                        <p:cTn id="159" dur="500" fill="hold"/>
                                        <p:tgtEl>
                                          <p:spTgt spid="186"/>
                                        </p:tgtEl>
                                        <p:attrNameLst>
                                          <p:attrName>ppt_x</p:attrName>
                                          <p:attrName>ppt_y</p:attrName>
                                        </p:attrNameLst>
                                      </p:cBhvr>
                                      <p:rCtr x="0" y="2014"/>
                                    </p:animMotion>
                                  </p:childTnLst>
                                </p:cTn>
                              </p:par>
                            </p:childTnLst>
                          </p:cTn>
                        </p:par>
                        <p:par>
                          <p:cTn id="160" fill="hold">
                            <p:stCondLst>
                              <p:cond delay="1000"/>
                            </p:stCondLst>
                            <p:childTnLst>
                              <p:par>
                                <p:cTn id="161" presetID="53" presetClass="entr" presetSubtype="16" fill="hold" grpId="0" nodeType="afterEffect">
                                  <p:stCondLst>
                                    <p:cond delay="0"/>
                                  </p:stCondLst>
                                  <p:childTnLst>
                                    <p:set>
                                      <p:cBhvr>
                                        <p:cTn id="162" dur="1" fill="hold">
                                          <p:stCondLst>
                                            <p:cond delay="0"/>
                                          </p:stCondLst>
                                        </p:cTn>
                                        <p:tgtEl>
                                          <p:spTgt spid="193"/>
                                        </p:tgtEl>
                                        <p:attrNameLst>
                                          <p:attrName>style.visibility</p:attrName>
                                        </p:attrNameLst>
                                      </p:cBhvr>
                                      <p:to>
                                        <p:strVal val="visible"/>
                                      </p:to>
                                    </p:set>
                                    <p:anim calcmode="lin" valueType="num">
                                      <p:cBhvr>
                                        <p:cTn id="163" dur="500" fill="hold"/>
                                        <p:tgtEl>
                                          <p:spTgt spid="193"/>
                                        </p:tgtEl>
                                        <p:attrNameLst>
                                          <p:attrName>ppt_w</p:attrName>
                                        </p:attrNameLst>
                                      </p:cBhvr>
                                      <p:tavLst>
                                        <p:tav tm="0">
                                          <p:val>
                                            <p:fltVal val="0"/>
                                          </p:val>
                                        </p:tav>
                                        <p:tav tm="100000">
                                          <p:val>
                                            <p:strVal val="#ppt_w"/>
                                          </p:val>
                                        </p:tav>
                                      </p:tavLst>
                                    </p:anim>
                                    <p:anim calcmode="lin" valueType="num">
                                      <p:cBhvr>
                                        <p:cTn id="164" dur="500" fill="hold"/>
                                        <p:tgtEl>
                                          <p:spTgt spid="193"/>
                                        </p:tgtEl>
                                        <p:attrNameLst>
                                          <p:attrName>ppt_h</p:attrName>
                                        </p:attrNameLst>
                                      </p:cBhvr>
                                      <p:tavLst>
                                        <p:tav tm="0">
                                          <p:val>
                                            <p:fltVal val="0"/>
                                          </p:val>
                                        </p:tav>
                                        <p:tav tm="100000">
                                          <p:val>
                                            <p:strVal val="#ppt_h"/>
                                          </p:val>
                                        </p:tav>
                                      </p:tavLst>
                                    </p:anim>
                                    <p:animEffect transition="in" filter="fade">
                                      <p:cBhvr>
                                        <p:cTn id="165" dur="500"/>
                                        <p:tgtEl>
                                          <p:spTgt spid="193"/>
                                        </p:tgtEl>
                                      </p:cBhvr>
                                    </p:animEffect>
                                  </p:childTnLst>
                                </p:cTn>
                              </p:par>
                            </p:childTnLst>
                          </p:cTn>
                        </p:par>
                      </p:childTnLst>
                    </p:cTn>
                  </p:par>
                  <p:par>
                    <p:cTn id="166" fill="hold">
                      <p:stCondLst>
                        <p:cond delay="indefinite"/>
                      </p:stCondLst>
                      <p:childTnLst>
                        <p:par>
                          <p:cTn id="167" fill="hold">
                            <p:stCondLst>
                              <p:cond delay="0"/>
                            </p:stCondLst>
                            <p:childTnLst>
                              <p:par>
                                <p:cTn id="168" presetID="14" presetClass="entr" presetSubtype="10" fill="hold" grpId="0" nodeType="clickEffect">
                                  <p:stCondLst>
                                    <p:cond delay="0"/>
                                  </p:stCondLst>
                                  <p:childTnLst>
                                    <p:set>
                                      <p:cBhvr>
                                        <p:cTn id="169" dur="1" fill="hold">
                                          <p:stCondLst>
                                            <p:cond delay="0"/>
                                          </p:stCondLst>
                                        </p:cTn>
                                        <p:tgtEl>
                                          <p:spTgt spid="192"/>
                                        </p:tgtEl>
                                        <p:attrNameLst>
                                          <p:attrName>style.visibility</p:attrName>
                                        </p:attrNameLst>
                                      </p:cBhvr>
                                      <p:to>
                                        <p:strVal val="visible"/>
                                      </p:to>
                                    </p:set>
                                    <p:animEffect transition="in" filter="randombar(horizontal)">
                                      <p:cBhvr>
                                        <p:cTn id="170"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1" grpId="0" animBg="1"/>
      <p:bldP spid="53" grpId="0" animBg="1"/>
      <p:bldP spid="103" grpId="0"/>
      <p:bldP spid="104" grpId="0"/>
      <p:bldP spid="105" grpId="0"/>
      <p:bldP spid="106" grpId="0"/>
      <p:bldP spid="107" grpId="0"/>
      <p:bldP spid="108" grpId="0"/>
      <p:bldP spid="109" grpId="0"/>
      <p:bldP spid="184" grpId="0"/>
      <p:bldP spid="185" grpId="0"/>
      <p:bldP spid="192" grpId="0"/>
      <p:bldP spid="19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41" name="PA-组合 8"/>
          <p:cNvGrpSpPr/>
          <p:nvPr>
            <p:custDataLst>
              <p:tags r:id="rId5"/>
            </p:custDataLst>
          </p:nvPr>
        </p:nvGrpSpPr>
        <p:grpSpPr>
          <a:xfrm>
            <a:off x="8124961" y="3497423"/>
            <a:ext cx="2271160" cy="1998732"/>
            <a:chOff x="8304217" y="3420583"/>
            <a:chExt cx="2271160" cy="1998732"/>
          </a:xfrm>
        </p:grpSpPr>
        <p:sp>
          <p:nvSpPr>
            <p:cNvPr id="42" name="PA-文本框 17"/>
            <p:cNvSpPr txBox="1"/>
            <p:nvPr>
              <p:custDataLst>
                <p:tags r:id="rId6"/>
              </p:custDataLst>
            </p:nvPr>
          </p:nvSpPr>
          <p:spPr>
            <a:xfrm>
              <a:off x="8304217" y="4346201"/>
              <a:ext cx="2271160" cy="1073114"/>
            </a:xfrm>
            <a:prstGeom prst="rect">
              <a:avLst/>
            </a:prstGeom>
            <a:noFill/>
          </p:spPr>
          <p:txBody>
            <a:bodyPr wrap="square" lIns="0" rIns="0" rtlCol="0">
              <a:spAutoFit/>
            </a:bodyPr>
            <a:lstStyle/>
            <a:p>
              <a:pPr lvl="0" algn="ctr" defTabSz="914400">
                <a:lnSpc>
                  <a:spcPct val="130000"/>
                </a:lnSpc>
              </a:pPr>
              <a:r>
                <a:rPr lang="zh-CN" altLang="en-US" sz="1000" kern="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单击添加详细文字说明，或复制文本黏贴自此右键只保留文字单击添加详细文字说明单击添加详细文字说明，或复制文本黏贴自此右键只保留文字单击添加详细文字说明</a:t>
              </a:r>
              <a:endParaRPr lang="zh-CN" altLang="en-US" sz="1000" kern="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43" name="PA-文本框 18"/>
            <p:cNvSpPr txBox="1"/>
            <p:nvPr>
              <p:custDataLst>
                <p:tags r:id="rId7"/>
              </p:custDataLst>
            </p:nvPr>
          </p:nvSpPr>
          <p:spPr>
            <a:xfrm>
              <a:off x="8896216" y="3955375"/>
              <a:ext cx="1187826" cy="307777"/>
            </a:xfrm>
            <a:prstGeom prst="rect">
              <a:avLst/>
            </a:prstGeom>
            <a:noFill/>
          </p:spPr>
          <p:txBody>
            <a:bodyPr wrap="none" lIns="0" rIns="0" rtlCol="0">
              <a:spAutoFit/>
            </a:bodyPr>
            <a:lstStyle/>
            <a:p>
              <a:pPr lvl="0" algn="ctr" defTabSz="914400"/>
              <a:r>
                <a:rPr lang="zh-CN" altLang="en-US" sz="1400" b="1" kern="0" dirty="0">
                  <a:solidFill>
                    <a:srgbClr val="526175"/>
                  </a:solidFill>
                  <a:latin typeface="微软雅黑" panose="020B0503020204020204" pitchFamily="34" charset="-122"/>
                  <a:ea typeface="微软雅黑" panose="020B0503020204020204" pitchFamily="34" charset="-122"/>
                  <a:cs typeface="Open Sans" charset="0"/>
                </a:rPr>
                <a:t>在此添加标题</a:t>
              </a:r>
              <a:r>
                <a:rPr lang="en-US" altLang="zh-CN" sz="1400" b="1" kern="0" dirty="0">
                  <a:solidFill>
                    <a:srgbClr val="526175"/>
                  </a:solidFill>
                  <a:latin typeface="微软雅黑" panose="020B0503020204020204" pitchFamily="34" charset="-122"/>
                  <a:ea typeface="微软雅黑" panose="020B0503020204020204" pitchFamily="34" charset="-122"/>
                  <a:cs typeface="Open Sans" charset="0"/>
                </a:rPr>
                <a:t>3</a:t>
              </a:r>
              <a:endParaRPr lang="zh-CN" altLang="en-US" sz="1400" b="1" kern="0"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44" name="PA-直接连接符 19"/>
            <p:cNvCxnSpPr/>
            <p:nvPr>
              <p:custDataLst>
                <p:tags r:id="rId8"/>
              </p:custDataLst>
            </p:nvPr>
          </p:nvCxnSpPr>
          <p:spPr>
            <a:xfrm>
              <a:off x="9439596" y="3420583"/>
              <a:ext cx="0" cy="476954"/>
            </a:xfrm>
            <a:prstGeom prst="line">
              <a:avLst/>
            </a:prstGeom>
            <a:noFill/>
            <a:ln w="6350" cap="flat" cmpd="sng" algn="ctr">
              <a:solidFill>
                <a:srgbClr val="526175"/>
              </a:solidFill>
              <a:prstDash val="solid"/>
              <a:miter lim="800000"/>
            </a:ln>
            <a:effectLst/>
          </p:spPr>
        </p:cxnSp>
      </p:grpSp>
      <p:grpSp>
        <p:nvGrpSpPr>
          <p:cNvPr id="45" name="PA-组合 7"/>
          <p:cNvGrpSpPr/>
          <p:nvPr>
            <p:custDataLst>
              <p:tags r:id="rId9"/>
            </p:custDataLst>
          </p:nvPr>
        </p:nvGrpSpPr>
        <p:grpSpPr>
          <a:xfrm flipV="1">
            <a:off x="4787892" y="2192382"/>
            <a:ext cx="2271160" cy="1963717"/>
            <a:chOff x="4967148" y="5119650"/>
            <a:chExt cx="2271160" cy="1963717"/>
          </a:xfrm>
        </p:grpSpPr>
        <p:sp>
          <p:nvSpPr>
            <p:cNvPr id="46" name="PA-文本框 12"/>
            <p:cNvSpPr txBox="1"/>
            <p:nvPr>
              <p:custDataLst>
                <p:tags r:id="rId10"/>
              </p:custDataLst>
            </p:nvPr>
          </p:nvSpPr>
          <p:spPr>
            <a:xfrm flipV="1">
              <a:off x="4967148" y="6010253"/>
              <a:ext cx="2271160" cy="1073114"/>
            </a:xfrm>
            <a:prstGeom prst="rect">
              <a:avLst/>
            </a:prstGeom>
            <a:noFill/>
          </p:spPr>
          <p:txBody>
            <a:bodyPr wrap="square" lIns="0" rIns="0" rtlCol="0">
              <a:spAutoFit/>
            </a:bodyPr>
            <a:lstStyle/>
            <a:p>
              <a:pPr lvl="0" algn="ctr" defTabSz="914400">
                <a:lnSpc>
                  <a:spcPct val="130000"/>
                </a:lnSpc>
              </a:pPr>
              <a:r>
                <a:rPr lang="zh-CN" altLang="en-US" sz="1000" kern="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单击添加详细文字说明，或复制文本黏贴自此右键只保留文字单击添加详细文字说明单击添加详细文字说明，或复制文本黏贴自此右键只保留文字单击添加详细文字说明</a:t>
              </a:r>
              <a:endParaRPr lang="zh-CN" altLang="en-US" sz="1000" kern="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47" name="PA-文本框 13"/>
            <p:cNvSpPr txBox="1"/>
            <p:nvPr>
              <p:custDataLst>
                <p:tags r:id="rId11"/>
              </p:custDataLst>
            </p:nvPr>
          </p:nvSpPr>
          <p:spPr>
            <a:xfrm flipV="1">
              <a:off x="5559149" y="5654442"/>
              <a:ext cx="1187826" cy="307777"/>
            </a:xfrm>
            <a:prstGeom prst="rect">
              <a:avLst/>
            </a:prstGeom>
            <a:noFill/>
          </p:spPr>
          <p:txBody>
            <a:bodyPr wrap="none" lIns="0" rIns="0" rtlCol="0">
              <a:spAutoFit/>
            </a:bodyPr>
            <a:lstStyle/>
            <a:p>
              <a:pPr lvl="0" algn="ctr" defTabSz="914400"/>
              <a:r>
                <a:rPr lang="zh-CN" altLang="en-US" sz="1400" b="1" kern="0" dirty="0">
                  <a:solidFill>
                    <a:srgbClr val="526175"/>
                  </a:solidFill>
                  <a:latin typeface="微软雅黑" panose="020B0503020204020204" pitchFamily="34" charset="-122"/>
                  <a:ea typeface="微软雅黑" panose="020B0503020204020204" pitchFamily="34" charset="-122"/>
                  <a:cs typeface="Open Sans" charset="0"/>
                </a:rPr>
                <a:t>在此添加标题</a:t>
              </a:r>
              <a:r>
                <a:rPr lang="en-US" altLang="zh-CN" sz="1400" b="1" kern="0" dirty="0">
                  <a:solidFill>
                    <a:srgbClr val="526175"/>
                  </a:solidFill>
                  <a:latin typeface="微软雅黑" panose="020B0503020204020204" pitchFamily="34" charset="-122"/>
                  <a:ea typeface="微软雅黑" panose="020B0503020204020204" pitchFamily="34" charset="-122"/>
                  <a:cs typeface="Open Sans" charset="0"/>
                </a:rPr>
                <a:t>2</a:t>
              </a:r>
              <a:endParaRPr lang="zh-CN" altLang="en-US" sz="1400" b="1" kern="0"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48" name="PA-直接连接符 14"/>
            <p:cNvCxnSpPr/>
            <p:nvPr>
              <p:custDataLst>
                <p:tags r:id="rId12"/>
              </p:custDataLst>
            </p:nvPr>
          </p:nvCxnSpPr>
          <p:spPr>
            <a:xfrm>
              <a:off x="6102527" y="5119650"/>
              <a:ext cx="0" cy="476954"/>
            </a:xfrm>
            <a:prstGeom prst="line">
              <a:avLst/>
            </a:prstGeom>
            <a:noFill/>
            <a:ln w="6350" cap="flat" cmpd="sng" algn="ctr">
              <a:solidFill>
                <a:srgbClr val="526175"/>
              </a:solidFill>
              <a:prstDash val="solid"/>
              <a:miter lim="800000"/>
            </a:ln>
            <a:effectLst/>
          </p:spPr>
        </p:cxnSp>
      </p:grpSp>
      <p:grpSp>
        <p:nvGrpSpPr>
          <p:cNvPr id="49" name="PA-组合 10"/>
          <p:cNvGrpSpPr/>
          <p:nvPr>
            <p:custDataLst>
              <p:tags r:id="rId13"/>
            </p:custDataLst>
          </p:nvPr>
        </p:nvGrpSpPr>
        <p:grpSpPr>
          <a:xfrm>
            <a:off x="1369561" y="3540422"/>
            <a:ext cx="2271160" cy="1998732"/>
            <a:chOff x="1548817" y="3463582"/>
            <a:chExt cx="2271160" cy="1998732"/>
          </a:xfrm>
        </p:grpSpPr>
        <p:sp>
          <p:nvSpPr>
            <p:cNvPr id="50" name="PA-文本框 7"/>
            <p:cNvSpPr txBox="1"/>
            <p:nvPr>
              <p:custDataLst>
                <p:tags r:id="rId14"/>
              </p:custDataLst>
            </p:nvPr>
          </p:nvSpPr>
          <p:spPr>
            <a:xfrm>
              <a:off x="1548817" y="4389200"/>
              <a:ext cx="2271160" cy="1073114"/>
            </a:xfrm>
            <a:prstGeom prst="rect">
              <a:avLst/>
            </a:prstGeom>
            <a:noFill/>
          </p:spPr>
          <p:txBody>
            <a:bodyPr wrap="square" lIns="0" rIns="0" rtlCol="0">
              <a:spAutoFit/>
            </a:bodyPr>
            <a:lstStyle/>
            <a:p>
              <a:pPr lvl="0" algn="ctr" defTabSz="914400">
                <a:lnSpc>
                  <a:spcPct val="130000"/>
                </a:lnSpc>
              </a:pPr>
              <a:r>
                <a:rPr lang="zh-CN" altLang="en-US" sz="1000" kern="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单击添加详细文字说明，或复制文本黏贴自此右键只保留文字单击添加详细文字说明单击添加详细文字说明，或复制文本黏贴自此右键只保留文字单击添加详细文字说明</a:t>
              </a:r>
              <a:endParaRPr lang="zh-CN" altLang="en-US" sz="1000" kern="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51" name="PA-文本框 8"/>
            <p:cNvSpPr txBox="1"/>
            <p:nvPr>
              <p:custDataLst>
                <p:tags r:id="rId15"/>
              </p:custDataLst>
            </p:nvPr>
          </p:nvSpPr>
          <p:spPr>
            <a:xfrm>
              <a:off x="2140815" y="3998374"/>
              <a:ext cx="1187826" cy="307777"/>
            </a:xfrm>
            <a:prstGeom prst="rect">
              <a:avLst/>
            </a:prstGeom>
            <a:noFill/>
          </p:spPr>
          <p:txBody>
            <a:bodyPr wrap="none" lIns="0" rIns="0" rtlCol="0">
              <a:spAutoFit/>
            </a:bodyPr>
            <a:lstStyle/>
            <a:p>
              <a:pPr lvl="0" algn="ctr" defTabSz="914400"/>
              <a:r>
                <a:rPr lang="zh-CN" altLang="en-US" sz="1400" b="1" kern="0" dirty="0">
                  <a:solidFill>
                    <a:srgbClr val="526175"/>
                  </a:solidFill>
                  <a:latin typeface="微软雅黑" panose="020B0503020204020204" pitchFamily="34" charset="-122"/>
                  <a:ea typeface="微软雅黑" panose="020B0503020204020204" pitchFamily="34" charset="-122"/>
                  <a:cs typeface="Open Sans" charset="0"/>
                </a:rPr>
                <a:t>在此添加标题</a:t>
              </a:r>
              <a:r>
                <a:rPr lang="en-US" altLang="zh-CN" sz="1400" b="1" kern="0" dirty="0">
                  <a:solidFill>
                    <a:srgbClr val="526175"/>
                  </a:solidFill>
                  <a:latin typeface="微软雅黑" panose="020B0503020204020204" pitchFamily="34" charset="-122"/>
                  <a:ea typeface="微软雅黑" panose="020B0503020204020204" pitchFamily="34" charset="-122"/>
                  <a:cs typeface="Open Sans" charset="0"/>
                </a:rPr>
                <a:t>1</a:t>
              </a:r>
              <a:endParaRPr lang="zh-CN" altLang="en-US" sz="1400" b="1" kern="0"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52" name="PA-直接连接符 9"/>
            <p:cNvCxnSpPr/>
            <p:nvPr>
              <p:custDataLst>
                <p:tags r:id="rId16"/>
              </p:custDataLst>
            </p:nvPr>
          </p:nvCxnSpPr>
          <p:spPr>
            <a:xfrm>
              <a:off x="2684196" y="3463582"/>
              <a:ext cx="0" cy="476954"/>
            </a:xfrm>
            <a:prstGeom prst="line">
              <a:avLst/>
            </a:prstGeom>
            <a:noFill/>
            <a:ln w="6350" cap="flat" cmpd="sng" algn="ctr">
              <a:solidFill>
                <a:srgbClr val="526175"/>
              </a:solidFill>
              <a:prstDash val="solid"/>
              <a:miter lim="800000"/>
            </a:ln>
            <a:effectLst/>
          </p:spPr>
        </p:cxnSp>
      </p:grpSp>
      <p:grpSp>
        <p:nvGrpSpPr>
          <p:cNvPr id="53" name="PA-组合 6"/>
          <p:cNvGrpSpPr/>
          <p:nvPr>
            <p:custDataLst>
              <p:tags r:id="rId17"/>
            </p:custDataLst>
          </p:nvPr>
        </p:nvGrpSpPr>
        <p:grpSpPr>
          <a:xfrm>
            <a:off x="1795843" y="2346652"/>
            <a:ext cx="1418785" cy="1418785"/>
            <a:chOff x="1975099" y="2269812"/>
            <a:chExt cx="1418785" cy="1418785"/>
          </a:xfrm>
        </p:grpSpPr>
        <p:grpSp>
          <p:nvGrpSpPr>
            <p:cNvPr id="54" name="组合 53"/>
            <p:cNvGrpSpPr/>
            <p:nvPr/>
          </p:nvGrpSpPr>
          <p:grpSpPr>
            <a:xfrm>
              <a:off x="1975099" y="2269812"/>
              <a:ext cx="1418785" cy="1418785"/>
              <a:chOff x="1333481" y="1593118"/>
              <a:chExt cx="1418785" cy="1418785"/>
            </a:xfrm>
          </p:grpSpPr>
          <p:sp>
            <p:nvSpPr>
              <p:cNvPr id="56" name="PA-↖"/>
              <p:cNvSpPr/>
              <p:nvPr>
                <p:custDataLst>
                  <p:tags r:id="rId18"/>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7" name="PA-↘"/>
              <p:cNvSpPr/>
              <p:nvPr>
                <p:custDataLst>
                  <p:tags r:id="rId1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8" name="PA-1"/>
              <p:cNvSpPr/>
              <p:nvPr>
                <p:custDataLst>
                  <p:tags r:id="rId20"/>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55" name="PA-任意多边形 1134"/>
            <p:cNvSpPr>
              <a:spLocks noEditPoints="1"/>
            </p:cNvSpPr>
            <p:nvPr>
              <p:custDataLst>
                <p:tags r:id="rId21"/>
              </p:custDataLst>
            </p:nvPr>
          </p:nvSpPr>
          <p:spPr bwMode="auto">
            <a:xfrm>
              <a:off x="2436610" y="2678126"/>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59" name="PA-组合 5"/>
          <p:cNvGrpSpPr/>
          <p:nvPr>
            <p:custDataLst>
              <p:tags r:id="rId22"/>
            </p:custDataLst>
          </p:nvPr>
        </p:nvGrpSpPr>
        <p:grpSpPr>
          <a:xfrm>
            <a:off x="5213879" y="4002720"/>
            <a:ext cx="1418785" cy="1418785"/>
            <a:chOff x="5393135" y="3925880"/>
            <a:chExt cx="1418785" cy="1418785"/>
          </a:xfrm>
        </p:grpSpPr>
        <p:sp>
          <p:nvSpPr>
            <p:cNvPr id="60" name="PA-↖"/>
            <p:cNvSpPr/>
            <p:nvPr>
              <p:custDataLst>
                <p:tags r:id="rId23"/>
              </p:custDataLst>
            </p:nvPr>
          </p:nvSpPr>
          <p:spPr>
            <a:xfrm>
              <a:off x="5393135" y="3925880"/>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1" name="PA-↘"/>
            <p:cNvSpPr/>
            <p:nvPr>
              <p:custDataLst>
                <p:tags r:id="rId24"/>
              </p:custDataLst>
            </p:nvPr>
          </p:nvSpPr>
          <p:spPr>
            <a:xfrm>
              <a:off x="5393135" y="3925880"/>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2" name="PA-1"/>
            <p:cNvSpPr/>
            <p:nvPr>
              <p:custDataLst>
                <p:tags r:id="rId25"/>
              </p:custDataLst>
            </p:nvPr>
          </p:nvSpPr>
          <p:spPr>
            <a:xfrm>
              <a:off x="5393135" y="3925880"/>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3" name="PA-任意多边形 848"/>
            <p:cNvSpPr>
              <a:spLocks noEditPoints="1"/>
            </p:cNvSpPr>
            <p:nvPr>
              <p:custDataLst>
                <p:tags r:id="rId26"/>
              </p:custDataLst>
            </p:nvPr>
          </p:nvSpPr>
          <p:spPr bwMode="auto">
            <a:xfrm>
              <a:off x="5829548" y="4356413"/>
              <a:ext cx="545958" cy="506281"/>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64" name="PA-组合 4"/>
          <p:cNvGrpSpPr/>
          <p:nvPr>
            <p:custDataLst>
              <p:tags r:id="rId27"/>
            </p:custDataLst>
          </p:nvPr>
        </p:nvGrpSpPr>
        <p:grpSpPr>
          <a:xfrm>
            <a:off x="8545929" y="2303653"/>
            <a:ext cx="1418785" cy="1418785"/>
            <a:chOff x="8725185" y="2226813"/>
            <a:chExt cx="1418785" cy="1418785"/>
          </a:xfrm>
        </p:grpSpPr>
        <p:grpSp>
          <p:nvGrpSpPr>
            <p:cNvPr id="65" name="组合 64"/>
            <p:cNvGrpSpPr/>
            <p:nvPr/>
          </p:nvGrpSpPr>
          <p:grpSpPr>
            <a:xfrm>
              <a:off x="8725185" y="2226813"/>
              <a:ext cx="1418785" cy="1418785"/>
              <a:chOff x="1333481" y="1593118"/>
              <a:chExt cx="1418785" cy="1418785"/>
            </a:xfrm>
          </p:grpSpPr>
          <p:sp>
            <p:nvSpPr>
              <p:cNvPr id="67" name="PA-↖"/>
              <p:cNvSpPr/>
              <p:nvPr>
                <p:custDataLst>
                  <p:tags r:id="rId28"/>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8" name="PA-↘"/>
              <p:cNvSpPr/>
              <p:nvPr>
                <p:custDataLst>
                  <p:tags r:id="rId2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9" name="PA-1"/>
              <p:cNvSpPr/>
              <p:nvPr>
                <p:custDataLst>
                  <p:tags r:id="rId30"/>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66" name="PA-任意多边形 2149"/>
            <p:cNvSpPr>
              <a:spLocks noEditPoints="1"/>
            </p:cNvSpPr>
            <p:nvPr>
              <p:custDataLst>
                <p:tags r:id="rId31"/>
              </p:custDataLst>
            </p:nvPr>
          </p:nvSpPr>
          <p:spPr bwMode="auto">
            <a:xfrm>
              <a:off x="9166617" y="2653446"/>
              <a:ext cx="545958" cy="495171"/>
            </a:xfrm>
            <a:custGeom>
              <a:avLst/>
              <a:gdLst>
                <a:gd name="T0" fmla="*/ 72 w 160"/>
                <a:gd name="T1" fmla="*/ 144 h 144"/>
                <a:gd name="T2" fmla="*/ 72 w 160"/>
                <a:gd name="T3" fmla="*/ 101 h 144"/>
                <a:gd name="T4" fmla="*/ 128 w 160"/>
                <a:gd name="T5" fmla="*/ 43 h 144"/>
                <a:gd name="T6" fmla="*/ 123 w 160"/>
                <a:gd name="T7" fmla="*/ 139 h 144"/>
                <a:gd name="T8" fmla="*/ 123 w 160"/>
                <a:gd name="T9" fmla="*/ 107 h 144"/>
                <a:gd name="T10" fmla="*/ 72 w 160"/>
                <a:gd name="T11" fmla="*/ 107 h 144"/>
                <a:gd name="T12" fmla="*/ 72 w 160"/>
                <a:gd name="T13" fmla="*/ 139 h 144"/>
                <a:gd name="T14" fmla="*/ 99 w 160"/>
                <a:gd name="T15" fmla="*/ 5 h 144"/>
                <a:gd name="T16" fmla="*/ 37 w 160"/>
                <a:gd name="T17" fmla="*/ 72 h 144"/>
                <a:gd name="T18" fmla="*/ 104 w 160"/>
                <a:gd name="T19" fmla="*/ 5 h 144"/>
                <a:gd name="T20" fmla="*/ 141 w 160"/>
                <a:gd name="T21" fmla="*/ 11 h 144"/>
                <a:gd name="T22" fmla="*/ 149 w 160"/>
                <a:gd name="T23" fmla="*/ 11 h 144"/>
                <a:gd name="T24" fmla="*/ 141 w 160"/>
                <a:gd name="T25" fmla="*/ 11 h 144"/>
                <a:gd name="T26" fmla="*/ 136 w 160"/>
                <a:gd name="T27" fmla="*/ 8 h 144"/>
                <a:gd name="T28" fmla="*/ 133 w 160"/>
                <a:gd name="T29" fmla="*/ 13 h 144"/>
                <a:gd name="T30" fmla="*/ 155 w 160"/>
                <a:gd name="T31" fmla="*/ 8 h 144"/>
                <a:gd name="T32" fmla="*/ 157 w 160"/>
                <a:gd name="T33" fmla="*/ 13 h 144"/>
                <a:gd name="T34" fmla="*/ 149 w 160"/>
                <a:gd name="T35" fmla="*/ 32 h 144"/>
                <a:gd name="T36" fmla="*/ 141 w 160"/>
                <a:gd name="T37" fmla="*/ 32 h 144"/>
                <a:gd name="T38" fmla="*/ 149 w 160"/>
                <a:gd name="T39" fmla="*/ 32 h 144"/>
                <a:gd name="T40" fmla="*/ 136 w 160"/>
                <a:gd name="T41" fmla="*/ 29 h 144"/>
                <a:gd name="T42" fmla="*/ 133 w 160"/>
                <a:gd name="T43" fmla="*/ 35 h 144"/>
                <a:gd name="T44" fmla="*/ 157 w 160"/>
                <a:gd name="T45" fmla="*/ 35 h 144"/>
                <a:gd name="T46" fmla="*/ 155 w 160"/>
                <a:gd name="T47" fmla="*/ 29 h 144"/>
                <a:gd name="T48" fmla="*/ 139 w 160"/>
                <a:gd name="T49" fmla="*/ 19 h 144"/>
                <a:gd name="T50" fmla="*/ 141 w 160"/>
                <a:gd name="T51" fmla="*/ 24 h 144"/>
                <a:gd name="T52" fmla="*/ 139 w 160"/>
                <a:gd name="T53" fmla="*/ 19 h 144"/>
                <a:gd name="T54" fmla="*/ 155 w 160"/>
                <a:gd name="T55" fmla="*/ 21 h 144"/>
                <a:gd name="T56" fmla="*/ 147 w 160"/>
                <a:gd name="T57" fmla="*/ 21 h 144"/>
                <a:gd name="T58" fmla="*/ 147 w 160"/>
                <a:gd name="T59" fmla="*/ 117 h 144"/>
                <a:gd name="T60" fmla="*/ 144 w 160"/>
                <a:gd name="T61" fmla="*/ 112 h 144"/>
                <a:gd name="T62" fmla="*/ 131 w 160"/>
                <a:gd name="T63" fmla="*/ 115 h 144"/>
                <a:gd name="T64" fmla="*/ 139 w 160"/>
                <a:gd name="T65" fmla="*/ 115 h 144"/>
                <a:gd name="T66" fmla="*/ 131 w 160"/>
                <a:gd name="T67" fmla="*/ 115 h 144"/>
                <a:gd name="T68" fmla="*/ 155 w 160"/>
                <a:gd name="T69" fmla="*/ 117 h 144"/>
                <a:gd name="T70" fmla="*/ 157 w 160"/>
                <a:gd name="T71" fmla="*/ 112 h 144"/>
                <a:gd name="T72" fmla="*/ 147 w 160"/>
                <a:gd name="T73" fmla="*/ 139 h 144"/>
                <a:gd name="T74" fmla="*/ 144 w 160"/>
                <a:gd name="T75" fmla="*/ 133 h 144"/>
                <a:gd name="T76" fmla="*/ 139 w 160"/>
                <a:gd name="T77" fmla="*/ 136 h 144"/>
                <a:gd name="T78" fmla="*/ 131 w 160"/>
                <a:gd name="T79" fmla="*/ 136 h 144"/>
                <a:gd name="T80" fmla="*/ 139 w 160"/>
                <a:gd name="T81" fmla="*/ 136 h 144"/>
                <a:gd name="T82" fmla="*/ 155 w 160"/>
                <a:gd name="T83" fmla="*/ 139 h 144"/>
                <a:gd name="T84" fmla="*/ 157 w 160"/>
                <a:gd name="T85" fmla="*/ 133 h 144"/>
                <a:gd name="T86" fmla="*/ 139 w 160"/>
                <a:gd name="T87" fmla="*/ 128 h 144"/>
                <a:gd name="T88" fmla="*/ 141 w 160"/>
                <a:gd name="T89" fmla="*/ 123 h 144"/>
                <a:gd name="T90" fmla="*/ 152 w 160"/>
                <a:gd name="T91" fmla="*/ 128 h 144"/>
                <a:gd name="T92" fmla="*/ 149 w 160"/>
                <a:gd name="T93" fmla="*/ 123 h 144"/>
                <a:gd name="T94" fmla="*/ 152 w 160"/>
                <a:gd name="T95" fmla="*/ 12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4">
                  <a:moveTo>
                    <a:pt x="72" y="0"/>
                  </a:moveTo>
                  <a:cubicBezTo>
                    <a:pt x="32" y="0"/>
                    <a:pt x="0" y="32"/>
                    <a:pt x="0" y="72"/>
                  </a:cubicBezTo>
                  <a:cubicBezTo>
                    <a:pt x="0" y="112"/>
                    <a:pt x="32" y="144"/>
                    <a:pt x="72" y="144"/>
                  </a:cubicBezTo>
                  <a:cubicBezTo>
                    <a:pt x="128" y="144"/>
                    <a:pt x="128" y="144"/>
                    <a:pt x="128" y="144"/>
                  </a:cubicBezTo>
                  <a:cubicBezTo>
                    <a:pt x="128" y="101"/>
                    <a:pt x="128" y="101"/>
                    <a:pt x="128" y="101"/>
                  </a:cubicBezTo>
                  <a:cubicBezTo>
                    <a:pt x="72" y="101"/>
                    <a:pt x="72" y="101"/>
                    <a:pt x="72" y="101"/>
                  </a:cubicBezTo>
                  <a:cubicBezTo>
                    <a:pt x="56" y="101"/>
                    <a:pt x="43" y="88"/>
                    <a:pt x="43" y="72"/>
                  </a:cubicBezTo>
                  <a:cubicBezTo>
                    <a:pt x="43" y="56"/>
                    <a:pt x="56" y="43"/>
                    <a:pt x="72" y="43"/>
                  </a:cubicBezTo>
                  <a:cubicBezTo>
                    <a:pt x="128" y="43"/>
                    <a:pt x="128" y="43"/>
                    <a:pt x="128" y="43"/>
                  </a:cubicBezTo>
                  <a:cubicBezTo>
                    <a:pt x="128" y="0"/>
                    <a:pt x="128" y="0"/>
                    <a:pt x="128" y="0"/>
                  </a:cubicBezTo>
                  <a:lnTo>
                    <a:pt x="72" y="0"/>
                  </a:lnTo>
                  <a:close/>
                  <a:moveTo>
                    <a:pt x="123" y="139"/>
                  </a:moveTo>
                  <a:cubicBezTo>
                    <a:pt x="104" y="139"/>
                    <a:pt x="104" y="139"/>
                    <a:pt x="104" y="139"/>
                  </a:cubicBezTo>
                  <a:cubicBezTo>
                    <a:pt x="104" y="107"/>
                    <a:pt x="104" y="107"/>
                    <a:pt x="104" y="107"/>
                  </a:cubicBezTo>
                  <a:cubicBezTo>
                    <a:pt x="123" y="107"/>
                    <a:pt x="123" y="107"/>
                    <a:pt x="123" y="107"/>
                  </a:cubicBezTo>
                  <a:lnTo>
                    <a:pt x="123" y="139"/>
                  </a:lnTo>
                  <a:close/>
                  <a:moveTo>
                    <a:pt x="37" y="72"/>
                  </a:moveTo>
                  <a:cubicBezTo>
                    <a:pt x="37" y="91"/>
                    <a:pt x="53" y="107"/>
                    <a:pt x="72" y="107"/>
                  </a:cubicBezTo>
                  <a:cubicBezTo>
                    <a:pt x="99" y="107"/>
                    <a:pt x="99" y="107"/>
                    <a:pt x="99" y="107"/>
                  </a:cubicBezTo>
                  <a:cubicBezTo>
                    <a:pt x="99" y="139"/>
                    <a:pt x="99" y="139"/>
                    <a:pt x="99" y="139"/>
                  </a:cubicBezTo>
                  <a:cubicBezTo>
                    <a:pt x="72" y="139"/>
                    <a:pt x="72" y="139"/>
                    <a:pt x="72" y="139"/>
                  </a:cubicBezTo>
                  <a:cubicBezTo>
                    <a:pt x="35" y="139"/>
                    <a:pt x="5" y="109"/>
                    <a:pt x="5" y="72"/>
                  </a:cubicBezTo>
                  <a:cubicBezTo>
                    <a:pt x="5" y="35"/>
                    <a:pt x="35" y="5"/>
                    <a:pt x="72" y="5"/>
                  </a:cubicBezTo>
                  <a:cubicBezTo>
                    <a:pt x="99" y="5"/>
                    <a:pt x="99" y="5"/>
                    <a:pt x="99" y="5"/>
                  </a:cubicBezTo>
                  <a:cubicBezTo>
                    <a:pt x="99" y="37"/>
                    <a:pt x="99" y="37"/>
                    <a:pt x="99" y="37"/>
                  </a:cubicBezTo>
                  <a:cubicBezTo>
                    <a:pt x="72" y="37"/>
                    <a:pt x="72" y="37"/>
                    <a:pt x="72" y="37"/>
                  </a:cubicBezTo>
                  <a:cubicBezTo>
                    <a:pt x="53" y="37"/>
                    <a:pt x="37" y="53"/>
                    <a:pt x="37" y="72"/>
                  </a:cubicBezTo>
                  <a:close/>
                  <a:moveTo>
                    <a:pt x="123" y="37"/>
                  </a:moveTo>
                  <a:cubicBezTo>
                    <a:pt x="104" y="37"/>
                    <a:pt x="104" y="37"/>
                    <a:pt x="104" y="37"/>
                  </a:cubicBezTo>
                  <a:cubicBezTo>
                    <a:pt x="104" y="5"/>
                    <a:pt x="104" y="5"/>
                    <a:pt x="104" y="5"/>
                  </a:cubicBezTo>
                  <a:cubicBezTo>
                    <a:pt x="123" y="5"/>
                    <a:pt x="123" y="5"/>
                    <a:pt x="123" y="5"/>
                  </a:cubicBezTo>
                  <a:lnTo>
                    <a:pt x="123" y="37"/>
                  </a:lnTo>
                  <a:close/>
                  <a:moveTo>
                    <a:pt x="141" y="11"/>
                  </a:moveTo>
                  <a:cubicBezTo>
                    <a:pt x="141" y="9"/>
                    <a:pt x="143" y="8"/>
                    <a:pt x="144" y="8"/>
                  </a:cubicBezTo>
                  <a:cubicBezTo>
                    <a:pt x="147" y="8"/>
                    <a:pt x="147" y="8"/>
                    <a:pt x="147" y="8"/>
                  </a:cubicBezTo>
                  <a:cubicBezTo>
                    <a:pt x="148" y="8"/>
                    <a:pt x="149" y="9"/>
                    <a:pt x="149" y="11"/>
                  </a:cubicBezTo>
                  <a:cubicBezTo>
                    <a:pt x="149" y="12"/>
                    <a:pt x="148" y="13"/>
                    <a:pt x="147" y="13"/>
                  </a:cubicBezTo>
                  <a:cubicBezTo>
                    <a:pt x="144" y="13"/>
                    <a:pt x="144" y="13"/>
                    <a:pt x="144" y="13"/>
                  </a:cubicBezTo>
                  <a:cubicBezTo>
                    <a:pt x="143" y="13"/>
                    <a:pt x="141" y="12"/>
                    <a:pt x="141" y="11"/>
                  </a:cubicBezTo>
                  <a:close/>
                  <a:moveTo>
                    <a:pt x="131" y="11"/>
                  </a:moveTo>
                  <a:cubicBezTo>
                    <a:pt x="131" y="9"/>
                    <a:pt x="132" y="8"/>
                    <a:pt x="133" y="8"/>
                  </a:cubicBezTo>
                  <a:cubicBezTo>
                    <a:pt x="136" y="8"/>
                    <a:pt x="136" y="8"/>
                    <a:pt x="136" y="8"/>
                  </a:cubicBezTo>
                  <a:cubicBezTo>
                    <a:pt x="137" y="8"/>
                    <a:pt x="139" y="9"/>
                    <a:pt x="139" y="11"/>
                  </a:cubicBezTo>
                  <a:cubicBezTo>
                    <a:pt x="139" y="12"/>
                    <a:pt x="137" y="13"/>
                    <a:pt x="136" y="13"/>
                  </a:cubicBezTo>
                  <a:cubicBezTo>
                    <a:pt x="133" y="13"/>
                    <a:pt x="133" y="13"/>
                    <a:pt x="133" y="13"/>
                  </a:cubicBezTo>
                  <a:cubicBezTo>
                    <a:pt x="132" y="13"/>
                    <a:pt x="131" y="12"/>
                    <a:pt x="131" y="11"/>
                  </a:cubicBezTo>
                  <a:close/>
                  <a:moveTo>
                    <a:pt x="152" y="11"/>
                  </a:moveTo>
                  <a:cubicBezTo>
                    <a:pt x="152" y="9"/>
                    <a:pt x="153" y="8"/>
                    <a:pt x="155" y="8"/>
                  </a:cubicBezTo>
                  <a:cubicBezTo>
                    <a:pt x="157" y="8"/>
                    <a:pt x="157" y="8"/>
                    <a:pt x="157" y="8"/>
                  </a:cubicBezTo>
                  <a:cubicBezTo>
                    <a:pt x="159" y="8"/>
                    <a:pt x="160" y="9"/>
                    <a:pt x="160" y="11"/>
                  </a:cubicBezTo>
                  <a:cubicBezTo>
                    <a:pt x="160" y="12"/>
                    <a:pt x="159" y="13"/>
                    <a:pt x="157" y="13"/>
                  </a:cubicBezTo>
                  <a:cubicBezTo>
                    <a:pt x="155" y="13"/>
                    <a:pt x="155" y="13"/>
                    <a:pt x="155" y="13"/>
                  </a:cubicBezTo>
                  <a:cubicBezTo>
                    <a:pt x="153" y="13"/>
                    <a:pt x="152" y="12"/>
                    <a:pt x="152" y="11"/>
                  </a:cubicBezTo>
                  <a:close/>
                  <a:moveTo>
                    <a:pt x="149" y="32"/>
                  </a:moveTo>
                  <a:cubicBezTo>
                    <a:pt x="149" y="33"/>
                    <a:pt x="148" y="35"/>
                    <a:pt x="147" y="35"/>
                  </a:cubicBezTo>
                  <a:cubicBezTo>
                    <a:pt x="144" y="35"/>
                    <a:pt x="144" y="35"/>
                    <a:pt x="144" y="35"/>
                  </a:cubicBezTo>
                  <a:cubicBezTo>
                    <a:pt x="143" y="35"/>
                    <a:pt x="141" y="33"/>
                    <a:pt x="141" y="32"/>
                  </a:cubicBezTo>
                  <a:cubicBezTo>
                    <a:pt x="141" y="31"/>
                    <a:pt x="143" y="29"/>
                    <a:pt x="144" y="29"/>
                  </a:cubicBezTo>
                  <a:cubicBezTo>
                    <a:pt x="147" y="29"/>
                    <a:pt x="147" y="29"/>
                    <a:pt x="147" y="29"/>
                  </a:cubicBezTo>
                  <a:cubicBezTo>
                    <a:pt x="148" y="29"/>
                    <a:pt x="149" y="31"/>
                    <a:pt x="149" y="32"/>
                  </a:cubicBezTo>
                  <a:close/>
                  <a:moveTo>
                    <a:pt x="131" y="32"/>
                  </a:moveTo>
                  <a:cubicBezTo>
                    <a:pt x="131" y="31"/>
                    <a:pt x="132" y="29"/>
                    <a:pt x="133" y="29"/>
                  </a:cubicBezTo>
                  <a:cubicBezTo>
                    <a:pt x="136" y="29"/>
                    <a:pt x="136" y="29"/>
                    <a:pt x="136" y="29"/>
                  </a:cubicBezTo>
                  <a:cubicBezTo>
                    <a:pt x="137" y="29"/>
                    <a:pt x="139" y="31"/>
                    <a:pt x="139" y="32"/>
                  </a:cubicBezTo>
                  <a:cubicBezTo>
                    <a:pt x="139" y="33"/>
                    <a:pt x="137" y="35"/>
                    <a:pt x="136" y="35"/>
                  </a:cubicBezTo>
                  <a:cubicBezTo>
                    <a:pt x="133" y="35"/>
                    <a:pt x="133" y="35"/>
                    <a:pt x="133" y="35"/>
                  </a:cubicBezTo>
                  <a:cubicBezTo>
                    <a:pt x="132" y="35"/>
                    <a:pt x="131" y="33"/>
                    <a:pt x="131" y="32"/>
                  </a:cubicBezTo>
                  <a:close/>
                  <a:moveTo>
                    <a:pt x="160" y="32"/>
                  </a:moveTo>
                  <a:cubicBezTo>
                    <a:pt x="160" y="33"/>
                    <a:pt x="159" y="35"/>
                    <a:pt x="157" y="35"/>
                  </a:cubicBezTo>
                  <a:cubicBezTo>
                    <a:pt x="155" y="35"/>
                    <a:pt x="155" y="35"/>
                    <a:pt x="155" y="35"/>
                  </a:cubicBezTo>
                  <a:cubicBezTo>
                    <a:pt x="153" y="35"/>
                    <a:pt x="152" y="33"/>
                    <a:pt x="152" y="32"/>
                  </a:cubicBezTo>
                  <a:cubicBezTo>
                    <a:pt x="152" y="31"/>
                    <a:pt x="153" y="29"/>
                    <a:pt x="155" y="29"/>
                  </a:cubicBezTo>
                  <a:cubicBezTo>
                    <a:pt x="157" y="29"/>
                    <a:pt x="157" y="29"/>
                    <a:pt x="157" y="29"/>
                  </a:cubicBezTo>
                  <a:cubicBezTo>
                    <a:pt x="159" y="29"/>
                    <a:pt x="160" y="31"/>
                    <a:pt x="160" y="32"/>
                  </a:cubicBezTo>
                  <a:close/>
                  <a:moveTo>
                    <a:pt x="139" y="19"/>
                  </a:moveTo>
                  <a:cubicBezTo>
                    <a:pt x="141" y="19"/>
                    <a:pt x="141" y="19"/>
                    <a:pt x="141" y="19"/>
                  </a:cubicBezTo>
                  <a:cubicBezTo>
                    <a:pt x="143" y="19"/>
                    <a:pt x="144" y="20"/>
                    <a:pt x="144" y="21"/>
                  </a:cubicBezTo>
                  <a:cubicBezTo>
                    <a:pt x="144" y="23"/>
                    <a:pt x="143" y="24"/>
                    <a:pt x="141" y="24"/>
                  </a:cubicBezTo>
                  <a:cubicBezTo>
                    <a:pt x="139" y="24"/>
                    <a:pt x="139" y="24"/>
                    <a:pt x="139" y="24"/>
                  </a:cubicBezTo>
                  <a:cubicBezTo>
                    <a:pt x="137" y="24"/>
                    <a:pt x="136" y="23"/>
                    <a:pt x="136" y="21"/>
                  </a:cubicBezTo>
                  <a:cubicBezTo>
                    <a:pt x="136" y="20"/>
                    <a:pt x="137" y="19"/>
                    <a:pt x="139" y="19"/>
                  </a:cubicBezTo>
                  <a:close/>
                  <a:moveTo>
                    <a:pt x="149" y="19"/>
                  </a:moveTo>
                  <a:cubicBezTo>
                    <a:pt x="152" y="19"/>
                    <a:pt x="152" y="19"/>
                    <a:pt x="152" y="19"/>
                  </a:cubicBezTo>
                  <a:cubicBezTo>
                    <a:pt x="153" y="19"/>
                    <a:pt x="155" y="20"/>
                    <a:pt x="155" y="21"/>
                  </a:cubicBezTo>
                  <a:cubicBezTo>
                    <a:pt x="155" y="23"/>
                    <a:pt x="153" y="24"/>
                    <a:pt x="152" y="24"/>
                  </a:cubicBezTo>
                  <a:cubicBezTo>
                    <a:pt x="149" y="24"/>
                    <a:pt x="149" y="24"/>
                    <a:pt x="149" y="24"/>
                  </a:cubicBezTo>
                  <a:cubicBezTo>
                    <a:pt x="148" y="24"/>
                    <a:pt x="147" y="23"/>
                    <a:pt x="147" y="21"/>
                  </a:cubicBezTo>
                  <a:cubicBezTo>
                    <a:pt x="147" y="20"/>
                    <a:pt x="148" y="19"/>
                    <a:pt x="149" y="19"/>
                  </a:cubicBezTo>
                  <a:close/>
                  <a:moveTo>
                    <a:pt x="149" y="115"/>
                  </a:moveTo>
                  <a:cubicBezTo>
                    <a:pt x="149" y="116"/>
                    <a:pt x="148" y="117"/>
                    <a:pt x="147" y="117"/>
                  </a:cubicBezTo>
                  <a:cubicBezTo>
                    <a:pt x="144" y="117"/>
                    <a:pt x="144" y="117"/>
                    <a:pt x="144" y="117"/>
                  </a:cubicBezTo>
                  <a:cubicBezTo>
                    <a:pt x="143" y="117"/>
                    <a:pt x="141" y="116"/>
                    <a:pt x="141" y="115"/>
                  </a:cubicBezTo>
                  <a:cubicBezTo>
                    <a:pt x="141" y="113"/>
                    <a:pt x="143" y="112"/>
                    <a:pt x="144" y="112"/>
                  </a:cubicBezTo>
                  <a:cubicBezTo>
                    <a:pt x="147" y="112"/>
                    <a:pt x="147" y="112"/>
                    <a:pt x="147" y="112"/>
                  </a:cubicBezTo>
                  <a:cubicBezTo>
                    <a:pt x="148" y="112"/>
                    <a:pt x="149" y="113"/>
                    <a:pt x="149" y="115"/>
                  </a:cubicBezTo>
                  <a:close/>
                  <a:moveTo>
                    <a:pt x="131" y="115"/>
                  </a:moveTo>
                  <a:cubicBezTo>
                    <a:pt x="131" y="113"/>
                    <a:pt x="132" y="112"/>
                    <a:pt x="133" y="112"/>
                  </a:cubicBezTo>
                  <a:cubicBezTo>
                    <a:pt x="136" y="112"/>
                    <a:pt x="136" y="112"/>
                    <a:pt x="136" y="112"/>
                  </a:cubicBezTo>
                  <a:cubicBezTo>
                    <a:pt x="137" y="112"/>
                    <a:pt x="139" y="113"/>
                    <a:pt x="139" y="115"/>
                  </a:cubicBezTo>
                  <a:cubicBezTo>
                    <a:pt x="139" y="116"/>
                    <a:pt x="137" y="117"/>
                    <a:pt x="136" y="117"/>
                  </a:cubicBezTo>
                  <a:cubicBezTo>
                    <a:pt x="133" y="117"/>
                    <a:pt x="133" y="117"/>
                    <a:pt x="133" y="117"/>
                  </a:cubicBezTo>
                  <a:cubicBezTo>
                    <a:pt x="132" y="117"/>
                    <a:pt x="131" y="116"/>
                    <a:pt x="131" y="115"/>
                  </a:cubicBezTo>
                  <a:close/>
                  <a:moveTo>
                    <a:pt x="160" y="115"/>
                  </a:moveTo>
                  <a:cubicBezTo>
                    <a:pt x="160" y="116"/>
                    <a:pt x="159" y="117"/>
                    <a:pt x="157" y="117"/>
                  </a:cubicBezTo>
                  <a:cubicBezTo>
                    <a:pt x="155" y="117"/>
                    <a:pt x="155" y="117"/>
                    <a:pt x="155" y="117"/>
                  </a:cubicBezTo>
                  <a:cubicBezTo>
                    <a:pt x="153" y="117"/>
                    <a:pt x="152" y="116"/>
                    <a:pt x="152" y="115"/>
                  </a:cubicBezTo>
                  <a:cubicBezTo>
                    <a:pt x="152" y="113"/>
                    <a:pt x="153" y="112"/>
                    <a:pt x="155" y="112"/>
                  </a:cubicBezTo>
                  <a:cubicBezTo>
                    <a:pt x="157" y="112"/>
                    <a:pt x="157" y="112"/>
                    <a:pt x="157" y="112"/>
                  </a:cubicBezTo>
                  <a:cubicBezTo>
                    <a:pt x="159" y="112"/>
                    <a:pt x="160" y="113"/>
                    <a:pt x="160" y="115"/>
                  </a:cubicBezTo>
                  <a:close/>
                  <a:moveTo>
                    <a:pt x="149" y="136"/>
                  </a:moveTo>
                  <a:cubicBezTo>
                    <a:pt x="149" y="137"/>
                    <a:pt x="148" y="139"/>
                    <a:pt x="147" y="139"/>
                  </a:cubicBezTo>
                  <a:cubicBezTo>
                    <a:pt x="144" y="139"/>
                    <a:pt x="144" y="139"/>
                    <a:pt x="144" y="139"/>
                  </a:cubicBezTo>
                  <a:cubicBezTo>
                    <a:pt x="143" y="139"/>
                    <a:pt x="141" y="137"/>
                    <a:pt x="141" y="136"/>
                  </a:cubicBezTo>
                  <a:cubicBezTo>
                    <a:pt x="141" y="135"/>
                    <a:pt x="143" y="133"/>
                    <a:pt x="144" y="133"/>
                  </a:cubicBezTo>
                  <a:cubicBezTo>
                    <a:pt x="147" y="133"/>
                    <a:pt x="147" y="133"/>
                    <a:pt x="147" y="133"/>
                  </a:cubicBezTo>
                  <a:cubicBezTo>
                    <a:pt x="148" y="133"/>
                    <a:pt x="149" y="135"/>
                    <a:pt x="149" y="136"/>
                  </a:cubicBezTo>
                  <a:close/>
                  <a:moveTo>
                    <a:pt x="139" y="136"/>
                  </a:moveTo>
                  <a:cubicBezTo>
                    <a:pt x="139" y="137"/>
                    <a:pt x="137" y="139"/>
                    <a:pt x="136" y="139"/>
                  </a:cubicBezTo>
                  <a:cubicBezTo>
                    <a:pt x="133" y="139"/>
                    <a:pt x="133" y="139"/>
                    <a:pt x="133" y="139"/>
                  </a:cubicBezTo>
                  <a:cubicBezTo>
                    <a:pt x="132" y="139"/>
                    <a:pt x="131" y="137"/>
                    <a:pt x="131" y="136"/>
                  </a:cubicBezTo>
                  <a:cubicBezTo>
                    <a:pt x="131" y="135"/>
                    <a:pt x="132" y="133"/>
                    <a:pt x="133" y="133"/>
                  </a:cubicBezTo>
                  <a:cubicBezTo>
                    <a:pt x="136" y="133"/>
                    <a:pt x="136" y="133"/>
                    <a:pt x="136" y="133"/>
                  </a:cubicBezTo>
                  <a:cubicBezTo>
                    <a:pt x="137" y="133"/>
                    <a:pt x="139" y="135"/>
                    <a:pt x="139" y="136"/>
                  </a:cubicBezTo>
                  <a:close/>
                  <a:moveTo>
                    <a:pt x="160" y="136"/>
                  </a:moveTo>
                  <a:cubicBezTo>
                    <a:pt x="160" y="137"/>
                    <a:pt x="159" y="139"/>
                    <a:pt x="157" y="139"/>
                  </a:cubicBezTo>
                  <a:cubicBezTo>
                    <a:pt x="155" y="139"/>
                    <a:pt x="155" y="139"/>
                    <a:pt x="155" y="139"/>
                  </a:cubicBezTo>
                  <a:cubicBezTo>
                    <a:pt x="153" y="139"/>
                    <a:pt x="152" y="137"/>
                    <a:pt x="152" y="136"/>
                  </a:cubicBezTo>
                  <a:cubicBezTo>
                    <a:pt x="152" y="135"/>
                    <a:pt x="153" y="133"/>
                    <a:pt x="155" y="133"/>
                  </a:cubicBezTo>
                  <a:cubicBezTo>
                    <a:pt x="157" y="133"/>
                    <a:pt x="157" y="133"/>
                    <a:pt x="157" y="133"/>
                  </a:cubicBezTo>
                  <a:cubicBezTo>
                    <a:pt x="159" y="133"/>
                    <a:pt x="160" y="135"/>
                    <a:pt x="160" y="136"/>
                  </a:cubicBezTo>
                  <a:close/>
                  <a:moveTo>
                    <a:pt x="141" y="128"/>
                  </a:moveTo>
                  <a:cubicBezTo>
                    <a:pt x="139" y="128"/>
                    <a:pt x="139" y="128"/>
                    <a:pt x="139" y="128"/>
                  </a:cubicBezTo>
                  <a:cubicBezTo>
                    <a:pt x="137" y="128"/>
                    <a:pt x="136" y="127"/>
                    <a:pt x="136" y="125"/>
                  </a:cubicBezTo>
                  <a:cubicBezTo>
                    <a:pt x="136" y="124"/>
                    <a:pt x="137" y="123"/>
                    <a:pt x="139" y="123"/>
                  </a:cubicBezTo>
                  <a:cubicBezTo>
                    <a:pt x="141" y="123"/>
                    <a:pt x="141" y="123"/>
                    <a:pt x="141" y="123"/>
                  </a:cubicBezTo>
                  <a:cubicBezTo>
                    <a:pt x="143" y="123"/>
                    <a:pt x="144" y="124"/>
                    <a:pt x="144" y="125"/>
                  </a:cubicBezTo>
                  <a:cubicBezTo>
                    <a:pt x="144" y="127"/>
                    <a:pt x="143" y="128"/>
                    <a:pt x="141" y="128"/>
                  </a:cubicBezTo>
                  <a:close/>
                  <a:moveTo>
                    <a:pt x="152" y="128"/>
                  </a:moveTo>
                  <a:cubicBezTo>
                    <a:pt x="149" y="128"/>
                    <a:pt x="149" y="128"/>
                    <a:pt x="149" y="128"/>
                  </a:cubicBezTo>
                  <a:cubicBezTo>
                    <a:pt x="148" y="128"/>
                    <a:pt x="147" y="127"/>
                    <a:pt x="147" y="125"/>
                  </a:cubicBezTo>
                  <a:cubicBezTo>
                    <a:pt x="147" y="124"/>
                    <a:pt x="148" y="123"/>
                    <a:pt x="149" y="123"/>
                  </a:cubicBezTo>
                  <a:cubicBezTo>
                    <a:pt x="152" y="123"/>
                    <a:pt x="152" y="123"/>
                    <a:pt x="152" y="123"/>
                  </a:cubicBezTo>
                  <a:cubicBezTo>
                    <a:pt x="153" y="123"/>
                    <a:pt x="155" y="124"/>
                    <a:pt x="155" y="125"/>
                  </a:cubicBezTo>
                  <a:cubicBezTo>
                    <a:pt x="155" y="127"/>
                    <a:pt x="153" y="128"/>
                    <a:pt x="152" y="128"/>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cxnSp>
        <p:nvCxnSpPr>
          <p:cNvPr id="70" name="直接连接符 69"/>
          <p:cNvCxnSpPr>
            <a:stCxn id="57" idx="6"/>
            <a:endCxn id="62" idx="2"/>
          </p:cNvCxnSpPr>
          <p:nvPr/>
        </p:nvCxnSpPr>
        <p:spPr>
          <a:xfrm>
            <a:off x="3214628" y="3056045"/>
            <a:ext cx="1999251" cy="1656068"/>
          </a:xfrm>
          <a:prstGeom prst="line">
            <a:avLst/>
          </a:prstGeom>
          <a:noFill/>
          <a:ln w="6350" cap="flat" cmpd="sng" algn="ctr">
            <a:solidFill>
              <a:srgbClr val="526175">
                <a:lumMod val="40000"/>
                <a:lumOff val="60000"/>
              </a:srgbClr>
            </a:solidFill>
            <a:prstDash val="sysDash"/>
            <a:miter lim="800000"/>
          </a:ln>
          <a:effectLst/>
        </p:spPr>
      </p:cxnSp>
      <p:cxnSp>
        <p:nvCxnSpPr>
          <p:cNvPr id="71" name="直接连接符 70"/>
          <p:cNvCxnSpPr>
            <a:stCxn id="61" idx="6"/>
            <a:endCxn id="69" idx="2"/>
          </p:cNvCxnSpPr>
          <p:nvPr/>
        </p:nvCxnSpPr>
        <p:spPr>
          <a:xfrm flipV="1">
            <a:off x="6632664" y="3013046"/>
            <a:ext cx="1913265" cy="1699067"/>
          </a:xfrm>
          <a:prstGeom prst="line">
            <a:avLst/>
          </a:prstGeom>
          <a:noFill/>
          <a:ln w="6350" cap="flat" cmpd="sng" algn="ctr">
            <a:solidFill>
              <a:srgbClr val="526175">
                <a:lumMod val="40000"/>
                <a:lumOff val="60000"/>
              </a:srgbClr>
            </a:solidFill>
            <a:prstDash val="sysDash"/>
            <a:miter lim="800000"/>
          </a:ln>
          <a:effectLst/>
        </p:spPr>
      </p:cxn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10" presetClass="entr" presetSubtype="0"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42" presetClass="path" presetSubtype="0" decel="100000" fill="hold" nodeType="withEffect">
                                  <p:stCondLst>
                                    <p:cond delay="300"/>
                                  </p:stCondLst>
                                  <p:childTnLst>
                                    <p:animMotion origin="layout" path="M 1.25E-6 -0.04051 L 1.25E-6 4.44444E-6 " pathEditMode="relative" rAng="0" ptsTypes="AA">
                                      <p:cBhvr>
                                        <p:cTn id="21" dur="500" fill="hold"/>
                                        <p:tgtEl>
                                          <p:spTgt spid="49"/>
                                        </p:tgtEl>
                                        <p:attrNameLst>
                                          <p:attrName>ppt_x</p:attrName>
                                          <p:attrName>ppt_y</p:attrName>
                                        </p:attrNameLst>
                                      </p:cBhvr>
                                      <p:rCtr x="0" y="2014"/>
                                    </p:animMotion>
                                  </p:childTnLst>
                                </p:cTn>
                              </p:par>
                              <p:par>
                                <p:cTn id="22" presetID="10" presetClass="entr" presetSubtype="0" fill="hold" nodeType="withEffect">
                                  <p:stCondLst>
                                    <p:cond delay="80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42" presetClass="path" presetSubtype="0" decel="100000" fill="hold" nodeType="withEffect">
                                  <p:stCondLst>
                                    <p:cond delay="800"/>
                                  </p:stCondLst>
                                  <p:childTnLst>
                                    <p:animMotion origin="layout" path="M 4.79167E-6 -0.04051 L 4.79167E-6 4.44444E-6 " pathEditMode="relative" rAng="0" ptsTypes="AA">
                                      <p:cBhvr>
                                        <p:cTn id="26" dur="500" fill="hold"/>
                                        <p:tgtEl>
                                          <p:spTgt spid="41"/>
                                        </p:tgtEl>
                                        <p:attrNameLst>
                                          <p:attrName>ppt_x</p:attrName>
                                          <p:attrName>ppt_y</p:attrName>
                                        </p:attrNameLst>
                                      </p:cBhvr>
                                      <p:rCtr x="0" y="2014"/>
                                    </p:animMotion>
                                  </p:childTnLst>
                                </p:cTn>
                              </p:par>
                              <p:par>
                                <p:cTn id="27" presetID="10"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par>
                                <p:cTn id="30" presetID="64" presetClass="path" presetSubtype="0" decel="100000" fill="hold" nodeType="withEffect">
                                  <p:stCondLst>
                                    <p:cond delay="0"/>
                                  </p:stCondLst>
                                  <p:childTnLst>
                                    <p:animMotion origin="layout" path="M 1.25E-6 0.03912 L 1.25E-6 -1.85185E-6 " pathEditMode="relative" rAng="0" ptsTypes="AA">
                                      <p:cBhvr>
                                        <p:cTn id="31" dur="500" fill="hold"/>
                                        <p:tgtEl>
                                          <p:spTgt spid="53"/>
                                        </p:tgtEl>
                                        <p:attrNameLst>
                                          <p:attrName>ppt_x</p:attrName>
                                          <p:attrName>ppt_y</p:attrName>
                                        </p:attrNameLst>
                                      </p:cBhvr>
                                      <p:rCtr x="0" y="-1968"/>
                                    </p:animMotion>
                                  </p:childTnLst>
                                </p:cTn>
                              </p:par>
                              <p:par>
                                <p:cTn id="32" presetID="10" presetClass="entr" presetSubtype="0" fill="hold" nodeType="withEffect">
                                  <p:stCondLst>
                                    <p:cond delay="6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64" presetClass="path" presetSubtype="0" decel="100000" fill="hold" nodeType="withEffect">
                                  <p:stCondLst>
                                    <p:cond delay="600"/>
                                  </p:stCondLst>
                                  <p:childTnLst>
                                    <p:animMotion origin="layout" path="M -4.58333E-6 0.03912 L -4.58333E-6 -1.85185E-6 " pathEditMode="relative" rAng="0" ptsTypes="AA">
                                      <p:cBhvr>
                                        <p:cTn id="36" dur="500" fill="hold"/>
                                        <p:tgtEl>
                                          <p:spTgt spid="64"/>
                                        </p:tgtEl>
                                        <p:attrNameLst>
                                          <p:attrName>ppt_x</p:attrName>
                                          <p:attrName>ppt_y</p:attrName>
                                        </p:attrNameLst>
                                      </p:cBhvr>
                                      <p:rCtr x="0" y="-1968"/>
                                    </p:animMotion>
                                  </p:childTnLst>
                                </p:cTn>
                              </p:par>
                              <p:par>
                                <p:cTn id="37" presetID="10" presetClass="entr" presetSubtype="0" fill="hold" nodeType="withEffect">
                                  <p:stCondLst>
                                    <p:cond delay="5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42" presetClass="path" presetSubtype="0" decel="100000" fill="hold" nodeType="withEffect">
                                  <p:stCondLst>
                                    <p:cond delay="500"/>
                                  </p:stCondLst>
                                  <p:childTnLst>
                                    <p:animMotion origin="layout" path="M 2.70833E-6 -0.04051 L 2.70833E-6 -1.48148E-6 " pathEditMode="relative" rAng="0" ptsTypes="AA">
                                      <p:cBhvr>
                                        <p:cTn id="41" dur="500" fill="hold"/>
                                        <p:tgtEl>
                                          <p:spTgt spid="45"/>
                                        </p:tgtEl>
                                        <p:attrNameLst>
                                          <p:attrName>ppt_x</p:attrName>
                                          <p:attrName>ppt_y</p:attrName>
                                        </p:attrNameLst>
                                      </p:cBhvr>
                                      <p:rCtr x="0" y="2014"/>
                                    </p:animMotion>
                                  </p:childTnLst>
                                </p:cTn>
                              </p:par>
                              <p:par>
                                <p:cTn id="42" presetID="10" presetClass="entr" presetSubtype="0" fill="hold" nodeType="withEffect">
                                  <p:stCondLst>
                                    <p:cond delay="40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par>
                                <p:cTn id="45" presetID="64" presetClass="path" presetSubtype="0" decel="100000" fill="hold" nodeType="withEffect">
                                  <p:stCondLst>
                                    <p:cond delay="400"/>
                                  </p:stCondLst>
                                  <p:childTnLst>
                                    <p:animMotion origin="layout" path="M 2.70833E-6 0.03912 L 2.70833E-6 2.96296E-6 " pathEditMode="relative" rAng="0" ptsTypes="AA">
                                      <p:cBhvr>
                                        <p:cTn id="46" dur="500" fill="hold"/>
                                        <p:tgtEl>
                                          <p:spTgt spid="59"/>
                                        </p:tgtEl>
                                        <p:attrNameLst>
                                          <p:attrName>ppt_x</p:attrName>
                                          <p:attrName>ppt_y</p:attrName>
                                        </p:attrNameLst>
                                      </p:cBhvr>
                                      <p:rCtr x="0" y="-1968"/>
                                    </p:animMotion>
                                  </p:childTnLst>
                                </p:cTn>
                              </p:par>
                              <p:par>
                                <p:cTn id="47" presetID="22" presetClass="entr" presetSubtype="8" fill="hold" nodeType="withEffect">
                                  <p:stCondLst>
                                    <p:cond delay="300"/>
                                  </p:stCondLst>
                                  <p:childTnLst>
                                    <p:set>
                                      <p:cBhvr>
                                        <p:cTn id="48" dur="1" fill="hold">
                                          <p:stCondLst>
                                            <p:cond delay="0"/>
                                          </p:stCondLst>
                                        </p:cTn>
                                        <p:tgtEl>
                                          <p:spTgt spid="70"/>
                                        </p:tgtEl>
                                        <p:attrNameLst>
                                          <p:attrName>style.visibility</p:attrName>
                                        </p:attrNameLst>
                                      </p:cBhvr>
                                      <p:to>
                                        <p:strVal val="visible"/>
                                      </p:to>
                                    </p:set>
                                    <p:animEffect transition="in" filter="wipe(left)">
                                      <p:cBhvr>
                                        <p:cTn id="49" dur="200"/>
                                        <p:tgtEl>
                                          <p:spTgt spid="70"/>
                                        </p:tgtEl>
                                      </p:cBhvr>
                                    </p:animEffect>
                                  </p:childTnLst>
                                </p:cTn>
                              </p:par>
                              <p:par>
                                <p:cTn id="50" presetID="22" presetClass="entr" presetSubtype="8" fill="hold" nodeType="withEffect">
                                  <p:stCondLst>
                                    <p:cond delay="500"/>
                                  </p:stCondLst>
                                  <p:childTnLst>
                                    <p:set>
                                      <p:cBhvr>
                                        <p:cTn id="51" dur="1" fill="hold">
                                          <p:stCondLst>
                                            <p:cond delay="0"/>
                                          </p:stCondLst>
                                        </p:cTn>
                                        <p:tgtEl>
                                          <p:spTgt spid="71"/>
                                        </p:tgtEl>
                                        <p:attrNameLst>
                                          <p:attrName>style.visibility</p:attrName>
                                        </p:attrNameLst>
                                      </p:cBhvr>
                                      <p:to>
                                        <p:strVal val="visible"/>
                                      </p:to>
                                    </p:set>
                                    <p:animEffect transition="in" filter="wipe(left)">
                                      <p:cBhvr>
                                        <p:cTn id="52" dur="2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0" name="矩形 9"/>
          <p:cNvSpPr/>
          <p:nvPr/>
        </p:nvSpPr>
        <p:spPr>
          <a:xfrm>
            <a:off x="3809603" y="455550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1" name="TextBox 14"/>
          <p:cNvSpPr txBox="1"/>
          <p:nvPr/>
        </p:nvSpPr>
        <p:spPr>
          <a:xfrm>
            <a:off x="1951606" y="3182871"/>
            <a:ext cx="8288789" cy="1200329"/>
          </a:xfrm>
          <a:prstGeom prst="rect">
            <a:avLst/>
          </a:prstGeom>
          <a:noFill/>
          <a:effectLst/>
        </p:spPr>
        <p:txBody>
          <a:bodyPr wrap="square" rtlCol="0">
            <a:spAutoFit/>
          </a:bodyPr>
          <a:lstStyle/>
          <a:p>
            <a:pPr algn="ctr" defTabSz="285750"/>
            <a:r>
              <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12" name="矩形 11"/>
          <p:cNvSpPr/>
          <p:nvPr/>
        </p:nvSpPr>
        <p:spPr>
          <a:xfrm>
            <a:off x="4654550" y="1320823"/>
            <a:ext cx="2882900" cy="1862048"/>
          </a:xfrm>
          <a:prstGeom prst="rect">
            <a:avLst/>
          </a:prstGeom>
        </p:spPr>
        <p:txBody>
          <a:bodyPr wrap="square">
            <a:spAutoFit/>
          </a:bodyPr>
          <a:lstStyle/>
          <a:p>
            <a:pPr lvl="1" algn="ctr">
              <a:spcBef>
                <a:spcPct val="0"/>
              </a:spcBef>
            </a:pPr>
            <a:r>
              <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03</a:t>
            </a:r>
            <a:endPar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3" name="PA-1"/>
          <p:cNvSpPr/>
          <p:nvPr>
            <p:custDataLst>
              <p:tags r:id="rId2"/>
            </p:custDataLst>
          </p:nvPr>
        </p:nvSpPr>
        <p:spPr>
          <a:xfrm flipH="1" flipV="1">
            <a:off x="4637246" y="5467280"/>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 name="PA-任意多边形 849"/>
          <p:cNvSpPr>
            <a:spLocks noEditPoints="1"/>
          </p:cNvSpPr>
          <p:nvPr>
            <p:custDataLst>
              <p:tags r:id="rId3"/>
            </p:custDataLst>
          </p:nvPr>
        </p:nvSpPr>
        <p:spPr bwMode="auto">
          <a:xfrm>
            <a:off x="4773314" y="5567585"/>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TextBox 19"/>
          <p:cNvSpPr txBox="1"/>
          <p:nvPr/>
        </p:nvSpPr>
        <p:spPr>
          <a:xfrm>
            <a:off x="5217955" y="5585201"/>
            <a:ext cx="2268082" cy="289611"/>
          </a:xfrm>
          <a:prstGeom prst="rect">
            <a:avLst/>
          </a:prstGeom>
          <a:noFill/>
        </p:spPr>
        <p:txBody>
          <a:bodyPr wrap="none" lIns="42970" tIns="21485" rIns="42970" bIns="21485" rtlCol="0">
            <a:spAutoFit/>
          </a:bodyPr>
          <a:lstStyle/>
          <a:p>
            <a:r>
              <a:rPr lang="en-US" altLang="zh-CN" sz="1600" spc="300" dirty="0">
                <a:solidFill>
                  <a:schemeClr val="accent1">
                    <a:lumMod val="50000"/>
                  </a:schemeClr>
                </a:solidFill>
                <a:latin typeface="微软雅黑" panose="020B0503020204020204" pitchFamily="34" charset="-122"/>
                <a:ea typeface="微软雅黑" panose="020B0503020204020204" pitchFamily="34" charset="-122"/>
              </a:rPr>
              <a:t>THE PART THREE</a:t>
            </a:r>
            <a:endParaRPr lang="en-US" altLang="zh-CN" sz="1600" spc="3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8985758" y="862396"/>
            <a:ext cx="1980253" cy="2039586"/>
          </a:xfrm>
          <a:prstGeom prst="rect">
            <a:avLst/>
          </a:prstGeom>
        </p:spPr>
      </p:pic>
      <p:pic>
        <p:nvPicPr>
          <p:cNvPr id="25" name="图片 24"/>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8033224" y="5431098"/>
            <a:ext cx="1028769" cy="974324"/>
          </a:xfrm>
          <a:prstGeom prst="rect">
            <a:avLst/>
          </a:prstGeom>
        </p:spPr>
      </p:pic>
      <p:pic>
        <p:nvPicPr>
          <p:cNvPr id="26" name="图片 25"/>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2107599" y="577666"/>
            <a:ext cx="1051937" cy="10834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549"/>
                                </p:stCondLst>
                                <p:childTnLst>
                                  <p:par>
                                    <p:cTn id="40" presetID="2" presetClass="entr" presetSubtype="4" fill="hold" nodeType="afterEffect" p14:presetBounceEnd="67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67000">
                                          <p:cBhvr additive="base">
                                            <p:cTn id="42" dur="2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14:presetBounceEnd="67000">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14:bounceEnd="67000">
                                          <p:cBhvr additive="base">
                                            <p:cTn id="48" dur="2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14:presetBounceEnd="67000">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14:bounceEnd="67000">
                                          <p:cBhvr additive="base">
                                            <p:cTn id="54" dur="2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549"/>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000" fill="hold"/>
                                            <p:tgtEl>
                                              <p:spTgt spid="24"/>
                                            </p:tgtEl>
                                            <p:attrNameLst>
                                              <p:attrName>ppt_x</p:attrName>
                                            </p:attrNameLst>
                                          </p:cBhvr>
                                          <p:tavLst>
                                            <p:tav tm="0">
                                              <p:val>
                                                <p:strVal val="#ppt_x"/>
                                              </p:val>
                                            </p:tav>
                                            <p:tav tm="100000">
                                              <p:val>
                                                <p:strVal val="#ppt_x"/>
                                              </p:val>
                                            </p:tav>
                                          </p:tavLst>
                                        </p:anim>
                                        <p:anim calcmode="lin" valueType="num">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2000" fill="hold"/>
                                            <p:tgtEl>
                                              <p:spTgt spid="25"/>
                                            </p:tgtEl>
                                            <p:attrNameLst>
                                              <p:attrName>ppt_x</p:attrName>
                                            </p:attrNameLst>
                                          </p:cBhvr>
                                          <p:tavLst>
                                            <p:tav tm="0">
                                              <p:val>
                                                <p:strVal val="#ppt_x"/>
                                              </p:val>
                                            </p:tav>
                                            <p:tav tm="100000">
                                              <p:val>
                                                <p:strVal val="#ppt_x"/>
                                              </p:val>
                                            </p:tav>
                                          </p:tavLst>
                                        </p:anim>
                                        <p:anim calcmode="lin" valueType="num">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000" fill="hold"/>
                                            <p:tgtEl>
                                              <p:spTgt spid="26"/>
                                            </p:tgtEl>
                                            <p:attrNameLst>
                                              <p:attrName>ppt_x</p:attrName>
                                            </p:attrNameLst>
                                          </p:cBhvr>
                                          <p:tavLst>
                                            <p:tav tm="0">
                                              <p:val>
                                                <p:strVal val="#ppt_x"/>
                                              </p:val>
                                            </p:tav>
                                            <p:tav tm="100000">
                                              <p:val>
                                                <p:strVal val="#ppt_x"/>
                                              </p:val>
                                            </p:tav>
                                          </p:tavLst>
                                        </p:anim>
                                        <p:anim calcmode="lin" valueType="num">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9" name="组合 8"/>
          <p:cNvGrpSpPr/>
          <p:nvPr/>
        </p:nvGrpSpPr>
        <p:grpSpPr>
          <a:xfrm>
            <a:off x="6865208" y="1332760"/>
            <a:ext cx="7546770" cy="4131128"/>
            <a:chOff x="5046278" y="950652"/>
            <a:chExt cx="9292385" cy="5077857"/>
          </a:xfrm>
        </p:grpSpPr>
        <p:pic>
          <p:nvPicPr>
            <p:cNvPr id="10" name="pasted-image.tiff"/>
            <p:cNvPicPr>
              <a:picLocks noChangeAspect="1"/>
            </p:cNvPicPr>
            <p:nvPr/>
          </p:nvPicPr>
          <p:blipFill>
            <a:blip r:embed="rId5"/>
            <a:stretch>
              <a:fillRect/>
            </a:stretch>
          </p:blipFill>
          <p:spPr>
            <a:xfrm>
              <a:off x="5046278" y="950652"/>
              <a:ext cx="9292385" cy="5077857"/>
            </a:xfrm>
            <a:prstGeom prst="rect">
              <a:avLst/>
            </a:prstGeom>
            <a:ln w="12700">
              <a:miter lim="400000"/>
              <a:headEnd/>
              <a:tailEnd/>
            </a:ln>
            <a:effectLst>
              <a:outerShdw blurRad="1270000" dist="635000" dir="3300000" rotWithShape="0">
                <a:schemeClr val="accent6">
                  <a:hueOff val="-2214564"/>
                  <a:satOff val="-18454"/>
                  <a:lumOff val="-82929"/>
                  <a:alpha val="24538"/>
                </a:schemeClr>
              </a:outerShdw>
            </a:effectLst>
          </p:spPr>
        </p:pic>
        <p:pic>
          <p:nvPicPr>
            <p:cNvPr id="11" name="图片占位符 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flipH="1">
              <a:off x="6338748" y="1220351"/>
              <a:ext cx="5737422" cy="4325799"/>
            </a:xfrm>
            <a:prstGeom prst="rect">
              <a:avLst/>
            </a:prstGeom>
            <a:solidFill>
              <a:srgbClr val="2860A4"/>
            </a:solidFill>
          </p:spPr>
        </p:pic>
      </p:grpSp>
      <p:grpSp>
        <p:nvGrpSpPr>
          <p:cNvPr id="41" name="Group 105"/>
          <p:cNvGrpSpPr/>
          <p:nvPr/>
        </p:nvGrpSpPr>
        <p:grpSpPr>
          <a:xfrm>
            <a:off x="1369561" y="1927802"/>
            <a:ext cx="2687758" cy="584775"/>
            <a:chOff x="4572000" y="3143254"/>
            <a:chExt cx="2878587" cy="724196"/>
          </a:xfrm>
        </p:grpSpPr>
        <p:sp>
          <p:nvSpPr>
            <p:cNvPr id="42" name="Rectangle 16"/>
            <p:cNvSpPr/>
            <p:nvPr/>
          </p:nvSpPr>
          <p:spPr>
            <a:xfrm>
              <a:off x="5807512" y="3210096"/>
              <a:ext cx="1643075" cy="571734"/>
            </a:xfrm>
            <a:prstGeom prst="rect">
              <a:avLst/>
            </a:prstGeom>
          </p:spPr>
          <p:txBody>
            <a:bodyPr wrap="square">
              <a:spAutoFit/>
            </a:bodyPr>
            <a:lstStyle/>
            <a:p>
              <a:r>
                <a:rPr lang="zh-CN" altLang="en-US" sz="800" dirty="0">
                  <a:solidFill>
                    <a:srgbClr val="7F91A9"/>
                  </a:solidFill>
                  <a:latin typeface="微软雅黑" panose="020B0503020204020204" pitchFamily="34" charset="-122"/>
                  <a:ea typeface="微软雅黑" panose="020B0503020204020204" pitchFamily="34" charset="-122"/>
                  <a:cs typeface="Open Sans Light" pitchFamily="34" charset="0"/>
                </a:rPr>
                <a:t>请替换文字内容，修改文字内容，也可以直接复制你的内容到此。请替换文字内容，</a:t>
              </a:r>
              <a:endParaRPr lang="zh-CN" altLang="en-US" sz="800" dirty="0">
                <a:solidFill>
                  <a:srgbClr val="7F91A9"/>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2"/>
            <p:cNvSpPr/>
            <p:nvPr/>
          </p:nvSpPr>
          <p:spPr>
            <a:xfrm>
              <a:off x="4572000" y="3143254"/>
              <a:ext cx="1306038" cy="724196"/>
            </a:xfrm>
            <a:prstGeom prst="rect">
              <a:avLst/>
            </a:prstGeom>
          </p:spPr>
          <p:txBody>
            <a:bodyPr wrap="square">
              <a:spAutoFit/>
            </a:bodyPr>
            <a:lstStyle/>
            <a:p>
              <a:r>
                <a:rPr lang="en-US" sz="3200" dirty="0">
                  <a:solidFill>
                    <a:schemeClr val="accent1">
                      <a:lumMod val="50000"/>
                    </a:schemeClr>
                  </a:solidFill>
                  <a:latin typeface="微软雅黑" panose="020B0503020204020204" pitchFamily="34" charset="-122"/>
                  <a:ea typeface="微软雅黑" panose="020B0503020204020204" pitchFamily="34" charset="-122"/>
                  <a:cs typeface="Open Sans" charset="0"/>
                </a:rPr>
                <a:t>89%</a:t>
              </a:r>
              <a:endParaRPr lang="en-US" sz="3200" dirty="0">
                <a:solidFill>
                  <a:schemeClr val="accent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grpSp>
        <p:nvGrpSpPr>
          <p:cNvPr id="44" name="Group 105"/>
          <p:cNvGrpSpPr/>
          <p:nvPr/>
        </p:nvGrpSpPr>
        <p:grpSpPr>
          <a:xfrm>
            <a:off x="1367205" y="2669395"/>
            <a:ext cx="2690481" cy="584775"/>
            <a:chOff x="4572000" y="3143254"/>
            <a:chExt cx="2881503" cy="724196"/>
          </a:xfrm>
        </p:grpSpPr>
        <p:sp>
          <p:nvSpPr>
            <p:cNvPr id="45" name="Rectangle 16"/>
            <p:cNvSpPr/>
            <p:nvPr/>
          </p:nvSpPr>
          <p:spPr>
            <a:xfrm>
              <a:off x="5810429" y="3219235"/>
              <a:ext cx="1643074" cy="571735"/>
            </a:xfrm>
            <a:prstGeom prst="rect">
              <a:avLst/>
            </a:prstGeom>
          </p:spPr>
          <p:txBody>
            <a:bodyPr wrap="square">
              <a:spAutoFit/>
            </a:bodyPr>
            <a:lstStyle/>
            <a:p>
              <a:r>
                <a:rPr lang="zh-CN" altLang="en-US" sz="800" dirty="0">
                  <a:solidFill>
                    <a:srgbClr val="7F91A9"/>
                  </a:solidFill>
                  <a:latin typeface="微软雅黑" panose="020B0503020204020204" pitchFamily="34" charset="-122"/>
                  <a:ea typeface="微软雅黑" panose="020B0503020204020204" pitchFamily="34" charset="-122"/>
                  <a:cs typeface="Open Sans Light" pitchFamily="34" charset="0"/>
                </a:rPr>
                <a:t>请替换文字内容，修改文字内容，也可以直接复制你的内容到此。请替换文字内容，</a:t>
              </a:r>
              <a:endParaRPr lang="zh-CN" altLang="en-US" sz="800" dirty="0">
                <a:solidFill>
                  <a:srgbClr val="7F91A9"/>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2"/>
            <p:cNvSpPr/>
            <p:nvPr/>
          </p:nvSpPr>
          <p:spPr>
            <a:xfrm>
              <a:off x="4572000" y="3143254"/>
              <a:ext cx="1353418" cy="724196"/>
            </a:xfrm>
            <a:prstGeom prst="rect">
              <a:avLst/>
            </a:prstGeom>
          </p:spPr>
          <p:txBody>
            <a:bodyPr wrap="square">
              <a:spAutoFit/>
            </a:bodyPr>
            <a:lstStyle/>
            <a:p>
              <a:r>
                <a:rPr lang="en-US" altLang="zh-CN" sz="3200" dirty="0">
                  <a:solidFill>
                    <a:schemeClr val="accent1">
                      <a:lumMod val="50000"/>
                    </a:schemeClr>
                  </a:solidFill>
                  <a:latin typeface="微软雅黑" panose="020B0503020204020204" pitchFamily="34" charset="-122"/>
                  <a:ea typeface="微软雅黑" panose="020B0503020204020204" pitchFamily="34" charset="-122"/>
                  <a:cs typeface="Open Sans" charset="0"/>
                </a:rPr>
                <a:t>60</a:t>
              </a:r>
              <a:r>
                <a:rPr lang="en-US" sz="3200" dirty="0">
                  <a:solidFill>
                    <a:schemeClr val="accent1">
                      <a:lumMod val="50000"/>
                    </a:schemeClr>
                  </a:solidFill>
                  <a:latin typeface="微软雅黑" panose="020B0503020204020204" pitchFamily="34" charset="-122"/>
                  <a:ea typeface="微软雅黑" panose="020B0503020204020204" pitchFamily="34" charset="-122"/>
                  <a:cs typeface="Open Sans" charset="0"/>
                </a:rPr>
                <a:t>%</a:t>
              </a:r>
              <a:endParaRPr lang="en-US" sz="3200" dirty="0">
                <a:solidFill>
                  <a:schemeClr val="accent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grpSp>
        <p:nvGrpSpPr>
          <p:cNvPr id="48" name="Group 19"/>
          <p:cNvGrpSpPr/>
          <p:nvPr/>
        </p:nvGrpSpPr>
        <p:grpSpPr>
          <a:xfrm>
            <a:off x="4175440" y="1526809"/>
            <a:ext cx="1966406" cy="1727717"/>
            <a:chOff x="3303047" y="1259071"/>
            <a:chExt cx="1966406" cy="1727717"/>
          </a:xfrm>
        </p:grpSpPr>
        <p:sp>
          <p:nvSpPr>
            <p:cNvPr id="49" name="Freeform 3"/>
            <p:cNvSpPr/>
            <p:nvPr/>
          </p:nvSpPr>
          <p:spPr>
            <a:xfrm rot="13500000">
              <a:off x="3422391" y="1139727"/>
              <a:ext cx="1727717" cy="1966406"/>
            </a:xfrm>
            <a:custGeom>
              <a:avLst/>
              <a:gdLst>
                <a:gd name="connsiteX0" fmla="*/ 1676570 w 1727717"/>
                <a:gd name="connsiteY0" fmla="*/ 1030708 h 1966406"/>
                <a:gd name="connsiteX1" fmla="*/ 792018 w 1727717"/>
                <a:gd name="connsiteY1" fmla="*/ 1915259 h 1966406"/>
                <a:gd name="connsiteX2" fmla="*/ 545057 w 1727717"/>
                <a:gd name="connsiteY2" fmla="*/ 1915259 h 1966406"/>
                <a:gd name="connsiteX3" fmla="*/ 51147 w 1727717"/>
                <a:gd name="connsiteY3" fmla="*/ 1421349 h 1966406"/>
                <a:gd name="connsiteX4" fmla="*/ 51147 w 1727717"/>
                <a:gd name="connsiteY4" fmla="*/ 1174388 h 1966406"/>
                <a:gd name="connsiteX5" fmla="*/ 650699 w 1727717"/>
                <a:gd name="connsiteY5" fmla="*/ 574836 h 1966406"/>
                <a:gd name="connsiteX6" fmla="*/ 815959 w 1727717"/>
                <a:gd name="connsiteY6" fmla="*/ 0 h 1966406"/>
                <a:gd name="connsiteX7" fmla="*/ 907415 w 1727717"/>
                <a:gd name="connsiteY7" fmla="*/ 318120 h 1966406"/>
                <a:gd name="connsiteX8" fmla="*/ 935698 w 1727717"/>
                <a:gd name="connsiteY8" fmla="*/ 289837 h 1966406"/>
                <a:gd name="connsiteX9" fmla="*/ 1182660 w 1727717"/>
                <a:gd name="connsiteY9" fmla="*/ 289837 h 1966406"/>
                <a:gd name="connsiteX10" fmla="*/ 1676570 w 1727717"/>
                <a:gd name="connsiteY10" fmla="*/ 783747 h 1966406"/>
                <a:gd name="connsiteX11" fmla="*/ 1676570 w 1727717"/>
                <a:gd name="connsiteY11" fmla="*/ 1030708 h 1966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7717" h="1966406">
                  <a:moveTo>
                    <a:pt x="1676570" y="1030708"/>
                  </a:moveTo>
                  <a:lnTo>
                    <a:pt x="792018" y="1915259"/>
                  </a:lnTo>
                  <a:cubicBezTo>
                    <a:pt x="723822" y="1983455"/>
                    <a:pt x="613253" y="1983455"/>
                    <a:pt x="545057" y="1915259"/>
                  </a:cubicBezTo>
                  <a:lnTo>
                    <a:pt x="51147" y="1421349"/>
                  </a:lnTo>
                  <a:cubicBezTo>
                    <a:pt x="-17049" y="1353153"/>
                    <a:pt x="-17049" y="1242584"/>
                    <a:pt x="51147" y="1174388"/>
                  </a:cubicBezTo>
                  <a:lnTo>
                    <a:pt x="650699" y="574836"/>
                  </a:lnTo>
                  <a:lnTo>
                    <a:pt x="815959" y="0"/>
                  </a:lnTo>
                  <a:lnTo>
                    <a:pt x="907415" y="318120"/>
                  </a:lnTo>
                  <a:lnTo>
                    <a:pt x="935698" y="289837"/>
                  </a:lnTo>
                  <a:cubicBezTo>
                    <a:pt x="1003895" y="221641"/>
                    <a:pt x="1114463" y="221641"/>
                    <a:pt x="1182660" y="289837"/>
                  </a:cubicBezTo>
                  <a:lnTo>
                    <a:pt x="1676570" y="783747"/>
                  </a:lnTo>
                  <a:cubicBezTo>
                    <a:pt x="1744766" y="851943"/>
                    <a:pt x="1744766" y="962512"/>
                    <a:pt x="1676570" y="1030708"/>
                  </a:cubicBezTo>
                  <a:close/>
                </a:path>
              </a:pathLst>
            </a:custGeom>
            <a:solidFill>
              <a:schemeClr val="bg1"/>
            </a:solidFill>
            <a:ln>
              <a:noFill/>
            </a:ln>
            <a:effectLst>
              <a:outerShdw blurRad="2159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
            <p:cNvSpPr txBox="1"/>
            <p:nvPr/>
          </p:nvSpPr>
          <p:spPr>
            <a:xfrm>
              <a:off x="3670166" y="1663497"/>
              <a:ext cx="1441716" cy="461665"/>
            </a:xfrm>
            <a:prstGeom prst="rect">
              <a:avLst/>
            </a:prstGeom>
            <a:noFill/>
          </p:spPr>
          <p:txBody>
            <a:bodyPr wrap="square" rtlCol="0">
              <a:spAutoFit/>
            </a:bodyPr>
            <a:lstStyle/>
            <a:p>
              <a:pPr algn="ctr"/>
              <a:r>
                <a:rPr lang="en-US" sz="2400" b="1" dirty="0">
                  <a:solidFill>
                    <a:srgbClr val="7F91A9"/>
                  </a:solidFill>
                  <a:latin typeface="+mj-lt"/>
                </a:rPr>
                <a:t>$58,786</a:t>
              </a:r>
              <a:endParaRPr lang="en-US" sz="2400" b="1" dirty="0">
                <a:solidFill>
                  <a:srgbClr val="7F91A9"/>
                </a:solidFill>
                <a:latin typeface="+mj-lt"/>
              </a:endParaRPr>
            </a:p>
          </p:txBody>
        </p:sp>
        <p:sp>
          <p:nvSpPr>
            <p:cNvPr id="51" name="TextBox 5"/>
            <p:cNvSpPr txBox="1"/>
            <p:nvPr/>
          </p:nvSpPr>
          <p:spPr>
            <a:xfrm>
              <a:off x="3670166" y="2048545"/>
              <a:ext cx="1454181" cy="369332"/>
            </a:xfrm>
            <a:prstGeom prst="rect">
              <a:avLst/>
            </a:prstGeom>
            <a:noFill/>
          </p:spPr>
          <p:txBody>
            <a:bodyPr wrap="square" rtlCol="0">
              <a:spAutoFit/>
            </a:bodyPr>
            <a:lstStyle/>
            <a:p>
              <a:pPr algn="ctr"/>
              <a:r>
                <a:rPr lang="en-US" b="1" dirty="0">
                  <a:solidFill>
                    <a:srgbClr val="7F91A9"/>
                  </a:solidFill>
                  <a:latin typeface="+mj-lt"/>
                </a:rPr>
                <a:t>Text Here</a:t>
              </a:r>
              <a:endParaRPr lang="en-US" b="1" dirty="0">
                <a:solidFill>
                  <a:srgbClr val="7F91A9"/>
                </a:solidFill>
                <a:latin typeface="+mj-lt"/>
              </a:endParaRPr>
            </a:p>
          </p:txBody>
        </p:sp>
      </p:grpSp>
      <p:grpSp>
        <p:nvGrpSpPr>
          <p:cNvPr id="57" name="组合 56"/>
          <p:cNvGrpSpPr/>
          <p:nvPr/>
        </p:nvGrpSpPr>
        <p:grpSpPr>
          <a:xfrm>
            <a:off x="1504820" y="3687959"/>
            <a:ext cx="4286801" cy="530153"/>
            <a:chOff x="1442815" y="4372143"/>
            <a:chExt cx="1883945" cy="382731"/>
          </a:xfrm>
        </p:grpSpPr>
        <p:sp>
          <p:nvSpPr>
            <p:cNvPr id="58" name="PA-内容占位符 2"/>
            <p:cNvSpPr txBox="1"/>
            <p:nvPr>
              <p:custDataLst>
                <p:tags r:id="rId7"/>
              </p:custDataLst>
            </p:nvPr>
          </p:nvSpPr>
          <p:spPr>
            <a:xfrm>
              <a:off x="1442815" y="4372143"/>
              <a:ext cx="1162455" cy="184666"/>
            </a:xfrm>
            <a:prstGeom prst="rect">
              <a:avLst/>
            </a:prstGeom>
          </p:spPr>
          <p:txBody>
            <a:bodyPr vert="horz" wrap="square" lIns="45720" tIns="22860" rIns="45720" bIns="2286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900" b="0" i="0" u="none" strike="noStrike" kern="120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rPr>
                <a:t>P</a:t>
              </a:r>
              <a:r>
                <a:rPr kumimoji="0" lang="en-US" altLang="zh-CN" sz="900" b="0" i="0" u="none" strike="noStrike" kern="120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rPr>
                <a:t>owerPoint</a:t>
              </a:r>
              <a:endParaRPr kumimoji="0" lang="en-US" sz="900" b="0" i="0" u="none" strike="noStrike" kern="120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endParaRPr>
            </a:p>
          </p:txBody>
        </p:sp>
        <p:grpSp>
          <p:nvGrpSpPr>
            <p:cNvPr id="59" name="组合 58"/>
            <p:cNvGrpSpPr/>
            <p:nvPr/>
          </p:nvGrpSpPr>
          <p:grpSpPr>
            <a:xfrm>
              <a:off x="1442815" y="4585372"/>
              <a:ext cx="1883945" cy="169502"/>
              <a:chOff x="2763360" y="5860224"/>
              <a:chExt cx="1883945" cy="169502"/>
            </a:xfrm>
          </p:grpSpPr>
          <p:sp>
            <p:nvSpPr>
              <p:cNvPr id="60" name="PA-1"/>
              <p:cNvSpPr/>
              <p:nvPr>
                <p:custDataLst>
                  <p:tags r:id="rId8"/>
                </p:custDataLst>
              </p:nvPr>
            </p:nvSpPr>
            <p:spPr>
              <a:xfrm flipH="1" flipV="1">
                <a:off x="2763360" y="5860224"/>
                <a:ext cx="1883945" cy="169502"/>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1" name="PA-1"/>
              <p:cNvSpPr/>
              <p:nvPr>
                <p:custDataLst>
                  <p:tags r:id="rId9"/>
                </p:custDataLst>
              </p:nvPr>
            </p:nvSpPr>
            <p:spPr>
              <a:xfrm flipV="1">
                <a:off x="2822820" y="5913328"/>
                <a:ext cx="1684789" cy="63287"/>
              </a:xfrm>
              <a:prstGeom prst="roundRect">
                <a:avLst>
                  <a:gd name="adj" fmla="val 50000"/>
                </a:avLst>
              </a:prstGeom>
              <a:solidFill>
                <a:schemeClr val="accent1">
                  <a:lumMod val="50000"/>
                </a:schemeClr>
              </a:solidFill>
              <a:ln w="19050">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endParaRPr>
              </a:p>
            </p:txBody>
          </p:sp>
        </p:grpSp>
      </p:grpSp>
      <p:grpSp>
        <p:nvGrpSpPr>
          <p:cNvPr id="62" name="组合 61"/>
          <p:cNvGrpSpPr/>
          <p:nvPr/>
        </p:nvGrpSpPr>
        <p:grpSpPr>
          <a:xfrm>
            <a:off x="1504820" y="4546920"/>
            <a:ext cx="4286801" cy="453807"/>
            <a:chOff x="1442815" y="4919045"/>
            <a:chExt cx="1883945" cy="327615"/>
          </a:xfrm>
        </p:grpSpPr>
        <p:sp>
          <p:nvSpPr>
            <p:cNvPr id="63" name="PA-内容占位符 2"/>
            <p:cNvSpPr txBox="1"/>
            <p:nvPr>
              <p:custDataLst>
                <p:tags r:id="rId10"/>
              </p:custDataLst>
            </p:nvPr>
          </p:nvSpPr>
          <p:spPr>
            <a:xfrm>
              <a:off x="1442815" y="4919045"/>
              <a:ext cx="1162455" cy="184666"/>
            </a:xfrm>
            <a:prstGeom prst="rect">
              <a:avLst/>
            </a:prstGeom>
          </p:spPr>
          <p:txBody>
            <a:bodyPr vert="horz" wrap="square" lIns="45720" tIns="22860" rIns="45720" bIns="2286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id-ID" sz="900" b="0" i="0" u="none" strike="noStrike" kern="120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rPr>
                <a:t>Word</a:t>
              </a:r>
              <a:endParaRPr kumimoji="0" lang="id-ID" sz="900" b="0" i="0" u="none" strike="noStrike" kern="120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endParaRPr>
            </a:p>
          </p:txBody>
        </p:sp>
        <p:grpSp>
          <p:nvGrpSpPr>
            <p:cNvPr id="64" name="组合 63"/>
            <p:cNvGrpSpPr/>
            <p:nvPr/>
          </p:nvGrpSpPr>
          <p:grpSpPr>
            <a:xfrm>
              <a:off x="1442815" y="5077158"/>
              <a:ext cx="1883945" cy="169502"/>
              <a:chOff x="2763360" y="5860224"/>
              <a:chExt cx="1883945" cy="169502"/>
            </a:xfrm>
          </p:grpSpPr>
          <p:sp>
            <p:nvSpPr>
              <p:cNvPr id="65" name="PA-1"/>
              <p:cNvSpPr/>
              <p:nvPr>
                <p:custDataLst>
                  <p:tags r:id="rId11"/>
                </p:custDataLst>
              </p:nvPr>
            </p:nvSpPr>
            <p:spPr>
              <a:xfrm flipH="1" flipV="1">
                <a:off x="2763360" y="5860224"/>
                <a:ext cx="1883945" cy="169502"/>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6" name="PA-1"/>
              <p:cNvSpPr/>
              <p:nvPr>
                <p:custDataLst>
                  <p:tags r:id="rId12"/>
                </p:custDataLst>
              </p:nvPr>
            </p:nvSpPr>
            <p:spPr>
              <a:xfrm flipV="1">
                <a:off x="2822821" y="5913330"/>
                <a:ext cx="1315219" cy="63287"/>
              </a:xfrm>
              <a:prstGeom prst="roundRect">
                <a:avLst>
                  <a:gd name="adj" fmla="val 50000"/>
                </a:avLst>
              </a:prstGeom>
              <a:solidFill>
                <a:schemeClr val="accent1">
                  <a:lumMod val="50000"/>
                </a:schemeClr>
              </a:solidFill>
              <a:ln w="19050">
                <a:noFill/>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526175"/>
                  </a:solidFill>
                  <a:effectLst/>
                  <a:uLnTx/>
                  <a:uFillTx/>
                  <a:latin typeface="微软雅黑" panose="020B0503020204020204" pitchFamily="34" charset="-122"/>
                  <a:ea typeface="微软雅黑" panose="020B0503020204020204" pitchFamily="34" charset="-122"/>
                </a:endParaRPr>
              </a:p>
            </p:txBody>
          </p:sp>
        </p:grpSp>
      </p:grpSp>
      <p:grpSp>
        <p:nvGrpSpPr>
          <p:cNvPr id="67" name="组 5"/>
          <p:cNvGrpSpPr/>
          <p:nvPr/>
        </p:nvGrpSpPr>
        <p:grpSpPr>
          <a:xfrm>
            <a:off x="1541674" y="5548551"/>
            <a:ext cx="2076628" cy="304402"/>
            <a:chOff x="1506361" y="5550641"/>
            <a:chExt cx="2076628" cy="304402"/>
          </a:xfrm>
          <a:solidFill>
            <a:srgbClr val="677180"/>
          </a:solidFill>
        </p:grpSpPr>
        <p:sp>
          <p:nvSpPr>
            <p:cNvPr id="68" name="Shape 2637"/>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69" name="Shape 2639"/>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0" name="Shape 2645"/>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2" decel="10000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1+#ppt_w/2"/>
                                          </p:val>
                                        </p:tav>
                                        <p:tav tm="100000">
                                          <p:val>
                                            <p:strVal val="#ppt_x"/>
                                          </p:val>
                                        </p:tav>
                                      </p:tavLst>
                                    </p:anim>
                                    <p:anim calcmode="lin" valueType="num">
                                      <p:cBhvr additive="base">
                                        <p:cTn id="20" dur="1500" fill="hold"/>
                                        <p:tgtEl>
                                          <p:spTgt spid="9"/>
                                        </p:tgtEl>
                                        <p:attrNameLst>
                                          <p:attrName>ppt_y</p:attrName>
                                        </p:attrNameLst>
                                      </p:cBhvr>
                                      <p:tavLst>
                                        <p:tav tm="0">
                                          <p:val>
                                            <p:strVal val="#ppt_y"/>
                                          </p:val>
                                        </p:tav>
                                        <p:tav tm="100000">
                                          <p:val>
                                            <p:strVal val="#ppt_y"/>
                                          </p:val>
                                        </p:tav>
                                      </p:tavLst>
                                    </p:anim>
                                  </p:childTnLst>
                                </p:cTn>
                              </p:par>
                            </p:childTnLst>
                          </p:cTn>
                        </p:par>
                        <p:par>
                          <p:cTn id="21" fill="hold">
                            <p:stCondLst>
                              <p:cond delay="2799"/>
                            </p:stCondLst>
                            <p:childTnLst>
                              <p:par>
                                <p:cTn id="22" presetID="42"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1000"/>
                                        <p:tgtEl>
                                          <p:spTgt spid="41"/>
                                        </p:tgtEl>
                                      </p:cBhvr>
                                    </p:animEffect>
                                    <p:anim calcmode="lin" valueType="num">
                                      <p:cBhvr>
                                        <p:cTn id="25" dur="1000" fill="hold"/>
                                        <p:tgtEl>
                                          <p:spTgt spid="41"/>
                                        </p:tgtEl>
                                        <p:attrNameLst>
                                          <p:attrName>ppt_x</p:attrName>
                                        </p:attrNameLst>
                                      </p:cBhvr>
                                      <p:tavLst>
                                        <p:tav tm="0">
                                          <p:val>
                                            <p:strVal val="#ppt_x"/>
                                          </p:val>
                                        </p:tav>
                                        <p:tav tm="100000">
                                          <p:val>
                                            <p:strVal val="#ppt_x"/>
                                          </p:val>
                                        </p:tav>
                                      </p:tavLst>
                                    </p:anim>
                                    <p:anim calcmode="lin" valueType="num">
                                      <p:cBhvr>
                                        <p:cTn id="26" dur="1000" fill="hold"/>
                                        <p:tgtEl>
                                          <p:spTgt spid="41"/>
                                        </p:tgtEl>
                                        <p:attrNameLst>
                                          <p:attrName>ppt_y</p:attrName>
                                        </p:attrNameLst>
                                      </p:cBhvr>
                                      <p:tavLst>
                                        <p:tav tm="0">
                                          <p:val>
                                            <p:strVal val="#ppt_y+.1"/>
                                          </p:val>
                                        </p:tav>
                                        <p:tav tm="100000">
                                          <p:val>
                                            <p:strVal val="#ppt_y"/>
                                          </p:val>
                                        </p:tav>
                                      </p:tavLst>
                                    </p:anim>
                                  </p:childTnLst>
                                </p:cTn>
                              </p:par>
                            </p:childTnLst>
                          </p:cTn>
                        </p:par>
                        <p:par>
                          <p:cTn id="27" fill="hold">
                            <p:stCondLst>
                              <p:cond delay="3799"/>
                            </p:stCondLst>
                            <p:childTnLst>
                              <p:par>
                                <p:cTn id="28" presetID="42" presetClass="entr" presetSubtype="0"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1000"/>
                                        <p:tgtEl>
                                          <p:spTgt spid="44"/>
                                        </p:tgtEl>
                                      </p:cBhvr>
                                    </p:animEffect>
                                    <p:anim calcmode="lin" valueType="num">
                                      <p:cBhvr>
                                        <p:cTn id="31" dur="1000" fill="hold"/>
                                        <p:tgtEl>
                                          <p:spTgt spid="44"/>
                                        </p:tgtEl>
                                        <p:attrNameLst>
                                          <p:attrName>ppt_x</p:attrName>
                                        </p:attrNameLst>
                                      </p:cBhvr>
                                      <p:tavLst>
                                        <p:tav tm="0">
                                          <p:val>
                                            <p:strVal val="#ppt_x"/>
                                          </p:val>
                                        </p:tav>
                                        <p:tav tm="100000">
                                          <p:val>
                                            <p:strVal val="#ppt_x"/>
                                          </p:val>
                                        </p:tav>
                                      </p:tavLst>
                                    </p:anim>
                                    <p:anim calcmode="lin" valueType="num">
                                      <p:cBhvr>
                                        <p:cTn id="32" dur="1000" fill="hold"/>
                                        <p:tgtEl>
                                          <p:spTgt spid="44"/>
                                        </p:tgtEl>
                                        <p:attrNameLst>
                                          <p:attrName>ppt_y</p:attrName>
                                        </p:attrNameLst>
                                      </p:cBhvr>
                                      <p:tavLst>
                                        <p:tav tm="0">
                                          <p:val>
                                            <p:strVal val="#ppt_y+.1"/>
                                          </p:val>
                                        </p:tav>
                                        <p:tav tm="100000">
                                          <p:val>
                                            <p:strVal val="#ppt_y"/>
                                          </p:val>
                                        </p:tav>
                                      </p:tavLst>
                                    </p:anim>
                                  </p:childTnLst>
                                </p:cTn>
                              </p:par>
                            </p:childTnLst>
                          </p:cTn>
                        </p:par>
                        <p:par>
                          <p:cTn id="33" fill="hold">
                            <p:stCondLst>
                              <p:cond delay="4799"/>
                            </p:stCondLst>
                            <p:childTnLst>
                              <p:par>
                                <p:cTn id="34" presetID="2" presetClass="entr" presetSubtype="4" decel="100000"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1500" fill="hold"/>
                                        <p:tgtEl>
                                          <p:spTgt spid="48"/>
                                        </p:tgtEl>
                                        <p:attrNameLst>
                                          <p:attrName>ppt_x</p:attrName>
                                        </p:attrNameLst>
                                      </p:cBhvr>
                                      <p:tavLst>
                                        <p:tav tm="0">
                                          <p:val>
                                            <p:strVal val="#ppt_x"/>
                                          </p:val>
                                        </p:tav>
                                        <p:tav tm="100000">
                                          <p:val>
                                            <p:strVal val="#ppt_x"/>
                                          </p:val>
                                        </p:tav>
                                      </p:tavLst>
                                    </p:anim>
                                    <p:anim calcmode="lin" valueType="num">
                                      <p:cBhvr additive="base">
                                        <p:cTn id="37" dur="1500" fill="hold"/>
                                        <p:tgtEl>
                                          <p:spTgt spid="48"/>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30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600" fill="hold"/>
                                        <p:tgtEl>
                                          <p:spTgt spid="57"/>
                                        </p:tgtEl>
                                        <p:attrNameLst>
                                          <p:attrName>ppt_x</p:attrName>
                                        </p:attrNameLst>
                                      </p:cBhvr>
                                      <p:tavLst>
                                        <p:tav tm="0">
                                          <p:val>
                                            <p:strVal val="#ppt_x"/>
                                          </p:val>
                                        </p:tav>
                                        <p:tav tm="100000">
                                          <p:val>
                                            <p:strVal val="#ppt_x"/>
                                          </p:val>
                                        </p:tav>
                                      </p:tavLst>
                                    </p:anim>
                                    <p:anim calcmode="lin" valueType="num">
                                      <p:cBhvr additive="base">
                                        <p:cTn id="41" dur="600" fill="hold"/>
                                        <p:tgtEl>
                                          <p:spTgt spid="57"/>
                                        </p:tgtEl>
                                        <p:attrNameLst>
                                          <p:attrName>ppt_y</p:attrName>
                                        </p:attrNameLst>
                                      </p:cBhvr>
                                      <p:tavLst>
                                        <p:tav tm="0">
                                          <p:val>
                                            <p:strVal val="1+#ppt_h/2"/>
                                          </p:val>
                                        </p:tav>
                                        <p:tav tm="100000">
                                          <p:val>
                                            <p:strVal val="#ppt_y"/>
                                          </p:val>
                                        </p:tav>
                                      </p:tavLst>
                                    </p:anim>
                                  </p:childTnLst>
                                </p:cTn>
                              </p:par>
                              <p:par>
                                <p:cTn id="42" presetID="2" presetClass="entr" presetSubtype="4" decel="100000" fill="hold" nodeType="withEffect">
                                  <p:stCondLst>
                                    <p:cond delay="40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600" fill="hold"/>
                                        <p:tgtEl>
                                          <p:spTgt spid="62"/>
                                        </p:tgtEl>
                                        <p:attrNameLst>
                                          <p:attrName>ppt_x</p:attrName>
                                        </p:attrNameLst>
                                      </p:cBhvr>
                                      <p:tavLst>
                                        <p:tav tm="0">
                                          <p:val>
                                            <p:strVal val="#ppt_x"/>
                                          </p:val>
                                        </p:tav>
                                        <p:tav tm="100000">
                                          <p:val>
                                            <p:strVal val="#ppt_x"/>
                                          </p:val>
                                        </p:tav>
                                      </p:tavLst>
                                    </p:anim>
                                    <p:anim calcmode="lin" valueType="num">
                                      <p:cBhvr additive="base">
                                        <p:cTn id="45" dur="600" fill="hold"/>
                                        <p:tgtEl>
                                          <p:spTgt spid="62"/>
                                        </p:tgtEl>
                                        <p:attrNameLst>
                                          <p:attrName>ppt_y</p:attrName>
                                        </p:attrNameLst>
                                      </p:cBhvr>
                                      <p:tavLst>
                                        <p:tav tm="0">
                                          <p:val>
                                            <p:strVal val="1+#ppt_h/2"/>
                                          </p:val>
                                        </p:tav>
                                        <p:tav tm="100000">
                                          <p:val>
                                            <p:strVal val="#ppt_y"/>
                                          </p:val>
                                        </p:tav>
                                      </p:tavLst>
                                    </p:anim>
                                  </p:childTnLst>
                                </p:cTn>
                              </p:par>
                            </p:childTnLst>
                          </p:cTn>
                        </p:par>
                        <p:par>
                          <p:cTn id="46" fill="hold">
                            <p:stCondLst>
                              <p:cond delay="6299"/>
                            </p:stCondLst>
                            <p:childTnLst>
                              <p:par>
                                <p:cTn id="47" presetID="55" presetClass="entr" presetSubtype="0"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 calcmode="lin" valueType="num">
                                      <p:cBhvr>
                                        <p:cTn id="49" dur="1000" fill="hold"/>
                                        <p:tgtEl>
                                          <p:spTgt spid="67"/>
                                        </p:tgtEl>
                                        <p:attrNameLst>
                                          <p:attrName>ppt_w</p:attrName>
                                        </p:attrNameLst>
                                      </p:cBhvr>
                                      <p:tavLst>
                                        <p:tav tm="0">
                                          <p:val>
                                            <p:strVal val="#ppt_w*0.70"/>
                                          </p:val>
                                        </p:tav>
                                        <p:tav tm="100000">
                                          <p:val>
                                            <p:strVal val="#ppt_w"/>
                                          </p:val>
                                        </p:tav>
                                      </p:tavLst>
                                    </p:anim>
                                    <p:anim calcmode="lin" valueType="num">
                                      <p:cBhvr>
                                        <p:cTn id="50" dur="1000" fill="hold"/>
                                        <p:tgtEl>
                                          <p:spTgt spid="67"/>
                                        </p:tgtEl>
                                        <p:attrNameLst>
                                          <p:attrName>ppt_h</p:attrName>
                                        </p:attrNameLst>
                                      </p:cBhvr>
                                      <p:tavLst>
                                        <p:tav tm="0">
                                          <p:val>
                                            <p:strVal val="#ppt_h"/>
                                          </p:val>
                                        </p:tav>
                                        <p:tav tm="100000">
                                          <p:val>
                                            <p:strVal val="#ppt_h"/>
                                          </p:val>
                                        </p:tav>
                                      </p:tavLst>
                                    </p:anim>
                                    <p:animEffect transition="in" filter="fade">
                                      <p:cBhvr>
                                        <p:cTn id="51"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47" name="组合 46"/>
          <p:cNvGrpSpPr/>
          <p:nvPr/>
        </p:nvGrpSpPr>
        <p:grpSpPr>
          <a:xfrm>
            <a:off x="4913078" y="1437250"/>
            <a:ext cx="2365844" cy="4574581"/>
            <a:chOff x="4913078" y="1437250"/>
            <a:chExt cx="2365844" cy="4574581"/>
          </a:xfrm>
        </p:grpSpPr>
        <p:pic>
          <p:nvPicPr>
            <p:cNvPr id="48" name="PA_库_图片 15" descr="Picture 15"/>
            <p:cNvPicPr>
              <a:picLocks noChangeAspect="1"/>
            </p:cNvPicPr>
            <p:nvPr>
              <p:custDataLst>
                <p:tags r:id="rId5"/>
              </p:custDataLst>
            </p:nvPr>
          </p:nvPicPr>
          <p:blipFill>
            <a:blip r:embed="rId6"/>
            <a:stretch>
              <a:fillRect/>
            </a:stretch>
          </p:blipFill>
          <p:spPr>
            <a:xfrm>
              <a:off x="4913078" y="1437250"/>
              <a:ext cx="2365844" cy="4574581"/>
            </a:xfrm>
            <a:prstGeom prst="rect">
              <a:avLst/>
            </a:prstGeom>
            <a:ln w="12700">
              <a:miter lim="400000"/>
              <a:headEnd/>
              <a:tailEnd/>
            </a:ln>
          </p:spPr>
        </p:pic>
        <p:pic>
          <p:nvPicPr>
            <p:cNvPr id="49" name="PA_库_PicturePlaceholder 2"/>
            <p:cNvPicPr>
              <a:picLocks noChangeAspect="1"/>
            </p:cNvPicPr>
            <p:nvPr>
              <p:custDataLst>
                <p:tags r:id="rId7"/>
              </p:custDataLst>
            </p:nvPr>
          </p:nvPicPr>
          <p:blipFill>
            <a:blip r:embed="rId8" cstate="print">
              <a:extLst>
                <a:ext uri="{28A0092B-C50C-407E-A947-70E740481C1C}">
                  <a14:useLocalDpi xmlns:a14="http://schemas.microsoft.com/office/drawing/2010/main" val="0"/>
                </a:ext>
              </a:extLst>
            </a:blip>
            <a:srcRect/>
            <a:stretch>
              <a:fillRect/>
            </a:stretch>
          </p:blipFill>
          <p:spPr>
            <a:xfrm>
              <a:off x="5334000" y="2801540"/>
              <a:ext cx="1536699" cy="1832770"/>
            </a:xfrm>
            <a:prstGeom prst="rect">
              <a:avLst/>
            </a:prstGeom>
          </p:spPr>
        </p:pic>
      </p:grpSp>
      <p:sp>
        <p:nvSpPr>
          <p:cNvPr id="50" name="PA-文本框 15"/>
          <p:cNvSpPr txBox="1"/>
          <p:nvPr>
            <p:custDataLst>
              <p:tags r:id="rId9"/>
            </p:custDataLst>
          </p:nvPr>
        </p:nvSpPr>
        <p:spPr>
          <a:xfrm>
            <a:off x="2233003" y="2365010"/>
            <a:ext cx="2229109" cy="873060"/>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51" name="PA-文本框 16"/>
          <p:cNvSpPr txBox="1"/>
          <p:nvPr>
            <p:custDataLst>
              <p:tags r:id="rId10"/>
            </p:custDataLst>
          </p:nvPr>
        </p:nvSpPr>
        <p:spPr>
          <a:xfrm>
            <a:off x="2233002" y="2029925"/>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sp>
        <p:nvSpPr>
          <p:cNvPr id="52" name="PA-文本框 20"/>
          <p:cNvSpPr txBox="1"/>
          <p:nvPr>
            <p:custDataLst>
              <p:tags r:id="rId11"/>
            </p:custDataLst>
          </p:nvPr>
        </p:nvSpPr>
        <p:spPr>
          <a:xfrm>
            <a:off x="2233003" y="4770261"/>
            <a:ext cx="2229109" cy="873060"/>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53" name="PA-文本框 21"/>
          <p:cNvSpPr txBox="1"/>
          <p:nvPr>
            <p:custDataLst>
              <p:tags r:id="rId12"/>
            </p:custDataLst>
          </p:nvPr>
        </p:nvSpPr>
        <p:spPr>
          <a:xfrm>
            <a:off x="2233002" y="4435176"/>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grpSp>
        <p:nvGrpSpPr>
          <p:cNvPr id="54" name="PA-组合 75"/>
          <p:cNvGrpSpPr/>
          <p:nvPr>
            <p:custDataLst>
              <p:tags r:id="rId13"/>
            </p:custDataLst>
          </p:nvPr>
        </p:nvGrpSpPr>
        <p:grpSpPr>
          <a:xfrm>
            <a:off x="775048" y="2086550"/>
            <a:ext cx="1097459" cy="1097459"/>
            <a:chOff x="1687471" y="6477065"/>
            <a:chExt cx="1418785" cy="1418785"/>
          </a:xfrm>
        </p:grpSpPr>
        <p:grpSp>
          <p:nvGrpSpPr>
            <p:cNvPr id="55" name="组合 54"/>
            <p:cNvGrpSpPr/>
            <p:nvPr/>
          </p:nvGrpSpPr>
          <p:grpSpPr>
            <a:xfrm>
              <a:off x="1687471" y="6477065"/>
              <a:ext cx="1418785" cy="1418785"/>
              <a:chOff x="1333481" y="1593118"/>
              <a:chExt cx="1418785" cy="1418785"/>
            </a:xfrm>
          </p:grpSpPr>
          <p:sp>
            <p:nvSpPr>
              <p:cNvPr id="57" name="PA-↖"/>
              <p:cNvSpPr/>
              <p:nvPr>
                <p:custDataLst>
                  <p:tags r:id="rId14"/>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8" name="PA-↘"/>
              <p:cNvSpPr/>
              <p:nvPr>
                <p:custDataLst>
                  <p:tags r:id="rId15"/>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9" name="PA-1"/>
              <p:cNvSpPr/>
              <p:nvPr>
                <p:custDataLst>
                  <p:tags r:id="rId16"/>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56" name="PA-任意多边形 1134"/>
            <p:cNvSpPr>
              <a:spLocks noEditPoints="1"/>
            </p:cNvSpPr>
            <p:nvPr>
              <p:custDataLst>
                <p:tags r:id="rId17"/>
              </p:custDataLst>
            </p:nvPr>
          </p:nvSpPr>
          <p:spPr bwMode="auto">
            <a:xfrm>
              <a:off x="2148982" y="6885379"/>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60" name="PA-组合 84"/>
          <p:cNvGrpSpPr/>
          <p:nvPr>
            <p:custDataLst>
              <p:tags r:id="rId18"/>
            </p:custDataLst>
          </p:nvPr>
        </p:nvGrpSpPr>
        <p:grpSpPr>
          <a:xfrm>
            <a:off x="775048" y="4491801"/>
            <a:ext cx="1097459" cy="1097459"/>
            <a:chOff x="1687471" y="6477065"/>
            <a:chExt cx="1418785" cy="1418785"/>
          </a:xfrm>
        </p:grpSpPr>
        <p:grpSp>
          <p:nvGrpSpPr>
            <p:cNvPr id="61" name="组合 60"/>
            <p:cNvGrpSpPr/>
            <p:nvPr/>
          </p:nvGrpSpPr>
          <p:grpSpPr>
            <a:xfrm>
              <a:off x="1687471" y="6477065"/>
              <a:ext cx="1418785" cy="1418785"/>
              <a:chOff x="1333481" y="1593118"/>
              <a:chExt cx="1418785" cy="1418785"/>
            </a:xfrm>
          </p:grpSpPr>
          <p:sp>
            <p:nvSpPr>
              <p:cNvPr id="63" name="PA-↖"/>
              <p:cNvSpPr/>
              <p:nvPr>
                <p:custDataLst>
                  <p:tags r:id="rId1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4" name="PA-↘"/>
              <p:cNvSpPr/>
              <p:nvPr>
                <p:custDataLst>
                  <p:tags r:id="rId20"/>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5" name="PA-1"/>
              <p:cNvSpPr/>
              <p:nvPr>
                <p:custDataLst>
                  <p:tags r:id="rId21"/>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62" name="PA-任意多边形 1134"/>
            <p:cNvSpPr>
              <a:spLocks noEditPoints="1"/>
            </p:cNvSpPr>
            <p:nvPr>
              <p:custDataLst>
                <p:tags r:id="rId22"/>
              </p:custDataLst>
            </p:nvPr>
          </p:nvSpPr>
          <p:spPr bwMode="auto">
            <a:xfrm>
              <a:off x="2148982" y="6885379"/>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66" name="PA-文本框 15"/>
          <p:cNvSpPr txBox="1"/>
          <p:nvPr>
            <p:custDataLst>
              <p:tags r:id="rId23"/>
            </p:custDataLst>
          </p:nvPr>
        </p:nvSpPr>
        <p:spPr>
          <a:xfrm>
            <a:off x="9343273" y="2365010"/>
            <a:ext cx="2229109" cy="873060"/>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67" name="PA-文本框 16"/>
          <p:cNvSpPr txBox="1"/>
          <p:nvPr>
            <p:custDataLst>
              <p:tags r:id="rId24"/>
            </p:custDataLst>
          </p:nvPr>
        </p:nvSpPr>
        <p:spPr>
          <a:xfrm>
            <a:off x="9343272" y="2029925"/>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sp>
        <p:nvSpPr>
          <p:cNvPr id="68" name="PA-文本框 20"/>
          <p:cNvSpPr txBox="1"/>
          <p:nvPr>
            <p:custDataLst>
              <p:tags r:id="rId25"/>
            </p:custDataLst>
          </p:nvPr>
        </p:nvSpPr>
        <p:spPr>
          <a:xfrm>
            <a:off x="9343273" y="4770261"/>
            <a:ext cx="2229109" cy="873060"/>
          </a:xfrm>
          <a:prstGeom prst="rect">
            <a:avLst/>
          </a:prstGeom>
          <a:noFill/>
        </p:spPr>
        <p:txBody>
          <a:bodyPr wrap="square" lIns="0" rIns="0" rtlCol="0">
            <a:spAutoFit/>
          </a:bodyPr>
          <a:lstStyle/>
          <a:p>
            <a:pPr defTabSz="914400">
              <a:lnSpc>
                <a:spcPct val="130000"/>
              </a:lnSpc>
            </a:pPr>
            <a:r>
              <a:rPr lang="zh-CN" altLang="en-US" sz="100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a:t>
            </a:r>
            <a:endParaRPr lang="zh-CN" altLang="en-US" sz="100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69" name="PA-文本框 21"/>
          <p:cNvSpPr txBox="1"/>
          <p:nvPr>
            <p:custDataLst>
              <p:tags r:id="rId26"/>
            </p:custDataLst>
          </p:nvPr>
        </p:nvSpPr>
        <p:spPr>
          <a:xfrm>
            <a:off x="9343272" y="4435176"/>
            <a:ext cx="1077218" cy="307777"/>
          </a:xfrm>
          <a:prstGeom prst="rect">
            <a:avLst/>
          </a:prstGeom>
          <a:noFill/>
        </p:spPr>
        <p:txBody>
          <a:bodyPr wrap="none" lIns="0" rIns="0" rtlCol="0">
            <a:spAutoFit/>
          </a:bodyPr>
          <a:lstStyle/>
          <a:p>
            <a:pP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grpSp>
        <p:nvGrpSpPr>
          <p:cNvPr id="70" name="PA-组合 75"/>
          <p:cNvGrpSpPr/>
          <p:nvPr>
            <p:custDataLst>
              <p:tags r:id="rId27"/>
            </p:custDataLst>
          </p:nvPr>
        </p:nvGrpSpPr>
        <p:grpSpPr>
          <a:xfrm>
            <a:off x="7885318" y="2086550"/>
            <a:ext cx="1097459" cy="1097459"/>
            <a:chOff x="1687471" y="6477065"/>
            <a:chExt cx="1418785" cy="1418785"/>
          </a:xfrm>
        </p:grpSpPr>
        <p:grpSp>
          <p:nvGrpSpPr>
            <p:cNvPr id="71" name="组合 70"/>
            <p:cNvGrpSpPr/>
            <p:nvPr/>
          </p:nvGrpSpPr>
          <p:grpSpPr>
            <a:xfrm>
              <a:off x="1687471" y="6477065"/>
              <a:ext cx="1418785" cy="1418785"/>
              <a:chOff x="1333481" y="1593118"/>
              <a:chExt cx="1418785" cy="1418785"/>
            </a:xfrm>
          </p:grpSpPr>
          <p:sp>
            <p:nvSpPr>
              <p:cNvPr id="73" name="PA-↖"/>
              <p:cNvSpPr/>
              <p:nvPr>
                <p:custDataLst>
                  <p:tags r:id="rId28"/>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4" name="PA-↘"/>
              <p:cNvSpPr/>
              <p:nvPr>
                <p:custDataLst>
                  <p:tags r:id="rId2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5" name="PA-1"/>
              <p:cNvSpPr/>
              <p:nvPr>
                <p:custDataLst>
                  <p:tags r:id="rId30"/>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72" name="PA-任意多边形 1134"/>
            <p:cNvSpPr>
              <a:spLocks noEditPoints="1"/>
            </p:cNvSpPr>
            <p:nvPr>
              <p:custDataLst>
                <p:tags r:id="rId31"/>
              </p:custDataLst>
            </p:nvPr>
          </p:nvSpPr>
          <p:spPr bwMode="auto">
            <a:xfrm>
              <a:off x="2148982" y="6885379"/>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76" name="PA-组合 84"/>
          <p:cNvGrpSpPr/>
          <p:nvPr>
            <p:custDataLst>
              <p:tags r:id="rId32"/>
            </p:custDataLst>
          </p:nvPr>
        </p:nvGrpSpPr>
        <p:grpSpPr>
          <a:xfrm>
            <a:off x="7885318" y="4491801"/>
            <a:ext cx="1097459" cy="1097459"/>
            <a:chOff x="1687471" y="6477065"/>
            <a:chExt cx="1418785" cy="1418785"/>
          </a:xfrm>
        </p:grpSpPr>
        <p:grpSp>
          <p:nvGrpSpPr>
            <p:cNvPr id="77" name="组合 76"/>
            <p:cNvGrpSpPr/>
            <p:nvPr/>
          </p:nvGrpSpPr>
          <p:grpSpPr>
            <a:xfrm>
              <a:off x="1687471" y="6477065"/>
              <a:ext cx="1418785" cy="1418785"/>
              <a:chOff x="1333481" y="1593118"/>
              <a:chExt cx="1418785" cy="1418785"/>
            </a:xfrm>
          </p:grpSpPr>
          <p:sp>
            <p:nvSpPr>
              <p:cNvPr id="79" name="PA-↖"/>
              <p:cNvSpPr/>
              <p:nvPr>
                <p:custDataLst>
                  <p:tags r:id="rId33"/>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0" name="PA-↘"/>
              <p:cNvSpPr/>
              <p:nvPr>
                <p:custDataLst>
                  <p:tags r:id="rId34"/>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1" name="PA-1"/>
              <p:cNvSpPr/>
              <p:nvPr>
                <p:custDataLst>
                  <p:tags r:id="rId35"/>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78" name="PA-任意多边形 1134"/>
            <p:cNvSpPr>
              <a:spLocks noEditPoints="1"/>
            </p:cNvSpPr>
            <p:nvPr>
              <p:custDataLst>
                <p:tags r:id="rId36"/>
              </p:custDataLst>
            </p:nvPr>
          </p:nvSpPr>
          <p:spPr bwMode="auto">
            <a:xfrm>
              <a:off x="2148982" y="6885379"/>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42" presetClass="entr" presetSubtype="0"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par>
                                <p:cTn id="22" presetID="10" presetClass="entr" presetSubtype="0" fill="hold" nodeType="withEffect">
                                  <p:stCondLst>
                                    <p:cond delay="40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500"/>
                                        <p:tgtEl>
                                          <p:spTgt spid="54"/>
                                        </p:tgtEl>
                                      </p:cBhvr>
                                    </p:animEffect>
                                  </p:childTnLst>
                                </p:cTn>
                              </p:par>
                              <p:par>
                                <p:cTn id="25" presetID="63" presetClass="path" presetSubtype="0" decel="100000" fill="hold" nodeType="withEffect">
                                  <p:stCondLst>
                                    <p:cond delay="400"/>
                                  </p:stCondLst>
                                  <p:childTnLst>
                                    <p:animMotion origin="layout" path="M -0.03789 7.40741E-7 L -3.75E-6 7.40741E-7 " pathEditMode="relative" rAng="0" ptsTypes="AA">
                                      <p:cBhvr>
                                        <p:cTn id="26" dur="500" fill="hold"/>
                                        <p:tgtEl>
                                          <p:spTgt spid="54"/>
                                        </p:tgtEl>
                                        <p:attrNameLst>
                                          <p:attrName>ppt_x</p:attrName>
                                          <p:attrName>ppt_y</p:attrName>
                                        </p:attrNameLst>
                                      </p:cBhvr>
                                      <p:rCtr x="1888" y="0"/>
                                    </p:animMotion>
                                  </p:childTnLst>
                                </p:cTn>
                              </p:par>
                              <p:par>
                                <p:cTn id="27" presetID="10" presetClass="entr" presetSubtype="0" fill="hold" grpId="0" nodeType="withEffect">
                                  <p:stCondLst>
                                    <p:cond delay="50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35" presetClass="path" presetSubtype="0" decel="100000" fill="hold" grpId="1" nodeType="withEffect">
                                  <p:stCondLst>
                                    <p:cond delay="500"/>
                                  </p:stCondLst>
                                  <p:childTnLst>
                                    <p:animMotion origin="layout" path="M 0.0543 1.48148E-6 L -3.75E-6 1.48148E-6 " pathEditMode="relative" rAng="0" ptsTypes="AA">
                                      <p:cBhvr>
                                        <p:cTn id="31" dur="500" fill="hold"/>
                                        <p:tgtEl>
                                          <p:spTgt spid="51"/>
                                        </p:tgtEl>
                                        <p:attrNameLst>
                                          <p:attrName>ppt_x</p:attrName>
                                          <p:attrName>ppt_y</p:attrName>
                                        </p:attrNameLst>
                                      </p:cBhvr>
                                      <p:rCtr x="-2721" y="0"/>
                                    </p:animMotion>
                                  </p:childTnLst>
                                </p:cTn>
                              </p:par>
                              <p:par>
                                <p:cTn id="32" presetID="10" presetClass="entr" presetSubtype="0" fill="hold" grpId="0" nodeType="withEffect">
                                  <p:stCondLst>
                                    <p:cond delay="60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35" presetClass="path" presetSubtype="0" decel="100000" fill="hold" grpId="1" nodeType="withEffect">
                                  <p:stCondLst>
                                    <p:cond delay="600"/>
                                  </p:stCondLst>
                                  <p:childTnLst>
                                    <p:animMotion origin="layout" path="M 0.0543 -4.81481E-6 L 6.25E-7 -4.81481E-6 " pathEditMode="relative" rAng="0" ptsTypes="AA">
                                      <p:cBhvr>
                                        <p:cTn id="36" dur="500" fill="hold"/>
                                        <p:tgtEl>
                                          <p:spTgt spid="50"/>
                                        </p:tgtEl>
                                        <p:attrNameLst>
                                          <p:attrName>ppt_x</p:attrName>
                                          <p:attrName>ppt_y</p:attrName>
                                        </p:attrNameLst>
                                      </p:cBhvr>
                                      <p:rCtr x="-2721" y="0"/>
                                    </p:animMotion>
                                  </p:childTnLst>
                                </p:cTn>
                              </p:par>
                              <p:par>
                                <p:cTn id="37" presetID="10" presetClass="entr" presetSubtype="0" fill="hold" nodeType="withEffect">
                                  <p:stCondLst>
                                    <p:cond delay="60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par>
                                <p:cTn id="40" presetID="63" presetClass="path" presetSubtype="0" decel="100000" fill="hold" nodeType="withEffect">
                                  <p:stCondLst>
                                    <p:cond delay="600"/>
                                  </p:stCondLst>
                                  <p:childTnLst>
                                    <p:animMotion origin="layout" path="M -0.03789 -3.7037E-6 L -3.75E-6 -3.7037E-6 " pathEditMode="relative" rAng="0" ptsTypes="AA">
                                      <p:cBhvr>
                                        <p:cTn id="41" dur="500" fill="hold"/>
                                        <p:tgtEl>
                                          <p:spTgt spid="60"/>
                                        </p:tgtEl>
                                        <p:attrNameLst>
                                          <p:attrName>ppt_x</p:attrName>
                                          <p:attrName>ppt_y</p:attrName>
                                        </p:attrNameLst>
                                      </p:cBhvr>
                                      <p:rCtr x="1888" y="0"/>
                                    </p:animMotion>
                                  </p:childTnLst>
                                </p:cTn>
                              </p:par>
                              <p:par>
                                <p:cTn id="42" presetID="10" presetClass="entr" presetSubtype="0" fill="hold" grpId="0" nodeType="withEffect">
                                  <p:stCondLst>
                                    <p:cond delay="70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500"/>
                                        <p:tgtEl>
                                          <p:spTgt spid="53"/>
                                        </p:tgtEl>
                                      </p:cBhvr>
                                    </p:animEffect>
                                  </p:childTnLst>
                                </p:cTn>
                              </p:par>
                              <p:par>
                                <p:cTn id="45" presetID="35" presetClass="path" presetSubtype="0" decel="100000" fill="hold" grpId="1" nodeType="withEffect">
                                  <p:stCondLst>
                                    <p:cond delay="700"/>
                                  </p:stCondLst>
                                  <p:childTnLst>
                                    <p:animMotion origin="layout" path="M 0.0543 -2.96296E-6 L -3.75E-6 -2.96296E-6 " pathEditMode="relative" rAng="0" ptsTypes="AA">
                                      <p:cBhvr>
                                        <p:cTn id="46" dur="500" fill="hold"/>
                                        <p:tgtEl>
                                          <p:spTgt spid="53"/>
                                        </p:tgtEl>
                                        <p:attrNameLst>
                                          <p:attrName>ppt_x</p:attrName>
                                          <p:attrName>ppt_y</p:attrName>
                                        </p:attrNameLst>
                                      </p:cBhvr>
                                      <p:rCtr x="-2721" y="0"/>
                                    </p:animMotion>
                                  </p:childTnLst>
                                </p:cTn>
                              </p:par>
                              <p:par>
                                <p:cTn id="47" presetID="10" presetClass="entr" presetSubtype="0" fill="hold" grpId="0" nodeType="withEffect">
                                  <p:stCondLst>
                                    <p:cond delay="8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35" presetClass="path" presetSubtype="0" decel="100000" fill="hold" grpId="1" nodeType="withEffect">
                                  <p:stCondLst>
                                    <p:cond delay="800"/>
                                  </p:stCondLst>
                                  <p:childTnLst>
                                    <p:animMotion origin="layout" path="M 0.0543 7.40741E-7 L 6.25E-7 7.40741E-7 " pathEditMode="relative" rAng="0" ptsTypes="AA">
                                      <p:cBhvr>
                                        <p:cTn id="51" dur="500" fill="hold"/>
                                        <p:tgtEl>
                                          <p:spTgt spid="52"/>
                                        </p:tgtEl>
                                        <p:attrNameLst>
                                          <p:attrName>ppt_x</p:attrName>
                                          <p:attrName>ppt_y</p:attrName>
                                        </p:attrNameLst>
                                      </p:cBhvr>
                                      <p:rCtr x="-2721" y="0"/>
                                    </p:animMotion>
                                  </p:childTnLst>
                                </p:cTn>
                              </p:par>
                              <p:par>
                                <p:cTn id="52" presetID="10" presetClass="entr" presetSubtype="0" fill="hold" nodeType="withEffect">
                                  <p:stCondLst>
                                    <p:cond delay="400"/>
                                  </p:stCondLst>
                                  <p:childTnLst>
                                    <p:set>
                                      <p:cBhvr>
                                        <p:cTn id="53" dur="1" fill="hold">
                                          <p:stCondLst>
                                            <p:cond delay="0"/>
                                          </p:stCondLst>
                                        </p:cTn>
                                        <p:tgtEl>
                                          <p:spTgt spid="70"/>
                                        </p:tgtEl>
                                        <p:attrNameLst>
                                          <p:attrName>style.visibility</p:attrName>
                                        </p:attrNameLst>
                                      </p:cBhvr>
                                      <p:to>
                                        <p:strVal val="visible"/>
                                      </p:to>
                                    </p:set>
                                    <p:animEffect transition="in" filter="fade">
                                      <p:cBhvr>
                                        <p:cTn id="54" dur="500"/>
                                        <p:tgtEl>
                                          <p:spTgt spid="70"/>
                                        </p:tgtEl>
                                      </p:cBhvr>
                                    </p:animEffect>
                                  </p:childTnLst>
                                </p:cTn>
                              </p:par>
                              <p:par>
                                <p:cTn id="55" presetID="63" presetClass="path" presetSubtype="0" decel="100000" fill="hold" nodeType="withEffect">
                                  <p:stCondLst>
                                    <p:cond delay="400"/>
                                  </p:stCondLst>
                                  <p:childTnLst>
                                    <p:animMotion origin="layout" path="M -0.03789 7.40741E-7 L 3.33333E-6 7.40741E-7 " pathEditMode="relative" rAng="0" ptsTypes="AA">
                                      <p:cBhvr>
                                        <p:cTn id="56" dur="500" fill="hold"/>
                                        <p:tgtEl>
                                          <p:spTgt spid="70"/>
                                        </p:tgtEl>
                                        <p:attrNameLst>
                                          <p:attrName>ppt_x</p:attrName>
                                          <p:attrName>ppt_y</p:attrName>
                                        </p:attrNameLst>
                                      </p:cBhvr>
                                      <p:rCtr x="1888" y="0"/>
                                    </p:animMotion>
                                  </p:childTnLst>
                                </p:cTn>
                              </p:par>
                              <p:par>
                                <p:cTn id="57" presetID="10" presetClass="entr" presetSubtype="0" fill="hold" grpId="0" nodeType="withEffect">
                                  <p:stCondLst>
                                    <p:cond delay="50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par>
                                <p:cTn id="60" presetID="35" presetClass="path" presetSubtype="0" decel="100000" fill="hold" grpId="1" nodeType="withEffect">
                                  <p:stCondLst>
                                    <p:cond delay="500"/>
                                  </p:stCondLst>
                                  <p:childTnLst>
                                    <p:animMotion origin="layout" path="M 0.05429 1.48148E-6 L 3.125E-6 1.48148E-6 " pathEditMode="relative" rAng="0" ptsTypes="AA">
                                      <p:cBhvr>
                                        <p:cTn id="61" dur="500" fill="hold"/>
                                        <p:tgtEl>
                                          <p:spTgt spid="67"/>
                                        </p:tgtEl>
                                        <p:attrNameLst>
                                          <p:attrName>ppt_x</p:attrName>
                                          <p:attrName>ppt_y</p:attrName>
                                        </p:attrNameLst>
                                      </p:cBhvr>
                                      <p:rCtr x="-2721" y="0"/>
                                    </p:animMotion>
                                  </p:childTnLst>
                                </p:cTn>
                              </p:par>
                              <p:par>
                                <p:cTn id="62" presetID="10" presetClass="entr" presetSubtype="0" fill="hold" grpId="0" nodeType="withEffect">
                                  <p:stCondLst>
                                    <p:cond delay="60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childTnLst>
                                </p:cTn>
                              </p:par>
                              <p:par>
                                <p:cTn id="65" presetID="35" presetClass="path" presetSubtype="0" decel="100000" fill="hold" grpId="1" nodeType="withEffect">
                                  <p:stCondLst>
                                    <p:cond delay="600"/>
                                  </p:stCondLst>
                                  <p:childTnLst>
                                    <p:animMotion origin="layout" path="M 0.0543 -4.81481E-6 L -2.5E-6 -4.81481E-6 " pathEditMode="relative" rAng="0" ptsTypes="AA">
                                      <p:cBhvr>
                                        <p:cTn id="66" dur="500" fill="hold"/>
                                        <p:tgtEl>
                                          <p:spTgt spid="66"/>
                                        </p:tgtEl>
                                        <p:attrNameLst>
                                          <p:attrName>ppt_x</p:attrName>
                                          <p:attrName>ppt_y</p:attrName>
                                        </p:attrNameLst>
                                      </p:cBhvr>
                                      <p:rCtr x="-2721" y="0"/>
                                    </p:animMotion>
                                  </p:childTnLst>
                                </p:cTn>
                              </p:par>
                              <p:par>
                                <p:cTn id="67" presetID="10" presetClass="entr" presetSubtype="0" fill="hold" nodeType="withEffect">
                                  <p:stCondLst>
                                    <p:cond delay="60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par>
                                <p:cTn id="70" presetID="63" presetClass="path" presetSubtype="0" decel="100000" fill="hold" nodeType="withEffect">
                                  <p:stCondLst>
                                    <p:cond delay="600"/>
                                  </p:stCondLst>
                                  <p:childTnLst>
                                    <p:animMotion origin="layout" path="M -0.03789 -3.7037E-6 L 3.33333E-6 -3.7037E-6 " pathEditMode="relative" rAng="0" ptsTypes="AA">
                                      <p:cBhvr>
                                        <p:cTn id="71" dur="500" fill="hold"/>
                                        <p:tgtEl>
                                          <p:spTgt spid="76"/>
                                        </p:tgtEl>
                                        <p:attrNameLst>
                                          <p:attrName>ppt_x</p:attrName>
                                          <p:attrName>ppt_y</p:attrName>
                                        </p:attrNameLst>
                                      </p:cBhvr>
                                      <p:rCtr x="1888" y="0"/>
                                    </p:animMotion>
                                  </p:childTnLst>
                                </p:cTn>
                              </p:par>
                              <p:par>
                                <p:cTn id="72" presetID="10" presetClass="entr" presetSubtype="0" fill="hold" grpId="0" nodeType="withEffect">
                                  <p:stCondLst>
                                    <p:cond delay="70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childTnLst>
                                </p:cTn>
                              </p:par>
                              <p:par>
                                <p:cTn id="75" presetID="35" presetClass="path" presetSubtype="0" decel="100000" fill="hold" grpId="1" nodeType="withEffect">
                                  <p:stCondLst>
                                    <p:cond delay="700"/>
                                  </p:stCondLst>
                                  <p:childTnLst>
                                    <p:animMotion origin="layout" path="M 0.05429 -2.96296E-6 L 3.125E-6 -2.96296E-6 " pathEditMode="relative" rAng="0" ptsTypes="AA">
                                      <p:cBhvr>
                                        <p:cTn id="76" dur="500" fill="hold"/>
                                        <p:tgtEl>
                                          <p:spTgt spid="69"/>
                                        </p:tgtEl>
                                        <p:attrNameLst>
                                          <p:attrName>ppt_x</p:attrName>
                                          <p:attrName>ppt_y</p:attrName>
                                        </p:attrNameLst>
                                      </p:cBhvr>
                                      <p:rCtr x="-2721" y="0"/>
                                    </p:animMotion>
                                  </p:childTnLst>
                                </p:cTn>
                              </p:par>
                              <p:par>
                                <p:cTn id="77" presetID="10" presetClass="entr" presetSubtype="0" fill="hold" grpId="0" nodeType="withEffect">
                                  <p:stCondLst>
                                    <p:cond delay="80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500"/>
                                        <p:tgtEl>
                                          <p:spTgt spid="68"/>
                                        </p:tgtEl>
                                      </p:cBhvr>
                                    </p:animEffect>
                                  </p:childTnLst>
                                </p:cTn>
                              </p:par>
                              <p:par>
                                <p:cTn id="80" presetID="35" presetClass="path" presetSubtype="0" decel="100000" fill="hold" grpId="1" nodeType="withEffect">
                                  <p:stCondLst>
                                    <p:cond delay="800"/>
                                  </p:stCondLst>
                                  <p:childTnLst>
                                    <p:animMotion origin="layout" path="M 0.0543 7.40741E-7 L -2.5E-6 7.40741E-7 " pathEditMode="relative" rAng="0" ptsTypes="AA">
                                      <p:cBhvr>
                                        <p:cTn id="81" dur="500" fill="hold"/>
                                        <p:tgtEl>
                                          <p:spTgt spid="68"/>
                                        </p:tgtEl>
                                        <p:attrNameLst>
                                          <p:attrName>ppt_x</p:attrName>
                                          <p:attrName>ppt_y</p:attrName>
                                        </p:attrNameLst>
                                      </p:cBhvr>
                                      <p:rCtr x="-272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0" grpId="0"/>
      <p:bldP spid="50" grpId="1"/>
      <p:bldP spid="51" grpId="0"/>
      <p:bldP spid="51" grpId="1"/>
      <p:bldP spid="52" grpId="0"/>
      <p:bldP spid="52" grpId="1"/>
      <p:bldP spid="53" grpId="0"/>
      <p:bldP spid="53" grpId="1"/>
      <p:bldP spid="66" grpId="0"/>
      <p:bldP spid="66" grpId="1"/>
      <p:bldP spid="67" grpId="0"/>
      <p:bldP spid="67" grpId="1"/>
      <p:bldP spid="68" grpId="0"/>
      <p:bldP spid="68" grpId="1"/>
      <p:bldP spid="69" grpId="0"/>
      <p:bldP spid="6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48" name="Block Arc 2"/>
          <p:cNvSpPr/>
          <p:nvPr/>
        </p:nvSpPr>
        <p:spPr>
          <a:xfrm>
            <a:off x="5832016" y="1365842"/>
            <a:ext cx="5071976" cy="5071976"/>
          </a:xfrm>
          <a:prstGeom prst="blockArc">
            <a:avLst>
              <a:gd name="adj1" fmla="val 10800000"/>
              <a:gd name="adj2" fmla="val 21585085"/>
              <a:gd name="adj3" fmla="val 11145"/>
            </a:avLst>
          </a:prstGeom>
          <a:solidFill>
            <a:srgbClr val="677180"/>
          </a:solidFill>
          <a:ln w="12700" cap="flat" cmpd="sng" algn="ctr">
            <a:noFill/>
            <a:prstDash val="solid"/>
            <a:miter lim="800000"/>
          </a:ln>
          <a:effectLst>
            <a:outerShdw blurRad="635000" sx="102000" sy="102000" algn="ctr" rotWithShape="0">
              <a:srgbClr val="677180">
                <a:alpha val="40000"/>
              </a:srgb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49" name="Block Arc 3"/>
          <p:cNvSpPr/>
          <p:nvPr/>
        </p:nvSpPr>
        <p:spPr>
          <a:xfrm>
            <a:off x="6515062" y="2048888"/>
            <a:ext cx="3705883" cy="3705884"/>
          </a:xfrm>
          <a:prstGeom prst="blockArc">
            <a:avLst>
              <a:gd name="adj1" fmla="val 10800000"/>
              <a:gd name="adj2" fmla="val 11933"/>
              <a:gd name="adj3" fmla="val 16016"/>
            </a:avLst>
          </a:prstGeom>
          <a:solidFill>
            <a:srgbClr val="677180">
              <a:alpha val="70000"/>
            </a:srgbClr>
          </a:solidFill>
          <a:ln w="12700" cap="flat" cmpd="sng" algn="ctr">
            <a:noFill/>
            <a:prstDash val="solid"/>
            <a:miter lim="800000"/>
          </a:ln>
          <a:effectLst>
            <a:outerShdw blurRad="635000" sx="102000" sy="102000" algn="ctr" rotWithShape="0">
              <a:srgbClr val="677180">
                <a:alpha val="40000"/>
              </a:srgb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0" name="Block Arc 4"/>
          <p:cNvSpPr/>
          <p:nvPr/>
        </p:nvSpPr>
        <p:spPr>
          <a:xfrm>
            <a:off x="7241705" y="2775531"/>
            <a:ext cx="2252597" cy="2252597"/>
          </a:xfrm>
          <a:prstGeom prst="blockArc">
            <a:avLst>
              <a:gd name="adj1" fmla="val 10800000"/>
              <a:gd name="adj2" fmla="val 13127"/>
              <a:gd name="adj3" fmla="val 19113"/>
            </a:avLst>
          </a:prstGeom>
          <a:solidFill>
            <a:srgbClr val="677180">
              <a:alpha val="30000"/>
            </a:srgbClr>
          </a:solidFill>
          <a:ln w="12700" cap="flat" cmpd="sng" algn="ctr">
            <a:noFill/>
            <a:prstDash val="solid"/>
            <a:miter lim="800000"/>
          </a:ln>
          <a:effectLst>
            <a:outerShdw blurRad="635000" sx="102000" sy="102000" algn="ctr" rotWithShape="0">
              <a:srgbClr val="677180">
                <a:alpha val="40000"/>
              </a:srgb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1" name="Block Arc 5"/>
          <p:cNvSpPr/>
          <p:nvPr/>
        </p:nvSpPr>
        <p:spPr>
          <a:xfrm>
            <a:off x="7801774" y="3335600"/>
            <a:ext cx="1132460" cy="1132460"/>
          </a:xfrm>
          <a:prstGeom prst="blockArc">
            <a:avLst>
              <a:gd name="adj1" fmla="val 10800000"/>
              <a:gd name="adj2" fmla="val 19051"/>
              <a:gd name="adj3" fmla="val 28719"/>
            </a:avLst>
          </a:prstGeom>
          <a:solidFill>
            <a:srgbClr val="677180">
              <a:alpha val="10000"/>
            </a:srgbClr>
          </a:solidFill>
          <a:ln w="12700" cap="flat" cmpd="sng" algn="ctr">
            <a:noFill/>
            <a:prstDash val="solid"/>
            <a:miter lim="800000"/>
          </a:ln>
          <a:effectLst>
            <a:outerShdw blurRad="635000" sx="102000" sy="102000" algn="ctr" rotWithShape="0">
              <a:srgbClr val="677180">
                <a:alpha val="40000"/>
              </a:srgb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2" name="Arc 6"/>
          <p:cNvSpPr/>
          <p:nvPr/>
        </p:nvSpPr>
        <p:spPr>
          <a:xfrm flipH="1" flipV="1">
            <a:off x="7442743" y="3089280"/>
            <a:ext cx="1717301" cy="1717301"/>
          </a:xfrm>
          <a:prstGeom prst="arc">
            <a:avLst>
              <a:gd name="adj1" fmla="val 16305533"/>
              <a:gd name="adj2" fmla="val 0"/>
            </a:avLst>
          </a:prstGeom>
          <a:noFill/>
          <a:ln w="31750" cap="flat" cmpd="sng" algn="ctr">
            <a:solidFill>
              <a:srgbClr val="D2DDEA"/>
            </a:solidFill>
            <a:prstDash val="solid"/>
            <a:miter lim="800000"/>
            <a:head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3" name="Arc 7"/>
          <p:cNvSpPr/>
          <p:nvPr/>
        </p:nvSpPr>
        <p:spPr>
          <a:xfrm flipH="1" flipV="1">
            <a:off x="6800878" y="2460457"/>
            <a:ext cx="2952593" cy="2952599"/>
          </a:xfrm>
          <a:prstGeom prst="arc">
            <a:avLst>
              <a:gd name="adj1" fmla="val 16164292"/>
              <a:gd name="adj2" fmla="val 0"/>
            </a:avLst>
          </a:prstGeom>
          <a:noFill/>
          <a:ln w="31750" cap="flat" cmpd="sng" algn="ctr">
            <a:solidFill>
              <a:srgbClr val="D2DDEA"/>
            </a:solidFill>
            <a:prstDash val="solid"/>
            <a:miter lim="800000"/>
            <a:head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4" name="Arc 8"/>
          <p:cNvSpPr/>
          <p:nvPr/>
        </p:nvSpPr>
        <p:spPr>
          <a:xfrm flipH="1" flipV="1">
            <a:off x="6120252" y="1886407"/>
            <a:ext cx="4100692" cy="4100700"/>
          </a:xfrm>
          <a:prstGeom prst="arc">
            <a:avLst>
              <a:gd name="adj1" fmla="val 15969452"/>
              <a:gd name="adj2" fmla="val 0"/>
            </a:avLst>
          </a:prstGeom>
          <a:noFill/>
          <a:ln w="31750" cap="flat" cmpd="sng" algn="ctr">
            <a:solidFill>
              <a:srgbClr val="D2DDEA"/>
            </a:solidFill>
            <a:prstDash val="solid"/>
            <a:miter lim="800000"/>
            <a:head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5" name="Arc 9"/>
          <p:cNvSpPr/>
          <p:nvPr/>
        </p:nvSpPr>
        <p:spPr>
          <a:xfrm flipH="1" flipV="1">
            <a:off x="7952607" y="3639438"/>
            <a:ext cx="594636" cy="594636"/>
          </a:xfrm>
          <a:prstGeom prst="arc">
            <a:avLst>
              <a:gd name="adj1" fmla="val 15879700"/>
              <a:gd name="adj2" fmla="val 0"/>
            </a:avLst>
          </a:prstGeom>
          <a:noFill/>
          <a:ln w="31750" cap="flat" cmpd="sng" algn="ctr">
            <a:solidFill>
              <a:srgbClr val="D2DDEA"/>
            </a:solidFill>
            <a:prstDash val="solid"/>
            <a:miter lim="800000"/>
            <a:headEnd type="oval" w="med" len="me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323232"/>
              </a:solidFill>
              <a:effectLst/>
              <a:uLnTx/>
              <a:uFillTx/>
              <a:latin typeface="Roboto Lt" pitchFamily="2" charset="0"/>
              <a:ea typeface="Roboto Lt" pitchFamily="2" charset="0"/>
              <a:cs typeface="+mn-cs"/>
            </a:endParaRPr>
          </a:p>
        </p:txBody>
      </p:sp>
      <p:sp>
        <p:nvSpPr>
          <p:cNvPr id="56" name="TextBox 17"/>
          <p:cNvSpPr txBox="1"/>
          <p:nvPr/>
        </p:nvSpPr>
        <p:spPr>
          <a:xfrm>
            <a:off x="8367319" y="4095574"/>
            <a:ext cx="1939709" cy="276999"/>
          </a:xfrm>
          <a:prstGeom prst="rect">
            <a:avLst/>
          </a:prstGeom>
          <a:noFill/>
        </p:spPr>
        <p:txBody>
          <a:bodyPr wrap="square" rtlCol="0">
            <a:spAutoFit/>
          </a:bodyPr>
          <a:lstStyle/>
          <a:p>
            <a:r>
              <a:rPr lang="en-US" sz="1200" b="1" dirty="0">
                <a:solidFill>
                  <a:schemeClr val="accent1">
                    <a:lumMod val="50000"/>
                  </a:schemeClr>
                </a:solidFill>
                <a:latin typeface="Open Sans" charset="0"/>
                <a:ea typeface="Open Sans" charset="0"/>
                <a:cs typeface="Open Sans" charset="0"/>
              </a:rPr>
              <a:t>25% PROTECTED</a:t>
            </a:r>
            <a:endParaRPr lang="en-US" sz="1200" b="1" dirty="0">
              <a:solidFill>
                <a:schemeClr val="accent1">
                  <a:lumMod val="50000"/>
                </a:schemeClr>
              </a:solidFill>
              <a:latin typeface="Open Sans" charset="0"/>
              <a:ea typeface="Open Sans" charset="0"/>
              <a:cs typeface="Open Sans" charset="0"/>
            </a:endParaRPr>
          </a:p>
        </p:txBody>
      </p:sp>
      <p:sp>
        <p:nvSpPr>
          <p:cNvPr id="57" name="TextBox 19"/>
          <p:cNvSpPr txBox="1"/>
          <p:nvPr/>
        </p:nvSpPr>
        <p:spPr>
          <a:xfrm>
            <a:off x="8367319" y="4668081"/>
            <a:ext cx="1939709" cy="276999"/>
          </a:xfrm>
          <a:prstGeom prst="rect">
            <a:avLst/>
          </a:prstGeom>
          <a:noFill/>
        </p:spPr>
        <p:txBody>
          <a:bodyPr wrap="square" rtlCol="0">
            <a:spAutoFit/>
          </a:bodyPr>
          <a:lstStyle/>
          <a:p>
            <a:r>
              <a:rPr lang="en-US" sz="1200" b="1" dirty="0">
                <a:solidFill>
                  <a:schemeClr val="accent1">
                    <a:lumMod val="50000"/>
                  </a:schemeClr>
                </a:solidFill>
                <a:latin typeface="Open Sans" charset="0"/>
                <a:ea typeface="Open Sans" charset="0"/>
                <a:cs typeface="Open Sans" charset="0"/>
              </a:rPr>
              <a:t>50% PROTECTED</a:t>
            </a:r>
            <a:endParaRPr lang="en-US" sz="1200" b="1" dirty="0">
              <a:solidFill>
                <a:schemeClr val="accent1">
                  <a:lumMod val="50000"/>
                </a:schemeClr>
              </a:solidFill>
              <a:latin typeface="Open Sans" charset="0"/>
              <a:ea typeface="Open Sans" charset="0"/>
              <a:cs typeface="Open Sans" charset="0"/>
            </a:endParaRPr>
          </a:p>
        </p:txBody>
      </p:sp>
      <p:sp>
        <p:nvSpPr>
          <p:cNvPr id="58" name="TextBox 20"/>
          <p:cNvSpPr txBox="1"/>
          <p:nvPr/>
        </p:nvSpPr>
        <p:spPr>
          <a:xfrm>
            <a:off x="8374685" y="5274448"/>
            <a:ext cx="1939709" cy="276999"/>
          </a:xfrm>
          <a:prstGeom prst="rect">
            <a:avLst/>
          </a:prstGeom>
          <a:noFill/>
        </p:spPr>
        <p:txBody>
          <a:bodyPr wrap="square" rtlCol="0">
            <a:spAutoFit/>
          </a:bodyPr>
          <a:lstStyle/>
          <a:p>
            <a:r>
              <a:rPr lang="en-US" sz="1200" b="1" dirty="0">
                <a:solidFill>
                  <a:schemeClr val="accent1">
                    <a:lumMod val="50000"/>
                  </a:schemeClr>
                </a:solidFill>
                <a:latin typeface="Open Sans" charset="0"/>
                <a:ea typeface="Open Sans" charset="0"/>
                <a:cs typeface="Open Sans" charset="0"/>
              </a:rPr>
              <a:t>75% PROTECTED</a:t>
            </a:r>
            <a:endParaRPr lang="en-US" sz="1200" b="1" dirty="0">
              <a:solidFill>
                <a:schemeClr val="accent1">
                  <a:lumMod val="50000"/>
                </a:schemeClr>
              </a:solidFill>
              <a:latin typeface="Open Sans" charset="0"/>
              <a:ea typeface="Open Sans" charset="0"/>
              <a:cs typeface="Open Sans" charset="0"/>
            </a:endParaRPr>
          </a:p>
        </p:txBody>
      </p:sp>
      <p:sp>
        <p:nvSpPr>
          <p:cNvPr id="59" name="TextBox 21"/>
          <p:cNvSpPr txBox="1"/>
          <p:nvPr/>
        </p:nvSpPr>
        <p:spPr>
          <a:xfrm>
            <a:off x="8374685" y="5846955"/>
            <a:ext cx="1939709" cy="276999"/>
          </a:xfrm>
          <a:prstGeom prst="rect">
            <a:avLst/>
          </a:prstGeom>
          <a:noFill/>
        </p:spPr>
        <p:txBody>
          <a:bodyPr wrap="square" rtlCol="0">
            <a:spAutoFit/>
          </a:bodyPr>
          <a:lstStyle/>
          <a:p>
            <a:r>
              <a:rPr lang="en-US" sz="1200" b="1" dirty="0">
                <a:solidFill>
                  <a:schemeClr val="accent1">
                    <a:lumMod val="50000"/>
                  </a:schemeClr>
                </a:solidFill>
                <a:latin typeface="Open Sans" charset="0"/>
                <a:ea typeface="Open Sans" charset="0"/>
                <a:cs typeface="Open Sans" charset="0"/>
              </a:rPr>
              <a:t>100% PROTECTED</a:t>
            </a:r>
            <a:endParaRPr lang="en-US" sz="1200" b="1" dirty="0">
              <a:solidFill>
                <a:schemeClr val="accent1">
                  <a:lumMod val="50000"/>
                </a:schemeClr>
              </a:solidFill>
              <a:latin typeface="Open Sans" charset="0"/>
              <a:ea typeface="Open Sans" charset="0"/>
              <a:cs typeface="Open Sans" charset="0"/>
            </a:endParaRPr>
          </a:p>
        </p:txBody>
      </p:sp>
      <p:grpSp>
        <p:nvGrpSpPr>
          <p:cNvPr id="60" name="PA-组合 2"/>
          <p:cNvGrpSpPr/>
          <p:nvPr>
            <p:custDataLst>
              <p:tags r:id="rId5"/>
            </p:custDataLst>
          </p:nvPr>
        </p:nvGrpSpPr>
        <p:grpSpPr>
          <a:xfrm>
            <a:off x="1212850" y="1732957"/>
            <a:ext cx="1065791" cy="1065791"/>
            <a:chOff x="2413675" y="2745327"/>
            <a:chExt cx="1418785" cy="1418785"/>
          </a:xfrm>
        </p:grpSpPr>
        <p:grpSp>
          <p:nvGrpSpPr>
            <p:cNvPr id="61" name="组合 60"/>
            <p:cNvGrpSpPr/>
            <p:nvPr/>
          </p:nvGrpSpPr>
          <p:grpSpPr>
            <a:xfrm>
              <a:off x="2413675" y="2745327"/>
              <a:ext cx="1418785" cy="1418785"/>
              <a:chOff x="1333481" y="1593118"/>
              <a:chExt cx="1418785" cy="1418785"/>
            </a:xfrm>
          </p:grpSpPr>
          <p:sp>
            <p:nvSpPr>
              <p:cNvPr id="63" name="PA-↖"/>
              <p:cNvSpPr/>
              <p:nvPr>
                <p:custDataLst>
                  <p:tags r:id="rId6"/>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4" name="PA-↘"/>
              <p:cNvSpPr/>
              <p:nvPr>
                <p:custDataLst>
                  <p:tags r:id="rId7"/>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5" name="PA-1"/>
              <p:cNvSpPr/>
              <p:nvPr>
                <p:custDataLst>
                  <p:tags r:id="rId8"/>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62" name="PA-任意多边形 1134"/>
            <p:cNvSpPr>
              <a:spLocks noEditPoints="1"/>
            </p:cNvSpPr>
            <p:nvPr>
              <p:custDataLst>
                <p:tags r:id="rId9"/>
              </p:custDataLst>
            </p:nvPr>
          </p:nvSpPr>
          <p:spPr bwMode="auto">
            <a:xfrm>
              <a:off x="2875186" y="3153641"/>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66" name="PA-组合 3"/>
          <p:cNvGrpSpPr/>
          <p:nvPr>
            <p:custDataLst>
              <p:tags r:id="rId10"/>
            </p:custDataLst>
          </p:nvPr>
        </p:nvGrpSpPr>
        <p:grpSpPr>
          <a:xfrm>
            <a:off x="1212850" y="3292746"/>
            <a:ext cx="1065791" cy="1065791"/>
            <a:chOff x="5386608" y="2745327"/>
            <a:chExt cx="1418785" cy="1418785"/>
          </a:xfrm>
        </p:grpSpPr>
        <p:grpSp>
          <p:nvGrpSpPr>
            <p:cNvPr id="67" name="组合 66"/>
            <p:cNvGrpSpPr/>
            <p:nvPr/>
          </p:nvGrpSpPr>
          <p:grpSpPr>
            <a:xfrm>
              <a:off x="5386608" y="2745327"/>
              <a:ext cx="1418785" cy="1418785"/>
              <a:chOff x="1333481" y="1593118"/>
              <a:chExt cx="1418785" cy="1418785"/>
            </a:xfrm>
          </p:grpSpPr>
          <p:sp>
            <p:nvSpPr>
              <p:cNvPr id="69" name="PA-↖"/>
              <p:cNvSpPr/>
              <p:nvPr>
                <p:custDataLst>
                  <p:tags r:id="rId1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0" name="PA-↘"/>
              <p:cNvSpPr/>
              <p:nvPr>
                <p:custDataLst>
                  <p:tags r:id="rId1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1" name="PA-1"/>
              <p:cNvSpPr/>
              <p:nvPr>
                <p:custDataLst>
                  <p:tags r:id="rId1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68" name="PA-任意多边形 848"/>
            <p:cNvSpPr>
              <a:spLocks noEditPoints="1"/>
            </p:cNvSpPr>
            <p:nvPr>
              <p:custDataLst>
                <p:tags r:id="rId14"/>
              </p:custDataLst>
            </p:nvPr>
          </p:nvSpPr>
          <p:spPr bwMode="auto">
            <a:xfrm>
              <a:off x="5823021" y="3175860"/>
              <a:ext cx="545958" cy="506281"/>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72" name="PA-组合 4"/>
          <p:cNvGrpSpPr/>
          <p:nvPr>
            <p:custDataLst>
              <p:tags r:id="rId15"/>
            </p:custDataLst>
          </p:nvPr>
        </p:nvGrpSpPr>
        <p:grpSpPr>
          <a:xfrm>
            <a:off x="1212850" y="4852535"/>
            <a:ext cx="1065791" cy="1065791"/>
            <a:chOff x="8359541" y="2745327"/>
            <a:chExt cx="1418785" cy="1418785"/>
          </a:xfrm>
        </p:grpSpPr>
        <p:grpSp>
          <p:nvGrpSpPr>
            <p:cNvPr id="73" name="组合 72"/>
            <p:cNvGrpSpPr/>
            <p:nvPr/>
          </p:nvGrpSpPr>
          <p:grpSpPr>
            <a:xfrm>
              <a:off x="8359541" y="2745327"/>
              <a:ext cx="1418785" cy="1418785"/>
              <a:chOff x="1333481" y="1593118"/>
              <a:chExt cx="1418785" cy="1418785"/>
            </a:xfrm>
          </p:grpSpPr>
          <p:sp>
            <p:nvSpPr>
              <p:cNvPr id="75" name="PA-↖"/>
              <p:cNvSpPr/>
              <p:nvPr>
                <p:custDataLst>
                  <p:tags r:id="rId16"/>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6" name="PA-↘"/>
              <p:cNvSpPr/>
              <p:nvPr>
                <p:custDataLst>
                  <p:tags r:id="rId17"/>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7" name="PA-1"/>
              <p:cNvSpPr/>
              <p:nvPr>
                <p:custDataLst>
                  <p:tags r:id="rId18"/>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74" name="PA-任意多边形 2149"/>
            <p:cNvSpPr>
              <a:spLocks noEditPoints="1"/>
            </p:cNvSpPr>
            <p:nvPr>
              <p:custDataLst>
                <p:tags r:id="rId19"/>
              </p:custDataLst>
            </p:nvPr>
          </p:nvSpPr>
          <p:spPr bwMode="auto">
            <a:xfrm>
              <a:off x="8800973" y="3171960"/>
              <a:ext cx="545958" cy="495171"/>
            </a:xfrm>
            <a:custGeom>
              <a:avLst/>
              <a:gdLst>
                <a:gd name="T0" fmla="*/ 72 w 160"/>
                <a:gd name="T1" fmla="*/ 144 h 144"/>
                <a:gd name="T2" fmla="*/ 72 w 160"/>
                <a:gd name="T3" fmla="*/ 101 h 144"/>
                <a:gd name="T4" fmla="*/ 128 w 160"/>
                <a:gd name="T5" fmla="*/ 43 h 144"/>
                <a:gd name="T6" fmla="*/ 123 w 160"/>
                <a:gd name="T7" fmla="*/ 139 h 144"/>
                <a:gd name="T8" fmla="*/ 123 w 160"/>
                <a:gd name="T9" fmla="*/ 107 h 144"/>
                <a:gd name="T10" fmla="*/ 72 w 160"/>
                <a:gd name="T11" fmla="*/ 107 h 144"/>
                <a:gd name="T12" fmla="*/ 72 w 160"/>
                <a:gd name="T13" fmla="*/ 139 h 144"/>
                <a:gd name="T14" fmla="*/ 99 w 160"/>
                <a:gd name="T15" fmla="*/ 5 h 144"/>
                <a:gd name="T16" fmla="*/ 37 w 160"/>
                <a:gd name="T17" fmla="*/ 72 h 144"/>
                <a:gd name="T18" fmla="*/ 104 w 160"/>
                <a:gd name="T19" fmla="*/ 5 h 144"/>
                <a:gd name="T20" fmla="*/ 141 w 160"/>
                <a:gd name="T21" fmla="*/ 11 h 144"/>
                <a:gd name="T22" fmla="*/ 149 w 160"/>
                <a:gd name="T23" fmla="*/ 11 h 144"/>
                <a:gd name="T24" fmla="*/ 141 w 160"/>
                <a:gd name="T25" fmla="*/ 11 h 144"/>
                <a:gd name="T26" fmla="*/ 136 w 160"/>
                <a:gd name="T27" fmla="*/ 8 h 144"/>
                <a:gd name="T28" fmla="*/ 133 w 160"/>
                <a:gd name="T29" fmla="*/ 13 h 144"/>
                <a:gd name="T30" fmla="*/ 155 w 160"/>
                <a:gd name="T31" fmla="*/ 8 h 144"/>
                <a:gd name="T32" fmla="*/ 157 w 160"/>
                <a:gd name="T33" fmla="*/ 13 h 144"/>
                <a:gd name="T34" fmla="*/ 149 w 160"/>
                <a:gd name="T35" fmla="*/ 32 h 144"/>
                <a:gd name="T36" fmla="*/ 141 w 160"/>
                <a:gd name="T37" fmla="*/ 32 h 144"/>
                <a:gd name="T38" fmla="*/ 149 w 160"/>
                <a:gd name="T39" fmla="*/ 32 h 144"/>
                <a:gd name="T40" fmla="*/ 136 w 160"/>
                <a:gd name="T41" fmla="*/ 29 h 144"/>
                <a:gd name="T42" fmla="*/ 133 w 160"/>
                <a:gd name="T43" fmla="*/ 35 h 144"/>
                <a:gd name="T44" fmla="*/ 157 w 160"/>
                <a:gd name="T45" fmla="*/ 35 h 144"/>
                <a:gd name="T46" fmla="*/ 155 w 160"/>
                <a:gd name="T47" fmla="*/ 29 h 144"/>
                <a:gd name="T48" fmla="*/ 139 w 160"/>
                <a:gd name="T49" fmla="*/ 19 h 144"/>
                <a:gd name="T50" fmla="*/ 141 w 160"/>
                <a:gd name="T51" fmla="*/ 24 h 144"/>
                <a:gd name="T52" fmla="*/ 139 w 160"/>
                <a:gd name="T53" fmla="*/ 19 h 144"/>
                <a:gd name="T54" fmla="*/ 155 w 160"/>
                <a:gd name="T55" fmla="*/ 21 h 144"/>
                <a:gd name="T56" fmla="*/ 147 w 160"/>
                <a:gd name="T57" fmla="*/ 21 h 144"/>
                <a:gd name="T58" fmla="*/ 147 w 160"/>
                <a:gd name="T59" fmla="*/ 117 h 144"/>
                <a:gd name="T60" fmla="*/ 144 w 160"/>
                <a:gd name="T61" fmla="*/ 112 h 144"/>
                <a:gd name="T62" fmla="*/ 131 w 160"/>
                <a:gd name="T63" fmla="*/ 115 h 144"/>
                <a:gd name="T64" fmla="*/ 139 w 160"/>
                <a:gd name="T65" fmla="*/ 115 h 144"/>
                <a:gd name="T66" fmla="*/ 131 w 160"/>
                <a:gd name="T67" fmla="*/ 115 h 144"/>
                <a:gd name="T68" fmla="*/ 155 w 160"/>
                <a:gd name="T69" fmla="*/ 117 h 144"/>
                <a:gd name="T70" fmla="*/ 157 w 160"/>
                <a:gd name="T71" fmla="*/ 112 h 144"/>
                <a:gd name="T72" fmla="*/ 147 w 160"/>
                <a:gd name="T73" fmla="*/ 139 h 144"/>
                <a:gd name="T74" fmla="*/ 144 w 160"/>
                <a:gd name="T75" fmla="*/ 133 h 144"/>
                <a:gd name="T76" fmla="*/ 139 w 160"/>
                <a:gd name="T77" fmla="*/ 136 h 144"/>
                <a:gd name="T78" fmla="*/ 131 w 160"/>
                <a:gd name="T79" fmla="*/ 136 h 144"/>
                <a:gd name="T80" fmla="*/ 139 w 160"/>
                <a:gd name="T81" fmla="*/ 136 h 144"/>
                <a:gd name="T82" fmla="*/ 155 w 160"/>
                <a:gd name="T83" fmla="*/ 139 h 144"/>
                <a:gd name="T84" fmla="*/ 157 w 160"/>
                <a:gd name="T85" fmla="*/ 133 h 144"/>
                <a:gd name="T86" fmla="*/ 139 w 160"/>
                <a:gd name="T87" fmla="*/ 128 h 144"/>
                <a:gd name="T88" fmla="*/ 141 w 160"/>
                <a:gd name="T89" fmla="*/ 123 h 144"/>
                <a:gd name="T90" fmla="*/ 152 w 160"/>
                <a:gd name="T91" fmla="*/ 128 h 144"/>
                <a:gd name="T92" fmla="*/ 149 w 160"/>
                <a:gd name="T93" fmla="*/ 123 h 144"/>
                <a:gd name="T94" fmla="*/ 152 w 160"/>
                <a:gd name="T95" fmla="*/ 12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4">
                  <a:moveTo>
                    <a:pt x="72" y="0"/>
                  </a:moveTo>
                  <a:cubicBezTo>
                    <a:pt x="32" y="0"/>
                    <a:pt x="0" y="32"/>
                    <a:pt x="0" y="72"/>
                  </a:cubicBezTo>
                  <a:cubicBezTo>
                    <a:pt x="0" y="112"/>
                    <a:pt x="32" y="144"/>
                    <a:pt x="72" y="144"/>
                  </a:cubicBezTo>
                  <a:cubicBezTo>
                    <a:pt x="128" y="144"/>
                    <a:pt x="128" y="144"/>
                    <a:pt x="128" y="144"/>
                  </a:cubicBezTo>
                  <a:cubicBezTo>
                    <a:pt x="128" y="101"/>
                    <a:pt x="128" y="101"/>
                    <a:pt x="128" y="101"/>
                  </a:cubicBezTo>
                  <a:cubicBezTo>
                    <a:pt x="72" y="101"/>
                    <a:pt x="72" y="101"/>
                    <a:pt x="72" y="101"/>
                  </a:cubicBezTo>
                  <a:cubicBezTo>
                    <a:pt x="56" y="101"/>
                    <a:pt x="43" y="88"/>
                    <a:pt x="43" y="72"/>
                  </a:cubicBezTo>
                  <a:cubicBezTo>
                    <a:pt x="43" y="56"/>
                    <a:pt x="56" y="43"/>
                    <a:pt x="72" y="43"/>
                  </a:cubicBezTo>
                  <a:cubicBezTo>
                    <a:pt x="128" y="43"/>
                    <a:pt x="128" y="43"/>
                    <a:pt x="128" y="43"/>
                  </a:cubicBezTo>
                  <a:cubicBezTo>
                    <a:pt x="128" y="0"/>
                    <a:pt x="128" y="0"/>
                    <a:pt x="128" y="0"/>
                  </a:cubicBezTo>
                  <a:lnTo>
                    <a:pt x="72" y="0"/>
                  </a:lnTo>
                  <a:close/>
                  <a:moveTo>
                    <a:pt x="123" y="139"/>
                  </a:moveTo>
                  <a:cubicBezTo>
                    <a:pt x="104" y="139"/>
                    <a:pt x="104" y="139"/>
                    <a:pt x="104" y="139"/>
                  </a:cubicBezTo>
                  <a:cubicBezTo>
                    <a:pt x="104" y="107"/>
                    <a:pt x="104" y="107"/>
                    <a:pt x="104" y="107"/>
                  </a:cubicBezTo>
                  <a:cubicBezTo>
                    <a:pt x="123" y="107"/>
                    <a:pt x="123" y="107"/>
                    <a:pt x="123" y="107"/>
                  </a:cubicBezTo>
                  <a:lnTo>
                    <a:pt x="123" y="139"/>
                  </a:lnTo>
                  <a:close/>
                  <a:moveTo>
                    <a:pt x="37" y="72"/>
                  </a:moveTo>
                  <a:cubicBezTo>
                    <a:pt x="37" y="91"/>
                    <a:pt x="53" y="107"/>
                    <a:pt x="72" y="107"/>
                  </a:cubicBezTo>
                  <a:cubicBezTo>
                    <a:pt x="99" y="107"/>
                    <a:pt x="99" y="107"/>
                    <a:pt x="99" y="107"/>
                  </a:cubicBezTo>
                  <a:cubicBezTo>
                    <a:pt x="99" y="139"/>
                    <a:pt x="99" y="139"/>
                    <a:pt x="99" y="139"/>
                  </a:cubicBezTo>
                  <a:cubicBezTo>
                    <a:pt x="72" y="139"/>
                    <a:pt x="72" y="139"/>
                    <a:pt x="72" y="139"/>
                  </a:cubicBezTo>
                  <a:cubicBezTo>
                    <a:pt x="35" y="139"/>
                    <a:pt x="5" y="109"/>
                    <a:pt x="5" y="72"/>
                  </a:cubicBezTo>
                  <a:cubicBezTo>
                    <a:pt x="5" y="35"/>
                    <a:pt x="35" y="5"/>
                    <a:pt x="72" y="5"/>
                  </a:cubicBezTo>
                  <a:cubicBezTo>
                    <a:pt x="99" y="5"/>
                    <a:pt x="99" y="5"/>
                    <a:pt x="99" y="5"/>
                  </a:cubicBezTo>
                  <a:cubicBezTo>
                    <a:pt x="99" y="37"/>
                    <a:pt x="99" y="37"/>
                    <a:pt x="99" y="37"/>
                  </a:cubicBezTo>
                  <a:cubicBezTo>
                    <a:pt x="72" y="37"/>
                    <a:pt x="72" y="37"/>
                    <a:pt x="72" y="37"/>
                  </a:cubicBezTo>
                  <a:cubicBezTo>
                    <a:pt x="53" y="37"/>
                    <a:pt x="37" y="53"/>
                    <a:pt x="37" y="72"/>
                  </a:cubicBezTo>
                  <a:close/>
                  <a:moveTo>
                    <a:pt x="123" y="37"/>
                  </a:moveTo>
                  <a:cubicBezTo>
                    <a:pt x="104" y="37"/>
                    <a:pt x="104" y="37"/>
                    <a:pt x="104" y="37"/>
                  </a:cubicBezTo>
                  <a:cubicBezTo>
                    <a:pt x="104" y="5"/>
                    <a:pt x="104" y="5"/>
                    <a:pt x="104" y="5"/>
                  </a:cubicBezTo>
                  <a:cubicBezTo>
                    <a:pt x="123" y="5"/>
                    <a:pt x="123" y="5"/>
                    <a:pt x="123" y="5"/>
                  </a:cubicBezTo>
                  <a:lnTo>
                    <a:pt x="123" y="37"/>
                  </a:lnTo>
                  <a:close/>
                  <a:moveTo>
                    <a:pt x="141" y="11"/>
                  </a:moveTo>
                  <a:cubicBezTo>
                    <a:pt x="141" y="9"/>
                    <a:pt x="143" y="8"/>
                    <a:pt x="144" y="8"/>
                  </a:cubicBezTo>
                  <a:cubicBezTo>
                    <a:pt x="147" y="8"/>
                    <a:pt x="147" y="8"/>
                    <a:pt x="147" y="8"/>
                  </a:cubicBezTo>
                  <a:cubicBezTo>
                    <a:pt x="148" y="8"/>
                    <a:pt x="149" y="9"/>
                    <a:pt x="149" y="11"/>
                  </a:cubicBezTo>
                  <a:cubicBezTo>
                    <a:pt x="149" y="12"/>
                    <a:pt x="148" y="13"/>
                    <a:pt x="147" y="13"/>
                  </a:cubicBezTo>
                  <a:cubicBezTo>
                    <a:pt x="144" y="13"/>
                    <a:pt x="144" y="13"/>
                    <a:pt x="144" y="13"/>
                  </a:cubicBezTo>
                  <a:cubicBezTo>
                    <a:pt x="143" y="13"/>
                    <a:pt x="141" y="12"/>
                    <a:pt x="141" y="11"/>
                  </a:cubicBezTo>
                  <a:close/>
                  <a:moveTo>
                    <a:pt x="131" y="11"/>
                  </a:moveTo>
                  <a:cubicBezTo>
                    <a:pt x="131" y="9"/>
                    <a:pt x="132" y="8"/>
                    <a:pt x="133" y="8"/>
                  </a:cubicBezTo>
                  <a:cubicBezTo>
                    <a:pt x="136" y="8"/>
                    <a:pt x="136" y="8"/>
                    <a:pt x="136" y="8"/>
                  </a:cubicBezTo>
                  <a:cubicBezTo>
                    <a:pt x="137" y="8"/>
                    <a:pt x="139" y="9"/>
                    <a:pt x="139" y="11"/>
                  </a:cubicBezTo>
                  <a:cubicBezTo>
                    <a:pt x="139" y="12"/>
                    <a:pt x="137" y="13"/>
                    <a:pt x="136" y="13"/>
                  </a:cubicBezTo>
                  <a:cubicBezTo>
                    <a:pt x="133" y="13"/>
                    <a:pt x="133" y="13"/>
                    <a:pt x="133" y="13"/>
                  </a:cubicBezTo>
                  <a:cubicBezTo>
                    <a:pt x="132" y="13"/>
                    <a:pt x="131" y="12"/>
                    <a:pt x="131" y="11"/>
                  </a:cubicBezTo>
                  <a:close/>
                  <a:moveTo>
                    <a:pt x="152" y="11"/>
                  </a:moveTo>
                  <a:cubicBezTo>
                    <a:pt x="152" y="9"/>
                    <a:pt x="153" y="8"/>
                    <a:pt x="155" y="8"/>
                  </a:cubicBezTo>
                  <a:cubicBezTo>
                    <a:pt x="157" y="8"/>
                    <a:pt x="157" y="8"/>
                    <a:pt x="157" y="8"/>
                  </a:cubicBezTo>
                  <a:cubicBezTo>
                    <a:pt x="159" y="8"/>
                    <a:pt x="160" y="9"/>
                    <a:pt x="160" y="11"/>
                  </a:cubicBezTo>
                  <a:cubicBezTo>
                    <a:pt x="160" y="12"/>
                    <a:pt x="159" y="13"/>
                    <a:pt x="157" y="13"/>
                  </a:cubicBezTo>
                  <a:cubicBezTo>
                    <a:pt x="155" y="13"/>
                    <a:pt x="155" y="13"/>
                    <a:pt x="155" y="13"/>
                  </a:cubicBezTo>
                  <a:cubicBezTo>
                    <a:pt x="153" y="13"/>
                    <a:pt x="152" y="12"/>
                    <a:pt x="152" y="11"/>
                  </a:cubicBezTo>
                  <a:close/>
                  <a:moveTo>
                    <a:pt x="149" y="32"/>
                  </a:moveTo>
                  <a:cubicBezTo>
                    <a:pt x="149" y="33"/>
                    <a:pt x="148" y="35"/>
                    <a:pt x="147" y="35"/>
                  </a:cubicBezTo>
                  <a:cubicBezTo>
                    <a:pt x="144" y="35"/>
                    <a:pt x="144" y="35"/>
                    <a:pt x="144" y="35"/>
                  </a:cubicBezTo>
                  <a:cubicBezTo>
                    <a:pt x="143" y="35"/>
                    <a:pt x="141" y="33"/>
                    <a:pt x="141" y="32"/>
                  </a:cubicBezTo>
                  <a:cubicBezTo>
                    <a:pt x="141" y="31"/>
                    <a:pt x="143" y="29"/>
                    <a:pt x="144" y="29"/>
                  </a:cubicBezTo>
                  <a:cubicBezTo>
                    <a:pt x="147" y="29"/>
                    <a:pt x="147" y="29"/>
                    <a:pt x="147" y="29"/>
                  </a:cubicBezTo>
                  <a:cubicBezTo>
                    <a:pt x="148" y="29"/>
                    <a:pt x="149" y="31"/>
                    <a:pt x="149" y="32"/>
                  </a:cubicBezTo>
                  <a:close/>
                  <a:moveTo>
                    <a:pt x="131" y="32"/>
                  </a:moveTo>
                  <a:cubicBezTo>
                    <a:pt x="131" y="31"/>
                    <a:pt x="132" y="29"/>
                    <a:pt x="133" y="29"/>
                  </a:cubicBezTo>
                  <a:cubicBezTo>
                    <a:pt x="136" y="29"/>
                    <a:pt x="136" y="29"/>
                    <a:pt x="136" y="29"/>
                  </a:cubicBezTo>
                  <a:cubicBezTo>
                    <a:pt x="137" y="29"/>
                    <a:pt x="139" y="31"/>
                    <a:pt x="139" y="32"/>
                  </a:cubicBezTo>
                  <a:cubicBezTo>
                    <a:pt x="139" y="33"/>
                    <a:pt x="137" y="35"/>
                    <a:pt x="136" y="35"/>
                  </a:cubicBezTo>
                  <a:cubicBezTo>
                    <a:pt x="133" y="35"/>
                    <a:pt x="133" y="35"/>
                    <a:pt x="133" y="35"/>
                  </a:cubicBezTo>
                  <a:cubicBezTo>
                    <a:pt x="132" y="35"/>
                    <a:pt x="131" y="33"/>
                    <a:pt x="131" y="32"/>
                  </a:cubicBezTo>
                  <a:close/>
                  <a:moveTo>
                    <a:pt x="160" y="32"/>
                  </a:moveTo>
                  <a:cubicBezTo>
                    <a:pt x="160" y="33"/>
                    <a:pt x="159" y="35"/>
                    <a:pt x="157" y="35"/>
                  </a:cubicBezTo>
                  <a:cubicBezTo>
                    <a:pt x="155" y="35"/>
                    <a:pt x="155" y="35"/>
                    <a:pt x="155" y="35"/>
                  </a:cubicBezTo>
                  <a:cubicBezTo>
                    <a:pt x="153" y="35"/>
                    <a:pt x="152" y="33"/>
                    <a:pt x="152" y="32"/>
                  </a:cubicBezTo>
                  <a:cubicBezTo>
                    <a:pt x="152" y="31"/>
                    <a:pt x="153" y="29"/>
                    <a:pt x="155" y="29"/>
                  </a:cubicBezTo>
                  <a:cubicBezTo>
                    <a:pt x="157" y="29"/>
                    <a:pt x="157" y="29"/>
                    <a:pt x="157" y="29"/>
                  </a:cubicBezTo>
                  <a:cubicBezTo>
                    <a:pt x="159" y="29"/>
                    <a:pt x="160" y="31"/>
                    <a:pt x="160" y="32"/>
                  </a:cubicBezTo>
                  <a:close/>
                  <a:moveTo>
                    <a:pt x="139" y="19"/>
                  </a:moveTo>
                  <a:cubicBezTo>
                    <a:pt x="141" y="19"/>
                    <a:pt x="141" y="19"/>
                    <a:pt x="141" y="19"/>
                  </a:cubicBezTo>
                  <a:cubicBezTo>
                    <a:pt x="143" y="19"/>
                    <a:pt x="144" y="20"/>
                    <a:pt x="144" y="21"/>
                  </a:cubicBezTo>
                  <a:cubicBezTo>
                    <a:pt x="144" y="23"/>
                    <a:pt x="143" y="24"/>
                    <a:pt x="141" y="24"/>
                  </a:cubicBezTo>
                  <a:cubicBezTo>
                    <a:pt x="139" y="24"/>
                    <a:pt x="139" y="24"/>
                    <a:pt x="139" y="24"/>
                  </a:cubicBezTo>
                  <a:cubicBezTo>
                    <a:pt x="137" y="24"/>
                    <a:pt x="136" y="23"/>
                    <a:pt x="136" y="21"/>
                  </a:cubicBezTo>
                  <a:cubicBezTo>
                    <a:pt x="136" y="20"/>
                    <a:pt x="137" y="19"/>
                    <a:pt x="139" y="19"/>
                  </a:cubicBezTo>
                  <a:close/>
                  <a:moveTo>
                    <a:pt x="149" y="19"/>
                  </a:moveTo>
                  <a:cubicBezTo>
                    <a:pt x="152" y="19"/>
                    <a:pt x="152" y="19"/>
                    <a:pt x="152" y="19"/>
                  </a:cubicBezTo>
                  <a:cubicBezTo>
                    <a:pt x="153" y="19"/>
                    <a:pt x="155" y="20"/>
                    <a:pt x="155" y="21"/>
                  </a:cubicBezTo>
                  <a:cubicBezTo>
                    <a:pt x="155" y="23"/>
                    <a:pt x="153" y="24"/>
                    <a:pt x="152" y="24"/>
                  </a:cubicBezTo>
                  <a:cubicBezTo>
                    <a:pt x="149" y="24"/>
                    <a:pt x="149" y="24"/>
                    <a:pt x="149" y="24"/>
                  </a:cubicBezTo>
                  <a:cubicBezTo>
                    <a:pt x="148" y="24"/>
                    <a:pt x="147" y="23"/>
                    <a:pt x="147" y="21"/>
                  </a:cubicBezTo>
                  <a:cubicBezTo>
                    <a:pt x="147" y="20"/>
                    <a:pt x="148" y="19"/>
                    <a:pt x="149" y="19"/>
                  </a:cubicBezTo>
                  <a:close/>
                  <a:moveTo>
                    <a:pt x="149" y="115"/>
                  </a:moveTo>
                  <a:cubicBezTo>
                    <a:pt x="149" y="116"/>
                    <a:pt x="148" y="117"/>
                    <a:pt x="147" y="117"/>
                  </a:cubicBezTo>
                  <a:cubicBezTo>
                    <a:pt x="144" y="117"/>
                    <a:pt x="144" y="117"/>
                    <a:pt x="144" y="117"/>
                  </a:cubicBezTo>
                  <a:cubicBezTo>
                    <a:pt x="143" y="117"/>
                    <a:pt x="141" y="116"/>
                    <a:pt x="141" y="115"/>
                  </a:cubicBezTo>
                  <a:cubicBezTo>
                    <a:pt x="141" y="113"/>
                    <a:pt x="143" y="112"/>
                    <a:pt x="144" y="112"/>
                  </a:cubicBezTo>
                  <a:cubicBezTo>
                    <a:pt x="147" y="112"/>
                    <a:pt x="147" y="112"/>
                    <a:pt x="147" y="112"/>
                  </a:cubicBezTo>
                  <a:cubicBezTo>
                    <a:pt x="148" y="112"/>
                    <a:pt x="149" y="113"/>
                    <a:pt x="149" y="115"/>
                  </a:cubicBezTo>
                  <a:close/>
                  <a:moveTo>
                    <a:pt x="131" y="115"/>
                  </a:moveTo>
                  <a:cubicBezTo>
                    <a:pt x="131" y="113"/>
                    <a:pt x="132" y="112"/>
                    <a:pt x="133" y="112"/>
                  </a:cubicBezTo>
                  <a:cubicBezTo>
                    <a:pt x="136" y="112"/>
                    <a:pt x="136" y="112"/>
                    <a:pt x="136" y="112"/>
                  </a:cubicBezTo>
                  <a:cubicBezTo>
                    <a:pt x="137" y="112"/>
                    <a:pt x="139" y="113"/>
                    <a:pt x="139" y="115"/>
                  </a:cubicBezTo>
                  <a:cubicBezTo>
                    <a:pt x="139" y="116"/>
                    <a:pt x="137" y="117"/>
                    <a:pt x="136" y="117"/>
                  </a:cubicBezTo>
                  <a:cubicBezTo>
                    <a:pt x="133" y="117"/>
                    <a:pt x="133" y="117"/>
                    <a:pt x="133" y="117"/>
                  </a:cubicBezTo>
                  <a:cubicBezTo>
                    <a:pt x="132" y="117"/>
                    <a:pt x="131" y="116"/>
                    <a:pt x="131" y="115"/>
                  </a:cubicBezTo>
                  <a:close/>
                  <a:moveTo>
                    <a:pt x="160" y="115"/>
                  </a:moveTo>
                  <a:cubicBezTo>
                    <a:pt x="160" y="116"/>
                    <a:pt x="159" y="117"/>
                    <a:pt x="157" y="117"/>
                  </a:cubicBezTo>
                  <a:cubicBezTo>
                    <a:pt x="155" y="117"/>
                    <a:pt x="155" y="117"/>
                    <a:pt x="155" y="117"/>
                  </a:cubicBezTo>
                  <a:cubicBezTo>
                    <a:pt x="153" y="117"/>
                    <a:pt x="152" y="116"/>
                    <a:pt x="152" y="115"/>
                  </a:cubicBezTo>
                  <a:cubicBezTo>
                    <a:pt x="152" y="113"/>
                    <a:pt x="153" y="112"/>
                    <a:pt x="155" y="112"/>
                  </a:cubicBezTo>
                  <a:cubicBezTo>
                    <a:pt x="157" y="112"/>
                    <a:pt x="157" y="112"/>
                    <a:pt x="157" y="112"/>
                  </a:cubicBezTo>
                  <a:cubicBezTo>
                    <a:pt x="159" y="112"/>
                    <a:pt x="160" y="113"/>
                    <a:pt x="160" y="115"/>
                  </a:cubicBezTo>
                  <a:close/>
                  <a:moveTo>
                    <a:pt x="149" y="136"/>
                  </a:moveTo>
                  <a:cubicBezTo>
                    <a:pt x="149" y="137"/>
                    <a:pt x="148" y="139"/>
                    <a:pt x="147" y="139"/>
                  </a:cubicBezTo>
                  <a:cubicBezTo>
                    <a:pt x="144" y="139"/>
                    <a:pt x="144" y="139"/>
                    <a:pt x="144" y="139"/>
                  </a:cubicBezTo>
                  <a:cubicBezTo>
                    <a:pt x="143" y="139"/>
                    <a:pt x="141" y="137"/>
                    <a:pt x="141" y="136"/>
                  </a:cubicBezTo>
                  <a:cubicBezTo>
                    <a:pt x="141" y="135"/>
                    <a:pt x="143" y="133"/>
                    <a:pt x="144" y="133"/>
                  </a:cubicBezTo>
                  <a:cubicBezTo>
                    <a:pt x="147" y="133"/>
                    <a:pt x="147" y="133"/>
                    <a:pt x="147" y="133"/>
                  </a:cubicBezTo>
                  <a:cubicBezTo>
                    <a:pt x="148" y="133"/>
                    <a:pt x="149" y="135"/>
                    <a:pt x="149" y="136"/>
                  </a:cubicBezTo>
                  <a:close/>
                  <a:moveTo>
                    <a:pt x="139" y="136"/>
                  </a:moveTo>
                  <a:cubicBezTo>
                    <a:pt x="139" y="137"/>
                    <a:pt x="137" y="139"/>
                    <a:pt x="136" y="139"/>
                  </a:cubicBezTo>
                  <a:cubicBezTo>
                    <a:pt x="133" y="139"/>
                    <a:pt x="133" y="139"/>
                    <a:pt x="133" y="139"/>
                  </a:cubicBezTo>
                  <a:cubicBezTo>
                    <a:pt x="132" y="139"/>
                    <a:pt x="131" y="137"/>
                    <a:pt x="131" y="136"/>
                  </a:cubicBezTo>
                  <a:cubicBezTo>
                    <a:pt x="131" y="135"/>
                    <a:pt x="132" y="133"/>
                    <a:pt x="133" y="133"/>
                  </a:cubicBezTo>
                  <a:cubicBezTo>
                    <a:pt x="136" y="133"/>
                    <a:pt x="136" y="133"/>
                    <a:pt x="136" y="133"/>
                  </a:cubicBezTo>
                  <a:cubicBezTo>
                    <a:pt x="137" y="133"/>
                    <a:pt x="139" y="135"/>
                    <a:pt x="139" y="136"/>
                  </a:cubicBezTo>
                  <a:close/>
                  <a:moveTo>
                    <a:pt x="160" y="136"/>
                  </a:moveTo>
                  <a:cubicBezTo>
                    <a:pt x="160" y="137"/>
                    <a:pt x="159" y="139"/>
                    <a:pt x="157" y="139"/>
                  </a:cubicBezTo>
                  <a:cubicBezTo>
                    <a:pt x="155" y="139"/>
                    <a:pt x="155" y="139"/>
                    <a:pt x="155" y="139"/>
                  </a:cubicBezTo>
                  <a:cubicBezTo>
                    <a:pt x="153" y="139"/>
                    <a:pt x="152" y="137"/>
                    <a:pt x="152" y="136"/>
                  </a:cubicBezTo>
                  <a:cubicBezTo>
                    <a:pt x="152" y="135"/>
                    <a:pt x="153" y="133"/>
                    <a:pt x="155" y="133"/>
                  </a:cubicBezTo>
                  <a:cubicBezTo>
                    <a:pt x="157" y="133"/>
                    <a:pt x="157" y="133"/>
                    <a:pt x="157" y="133"/>
                  </a:cubicBezTo>
                  <a:cubicBezTo>
                    <a:pt x="159" y="133"/>
                    <a:pt x="160" y="135"/>
                    <a:pt x="160" y="136"/>
                  </a:cubicBezTo>
                  <a:close/>
                  <a:moveTo>
                    <a:pt x="141" y="128"/>
                  </a:moveTo>
                  <a:cubicBezTo>
                    <a:pt x="139" y="128"/>
                    <a:pt x="139" y="128"/>
                    <a:pt x="139" y="128"/>
                  </a:cubicBezTo>
                  <a:cubicBezTo>
                    <a:pt x="137" y="128"/>
                    <a:pt x="136" y="127"/>
                    <a:pt x="136" y="125"/>
                  </a:cubicBezTo>
                  <a:cubicBezTo>
                    <a:pt x="136" y="124"/>
                    <a:pt x="137" y="123"/>
                    <a:pt x="139" y="123"/>
                  </a:cubicBezTo>
                  <a:cubicBezTo>
                    <a:pt x="141" y="123"/>
                    <a:pt x="141" y="123"/>
                    <a:pt x="141" y="123"/>
                  </a:cubicBezTo>
                  <a:cubicBezTo>
                    <a:pt x="143" y="123"/>
                    <a:pt x="144" y="124"/>
                    <a:pt x="144" y="125"/>
                  </a:cubicBezTo>
                  <a:cubicBezTo>
                    <a:pt x="144" y="127"/>
                    <a:pt x="143" y="128"/>
                    <a:pt x="141" y="128"/>
                  </a:cubicBezTo>
                  <a:close/>
                  <a:moveTo>
                    <a:pt x="152" y="128"/>
                  </a:moveTo>
                  <a:cubicBezTo>
                    <a:pt x="149" y="128"/>
                    <a:pt x="149" y="128"/>
                    <a:pt x="149" y="128"/>
                  </a:cubicBezTo>
                  <a:cubicBezTo>
                    <a:pt x="148" y="128"/>
                    <a:pt x="147" y="127"/>
                    <a:pt x="147" y="125"/>
                  </a:cubicBezTo>
                  <a:cubicBezTo>
                    <a:pt x="147" y="124"/>
                    <a:pt x="148" y="123"/>
                    <a:pt x="149" y="123"/>
                  </a:cubicBezTo>
                  <a:cubicBezTo>
                    <a:pt x="152" y="123"/>
                    <a:pt x="152" y="123"/>
                    <a:pt x="152" y="123"/>
                  </a:cubicBezTo>
                  <a:cubicBezTo>
                    <a:pt x="153" y="123"/>
                    <a:pt x="155" y="124"/>
                    <a:pt x="155" y="125"/>
                  </a:cubicBezTo>
                  <a:cubicBezTo>
                    <a:pt x="155" y="127"/>
                    <a:pt x="153" y="128"/>
                    <a:pt x="152" y="128"/>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78" name="TextBox 43"/>
          <p:cNvSpPr txBox="1"/>
          <p:nvPr/>
        </p:nvSpPr>
        <p:spPr>
          <a:xfrm>
            <a:off x="2458143" y="1782574"/>
            <a:ext cx="1261884" cy="285078"/>
          </a:xfrm>
          <a:prstGeom prst="rect">
            <a:avLst/>
          </a:prstGeom>
          <a:noFill/>
        </p:spPr>
        <p:txBody>
          <a:bodyPr wrap="none" tIns="0" bIns="0" rtlCol="0" anchor="t">
            <a:spAutoFit/>
          </a:bodyPr>
          <a:lstStyle/>
          <a:p>
            <a:pPr>
              <a:lnSpc>
                <a:spcPct val="150000"/>
              </a:lnSpc>
            </a:pPr>
            <a:r>
              <a:rPr lang="zh-CN" altLang="en-US" sz="1400" b="1" dirty="0">
                <a:latin typeface="微软雅黑" panose="020B0503020204020204" pitchFamily="34" charset="-122"/>
                <a:ea typeface="微软雅黑" panose="020B0503020204020204" pitchFamily="34" charset="-122"/>
                <a:cs typeface="华文黑体" pitchFamily="2" charset="-122"/>
              </a:rPr>
              <a:t>填写段落标题</a:t>
            </a:r>
            <a:endParaRPr lang="zh-CN" altLang="en-US" sz="1400" b="1" dirty="0">
              <a:latin typeface="微软雅黑" panose="020B0503020204020204" pitchFamily="34" charset="-122"/>
              <a:ea typeface="微软雅黑" panose="020B0503020204020204" pitchFamily="34" charset="-122"/>
              <a:cs typeface="华文黑体" pitchFamily="2" charset="-122"/>
            </a:endParaRPr>
          </a:p>
        </p:txBody>
      </p:sp>
      <p:sp>
        <p:nvSpPr>
          <p:cNvPr id="79" name="TextBox 44"/>
          <p:cNvSpPr txBox="1"/>
          <p:nvPr/>
        </p:nvSpPr>
        <p:spPr>
          <a:xfrm>
            <a:off x="2458143" y="2067652"/>
            <a:ext cx="3013887" cy="67300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0" name="TextBox 43"/>
          <p:cNvSpPr txBox="1"/>
          <p:nvPr/>
        </p:nvSpPr>
        <p:spPr>
          <a:xfrm>
            <a:off x="2458143" y="3368535"/>
            <a:ext cx="1261884" cy="285078"/>
          </a:xfrm>
          <a:prstGeom prst="rect">
            <a:avLst/>
          </a:prstGeom>
          <a:noFill/>
        </p:spPr>
        <p:txBody>
          <a:bodyPr wrap="none" tIns="0" bIns="0" rtlCol="0" anchor="t">
            <a:spAutoFit/>
          </a:bodyPr>
          <a:lstStyle/>
          <a:p>
            <a:pPr>
              <a:lnSpc>
                <a:spcPct val="150000"/>
              </a:lnSpc>
            </a:pPr>
            <a:r>
              <a:rPr lang="zh-CN" altLang="en-US" sz="1400" b="1" dirty="0">
                <a:latin typeface="微软雅黑" panose="020B0503020204020204" pitchFamily="34" charset="-122"/>
                <a:ea typeface="微软雅黑" panose="020B0503020204020204" pitchFamily="34" charset="-122"/>
                <a:cs typeface="华文黑体" pitchFamily="2" charset="-122"/>
              </a:rPr>
              <a:t>填写段落标题</a:t>
            </a:r>
            <a:endParaRPr lang="zh-CN" altLang="en-US" sz="1400" b="1" dirty="0">
              <a:latin typeface="微软雅黑" panose="020B0503020204020204" pitchFamily="34" charset="-122"/>
              <a:ea typeface="微软雅黑" panose="020B0503020204020204" pitchFamily="34" charset="-122"/>
              <a:cs typeface="华文黑体" pitchFamily="2" charset="-122"/>
            </a:endParaRPr>
          </a:p>
        </p:txBody>
      </p:sp>
      <p:sp>
        <p:nvSpPr>
          <p:cNvPr id="81" name="TextBox 44"/>
          <p:cNvSpPr txBox="1"/>
          <p:nvPr/>
        </p:nvSpPr>
        <p:spPr>
          <a:xfrm>
            <a:off x="2458143" y="3653613"/>
            <a:ext cx="3013887" cy="67300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TextBox 43"/>
          <p:cNvSpPr txBox="1"/>
          <p:nvPr/>
        </p:nvSpPr>
        <p:spPr>
          <a:xfrm>
            <a:off x="2458143" y="4954496"/>
            <a:ext cx="1261884" cy="285078"/>
          </a:xfrm>
          <a:prstGeom prst="rect">
            <a:avLst/>
          </a:prstGeom>
          <a:noFill/>
        </p:spPr>
        <p:txBody>
          <a:bodyPr wrap="none" tIns="0" bIns="0" rtlCol="0" anchor="t">
            <a:spAutoFit/>
          </a:bodyPr>
          <a:lstStyle/>
          <a:p>
            <a:pPr>
              <a:lnSpc>
                <a:spcPct val="150000"/>
              </a:lnSpc>
            </a:pPr>
            <a:r>
              <a:rPr lang="zh-CN" altLang="en-US" sz="1400" b="1" dirty="0">
                <a:latin typeface="微软雅黑" panose="020B0503020204020204" pitchFamily="34" charset="-122"/>
                <a:ea typeface="微软雅黑" panose="020B0503020204020204" pitchFamily="34" charset="-122"/>
                <a:cs typeface="华文黑体" pitchFamily="2" charset="-122"/>
              </a:rPr>
              <a:t>填写段落标题</a:t>
            </a:r>
            <a:endParaRPr lang="zh-CN" altLang="en-US" sz="1400" b="1" dirty="0">
              <a:latin typeface="微软雅黑" panose="020B0503020204020204" pitchFamily="34" charset="-122"/>
              <a:ea typeface="微软雅黑" panose="020B0503020204020204" pitchFamily="34" charset="-122"/>
              <a:cs typeface="华文黑体" pitchFamily="2" charset="-122"/>
            </a:endParaRPr>
          </a:p>
        </p:txBody>
      </p:sp>
      <p:sp>
        <p:nvSpPr>
          <p:cNvPr id="83" name="TextBox 44"/>
          <p:cNvSpPr txBox="1"/>
          <p:nvPr/>
        </p:nvSpPr>
        <p:spPr>
          <a:xfrm>
            <a:off x="2458143" y="5239574"/>
            <a:ext cx="3013887" cy="673005"/>
          </a:xfrm>
          <a:prstGeom prst="rect">
            <a:avLst/>
          </a:prstGeom>
          <a:noFill/>
        </p:spPr>
        <p:txBody>
          <a:bodyPr wrap="square" rtlCol="0">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17" presetClass="entr" presetSubtype="4"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1000" fill="hold"/>
                                        <p:tgtEl>
                                          <p:spTgt spid="51"/>
                                        </p:tgtEl>
                                        <p:attrNameLst>
                                          <p:attrName>ppt_x</p:attrName>
                                        </p:attrNameLst>
                                      </p:cBhvr>
                                      <p:tavLst>
                                        <p:tav tm="0">
                                          <p:val>
                                            <p:strVal val="#ppt_x"/>
                                          </p:val>
                                        </p:tav>
                                        <p:tav tm="100000">
                                          <p:val>
                                            <p:strVal val="#ppt_x"/>
                                          </p:val>
                                        </p:tav>
                                      </p:tavLst>
                                    </p:anim>
                                    <p:anim calcmode="lin" valueType="num">
                                      <p:cBhvr>
                                        <p:cTn id="20" dur="1000" fill="hold"/>
                                        <p:tgtEl>
                                          <p:spTgt spid="51"/>
                                        </p:tgtEl>
                                        <p:attrNameLst>
                                          <p:attrName>ppt_y</p:attrName>
                                        </p:attrNameLst>
                                      </p:cBhvr>
                                      <p:tavLst>
                                        <p:tav tm="0">
                                          <p:val>
                                            <p:strVal val="#ppt_y+#ppt_h/2"/>
                                          </p:val>
                                        </p:tav>
                                        <p:tav tm="100000">
                                          <p:val>
                                            <p:strVal val="#ppt_y"/>
                                          </p:val>
                                        </p:tav>
                                      </p:tavLst>
                                    </p:anim>
                                    <p:anim calcmode="lin" valueType="num">
                                      <p:cBhvr>
                                        <p:cTn id="21" dur="1000" fill="hold"/>
                                        <p:tgtEl>
                                          <p:spTgt spid="51"/>
                                        </p:tgtEl>
                                        <p:attrNameLst>
                                          <p:attrName>ppt_w</p:attrName>
                                        </p:attrNameLst>
                                      </p:cBhvr>
                                      <p:tavLst>
                                        <p:tav tm="0">
                                          <p:val>
                                            <p:strVal val="#ppt_w"/>
                                          </p:val>
                                        </p:tav>
                                        <p:tav tm="100000">
                                          <p:val>
                                            <p:strVal val="#ppt_w"/>
                                          </p:val>
                                        </p:tav>
                                      </p:tavLst>
                                    </p:anim>
                                    <p:anim calcmode="lin" valueType="num">
                                      <p:cBhvr>
                                        <p:cTn id="22" dur="1000" fill="hold"/>
                                        <p:tgtEl>
                                          <p:spTgt spid="51"/>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200"/>
                                  </p:stCondLst>
                                  <p:childTnLst>
                                    <p:set>
                                      <p:cBhvr>
                                        <p:cTn id="24" dur="1" fill="hold">
                                          <p:stCondLst>
                                            <p:cond delay="0"/>
                                          </p:stCondLst>
                                        </p:cTn>
                                        <p:tgtEl>
                                          <p:spTgt spid="50"/>
                                        </p:tgtEl>
                                        <p:attrNameLst>
                                          <p:attrName>style.visibility</p:attrName>
                                        </p:attrNameLst>
                                      </p:cBhvr>
                                      <p:to>
                                        <p:strVal val="visible"/>
                                      </p:to>
                                    </p:set>
                                    <p:anim calcmode="lin" valueType="num">
                                      <p:cBhvr>
                                        <p:cTn id="25" dur="1000" fill="hold"/>
                                        <p:tgtEl>
                                          <p:spTgt spid="50"/>
                                        </p:tgtEl>
                                        <p:attrNameLst>
                                          <p:attrName>ppt_x</p:attrName>
                                        </p:attrNameLst>
                                      </p:cBhvr>
                                      <p:tavLst>
                                        <p:tav tm="0">
                                          <p:val>
                                            <p:strVal val="#ppt_x"/>
                                          </p:val>
                                        </p:tav>
                                        <p:tav tm="100000">
                                          <p:val>
                                            <p:strVal val="#ppt_x"/>
                                          </p:val>
                                        </p:tav>
                                      </p:tavLst>
                                    </p:anim>
                                    <p:anim calcmode="lin" valueType="num">
                                      <p:cBhvr>
                                        <p:cTn id="26" dur="1000" fill="hold"/>
                                        <p:tgtEl>
                                          <p:spTgt spid="50"/>
                                        </p:tgtEl>
                                        <p:attrNameLst>
                                          <p:attrName>ppt_y</p:attrName>
                                        </p:attrNameLst>
                                      </p:cBhvr>
                                      <p:tavLst>
                                        <p:tav tm="0">
                                          <p:val>
                                            <p:strVal val="#ppt_y+#ppt_h/2"/>
                                          </p:val>
                                        </p:tav>
                                        <p:tav tm="100000">
                                          <p:val>
                                            <p:strVal val="#ppt_y"/>
                                          </p:val>
                                        </p:tav>
                                      </p:tavLst>
                                    </p:anim>
                                    <p:anim calcmode="lin" valueType="num">
                                      <p:cBhvr>
                                        <p:cTn id="27" dur="1000" fill="hold"/>
                                        <p:tgtEl>
                                          <p:spTgt spid="50"/>
                                        </p:tgtEl>
                                        <p:attrNameLst>
                                          <p:attrName>ppt_w</p:attrName>
                                        </p:attrNameLst>
                                      </p:cBhvr>
                                      <p:tavLst>
                                        <p:tav tm="0">
                                          <p:val>
                                            <p:strVal val="#ppt_w"/>
                                          </p:val>
                                        </p:tav>
                                        <p:tav tm="100000">
                                          <p:val>
                                            <p:strVal val="#ppt_w"/>
                                          </p:val>
                                        </p:tav>
                                      </p:tavLst>
                                    </p:anim>
                                    <p:anim calcmode="lin" valueType="num">
                                      <p:cBhvr>
                                        <p:cTn id="28" dur="1000" fill="hold"/>
                                        <p:tgtEl>
                                          <p:spTgt spid="50"/>
                                        </p:tgtEl>
                                        <p:attrNameLst>
                                          <p:attrName>ppt_h</p:attrName>
                                        </p:attrNameLst>
                                      </p:cBhvr>
                                      <p:tavLst>
                                        <p:tav tm="0">
                                          <p:val>
                                            <p:fltVal val="0"/>
                                          </p:val>
                                        </p:tav>
                                        <p:tav tm="100000">
                                          <p:val>
                                            <p:strVal val="#ppt_h"/>
                                          </p:val>
                                        </p:tav>
                                      </p:tavLst>
                                    </p:anim>
                                  </p:childTnLst>
                                </p:cTn>
                              </p:par>
                              <p:par>
                                <p:cTn id="29" presetID="17" presetClass="entr" presetSubtype="4" fill="hold" grpId="0" nodeType="withEffect">
                                  <p:stCondLst>
                                    <p:cond delay="500"/>
                                  </p:stCondLst>
                                  <p:childTnLst>
                                    <p:set>
                                      <p:cBhvr>
                                        <p:cTn id="30" dur="1" fill="hold">
                                          <p:stCondLst>
                                            <p:cond delay="0"/>
                                          </p:stCondLst>
                                        </p:cTn>
                                        <p:tgtEl>
                                          <p:spTgt spid="49"/>
                                        </p:tgtEl>
                                        <p:attrNameLst>
                                          <p:attrName>style.visibility</p:attrName>
                                        </p:attrNameLst>
                                      </p:cBhvr>
                                      <p:to>
                                        <p:strVal val="visible"/>
                                      </p:to>
                                    </p:se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ppt_h/2"/>
                                          </p:val>
                                        </p:tav>
                                        <p:tav tm="100000">
                                          <p:val>
                                            <p:strVal val="#ppt_y"/>
                                          </p:val>
                                        </p:tav>
                                      </p:tavLst>
                                    </p:anim>
                                    <p:anim calcmode="lin" valueType="num">
                                      <p:cBhvr>
                                        <p:cTn id="33" dur="1000" fill="hold"/>
                                        <p:tgtEl>
                                          <p:spTgt spid="49"/>
                                        </p:tgtEl>
                                        <p:attrNameLst>
                                          <p:attrName>ppt_w</p:attrName>
                                        </p:attrNameLst>
                                      </p:cBhvr>
                                      <p:tavLst>
                                        <p:tav tm="0">
                                          <p:val>
                                            <p:strVal val="#ppt_w"/>
                                          </p:val>
                                        </p:tav>
                                        <p:tav tm="100000">
                                          <p:val>
                                            <p:strVal val="#ppt_w"/>
                                          </p:val>
                                        </p:tav>
                                      </p:tavLst>
                                    </p:anim>
                                    <p:anim calcmode="lin" valueType="num">
                                      <p:cBhvr>
                                        <p:cTn id="34" dur="1000" fill="hold"/>
                                        <p:tgtEl>
                                          <p:spTgt spid="49"/>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700"/>
                                  </p:stCondLst>
                                  <p:childTnLst>
                                    <p:set>
                                      <p:cBhvr>
                                        <p:cTn id="36" dur="1" fill="hold">
                                          <p:stCondLst>
                                            <p:cond delay="0"/>
                                          </p:stCondLst>
                                        </p:cTn>
                                        <p:tgtEl>
                                          <p:spTgt spid="48"/>
                                        </p:tgtEl>
                                        <p:attrNameLst>
                                          <p:attrName>style.visibility</p:attrName>
                                        </p:attrNameLst>
                                      </p:cBhvr>
                                      <p:to>
                                        <p:strVal val="visible"/>
                                      </p:to>
                                    </p:set>
                                    <p:anim calcmode="lin" valueType="num">
                                      <p:cBhvr>
                                        <p:cTn id="37" dur="1000" fill="hold"/>
                                        <p:tgtEl>
                                          <p:spTgt spid="48"/>
                                        </p:tgtEl>
                                        <p:attrNameLst>
                                          <p:attrName>ppt_x</p:attrName>
                                        </p:attrNameLst>
                                      </p:cBhvr>
                                      <p:tavLst>
                                        <p:tav tm="0">
                                          <p:val>
                                            <p:strVal val="#ppt_x"/>
                                          </p:val>
                                        </p:tav>
                                        <p:tav tm="100000">
                                          <p:val>
                                            <p:strVal val="#ppt_x"/>
                                          </p:val>
                                        </p:tav>
                                      </p:tavLst>
                                    </p:anim>
                                    <p:anim calcmode="lin" valueType="num">
                                      <p:cBhvr>
                                        <p:cTn id="38" dur="1000" fill="hold"/>
                                        <p:tgtEl>
                                          <p:spTgt spid="48"/>
                                        </p:tgtEl>
                                        <p:attrNameLst>
                                          <p:attrName>ppt_y</p:attrName>
                                        </p:attrNameLst>
                                      </p:cBhvr>
                                      <p:tavLst>
                                        <p:tav tm="0">
                                          <p:val>
                                            <p:strVal val="#ppt_y+#ppt_h/2"/>
                                          </p:val>
                                        </p:tav>
                                        <p:tav tm="100000">
                                          <p:val>
                                            <p:strVal val="#ppt_y"/>
                                          </p:val>
                                        </p:tav>
                                      </p:tavLst>
                                    </p:anim>
                                    <p:anim calcmode="lin" valueType="num">
                                      <p:cBhvr>
                                        <p:cTn id="39" dur="1000" fill="hold"/>
                                        <p:tgtEl>
                                          <p:spTgt spid="48"/>
                                        </p:tgtEl>
                                        <p:attrNameLst>
                                          <p:attrName>ppt_w</p:attrName>
                                        </p:attrNameLst>
                                      </p:cBhvr>
                                      <p:tavLst>
                                        <p:tav tm="0">
                                          <p:val>
                                            <p:strVal val="#ppt_w"/>
                                          </p:val>
                                        </p:tav>
                                        <p:tav tm="100000">
                                          <p:val>
                                            <p:strVal val="#ppt_w"/>
                                          </p:val>
                                        </p:tav>
                                      </p:tavLst>
                                    </p:anim>
                                    <p:anim calcmode="lin" valueType="num">
                                      <p:cBhvr>
                                        <p:cTn id="40" dur="1000" fill="hold"/>
                                        <p:tgtEl>
                                          <p:spTgt spid="48"/>
                                        </p:tgtEl>
                                        <p:attrNameLst>
                                          <p:attrName>ppt_h</p:attrName>
                                        </p:attrNameLst>
                                      </p:cBhvr>
                                      <p:tavLst>
                                        <p:tav tm="0">
                                          <p:val>
                                            <p:fltVal val="0"/>
                                          </p:val>
                                        </p:tav>
                                        <p:tav tm="100000">
                                          <p:val>
                                            <p:strVal val="#ppt_h"/>
                                          </p:val>
                                        </p:tav>
                                      </p:tavLst>
                                    </p:anim>
                                  </p:childTnLst>
                                </p:cTn>
                              </p:par>
                            </p:childTnLst>
                          </p:cTn>
                        </p:par>
                        <p:par>
                          <p:cTn id="41" fill="hold">
                            <p:stCondLst>
                              <p:cond delay="2299"/>
                            </p:stCondLst>
                            <p:childTnLst>
                              <p:par>
                                <p:cTn id="42" presetID="22" presetClass="entr" presetSubtype="8"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wipe(left)">
                                      <p:cBhvr>
                                        <p:cTn id="44" dur="500"/>
                                        <p:tgtEl>
                                          <p:spTgt spid="55"/>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randombar(horizontal)">
                                      <p:cBhvr>
                                        <p:cTn id="47" dur="500"/>
                                        <p:tgtEl>
                                          <p:spTgt spid="56"/>
                                        </p:tgtEl>
                                      </p:cBhvr>
                                    </p:animEffect>
                                  </p:childTnLst>
                                </p:cTn>
                              </p:par>
                            </p:childTnLst>
                          </p:cTn>
                        </p:par>
                        <p:par>
                          <p:cTn id="48" fill="hold">
                            <p:stCondLst>
                              <p:cond delay="2799"/>
                            </p:stCondLst>
                            <p:childTnLst>
                              <p:par>
                                <p:cTn id="49" presetID="22" presetClass="entr" presetSubtype="8"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500"/>
                                        <p:tgtEl>
                                          <p:spTgt spid="5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randombar(horizontal)">
                                      <p:cBhvr>
                                        <p:cTn id="54" dur="500"/>
                                        <p:tgtEl>
                                          <p:spTgt spid="57"/>
                                        </p:tgtEl>
                                      </p:cBhvr>
                                    </p:animEffect>
                                  </p:childTnLst>
                                </p:cTn>
                              </p:par>
                            </p:childTnLst>
                          </p:cTn>
                        </p:par>
                        <p:par>
                          <p:cTn id="55" fill="hold">
                            <p:stCondLst>
                              <p:cond delay="3299"/>
                            </p:stCondLst>
                            <p:childTnLst>
                              <p:par>
                                <p:cTn id="56" presetID="22" presetClass="entr" presetSubtype="8" fill="hold" grpId="0" nodeType="after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left)">
                                      <p:cBhvr>
                                        <p:cTn id="58" dur="500"/>
                                        <p:tgtEl>
                                          <p:spTgt spid="53"/>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randombar(horizontal)">
                                      <p:cBhvr>
                                        <p:cTn id="61" dur="500"/>
                                        <p:tgtEl>
                                          <p:spTgt spid="58"/>
                                        </p:tgtEl>
                                      </p:cBhvr>
                                    </p:animEffect>
                                  </p:childTnLst>
                                </p:cTn>
                              </p:par>
                            </p:childTnLst>
                          </p:cTn>
                        </p:par>
                        <p:par>
                          <p:cTn id="62" fill="hold">
                            <p:stCondLst>
                              <p:cond delay="3799"/>
                            </p:stCondLst>
                            <p:childTnLst>
                              <p:par>
                                <p:cTn id="63" presetID="22" presetClass="entr" presetSubtype="8"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wipe(left)">
                                      <p:cBhvr>
                                        <p:cTn id="65" dur="500"/>
                                        <p:tgtEl>
                                          <p:spTgt spid="54"/>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randombar(horizontal)">
                                      <p:cBhvr>
                                        <p:cTn id="68" dur="500"/>
                                        <p:tgtEl>
                                          <p:spTgt spid="59"/>
                                        </p:tgtEl>
                                      </p:cBhvr>
                                    </p:animEffect>
                                  </p:childTnLst>
                                </p:cTn>
                              </p:par>
                            </p:childTnLst>
                          </p:cTn>
                        </p:par>
                        <p:par>
                          <p:cTn id="69" fill="hold">
                            <p:stCondLst>
                              <p:cond delay="4299"/>
                            </p:stCondLst>
                            <p:childTnLst>
                              <p:par>
                                <p:cTn id="70" presetID="2" presetClass="entr" presetSubtype="8" decel="100000" fill="hold" nodeType="afterEffect">
                                  <p:stCondLst>
                                    <p:cond delay="0"/>
                                  </p:stCondLst>
                                  <p:childTnLst>
                                    <p:set>
                                      <p:cBhvr>
                                        <p:cTn id="71" dur="1" fill="hold">
                                          <p:stCondLst>
                                            <p:cond delay="0"/>
                                          </p:stCondLst>
                                        </p:cTn>
                                        <p:tgtEl>
                                          <p:spTgt spid="60"/>
                                        </p:tgtEl>
                                        <p:attrNameLst>
                                          <p:attrName>style.visibility</p:attrName>
                                        </p:attrNameLst>
                                      </p:cBhvr>
                                      <p:to>
                                        <p:strVal val="visible"/>
                                      </p:to>
                                    </p:set>
                                    <p:anim calcmode="lin" valueType="num">
                                      <p:cBhvr additive="base">
                                        <p:cTn id="72" dur="1000" fill="hold"/>
                                        <p:tgtEl>
                                          <p:spTgt spid="60"/>
                                        </p:tgtEl>
                                        <p:attrNameLst>
                                          <p:attrName>ppt_x</p:attrName>
                                        </p:attrNameLst>
                                      </p:cBhvr>
                                      <p:tavLst>
                                        <p:tav tm="0">
                                          <p:val>
                                            <p:strVal val="0-#ppt_w/2"/>
                                          </p:val>
                                        </p:tav>
                                        <p:tav tm="100000">
                                          <p:val>
                                            <p:strVal val="#ppt_x"/>
                                          </p:val>
                                        </p:tav>
                                      </p:tavLst>
                                    </p:anim>
                                    <p:anim calcmode="lin" valueType="num">
                                      <p:cBhvr additive="base">
                                        <p:cTn id="73" dur="1000" fill="hold"/>
                                        <p:tgtEl>
                                          <p:spTgt spid="60"/>
                                        </p:tgtEl>
                                        <p:attrNameLst>
                                          <p:attrName>ppt_y</p:attrName>
                                        </p:attrNameLst>
                                      </p:cBhvr>
                                      <p:tavLst>
                                        <p:tav tm="0">
                                          <p:val>
                                            <p:strVal val="#ppt_y"/>
                                          </p:val>
                                        </p:tav>
                                        <p:tav tm="100000">
                                          <p:val>
                                            <p:strVal val="#ppt_y"/>
                                          </p:val>
                                        </p:tav>
                                      </p:tavLst>
                                    </p:anim>
                                  </p:childTnLst>
                                </p:cTn>
                              </p:par>
                              <p:par>
                                <p:cTn id="74" presetID="2" presetClass="entr" presetSubtype="8" decel="100000" fill="hold" nodeType="withEffect">
                                  <p:stCondLst>
                                    <p:cond delay="500"/>
                                  </p:stCondLst>
                                  <p:childTnLst>
                                    <p:set>
                                      <p:cBhvr>
                                        <p:cTn id="75" dur="1" fill="hold">
                                          <p:stCondLst>
                                            <p:cond delay="0"/>
                                          </p:stCondLst>
                                        </p:cTn>
                                        <p:tgtEl>
                                          <p:spTgt spid="66"/>
                                        </p:tgtEl>
                                        <p:attrNameLst>
                                          <p:attrName>style.visibility</p:attrName>
                                        </p:attrNameLst>
                                      </p:cBhvr>
                                      <p:to>
                                        <p:strVal val="visible"/>
                                      </p:to>
                                    </p:set>
                                    <p:anim calcmode="lin" valueType="num">
                                      <p:cBhvr additive="base">
                                        <p:cTn id="76" dur="1000" fill="hold"/>
                                        <p:tgtEl>
                                          <p:spTgt spid="66"/>
                                        </p:tgtEl>
                                        <p:attrNameLst>
                                          <p:attrName>ppt_x</p:attrName>
                                        </p:attrNameLst>
                                      </p:cBhvr>
                                      <p:tavLst>
                                        <p:tav tm="0">
                                          <p:val>
                                            <p:strVal val="0-#ppt_w/2"/>
                                          </p:val>
                                        </p:tav>
                                        <p:tav tm="100000">
                                          <p:val>
                                            <p:strVal val="#ppt_x"/>
                                          </p:val>
                                        </p:tav>
                                      </p:tavLst>
                                    </p:anim>
                                    <p:anim calcmode="lin" valueType="num">
                                      <p:cBhvr additive="base">
                                        <p:cTn id="77" dur="1000" fill="hold"/>
                                        <p:tgtEl>
                                          <p:spTgt spid="66"/>
                                        </p:tgtEl>
                                        <p:attrNameLst>
                                          <p:attrName>ppt_y</p:attrName>
                                        </p:attrNameLst>
                                      </p:cBhvr>
                                      <p:tavLst>
                                        <p:tav tm="0">
                                          <p:val>
                                            <p:strVal val="#ppt_y"/>
                                          </p:val>
                                        </p:tav>
                                        <p:tav tm="100000">
                                          <p:val>
                                            <p:strVal val="#ppt_y"/>
                                          </p:val>
                                        </p:tav>
                                      </p:tavLst>
                                    </p:anim>
                                  </p:childTnLst>
                                </p:cTn>
                              </p:par>
                              <p:par>
                                <p:cTn id="78" presetID="2" presetClass="entr" presetSubtype="8" decel="100000" fill="hold" nodeType="withEffect">
                                  <p:stCondLst>
                                    <p:cond delay="1000"/>
                                  </p:stCondLst>
                                  <p:childTnLst>
                                    <p:set>
                                      <p:cBhvr>
                                        <p:cTn id="79" dur="1" fill="hold">
                                          <p:stCondLst>
                                            <p:cond delay="0"/>
                                          </p:stCondLst>
                                        </p:cTn>
                                        <p:tgtEl>
                                          <p:spTgt spid="72"/>
                                        </p:tgtEl>
                                        <p:attrNameLst>
                                          <p:attrName>style.visibility</p:attrName>
                                        </p:attrNameLst>
                                      </p:cBhvr>
                                      <p:to>
                                        <p:strVal val="visible"/>
                                      </p:to>
                                    </p:set>
                                    <p:anim calcmode="lin" valueType="num">
                                      <p:cBhvr additive="base">
                                        <p:cTn id="80" dur="1000" fill="hold"/>
                                        <p:tgtEl>
                                          <p:spTgt spid="72"/>
                                        </p:tgtEl>
                                        <p:attrNameLst>
                                          <p:attrName>ppt_x</p:attrName>
                                        </p:attrNameLst>
                                      </p:cBhvr>
                                      <p:tavLst>
                                        <p:tav tm="0">
                                          <p:val>
                                            <p:strVal val="0-#ppt_w/2"/>
                                          </p:val>
                                        </p:tav>
                                        <p:tav tm="100000">
                                          <p:val>
                                            <p:strVal val="#ppt_x"/>
                                          </p:val>
                                        </p:tav>
                                      </p:tavLst>
                                    </p:anim>
                                    <p:anim calcmode="lin" valueType="num">
                                      <p:cBhvr additive="base">
                                        <p:cTn id="81" dur="1000" fill="hold"/>
                                        <p:tgtEl>
                                          <p:spTgt spid="72"/>
                                        </p:tgtEl>
                                        <p:attrNameLst>
                                          <p:attrName>ppt_y</p:attrName>
                                        </p:attrNameLst>
                                      </p:cBhvr>
                                      <p:tavLst>
                                        <p:tav tm="0">
                                          <p:val>
                                            <p:strVal val="#ppt_y"/>
                                          </p:val>
                                        </p:tav>
                                        <p:tav tm="100000">
                                          <p:val>
                                            <p:strVal val="#ppt_y"/>
                                          </p:val>
                                        </p:tav>
                                      </p:tavLst>
                                    </p:anim>
                                  </p:childTnLst>
                                </p:cTn>
                              </p:par>
                            </p:childTnLst>
                          </p:cTn>
                        </p:par>
                        <p:par>
                          <p:cTn id="82" fill="hold">
                            <p:stCondLst>
                              <p:cond delay="5299"/>
                            </p:stCondLst>
                            <p:childTnLst>
                              <p:par>
                                <p:cTn id="83" presetID="2" presetClass="entr" presetSubtype="12" fill="hold" grpId="0" nodeType="afterEffect">
                                  <p:stCondLst>
                                    <p:cond delay="0"/>
                                  </p:stCondLst>
                                  <p:iterate type="lt">
                                    <p:tmPct val="10000"/>
                                  </p:iterate>
                                  <p:childTnLst>
                                    <p:set>
                                      <p:cBhvr>
                                        <p:cTn id="84" dur="1" fill="hold">
                                          <p:stCondLst>
                                            <p:cond delay="0"/>
                                          </p:stCondLst>
                                        </p:cTn>
                                        <p:tgtEl>
                                          <p:spTgt spid="78"/>
                                        </p:tgtEl>
                                        <p:attrNameLst>
                                          <p:attrName>style.visibility</p:attrName>
                                        </p:attrNameLst>
                                      </p:cBhvr>
                                      <p:to>
                                        <p:strVal val="visible"/>
                                      </p:to>
                                    </p:set>
                                    <p:anim calcmode="lin" valueType="num">
                                      <p:cBhvr additive="base">
                                        <p:cTn id="85" dur="500" fill="hold"/>
                                        <p:tgtEl>
                                          <p:spTgt spid="78"/>
                                        </p:tgtEl>
                                        <p:attrNameLst>
                                          <p:attrName>ppt_x</p:attrName>
                                        </p:attrNameLst>
                                      </p:cBhvr>
                                      <p:tavLst>
                                        <p:tav tm="0">
                                          <p:val>
                                            <p:strVal val="0-#ppt_w/2"/>
                                          </p:val>
                                        </p:tav>
                                        <p:tav tm="100000">
                                          <p:val>
                                            <p:strVal val="#ppt_x"/>
                                          </p:val>
                                        </p:tav>
                                      </p:tavLst>
                                    </p:anim>
                                    <p:anim calcmode="lin" valueType="num">
                                      <p:cBhvr additive="base">
                                        <p:cTn id="86" dur="500" fill="hold"/>
                                        <p:tgtEl>
                                          <p:spTgt spid="78"/>
                                        </p:tgtEl>
                                        <p:attrNameLst>
                                          <p:attrName>ppt_y</p:attrName>
                                        </p:attrNameLst>
                                      </p:cBhvr>
                                      <p:tavLst>
                                        <p:tav tm="0">
                                          <p:val>
                                            <p:strVal val="1+#ppt_h/2"/>
                                          </p:val>
                                        </p:tav>
                                        <p:tav tm="100000">
                                          <p:val>
                                            <p:strVal val="#ppt_y"/>
                                          </p:val>
                                        </p:tav>
                                      </p:tavLst>
                                    </p:anim>
                                  </p:childTnLst>
                                </p:cTn>
                              </p:par>
                            </p:childTnLst>
                          </p:cTn>
                        </p:par>
                        <p:par>
                          <p:cTn id="87" fill="hold">
                            <p:stCondLst>
                              <p:cond delay="7750"/>
                            </p:stCondLst>
                            <p:childTnLst>
                              <p:par>
                                <p:cTn id="88" presetID="14" presetClass="entr" presetSubtype="10" fill="hold" grpId="0" nodeType="afterEffect">
                                  <p:stCondLst>
                                    <p:cond delay="0"/>
                                  </p:stCondLst>
                                  <p:childTnLst>
                                    <p:set>
                                      <p:cBhvr>
                                        <p:cTn id="89" dur="1" fill="hold">
                                          <p:stCondLst>
                                            <p:cond delay="0"/>
                                          </p:stCondLst>
                                        </p:cTn>
                                        <p:tgtEl>
                                          <p:spTgt spid="79"/>
                                        </p:tgtEl>
                                        <p:attrNameLst>
                                          <p:attrName>style.visibility</p:attrName>
                                        </p:attrNameLst>
                                      </p:cBhvr>
                                      <p:to>
                                        <p:strVal val="visible"/>
                                      </p:to>
                                    </p:set>
                                    <p:animEffect transition="in" filter="randombar(horizontal)">
                                      <p:cBhvr>
                                        <p:cTn id="90" dur="500"/>
                                        <p:tgtEl>
                                          <p:spTgt spid="79"/>
                                        </p:tgtEl>
                                      </p:cBhvr>
                                    </p:animEffect>
                                  </p:childTnLst>
                                </p:cTn>
                              </p:par>
                            </p:childTnLst>
                          </p:cTn>
                        </p:par>
                        <p:par>
                          <p:cTn id="91" fill="hold">
                            <p:stCondLst>
                              <p:cond delay="8250"/>
                            </p:stCondLst>
                            <p:childTnLst>
                              <p:par>
                                <p:cTn id="92" presetID="2" presetClass="entr" presetSubtype="12" fill="hold" grpId="0" nodeType="afterEffect">
                                  <p:stCondLst>
                                    <p:cond delay="0"/>
                                  </p:stCondLst>
                                  <p:iterate type="lt">
                                    <p:tmPct val="10000"/>
                                  </p:iterate>
                                  <p:childTnLst>
                                    <p:set>
                                      <p:cBhvr>
                                        <p:cTn id="93" dur="1" fill="hold">
                                          <p:stCondLst>
                                            <p:cond delay="0"/>
                                          </p:stCondLst>
                                        </p:cTn>
                                        <p:tgtEl>
                                          <p:spTgt spid="80"/>
                                        </p:tgtEl>
                                        <p:attrNameLst>
                                          <p:attrName>style.visibility</p:attrName>
                                        </p:attrNameLst>
                                      </p:cBhvr>
                                      <p:to>
                                        <p:strVal val="visible"/>
                                      </p:to>
                                    </p:set>
                                    <p:anim calcmode="lin" valueType="num">
                                      <p:cBhvr additive="base">
                                        <p:cTn id="94" dur="500" fill="hold"/>
                                        <p:tgtEl>
                                          <p:spTgt spid="80"/>
                                        </p:tgtEl>
                                        <p:attrNameLst>
                                          <p:attrName>ppt_x</p:attrName>
                                        </p:attrNameLst>
                                      </p:cBhvr>
                                      <p:tavLst>
                                        <p:tav tm="0">
                                          <p:val>
                                            <p:strVal val="0-#ppt_w/2"/>
                                          </p:val>
                                        </p:tav>
                                        <p:tav tm="100000">
                                          <p:val>
                                            <p:strVal val="#ppt_x"/>
                                          </p:val>
                                        </p:tav>
                                      </p:tavLst>
                                    </p:anim>
                                    <p:anim calcmode="lin" valueType="num">
                                      <p:cBhvr additive="base">
                                        <p:cTn id="95" dur="500" fill="hold"/>
                                        <p:tgtEl>
                                          <p:spTgt spid="80"/>
                                        </p:tgtEl>
                                        <p:attrNameLst>
                                          <p:attrName>ppt_y</p:attrName>
                                        </p:attrNameLst>
                                      </p:cBhvr>
                                      <p:tavLst>
                                        <p:tav tm="0">
                                          <p:val>
                                            <p:strVal val="1+#ppt_h/2"/>
                                          </p:val>
                                        </p:tav>
                                        <p:tav tm="100000">
                                          <p:val>
                                            <p:strVal val="#ppt_y"/>
                                          </p:val>
                                        </p:tav>
                                      </p:tavLst>
                                    </p:anim>
                                  </p:childTnLst>
                                </p:cTn>
                              </p:par>
                            </p:childTnLst>
                          </p:cTn>
                        </p:par>
                        <p:par>
                          <p:cTn id="96" fill="hold">
                            <p:stCondLst>
                              <p:cond delay="9000"/>
                            </p:stCondLst>
                            <p:childTnLst>
                              <p:par>
                                <p:cTn id="97" presetID="14" presetClass="entr" presetSubtype="10" fill="hold" grpId="0" nodeType="afterEffect">
                                  <p:stCondLst>
                                    <p:cond delay="0"/>
                                  </p:stCondLst>
                                  <p:childTnLst>
                                    <p:set>
                                      <p:cBhvr>
                                        <p:cTn id="98" dur="1" fill="hold">
                                          <p:stCondLst>
                                            <p:cond delay="0"/>
                                          </p:stCondLst>
                                        </p:cTn>
                                        <p:tgtEl>
                                          <p:spTgt spid="81"/>
                                        </p:tgtEl>
                                        <p:attrNameLst>
                                          <p:attrName>style.visibility</p:attrName>
                                        </p:attrNameLst>
                                      </p:cBhvr>
                                      <p:to>
                                        <p:strVal val="visible"/>
                                      </p:to>
                                    </p:set>
                                    <p:animEffect transition="in" filter="randombar(horizontal)">
                                      <p:cBhvr>
                                        <p:cTn id="99" dur="500"/>
                                        <p:tgtEl>
                                          <p:spTgt spid="81"/>
                                        </p:tgtEl>
                                      </p:cBhvr>
                                    </p:animEffect>
                                  </p:childTnLst>
                                </p:cTn>
                              </p:par>
                            </p:childTnLst>
                          </p:cTn>
                        </p:par>
                        <p:par>
                          <p:cTn id="100" fill="hold">
                            <p:stCondLst>
                              <p:cond delay="9500"/>
                            </p:stCondLst>
                            <p:childTnLst>
                              <p:par>
                                <p:cTn id="101" presetID="2" presetClass="entr" presetSubtype="12" fill="hold" grpId="0" nodeType="afterEffect">
                                  <p:stCondLst>
                                    <p:cond delay="0"/>
                                  </p:stCondLst>
                                  <p:iterate type="lt">
                                    <p:tmPct val="10000"/>
                                  </p:iterate>
                                  <p:childTnLst>
                                    <p:set>
                                      <p:cBhvr>
                                        <p:cTn id="102" dur="1" fill="hold">
                                          <p:stCondLst>
                                            <p:cond delay="0"/>
                                          </p:stCondLst>
                                        </p:cTn>
                                        <p:tgtEl>
                                          <p:spTgt spid="82"/>
                                        </p:tgtEl>
                                        <p:attrNameLst>
                                          <p:attrName>style.visibility</p:attrName>
                                        </p:attrNameLst>
                                      </p:cBhvr>
                                      <p:to>
                                        <p:strVal val="visible"/>
                                      </p:to>
                                    </p:set>
                                    <p:anim calcmode="lin" valueType="num">
                                      <p:cBhvr additive="base">
                                        <p:cTn id="103" dur="500" fill="hold"/>
                                        <p:tgtEl>
                                          <p:spTgt spid="82"/>
                                        </p:tgtEl>
                                        <p:attrNameLst>
                                          <p:attrName>ppt_x</p:attrName>
                                        </p:attrNameLst>
                                      </p:cBhvr>
                                      <p:tavLst>
                                        <p:tav tm="0">
                                          <p:val>
                                            <p:strVal val="0-#ppt_w/2"/>
                                          </p:val>
                                        </p:tav>
                                        <p:tav tm="100000">
                                          <p:val>
                                            <p:strVal val="#ppt_x"/>
                                          </p:val>
                                        </p:tav>
                                      </p:tavLst>
                                    </p:anim>
                                    <p:anim calcmode="lin" valueType="num">
                                      <p:cBhvr additive="base">
                                        <p:cTn id="104" dur="500" fill="hold"/>
                                        <p:tgtEl>
                                          <p:spTgt spid="82"/>
                                        </p:tgtEl>
                                        <p:attrNameLst>
                                          <p:attrName>ppt_y</p:attrName>
                                        </p:attrNameLst>
                                      </p:cBhvr>
                                      <p:tavLst>
                                        <p:tav tm="0">
                                          <p:val>
                                            <p:strVal val="1+#ppt_h/2"/>
                                          </p:val>
                                        </p:tav>
                                        <p:tav tm="100000">
                                          <p:val>
                                            <p:strVal val="#ppt_y"/>
                                          </p:val>
                                        </p:tav>
                                      </p:tavLst>
                                    </p:anim>
                                  </p:childTnLst>
                                </p:cTn>
                              </p:par>
                            </p:childTnLst>
                          </p:cTn>
                        </p:par>
                        <p:par>
                          <p:cTn id="105" fill="hold">
                            <p:stCondLst>
                              <p:cond delay="10250"/>
                            </p:stCondLst>
                            <p:childTnLst>
                              <p:par>
                                <p:cTn id="106" presetID="14" presetClass="entr" presetSubtype="10" fill="hold" grpId="0" nodeType="after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randombar(horizontal)">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8" grpId="0" animBg="1"/>
      <p:bldP spid="49" grpId="0" animBg="1"/>
      <p:bldP spid="50" grpId="0" animBg="1"/>
      <p:bldP spid="51" grpId="0" animBg="1"/>
      <p:bldP spid="52" grpId="0" animBg="1"/>
      <p:bldP spid="53" grpId="0" animBg="1"/>
      <p:bldP spid="54" grpId="0" animBg="1"/>
      <p:bldP spid="55" grpId="0" animBg="1"/>
      <p:bldP spid="56" grpId="0"/>
      <p:bldP spid="57" grpId="0"/>
      <p:bldP spid="58" grpId="0"/>
      <p:bldP spid="59" grpId="0"/>
      <p:bldP spid="78" grpId="0"/>
      <p:bldP spid="79" grpId="0"/>
      <p:bldP spid="80" grpId="0"/>
      <p:bldP spid="81" grpId="0"/>
      <p:bldP spid="82" grpId="0"/>
      <p:bldP spid="8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37" name="矩形 36"/>
          <p:cNvSpPr/>
          <p:nvPr/>
        </p:nvSpPr>
        <p:spPr>
          <a:xfrm rot="5400000">
            <a:off x="4071151" y="-1954803"/>
            <a:ext cx="4173854" cy="11536680"/>
          </a:xfrm>
          <a:prstGeom prst="rect">
            <a:avLst/>
          </a:prstGeom>
          <a:solidFill>
            <a:srgbClr val="EEF2F9"/>
          </a:solidFill>
          <a:ln>
            <a:noFill/>
          </a:ln>
          <a:effectLst>
            <a:outerShdw blurRad="635000" dist="190500" dir="2700000" algn="tl" rotWithShape="0">
              <a:srgbClr val="8EB1C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38" name="组合 37"/>
          <p:cNvGrpSpPr/>
          <p:nvPr/>
        </p:nvGrpSpPr>
        <p:grpSpPr>
          <a:xfrm>
            <a:off x="603098" y="1953304"/>
            <a:ext cx="11079480" cy="3733800"/>
            <a:chOff x="716280" y="1463040"/>
            <a:chExt cx="11079480" cy="3733800"/>
          </a:xfrm>
        </p:grpSpPr>
        <p:sp>
          <p:nvSpPr>
            <p:cNvPr id="39" name="矩形 38"/>
            <p:cNvSpPr/>
            <p:nvPr/>
          </p:nvSpPr>
          <p:spPr>
            <a:xfrm>
              <a:off x="716280" y="1463040"/>
              <a:ext cx="11079480" cy="373380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矩形 39"/>
            <p:cNvSpPr/>
            <p:nvPr/>
          </p:nvSpPr>
          <p:spPr>
            <a:xfrm>
              <a:off x="716280" y="1463040"/>
              <a:ext cx="11079480" cy="3733800"/>
            </a:xfrm>
            <a:prstGeom prst="rect">
              <a:avLst/>
            </a:prstGeom>
            <a:solidFill>
              <a:srgbClr val="7F91A9">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2351253" y="2650534"/>
            <a:ext cx="838200" cy="838200"/>
            <a:chOff x="5527675" y="379413"/>
            <a:chExt cx="838200" cy="838200"/>
          </a:xfrm>
        </p:grpSpPr>
        <p:sp>
          <p:nvSpPr>
            <p:cNvPr id="46" name="Freeform 55"/>
            <p:cNvSpPr/>
            <p:nvPr/>
          </p:nvSpPr>
          <p:spPr bwMode="auto">
            <a:xfrm>
              <a:off x="5527675" y="379413"/>
              <a:ext cx="652463" cy="838200"/>
            </a:xfrm>
            <a:custGeom>
              <a:avLst/>
              <a:gdLst>
                <a:gd name="T0" fmla="*/ 196 w 196"/>
                <a:gd name="T1" fmla="*/ 220 h 252"/>
                <a:gd name="T2" fmla="*/ 196 w 196"/>
                <a:gd name="T3" fmla="*/ 241 h 252"/>
                <a:gd name="T4" fmla="*/ 185 w 196"/>
                <a:gd name="T5" fmla="*/ 252 h 252"/>
                <a:gd name="T6" fmla="*/ 11 w 196"/>
                <a:gd name="T7" fmla="*/ 252 h 252"/>
                <a:gd name="T8" fmla="*/ 0 w 196"/>
                <a:gd name="T9" fmla="*/ 241 h 252"/>
                <a:gd name="T10" fmla="*/ 0 w 196"/>
                <a:gd name="T11" fmla="*/ 11 h 252"/>
                <a:gd name="T12" fmla="*/ 11 w 196"/>
                <a:gd name="T13" fmla="*/ 0 h 252"/>
                <a:gd name="T14" fmla="*/ 185 w 196"/>
                <a:gd name="T15" fmla="*/ 0 h 252"/>
                <a:gd name="T16" fmla="*/ 196 w 196"/>
                <a:gd name="T17" fmla="*/ 11 h 252"/>
                <a:gd name="T18" fmla="*/ 196 w 196"/>
                <a:gd name="T19" fmla="*/ 104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6" h="252">
                  <a:moveTo>
                    <a:pt x="196" y="220"/>
                  </a:moveTo>
                  <a:cubicBezTo>
                    <a:pt x="196" y="241"/>
                    <a:pt x="196" y="241"/>
                    <a:pt x="196" y="241"/>
                  </a:cubicBezTo>
                  <a:cubicBezTo>
                    <a:pt x="196" y="247"/>
                    <a:pt x="191" y="252"/>
                    <a:pt x="185" y="252"/>
                  </a:cubicBezTo>
                  <a:cubicBezTo>
                    <a:pt x="11" y="252"/>
                    <a:pt x="11" y="252"/>
                    <a:pt x="11" y="252"/>
                  </a:cubicBezTo>
                  <a:cubicBezTo>
                    <a:pt x="5" y="252"/>
                    <a:pt x="0" y="247"/>
                    <a:pt x="0" y="241"/>
                  </a:cubicBezTo>
                  <a:cubicBezTo>
                    <a:pt x="0" y="11"/>
                    <a:pt x="0" y="11"/>
                    <a:pt x="0" y="11"/>
                  </a:cubicBezTo>
                  <a:cubicBezTo>
                    <a:pt x="0" y="5"/>
                    <a:pt x="5" y="0"/>
                    <a:pt x="11" y="0"/>
                  </a:cubicBezTo>
                  <a:cubicBezTo>
                    <a:pt x="185" y="0"/>
                    <a:pt x="185" y="0"/>
                    <a:pt x="185" y="0"/>
                  </a:cubicBezTo>
                  <a:cubicBezTo>
                    <a:pt x="191" y="0"/>
                    <a:pt x="196" y="5"/>
                    <a:pt x="196" y="11"/>
                  </a:cubicBezTo>
                  <a:cubicBezTo>
                    <a:pt x="196" y="104"/>
                    <a:pt x="196" y="104"/>
                    <a:pt x="196" y="104"/>
                  </a:cubicBezTo>
                </a:path>
              </a:pathLst>
            </a:custGeom>
            <a:noFill/>
            <a:ln w="26988"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7" name="Freeform 56"/>
            <p:cNvSpPr/>
            <p:nvPr/>
          </p:nvSpPr>
          <p:spPr bwMode="auto">
            <a:xfrm>
              <a:off x="5594350" y="446088"/>
              <a:ext cx="519113" cy="558800"/>
            </a:xfrm>
            <a:custGeom>
              <a:avLst/>
              <a:gdLst>
                <a:gd name="T0" fmla="*/ 100 w 156"/>
                <a:gd name="T1" fmla="*/ 168 h 168"/>
                <a:gd name="T2" fmla="*/ 11 w 156"/>
                <a:gd name="T3" fmla="*/ 168 h 168"/>
                <a:gd name="T4" fmla="*/ 0 w 156"/>
                <a:gd name="T5" fmla="*/ 157 h 168"/>
                <a:gd name="T6" fmla="*/ 0 w 156"/>
                <a:gd name="T7" fmla="*/ 11 h 168"/>
                <a:gd name="T8" fmla="*/ 11 w 156"/>
                <a:gd name="T9" fmla="*/ 0 h 168"/>
                <a:gd name="T10" fmla="*/ 145 w 156"/>
                <a:gd name="T11" fmla="*/ 0 h 168"/>
                <a:gd name="T12" fmla="*/ 156 w 156"/>
                <a:gd name="T13" fmla="*/ 11 h 168"/>
                <a:gd name="T14" fmla="*/ 156 w 156"/>
                <a:gd name="T15" fmla="*/ 96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68">
                  <a:moveTo>
                    <a:pt x="100" y="168"/>
                  </a:moveTo>
                  <a:cubicBezTo>
                    <a:pt x="11" y="168"/>
                    <a:pt x="11" y="168"/>
                    <a:pt x="11" y="168"/>
                  </a:cubicBezTo>
                  <a:cubicBezTo>
                    <a:pt x="5" y="168"/>
                    <a:pt x="0" y="163"/>
                    <a:pt x="0" y="157"/>
                  </a:cubicBezTo>
                  <a:cubicBezTo>
                    <a:pt x="0" y="11"/>
                    <a:pt x="0" y="11"/>
                    <a:pt x="0" y="11"/>
                  </a:cubicBezTo>
                  <a:cubicBezTo>
                    <a:pt x="0" y="5"/>
                    <a:pt x="5" y="0"/>
                    <a:pt x="11" y="0"/>
                  </a:cubicBezTo>
                  <a:cubicBezTo>
                    <a:pt x="145" y="0"/>
                    <a:pt x="145" y="0"/>
                    <a:pt x="145" y="0"/>
                  </a:cubicBezTo>
                  <a:cubicBezTo>
                    <a:pt x="151" y="0"/>
                    <a:pt x="156" y="5"/>
                    <a:pt x="156" y="11"/>
                  </a:cubicBezTo>
                  <a:cubicBezTo>
                    <a:pt x="156" y="96"/>
                    <a:pt x="156" y="96"/>
                    <a:pt x="156" y="96"/>
                  </a:cubicBezTo>
                </a:path>
              </a:pathLst>
            </a:custGeom>
            <a:noFill/>
            <a:ln w="26988"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8" name="Oval 57"/>
            <p:cNvSpPr>
              <a:spLocks noChangeArrowheads="1"/>
            </p:cNvSpPr>
            <p:nvPr/>
          </p:nvSpPr>
          <p:spPr bwMode="auto">
            <a:xfrm>
              <a:off x="5821363" y="1071563"/>
              <a:ext cx="73025" cy="73025"/>
            </a:xfrm>
            <a:prstGeom prst="ellipse">
              <a:avLst/>
            </a:pr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sp>
          <p:nvSpPr>
            <p:cNvPr id="49" name="Freeform 58"/>
            <p:cNvSpPr/>
            <p:nvPr/>
          </p:nvSpPr>
          <p:spPr bwMode="auto">
            <a:xfrm>
              <a:off x="5861050" y="712788"/>
              <a:ext cx="504825" cy="431800"/>
            </a:xfrm>
            <a:custGeom>
              <a:avLst/>
              <a:gdLst>
                <a:gd name="T0" fmla="*/ 91 w 152"/>
                <a:gd name="T1" fmla="*/ 15 h 130"/>
                <a:gd name="T2" fmla="*/ 75 w 152"/>
                <a:gd name="T3" fmla="*/ 14 h 130"/>
                <a:gd name="T4" fmla="*/ 76 w 152"/>
                <a:gd name="T5" fmla="*/ 30 h 130"/>
                <a:gd name="T6" fmla="*/ 70 w 152"/>
                <a:gd name="T7" fmla="*/ 25 h 130"/>
                <a:gd name="T8" fmla="*/ 54 w 152"/>
                <a:gd name="T9" fmla="*/ 24 h 130"/>
                <a:gd name="T10" fmla="*/ 55 w 152"/>
                <a:gd name="T11" fmla="*/ 40 h 130"/>
                <a:gd name="T12" fmla="*/ 20 w 152"/>
                <a:gd name="T13" fmla="*/ 6 h 130"/>
                <a:gd name="T14" fmla="*/ 5 w 152"/>
                <a:gd name="T15" fmla="*/ 6 h 130"/>
                <a:gd name="T16" fmla="*/ 5 w 152"/>
                <a:gd name="T17" fmla="*/ 22 h 130"/>
                <a:gd name="T18" fmla="*/ 59 w 152"/>
                <a:gd name="T19" fmla="*/ 75 h 130"/>
                <a:gd name="T20" fmla="*/ 33 w 152"/>
                <a:gd name="T21" fmla="*/ 74 h 130"/>
                <a:gd name="T22" fmla="*/ 22 w 152"/>
                <a:gd name="T23" fmla="*/ 86 h 130"/>
                <a:gd name="T24" fmla="*/ 33 w 152"/>
                <a:gd name="T25" fmla="*/ 97 h 130"/>
                <a:gd name="T26" fmla="*/ 124 w 152"/>
                <a:gd name="T27" fmla="*/ 114 h 130"/>
                <a:gd name="T28" fmla="*/ 147 w 152"/>
                <a:gd name="T29" fmla="*/ 92 h 130"/>
                <a:gd name="T30" fmla="*/ 152 w 152"/>
                <a:gd name="T31" fmla="*/ 75 h 130"/>
                <a:gd name="T32" fmla="*/ 152 w 152"/>
                <a:gd name="T33" fmla="*/ 48 h 130"/>
                <a:gd name="T34" fmla="*/ 144 w 152"/>
                <a:gd name="T35" fmla="*/ 36 h 130"/>
                <a:gd name="T36" fmla="*/ 113 w 152"/>
                <a:gd name="T37" fmla="*/ 5 h 130"/>
                <a:gd name="T38" fmla="*/ 97 w 152"/>
                <a:gd name="T39" fmla="*/ 5 h 130"/>
                <a:gd name="T40" fmla="*/ 97 w 152"/>
                <a:gd name="T41" fmla="*/ 21 h 130"/>
                <a:gd name="T42" fmla="*/ 91 w 152"/>
                <a:gd name="T43" fmla="*/ 1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30">
                  <a:moveTo>
                    <a:pt x="91" y="15"/>
                  </a:moveTo>
                  <a:cubicBezTo>
                    <a:pt x="87" y="10"/>
                    <a:pt x="80" y="10"/>
                    <a:pt x="75" y="14"/>
                  </a:cubicBezTo>
                  <a:cubicBezTo>
                    <a:pt x="71" y="19"/>
                    <a:pt x="71" y="26"/>
                    <a:pt x="76" y="30"/>
                  </a:cubicBezTo>
                  <a:cubicBezTo>
                    <a:pt x="70" y="25"/>
                    <a:pt x="70" y="25"/>
                    <a:pt x="70" y="25"/>
                  </a:cubicBezTo>
                  <a:cubicBezTo>
                    <a:pt x="66" y="20"/>
                    <a:pt x="59" y="20"/>
                    <a:pt x="54" y="24"/>
                  </a:cubicBezTo>
                  <a:cubicBezTo>
                    <a:pt x="50" y="29"/>
                    <a:pt x="50" y="36"/>
                    <a:pt x="55" y="40"/>
                  </a:cubicBezTo>
                  <a:cubicBezTo>
                    <a:pt x="20" y="6"/>
                    <a:pt x="20" y="6"/>
                    <a:pt x="20" y="6"/>
                  </a:cubicBezTo>
                  <a:cubicBezTo>
                    <a:pt x="16" y="1"/>
                    <a:pt x="9" y="1"/>
                    <a:pt x="5" y="6"/>
                  </a:cubicBezTo>
                  <a:cubicBezTo>
                    <a:pt x="0" y="10"/>
                    <a:pt x="1" y="17"/>
                    <a:pt x="5" y="22"/>
                  </a:cubicBezTo>
                  <a:cubicBezTo>
                    <a:pt x="59" y="75"/>
                    <a:pt x="59" y="75"/>
                    <a:pt x="59" y="75"/>
                  </a:cubicBezTo>
                  <a:cubicBezTo>
                    <a:pt x="33" y="74"/>
                    <a:pt x="33" y="74"/>
                    <a:pt x="33" y="74"/>
                  </a:cubicBezTo>
                  <a:cubicBezTo>
                    <a:pt x="27" y="74"/>
                    <a:pt x="22" y="80"/>
                    <a:pt x="22" y="86"/>
                  </a:cubicBezTo>
                  <a:cubicBezTo>
                    <a:pt x="22" y="93"/>
                    <a:pt x="26" y="96"/>
                    <a:pt x="33" y="97"/>
                  </a:cubicBezTo>
                  <a:cubicBezTo>
                    <a:pt x="54" y="101"/>
                    <a:pt x="108" y="130"/>
                    <a:pt x="124" y="114"/>
                  </a:cubicBezTo>
                  <a:cubicBezTo>
                    <a:pt x="135" y="103"/>
                    <a:pt x="147" y="92"/>
                    <a:pt x="147" y="92"/>
                  </a:cubicBezTo>
                  <a:cubicBezTo>
                    <a:pt x="147" y="92"/>
                    <a:pt x="152" y="86"/>
                    <a:pt x="152" y="75"/>
                  </a:cubicBezTo>
                  <a:cubicBezTo>
                    <a:pt x="152" y="48"/>
                    <a:pt x="152" y="48"/>
                    <a:pt x="152" y="48"/>
                  </a:cubicBezTo>
                  <a:cubicBezTo>
                    <a:pt x="150" y="44"/>
                    <a:pt x="147" y="40"/>
                    <a:pt x="144" y="36"/>
                  </a:cubicBezTo>
                  <a:cubicBezTo>
                    <a:pt x="113" y="5"/>
                    <a:pt x="113" y="5"/>
                    <a:pt x="113" y="5"/>
                  </a:cubicBezTo>
                  <a:cubicBezTo>
                    <a:pt x="108" y="1"/>
                    <a:pt x="101" y="0"/>
                    <a:pt x="97" y="5"/>
                  </a:cubicBezTo>
                  <a:cubicBezTo>
                    <a:pt x="92" y="9"/>
                    <a:pt x="93" y="16"/>
                    <a:pt x="97" y="21"/>
                  </a:cubicBezTo>
                  <a:lnTo>
                    <a:pt x="91" y="15"/>
                  </a:lnTo>
                  <a:close/>
                </a:path>
              </a:pathLst>
            </a:custGeom>
            <a:noFill/>
            <a:ln w="26988"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solidFill>
                  <a:schemeClr val="bg1"/>
                </a:solidFill>
                <a:latin typeface="微软雅黑" panose="020B0503020204020204" pitchFamily="34" charset="-122"/>
                <a:ea typeface="微软雅黑" panose="020B0503020204020204" pitchFamily="34" charset="-122"/>
              </a:endParaRPr>
            </a:p>
          </p:txBody>
        </p:sp>
      </p:grpSp>
      <p:sp>
        <p:nvSpPr>
          <p:cNvPr id="44" name="矩形 43"/>
          <p:cNvSpPr/>
          <p:nvPr/>
        </p:nvSpPr>
        <p:spPr>
          <a:xfrm>
            <a:off x="1989716" y="3771323"/>
            <a:ext cx="1415772" cy="338554"/>
          </a:xfrm>
          <a:prstGeom prst="rect">
            <a:avLst/>
          </a:prstGeom>
          <a:noFill/>
        </p:spPr>
        <p:txBody>
          <a:bodyPr wrap="non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在此添加标题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394800" y="4266268"/>
            <a:ext cx="2622058" cy="815351"/>
          </a:xfrm>
          <a:prstGeom prst="rect">
            <a:avLst/>
          </a:prstGeom>
        </p:spPr>
        <p:txBody>
          <a:bodyPr wrap="square">
            <a:spAutoFit/>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51" name="组合 50"/>
          <p:cNvGrpSpPr/>
          <p:nvPr/>
        </p:nvGrpSpPr>
        <p:grpSpPr>
          <a:xfrm>
            <a:off x="5899633" y="2656884"/>
            <a:ext cx="625475" cy="825500"/>
            <a:chOff x="9121775" y="3786188"/>
            <a:chExt cx="625475" cy="825500"/>
          </a:xfrm>
        </p:grpSpPr>
        <p:sp>
          <p:nvSpPr>
            <p:cNvPr id="55" name="Freeform 15"/>
            <p:cNvSpPr/>
            <p:nvPr/>
          </p:nvSpPr>
          <p:spPr bwMode="auto">
            <a:xfrm>
              <a:off x="9213850" y="3786188"/>
              <a:ext cx="533400" cy="719138"/>
            </a:xfrm>
            <a:custGeom>
              <a:avLst/>
              <a:gdLst>
                <a:gd name="T0" fmla="*/ 52 w 160"/>
                <a:gd name="T1" fmla="*/ 0 h 216"/>
                <a:gd name="T2" fmla="*/ 160 w 160"/>
                <a:gd name="T3" fmla="*/ 108 h 216"/>
                <a:gd name="T4" fmla="*/ 52 w 160"/>
                <a:gd name="T5" fmla="*/ 216 h 216"/>
                <a:gd name="T6" fmla="*/ 0 w 160"/>
                <a:gd name="T7" fmla="*/ 200 h 216"/>
              </a:gdLst>
              <a:ahLst/>
              <a:cxnLst>
                <a:cxn ang="0">
                  <a:pos x="T0" y="T1"/>
                </a:cxn>
                <a:cxn ang="0">
                  <a:pos x="T2" y="T3"/>
                </a:cxn>
                <a:cxn ang="0">
                  <a:pos x="T4" y="T5"/>
                </a:cxn>
                <a:cxn ang="0">
                  <a:pos x="T6" y="T7"/>
                </a:cxn>
              </a:cxnLst>
              <a:rect l="0" t="0" r="r" b="b"/>
              <a:pathLst>
                <a:path w="160" h="216">
                  <a:moveTo>
                    <a:pt x="52" y="0"/>
                  </a:moveTo>
                  <a:cubicBezTo>
                    <a:pt x="109" y="0"/>
                    <a:pt x="160" y="51"/>
                    <a:pt x="160" y="108"/>
                  </a:cubicBezTo>
                  <a:cubicBezTo>
                    <a:pt x="160" y="165"/>
                    <a:pt x="109" y="216"/>
                    <a:pt x="52" y="216"/>
                  </a:cubicBezTo>
                  <a:cubicBezTo>
                    <a:pt x="12" y="216"/>
                    <a:pt x="0" y="200"/>
                    <a:pt x="0" y="200"/>
                  </a:cubicBezTo>
                </a:path>
              </a:pathLst>
            </a:cu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6" name="Oval 16"/>
            <p:cNvSpPr>
              <a:spLocks noChangeArrowheads="1"/>
            </p:cNvSpPr>
            <p:nvPr/>
          </p:nvSpPr>
          <p:spPr bwMode="auto">
            <a:xfrm>
              <a:off x="9121775" y="3879850"/>
              <a:ext cx="531813" cy="531813"/>
            </a:xfrm>
            <a:prstGeom prst="ellipse">
              <a:avLst/>
            </a:pr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7" name="Line 17"/>
            <p:cNvSpPr>
              <a:spLocks noChangeShapeType="1"/>
            </p:cNvSpPr>
            <p:nvPr/>
          </p:nvSpPr>
          <p:spPr bwMode="auto">
            <a:xfrm>
              <a:off x="9386888" y="4505325"/>
              <a:ext cx="0" cy="106363"/>
            </a:xfrm>
            <a:prstGeom prst="line">
              <a:avLst/>
            </a:prstGeom>
            <a:noFill/>
            <a:ln w="26988"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58" name="Line 18"/>
            <p:cNvSpPr>
              <a:spLocks noChangeShapeType="1"/>
            </p:cNvSpPr>
            <p:nvPr/>
          </p:nvSpPr>
          <p:spPr bwMode="auto">
            <a:xfrm>
              <a:off x="9255125" y="4611688"/>
              <a:ext cx="265113" cy="0"/>
            </a:xfrm>
            <a:prstGeom prst="line">
              <a:avLst/>
            </a:prstGeom>
            <a:noFill/>
            <a:ln w="26988"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sp>
        <p:nvSpPr>
          <p:cNvPr id="53" name="矩形 52"/>
          <p:cNvSpPr/>
          <p:nvPr/>
        </p:nvSpPr>
        <p:spPr>
          <a:xfrm>
            <a:off x="5464436" y="3771323"/>
            <a:ext cx="1415772" cy="338554"/>
          </a:xfrm>
          <a:prstGeom prst="rect">
            <a:avLst/>
          </a:prstGeom>
          <a:noFill/>
        </p:spPr>
        <p:txBody>
          <a:bodyPr wrap="non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在此添加标题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4" name="矩形 53"/>
          <p:cNvSpPr/>
          <p:nvPr/>
        </p:nvSpPr>
        <p:spPr>
          <a:xfrm>
            <a:off x="4869520" y="4266268"/>
            <a:ext cx="2622058" cy="815351"/>
          </a:xfrm>
          <a:prstGeom prst="rect">
            <a:avLst/>
          </a:prstGeom>
        </p:spPr>
        <p:txBody>
          <a:bodyPr wrap="square">
            <a:spAutoFit/>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9282913" y="2717209"/>
            <a:ext cx="825501" cy="704850"/>
            <a:chOff x="3863975" y="3825875"/>
            <a:chExt cx="825501" cy="704850"/>
          </a:xfrm>
        </p:grpSpPr>
        <p:sp>
          <p:nvSpPr>
            <p:cNvPr id="64" name="Freeform 19"/>
            <p:cNvSpPr/>
            <p:nvPr/>
          </p:nvSpPr>
          <p:spPr bwMode="auto">
            <a:xfrm>
              <a:off x="3863975" y="4119563"/>
              <a:ext cx="160338" cy="265113"/>
            </a:xfrm>
            <a:custGeom>
              <a:avLst/>
              <a:gdLst>
                <a:gd name="T0" fmla="*/ 40 w 48"/>
                <a:gd name="T1" fmla="*/ 80 h 80"/>
                <a:gd name="T2" fmla="*/ 0 w 48"/>
                <a:gd name="T3" fmla="*/ 40 h 80"/>
                <a:gd name="T4" fmla="*/ 40 w 48"/>
                <a:gd name="T5" fmla="*/ 0 h 80"/>
                <a:gd name="T6" fmla="*/ 48 w 48"/>
                <a:gd name="T7" fmla="*/ 0 h 80"/>
                <a:gd name="T8" fmla="*/ 48 w 48"/>
                <a:gd name="T9" fmla="*/ 80 h 80"/>
                <a:gd name="T10" fmla="*/ 40 w 48"/>
                <a:gd name="T11" fmla="*/ 80 h 80"/>
              </a:gdLst>
              <a:ahLst/>
              <a:cxnLst>
                <a:cxn ang="0">
                  <a:pos x="T0" y="T1"/>
                </a:cxn>
                <a:cxn ang="0">
                  <a:pos x="T2" y="T3"/>
                </a:cxn>
                <a:cxn ang="0">
                  <a:pos x="T4" y="T5"/>
                </a:cxn>
                <a:cxn ang="0">
                  <a:pos x="T6" y="T7"/>
                </a:cxn>
                <a:cxn ang="0">
                  <a:pos x="T8" y="T9"/>
                </a:cxn>
                <a:cxn ang="0">
                  <a:pos x="T10" y="T11"/>
                </a:cxn>
              </a:cxnLst>
              <a:rect l="0" t="0" r="r" b="b"/>
              <a:pathLst>
                <a:path w="48" h="80">
                  <a:moveTo>
                    <a:pt x="40" y="80"/>
                  </a:moveTo>
                  <a:cubicBezTo>
                    <a:pt x="18" y="80"/>
                    <a:pt x="0" y="62"/>
                    <a:pt x="0" y="40"/>
                  </a:cubicBezTo>
                  <a:cubicBezTo>
                    <a:pt x="0" y="18"/>
                    <a:pt x="18" y="0"/>
                    <a:pt x="40" y="0"/>
                  </a:cubicBezTo>
                  <a:cubicBezTo>
                    <a:pt x="48" y="0"/>
                    <a:pt x="48" y="0"/>
                    <a:pt x="48" y="0"/>
                  </a:cubicBezTo>
                  <a:cubicBezTo>
                    <a:pt x="48" y="80"/>
                    <a:pt x="48" y="80"/>
                    <a:pt x="48" y="80"/>
                  </a:cubicBezTo>
                  <a:lnTo>
                    <a:pt x="40" y="80"/>
                  </a:lnTo>
                  <a:close/>
                </a:path>
              </a:pathLst>
            </a:cu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65" name="Freeform 20"/>
            <p:cNvSpPr/>
            <p:nvPr/>
          </p:nvSpPr>
          <p:spPr bwMode="auto">
            <a:xfrm>
              <a:off x="4529138" y="4119563"/>
              <a:ext cx="160338" cy="265113"/>
            </a:xfrm>
            <a:custGeom>
              <a:avLst/>
              <a:gdLst>
                <a:gd name="T0" fmla="*/ 8 w 48"/>
                <a:gd name="T1" fmla="*/ 0 h 80"/>
                <a:gd name="T2" fmla="*/ 48 w 48"/>
                <a:gd name="T3" fmla="*/ 40 h 80"/>
                <a:gd name="T4" fmla="*/ 8 w 48"/>
                <a:gd name="T5" fmla="*/ 80 h 80"/>
                <a:gd name="T6" fmla="*/ 0 w 48"/>
                <a:gd name="T7" fmla="*/ 80 h 80"/>
                <a:gd name="T8" fmla="*/ 0 w 48"/>
                <a:gd name="T9" fmla="*/ 0 h 80"/>
                <a:gd name="T10" fmla="*/ 8 w 48"/>
                <a:gd name="T11" fmla="*/ 0 h 80"/>
              </a:gdLst>
              <a:ahLst/>
              <a:cxnLst>
                <a:cxn ang="0">
                  <a:pos x="T0" y="T1"/>
                </a:cxn>
                <a:cxn ang="0">
                  <a:pos x="T2" y="T3"/>
                </a:cxn>
                <a:cxn ang="0">
                  <a:pos x="T4" y="T5"/>
                </a:cxn>
                <a:cxn ang="0">
                  <a:pos x="T6" y="T7"/>
                </a:cxn>
                <a:cxn ang="0">
                  <a:pos x="T8" y="T9"/>
                </a:cxn>
                <a:cxn ang="0">
                  <a:pos x="T10" y="T11"/>
                </a:cxn>
              </a:cxnLst>
              <a:rect l="0" t="0" r="r" b="b"/>
              <a:pathLst>
                <a:path w="48" h="80">
                  <a:moveTo>
                    <a:pt x="8" y="0"/>
                  </a:moveTo>
                  <a:cubicBezTo>
                    <a:pt x="30" y="0"/>
                    <a:pt x="48" y="18"/>
                    <a:pt x="48" y="40"/>
                  </a:cubicBezTo>
                  <a:cubicBezTo>
                    <a:pt x="48" y="62"/>
                    <a:pt x="30" y="80"/>
                    <a:pt x="8" y="80"/>
                  </a:cubicBezTo>
                  <a:cubicBezTo>
                    <a:pt x="0" y="80"/>
                    <a:pt x="0" y="80"/>
                    <a:pt x="0" y="80"/>
                  </a:cubicBezTo>
                  <a:cubicBezTo>
                    <a:pt x="0" y="0"/>
                    <a:pt x="0" y="0"/>
                    <a:pt x="0" y="0"/>
                  </a:cubicBezTo>
                  <a:lnTo>
                    <a:pt x="8" y="0"/>
                  </a:lnTo>
                  <a:close/>
                </a:path>
              </a:pathLst>
            </a:cu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66" name="Freeform 21"/>
            <p:cNvSpPr/>
            <p:nvPr/>
          </p:nvSpPr>
          <p:spPr bwMode="auto">
            <a:xfrm>
              <a:off x="4024313" y="3825875"/>
              <a:ext cx="504825" cy="333375"/>
            </a:xfrm>
            <a:custGeom>
              <a:avLst/>
              <a:gdLst>
                <a:gd name="T0" fmla="*/ 0 w 152"/>
                <a:gd name="T1" fmla="*/ 100 h 100"/>
                <a:gd name="T2" fmla="*/ 0 w 152"/>
                <a:gd name="T3" fmla="*/ 64 h 100"/>
                <a:gd name="T4" fmla="*/ 76 w 152"/>
                <a:gd name="T5" fmla="*/ 0 h 100"/>
                <a:gd name="T6" fmla="*/ 152 w 152"/>
                <a:gd name="T7" fmla="*/ 64 h 100"/>
                <a:gd name="T8" fmla="*/ 152 w 152"/>
                <a:gd name="T9" fmla="*/ 88 h 100"/>
              </a:gdLst>
              <a:ahLst/>
              <a:cxnLst>
                <a:cxn ang="0">
                  <a:pos x="T0" y="T1"/>
                </a:cxn>
                <a:cxn ang="0">
                  <a:pos x="T2" y="T3"/>
                </a:cxn>
                <a:cxn ang="0">
                  <a:pos x="T4" y="T5"/>
                </a:cxn>
                <a:cxn ang="0">
                  <a:pos x="T6" y="T7"/>
                </a:cxn>
                <a:cxn ang="0">
                  <a:pos x="T8" y="T9"/>
                </a:cxn>
              </a:cxnLst>
              <a:rect l="0" t="0" r="r" b="b"/>
              <a:pathLst>
                <a:path w="152" h="100">
                  <a:moveTo>
                    <a:pt x="0" y="100"/>
                  </a:moveTo>
                  <a:cubicBezTo>
                    <a:pt x="0" y="64"/>
                    <a:pt x="0" y="64"/>
                    <a:pt x="0" y="64"/>
                  </a:cubicBezTo>
                  <a:cubicBezTo>
                    <a:pt x="0" y="64"/>
                    <a:pt x="0" y="0"/>
                    <a:pt x="76" y="0"/>
                  </a:cubicBezTo>
                  <a:cubicBezTo>
                    <a:pt x="152" y="0"/>
                    <a:pt x="152" y="64"/>
                    <a:pt x="152" y="64"/>
                  </a:cubicBezTo>
                  <a:cubicBezTo>
                    <a:pt x="152" y="88"/>
                    <a:pt x="152" y="88"/>
                    <a:pt x="152" y="88"/>
                  </a:cubicBezTo>
                </a:path>
              </a:pathLst>
            </a:cu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67" name="Freeform 22"/>
            <p:cNvSpPr/>
            <p:nvPr/>
          </p:nvSpPr>
          <p:spPr bwMode="auto">
            <a:xfrm>
              <a:off x="4224338" y="4384675"/>
              <a:ext cx="304800" cy="146050"/>
            </a:xfrm>
            <a:custGeom>
              <a:avLst/>
              <a:gdLst>
                <a:gd name="T0" fmla="*/ 92 w 92"/>
                <a:gd name="T1" fmla="*/ 0 h 44"/>
                <a:gd name="T2" fmla="*/ 92 w 92"/>
                <a:gd name="T3" fmla="*/ 18 h 44"/>
                <a:gd name="T4" fmla="*/ 90 w 92"/>
                <a:gd name="T5" fmla="*/ 21 h 44"/>
                <a:gd name="T6" fmla="*/ 33 w 92"/>
                <a:gd name="T7" fmla="*/ 44 h 44"/>
                <a:gd name="T8" fmla="*/ 31 w 92"/>
                <a:gd name="T9" fmla="*/ 44 h 44"/>
                <a:gd name="T10" fmla="*/ 3 w 92"/>
                <a:gd name="T11" fmla="*/ 44 h 44"/>
                <a:gd name="T12" fmla="*/ 0 w 92"/>
                <a:gd name="T13" fmla="*/ 41 h 44"/>
                <a:gd name="T14" fmla="*/ 0 w 92"/>
                <a:gd name="T15" fmla="*/ 31 h 44"/>
                <a:gd name="T16" fmla="*/ 3 w 92"/>
                <a:gd name="T17" fmla="*/ 28 h 44"/>
                <a:gd name="T18" fmla="*/ 29 w 92"/>
                <a:gd name="T19" fmla="*/ 28 h 44"/>
                <a:gd name="T20" fmla="*/ 32 w 92"/>
                <a:gd name="T21" fmla="*/ 31 h 44"/>
                <a:gd name="T22" fmla="*/ 32 w 92"/>
                <a:gd name="T23"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 h="44">
                  <a:moveTo>
                    <a:pt x="92" y="0"/>
                  </a:moveTo>
                  <a:cubicBezTo>
                    <a:pt x="92" y="18"/>
                    <a:pt x="92" y="18"/>
                    <a:pt x="92" y="18"/>
                  </a:cubicBezTo>
                  <a:cubicBezTo>
                    <a:pt x="92" y="19"/>
                    <a:pt x="91" y="20"/>
                    <a:pt x="90" y="21"/>
                  </a:cubicBezTo>
                  <a:cubicBezTo>
                    <a:pt x="33" y="44"/>
                    <a:pt x="33" y="44"/>
                    <a:pt x="33" y="44"/>
                  </a:cubicBezTo>
                  <a:cubicBezTo>
                    <a:pt x="32" y="44"/>
                    <a:pt x="32" y="44"/>
                    <a:pt x="31" y="44"/>
                  </a:cubicBezTo>
                  <a:cubicBezTo>
                    <a:pt x="3" y="44"/>
                    <a:pt x="3" y="44"/>
                    <a:pt x="3" y="44"/>
                  </a:cubicBezTo>
                  <a:cubicBezTo>
                    <a:pt x="1" y="44"/>
                    <a:pt x="0" y="43"/>
                    <a:pt x="0" y="41"/>
                  </a:cubicBezTo>
                  <a:cubicBezTo>
                    <a:pt x="0" y="31"/>
                    <a:pt x="0" y="31"/>
                    <a:pt x="0" y="31"/>
                  </a:cubicBezTo>
                  <a:cubicBezTo>
                    <a:pt x="0" y="29"/>
                    <a:pt x="1" y="28"/>
                    <a:pt x="3" y="28"/>
                  </a:cubicBezTo>
                  <a:cubicBezTo>
                    <a:pt x="29" y="28"/>
                    <a:pt x="29" y="28"/>
                    <a:pt x="29" y="28"/>
                  </a:cubicBezTo>
                  <a:cubicBezTo>
                    <a:pt x="31" y="28"/>
                    <a:pt x="32" y="29"/>
                    <a:pt x="32" y="31"/>
                  </a:cubicBezTo>
                  <a:cubicBezTo>
                    <a:pt x="32" y="40"/>
                    <a:pt x="32" y="40"/>
                    <a:pt x="32" y="40"/>
                  </a:cubicBezTo>
                </a:path>
              </a:pathLst>
            </a:custGeom>
            <a:noFill/>
            <a:ln w="26988" cap="rnd">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grpSp>
      <p:sp>
        <p:nvSpPr>
          <p:cNvPr id="62" name="矩形 61"/>
          <p:cNvSpPr/>
          <p:nvPr/>
        </p:nvSpPr>
        <p:spPr>
          <a:xfrm>
            <a:off x="8939156" y="3771323"/>
            <a:ext cx="1415772" cy="338554"/>
          </a:xfrm>
          <a:prstGeom prst="rect">
            <a:avLst/>
          </a:prstGeom>
          <a:noFill/>
        </p:spPr>
        <p:txBody>
          <a:bodyPr wrap="non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在此添加标题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8344240" y="4266268"/>
            <a:ext cx="2622058" cy="815351"/>
          </a:xfrm>
          <a:prstGeom prst="rect">
            <a:avLst/>
          </a:prstGeom>
        </p:spPr>
        <p:txBody>
          <a:bodyPr wrap="square">
            <a:spAutoFit/>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4" decel="10000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500" fill="hold"/>
                                        <p:tgtEl>
                                          <p:spTgt spid="37"/>
                                        </p:tgtEl>
                                        <p:attrNameLst>
                                          <p:attrName>ppt_x</p:attrName>
                                        </p:attrNameLst>
                                      </p:cBhvr>
                                      <p:tavLst>
                                        <p:tav tm="0">
                                          <p:val>
                                            <p:strVal val="#ppt_x"/>
                                          </p:val>
                                        </p:tav>
                                        <p:tav tm="100000">
                                          <p:val>
                                            <p:strVal val="#ppt_x"/>
                                          </p:val>
                                        </p:tav>
                                      </p:tavLst>
                                    </p:anim>
                                    <p:anim calcmode="lin" valueType="num">
                                      <p:cBhvr additive="base">
                                        <p:cTn id="20" dur="1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500" fill="hold"/>
                                        <p:tgtEl>
                                          <p:spTgt spid="38"/>
                                        </p:tgtEl>
                                        <p:attrNameLst>
                                          <p:attrName>ppt_x</p:attrName>
                                        </p:attrNameLst>
                                      </p:cBhvr>
                                      <p:tavLst>
                                        <p:tav tm="0">
                                          <p:val>
                                            <p:strVal val="#ppt_x"/>
                                          </p:val>
                                        </p:tav>
                                        <p:tav tm="100000">
                                          <p:val>
                                            <p:strVal val="#ppt_x"/>
                                          </p:val>
                                        </p:tav>
                                      </p:tavLst>
                                    </p:anim>
                                    <p:anim calcmode="lin" valueType="num">
                                      <p:cBhvr additive="base">
                                        <p:cTn id="24" dur="1500" fill="hold"/>
                                        <p:tgtEl>
                                          <p:spTgt spid="38"/>
                                        </p:tgtEl>
                                        <p:attrNameLst>
                                          <p:attrName>ppt_y</p:attrName>
                                        </p:attrNameLst>
                                      </p:cBhvr>
                                      <p:tavLst>
                                        <p:tav tm="0">
                                          <p:val>
                                            <p:strVal val="1+#ppt_h/2"/>
                                          </p:val>
                                        </p:tav>
                                        <p:tav tm="100000">
                                          <p:val>
                                            <p:strVal val="#ppt_y"/>
                                          </p:val>
                                        </p:tav>
                                      </p:tavLst>
                                    </p:anim>
                                  </p:childTnLst>
                                </p:cTn>
                              </p:par>
                            </p:childTnLst>
                          </p:cTn>
                        </p:par>
                        <p:par>
                          <p:cTn id="25" fill="hold">
                            <p:stCondLst>
                              <p:cond delay="2799"/>
                            </p:stCondLst>
                            <p:childTnLst>
                              <p:par>
                                <p:cTn id="26" presetID="31" presetClass="entr" presetSubtype="0"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1000" fill="hold"/>
                                        <p:tgtEl>
                                          <p:spTgt spid="42"/>
                                        </p:tgtEl>
                                        <p:attrNameLst>
                                          <p:attrName>ppt_w</p:attrName>
                                        </p:attrNameLst>
                                      </p:cBhvr>
                                      <p:tavLst>
                                        <p:tav tm="0">
                                          <p:val>
                                            <p:fltVal val="0"/>
                                          </p:val>
                                        </p:tav>
                                        <p:tav tm="100000">
                                          <p:val>
                                            <p:strVal val="#ppt_w"/>
                                          </p:val>
                                        </p:tav>
                                      </p:tavLst>
                                    </p:anim>
                                    <p:anim calcmode="lin" valueType="num">
                                      <p:cBhvr>
                                        <p:cTn id="29" dur="1000" fill="hold"/>
                                        <p:tgtEl>
                                          <p:spTgt spid="42"/>
                                        </p:tgtEl>
                                        <p:attrNameLst>
                                          <p:attrName>ppt_h</p:attrName>
                                        </p:attrNameLst>
                                      </p:cBhvr>
                                      <p:tavLst>
                                        <p:tav tm="0">
                                          <p:val>
                                            <p:fltVal val="0"/>
                                          </p:val>
                                        </p:tav>
                                        <p:tav tm="100000">
                                          <p:val>
                                            <p:strVal val="#ppt_h"/>
                                          </p:val>
                                        </p:tav>
                                      </p:tavLst>
                                    </p:anim>
                                    <p:anim calcmode="lin" valueType="num">
                                      <p:cBhvr>
                                        <p:cTn id="30" dur="1000" fill="hold"/>
                                        <p:tgtEl>
                                          <p:spTgt spid="42"/>
                                        </p:tgtEl>
                                        <p:attrNameLst>
                                          <p:attrName>style.rotation</p:attrName>
                                        </p:attrNameLst>
                                      </p:cBhvr>
                                      <p:tavLst>
                                        <p:tav tm="0">
                                          <p:val>
                                            <p:fltVal val="90"/>
                                          </p:val>
                                        </p:tav>
                                        <p:tav tm="100000">
                                          <p:val>
                                            <p:fltVal val="0"/>
                                          </p:val>
                                        </p:tav>
                                      </p:tavLst>
                                    </p:anim>
                                    <p:animEffect transition="in" filter="fade">
                                      <p:cBhvr>
                                        <p:cTn id="31" dur="1000"/>
                                        <p:tgtEl>
                                          <p:spTgt spid="42"/>
                                        </p:tgtEl>
                                      </p:cBhvr>
                                    </p:animEffect>
                                  </p:childTnLst>
                                </p:cTn>
                              </p:par>
                              <p:par>
                                <p:cTn id="32" presetID="31" presetClass="entr" presetSubtype="0" fill="hold"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1000" fill="hold"/>
                                        <p:tgtEl>
                                          <p:spTgt spid="51"/>
                                        </p:tgtEl>
                                        <p:attrNameLst>
                                          <p:attrName>ppt_w</p:attrName>
                                        </p:attrNameLst>
                                      </p:cBhvr>
                                      <p:tavLst>
                                        <p:tav tm="0">
                                          <p:val>
                                            <p:fltVal val="0"/>
                                          </p:val>
                                        </p:tav>
                                        <p:tav tm="100000">
                                          <p:val>
                                            <p:strVal val="#ppt_w"/>
                                          </p:val>
                                        </p:tav>
                                      </p:tavLst>
                                    </p:anim>
                                    <p:anim calcmode="lin" valueType="num">
                                      <p:cBhvr>
                                        <p:cTn id="35" dur="1000" fill="hold"/>
                                        <p:tgtEl>
                                          <p:spTgt spid="51"/>
                                        </p:tgtEl>
                                        <p:attrNameLst>
                                          <p:attrName>ppt_h</p:attrName>
                                        </p:attrNameLst>
                                      </p:cBhvr>
                                      <p:tavLst>
                                        <p:tav tm="0">
                                          <p:val>
                                            <p:fltVal val="0"/>
                                          </p:val>
                                        </p:tav>
                                        <p:tav tm="100000">
                                          <p:val>
                                            <p:strVal val="#ppt_h"/>
                                          </p:val>
                                        </p:tav>
                                      </p:tavLst>
                                    </p:anim>
                                    <p:anim calcmode="lin" valueType="num">
                                      <p:cBhvr>
                                        <p:cTn id="36" dur="1000" fill="hold"/>
                                        <p:tgtEl>
                                          <p:spTgt spid="51"/>
                                        </p:tgtEl>
                                        <p:attrNameLst>
                                          <p:attrName>style.rotation</p:attrName>
                                        </p:attrNameLst>
                                      </p:cBhvr>
                                      <p:tavLst>
                                        <p:tav tm="0">
                                          <p:val>
                                            <p:fltVal val="90"/>
                                          </p:val>
                                        </p:tav>
                                        <p:tav tm="100000">
                                          <p:val>
                                            <p:fltVal val="0"/>
                                          </p:val>
                                        </p:tav>
                                      </p:tavLst>
                                    </p:anim>
                                    <p:animEffect transition="in" filter="fade">
                                      <p:cBhvr>
                                        <p:cTn id="37" dur="1000"/>
                                        <p:tgtEl>
                                          <p:spTgt spid="51"/>
                                        </p:tgtEl>
                                      </p:cBhvr>
                                    </p:animEffect>
                                  </p:childTnLst>
                                </p:cTn>
                              </p:par>
                              <p:par>
                                <p:cTn id="38" presetID="31" presetClass="entr" presetSubtype="0" fill="hold" nodeType="with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1000" fill="hold"/>
                                        <p:tgtEl>
                                          <p:spTgt spid="60"/>
                                        </p:tgtEl>
                                        <p:attrNameLst>
                                          <p:attrName>ppt_w</p:attrName>
                                        </p:attrNameLst>
                                      </p:cBhvr>
                                      <p:tavLst>
                                        <p:tav tm="0">
                                          <p:val>
                                            <p:fltVal val="0"/>
                                          </p:val>
                                        </p:tav>
                                        <p:tav tm="100000">
                                          <p:val>
                                            <p:strVal val="#ppt_w"/>
                                          </p:val>
                                        </p:tav>
                                      </p:tavLst>
                                    </p:anim>
                                    <p:anim calcmode="lin" valueType="num">
                                      <p:cBhvr>
                                        <p:cTn id="41" dur="1000" fill="hold"/>
                                        <p:tgtEl>
                                          <p:spTgt spid="60"/>
                                        </p:tgtEl>
                                        <p:attrNameLst>
                                          <p:attrName>ppt_h</p:attrName>
                                        </p:attrNameLst>
                                      </p:cBhvr>
                                      <p:tavLst>
                                        <p:tav tm="0">
                                          <p:val>
                                            <p:fltVal val="0"/>
                                          </p:val>
                                        </p:tav>
                                        <p:tav tm="100000">
                                          <p:val>
                                            <p:strVal val="#ppt_h"/>
                                          </p:val>
                                        </p:tav>
                                      </p:tavLst>
                                    </p:anim>
                                    <p:anim calcmode="lin" valueType="num">
                                      <p:cBhvr>
                                        <p:cTn id="42" dur="1000" fill="hold"/>
                                        <p:tgtEl>
                                          <p:spTgt spid="60"/>
                                        </p:tgtEl>
                                        <p:attrNameLst>
                                          <p:attrName>style.rotation</p:attrName>
                                        </p:attrNameLst>
                                      </p:cBhvr>
                                      <p:tavLst>
                                        <p:tav tm="0">
                                          <p:val>
                                            <p:fltVal val="90"/>
                                          </p:val>
                                        </p:tav>
                                        <p:tav tm="100000">
                                          <p:val>
                                            <p:fltVal val="0"/>
                                          </p:val>
                                        </p:tav>
                                      </p:tavLst>
                                    </p:anim>
                                    <p:animEffect transition="in" filter="fade">
                                      <p:cBhvr>
                                        <p:cTn id="43" dur="1000"/>
                                        <p:tgtEl>
                                          <p:spTgt spid="60"/>
                                        </p:tgtEl>
                                      </p:cBhvr>
                                    </p:animEffect>
                                  </p:childTnLst>
                                </p:cTn>
                              </p:par>
                            </p:childTnLst>
                          </p:cTn>
                        </p:par>
                        <p:par>
                          <p:cTn id="44" fill="hold">
                            <p:stCondLst>
                              <p:cond delay="3799"/>
                            </p:stCondLst>
                            <p:childTnLst>
                              <p:par>
                                <p:cTn id="45" presetID="23" presetClass="entr" presetSubtype="528" fill="hold" grpId="0" nodeType="afterEffect">
                                  <p:stCondLst>
                                    <p:cond delay="0"/>
                                  </p:stCondLst>
                                  <p:iterate type="lt">
                                    <p:tmPct val="5000"/>
                                  </p:iterate>
                                  <p:childTnLst>
                                    <p:set>
                                      <p:cBhvr>
                                        <p:cTn id="46" dur="1" fill="hold">
                                          <p:stCondLst>
                                            <p:cond delay="0"/>
                                          </p:stCondLst>
                                        </p:cTn>
                                        <p:tgtEl>
                                          <p:spTgt spid="44"/>
                                        </p:tgtEl>
                                        <p:attrNameLst>
                                          <p:attrName>style.visibility</p:attrName>
                                        </p:attrNameLst>
                                      </p:cBhvr>
                                      <p:to>
                                        <p:strVal val="visible"/>
                                      </p:to>
                                    </p:set>
                                    <p:anim to="" calcmode="lin" valueType="num">
                                      <p:cBhvr>
                                        <p:cTn id="47" dur="1000" fill="hold">
                                          <p:stCondLst>
                                            <p:cond delay="0"/>
                                          </p:stCondLst>
                                        </p:cTn>
                                        <p:tgtEl>
                                          <p:spTgt spid="44"/>
                                        </p:tgtEl>
                                        <p:attrNameLst>
                                          <p:attrName>ppt_x</p:attrName>
                                        </p:attrNameLst>
                                      </p:cBhvr>
                                      <p:tavLst>
                                        <p:tav tm="0" fmla="#ppt_x+(8/9)*(#ppt_x-(#ppt_x-#ppt_w/2))*((1.5-1.5*$)^2-(1.5-1.5*$)^3)">
                                          <p:val>
                                            <p:fltVal val="0"/>
                                          </p:val>
                                        </p:tav>
                                        <p:tav tm="100000">
                                          <p:val>
                                            <p:fltVal val="1"/>
                                          </p:val>
                                        </p:tav>
                                      </p:tavLst>
                                    </p:anim>
                                    <p:anim to="" calcmode="lin" valueType="num">
                                      <p:cBhvr>
                                        <p:cTn id="48" dur="1000" fill="hold">
                                          <p:stCondLst>
                                            <p:cond delay="0"/>
                                          </p:stCondLst>
                                        </p:cTn>
                                        <p:tgtEl>
                                          <p:spTgt spid="44"/>
                                        </p:tgtEl>
                                        <p:attrNameLst>
                                          <p:attrName>ppt_y</p:attrName>
                                        </p:attrNameLst>
                                      </p:cBhvr>
                                      <p:tavLst>
                                        <p:tav tm="0" fmla="#ppt_y+(8/9)*(#ppt_y-(#ppt_y+#ppt_h/2))*((1.5-1.5*$)^2-(1.5-1.5*$)^3)">
                                          <p:val>
                                            <p:fltVal val="0"/>
                                          </p:val>
                                        </p:tav>
                                        <p:tav tm="100000">
                                          <p:val>
                                            <p:fltVal val="1"/>
                                          </p:val>
                                        </p:tav>
                                      </p:tavLst>
                                    </p:anim>
                                    <p:anim to="" calcmode="lin" valueType="num">
                                      <p:cBhvr>
                                        <p:cTn id="49" dur="1000" fill="hold">
                                          <p:stCondLst>
                                            <p:cond delay="0"/>
                                          </p:stCondLst>
                                        </p:cTn>
                                        <p:tgtEl>
                                          <p:spTgt spid="44"/>
                                        </p:tgtEl>
                                        <p:attrNameLst>
                                          <p:attrName>ppt_w</p:attrName>
                                        </p:attrNameLst>
                                      </p:cBhvr>
                                      <p:tavLst>
                                        <p:tav tm="0" fmla="#ppt_w+(8/9)*(#ppt_w-0)*((1.5-1.5*$)^2-(1.5-1.5*$)^3)">
                                          <p:val>
                                            <p:fltVal val="0"/>
                                          </p:val>
                                        </p:tav>
                                        <p:tav tm="100000">
                                          <p:val>
                                            <p:fltVal val="1"/>
                                          </p:val>
                                        </p:tav>
                                      </p:tavLst>
                                    </p:anim>
                                    <p:anim to="" calcmode="lin" valueType="num">
                                      <p:cBhvr>
                                        <p:cTn id="50" dur="1000" fill="hold">
                                          <p:stCondLst>
                                            <p:cond delay="0"/>
                                          </p:stCondLst>
                                        </p:cTn>
                                        <p:tgtEl>
                                          <p:spTgt spid="44"/>
                                        </p:tgtEl>
                                        <p:attrNameLst>
                                          <p:attrName>ppt_h</p:attrName>
                                        </p:attrNameLst>
                                      </p:cBhvr>
                                      <p:tavLst>
                                        <p:tav tm="0" fmla="#ppt_h+(8/9)*(#ppt_h-0)*((1.5-1.5*$)^2-(1.5-1.5*$)^3)">
                                          <p:val>
                                            <p:fltVal val="0"/>
                                          </p:val>
                                        </p:tav>
                                        <p:tav tm="100000">
                                          <p:val>
                                            <p:fltVal val="1"/>
                                          </p:val>
                                        </p:tav>
                                      </p:tavLst>
                                    </p:anim>
                                  </p:childTnLst>
                                </p:cTn>
                              </p:par>
                            </p:childTnLst>
                          </p:cTn>
                        </p:par>
                        <p:par>
                          <p:cTn id="51" fill="hold">
                            <p:stCondLst>
                              <p:cond delay="5050"/>
                            </p:stCondLst>
                            <p:childTnLst>
                              <p:par>
                                <p:cTn id="52" presetID="14" presetClass="entr" presetSubtype="10"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randombar(horizontal)">
                                      <p:cBhvr>
                                        <p:cTn id="54" dur="500"/>
                                        <p:tgtEl>
                                          <p:spTgt spid="45"/>
                                        </p:tgtEl>
                                      </p:cBhvr>
                                    </p:animEffect>
                                  </p:childTnLst>
                                </p:cTn>
                              </p:par>
                            </p:childTnLst>
                          </p:cTn>
                        </p:par>
                        <p:par>
                          <p:cTn id="55" fill="hold">
                            <p:stCondLst>
                              <p:cond delay="5550"/>
                            </p:stCondLst>
                            <p:childTnLst>
                              <p:par>
                                <p:cTn id="56" presetID="23" presetClass="entr" presetSubtype="528" fill="hold" grpId="0" nodeType="afterEffect">
                                  <p:stCondLst>
                                    <p:cond delay="0"/>
                                  </p:stCondLst>
                                  <p:iterate type="lt">
                                    <p:tmPct val="5000"/>
                                  </p:iterate>
                                  <p:childTnLst>
                                    <p:set>
                                      <p:cBhvr>
                                        <p:cTn id="57" dur="1" fill="hold">
                                          <p:stCondLst>
                                            <p:cond delay="0"/>
                                          </p:stCondLst>
                                        </p:cTn>
                                        <p:tgtEl>
                                          <p:spTgt spid="53"/>
                                        </p:tgtEl>
                                        <p:attrNameLst>
                                          <p:attrName>style.visibility</p:attrName>
                                        </p:attrNameLst>
                                      </p:cBhvr>
                                      <p:to>
                                        <p:strVal val="visible"/>
                                      </p:to>
                                    </p:set>
                                    <p:anim to="" calcmode="lin" valueType="num">
                                      <p:cBhvr>
                                        <p:cTn id="58" dur="1000" fill="hold">
                                          <p:stCondLst>
                                            <p:cond delay="0"/>
                                          </p:stCondLst>
                                        </p:cTn>
                                        <p:tgtEl>
                                          <p:spTgt spid="53"/>
                                        </p:tgtEl>
                                        <p:attrNameLst>
                                          <p:attrName>ppt_x</p:attrName>
                                        </p:attrNameLst>
                                      </p:cBhvr>
                                      <p:tavLst>
                                        <p:tav tm="0" fmla="#ppt_x+(8/9)*(#ppt_x-(#ppt_x-#ppt_w/2))*((1.5-1.5*$)^2-(1.5-1.5*$)^3)">
                                          <p:val>
                                            <p:fltVal val="0"/>
                                          </p:val>
                                        </p:tav>
                                        <p:tav tm="100000">
                                          <p:val>
                                            <p:fltVal val="1"/>
                                          </p:val>
                                        </p:tav>
                                      </p:tavLst>
                                    </p:anim>
                                    <p:anim to="" calcmode="lin" valueType="num">
                                      <p:cBhvr>
                                        <p:cTn id="59" dur="1000" fill="hold">
                                          <p:stCondLst>
                                            <p:cond delay="0"/>
                                          </p:stCondLst>
                                        </p:cTn>
                                        <p:tgtEl>
                                          <p:spTgt spid="53"/>
                                        </p:tgtEl>
                                        <p:attrNameLst>
                                          <p:attrName>ppt_y</p:attrName>
                                        </p:attrNameLst>
                                      </p:cBhvr>
                                      <p:tavLst>
                                        <p:tav tm="0" fmla="#ppt_y+(8/9)*(#ppt_y-(#ppt_y+#ppt_h/2))*((1.5-1.5*$)^2-(1.5-1.5*$)^3)">
                                          <p:val>
                                            <p:fltVal val="0"/>
                                          </p:val>
                                        </p:tav>
                                        <p:tav tm="100000">
                                          <p:val>
                                            <p:fltVal val="1"/>
                                          </p:val>
                                        </p:tav>
                                      </p:tavLst>
                                    </p:anim>
                                    <p:anim to="" calcmode="lin" valueType="num">
                                      <p:cBhvr>
                                        <p:cTn id="60" dur="1000" fill="hold">
                                          <p:stCondLst>
                                            <p:cond delay="0"/>
                                          </p:stCondLst>
                                        </p:cTn>
                                        <p:tgtEl>
                                          <p:spTgt spid="53"/>
                                        </p:tgtEl>
                                        <p:attrNameLst>
                                          <p:attrName>ppt_w</p:attrName>
                                        </p:attrNameLst>
                                      </p:cBhvr>
                                      <p:tavLst>
                                        <p:tav tm="0" fmla="#ppt_w+(8/9)*(#ppt_w-0)*((1.5-1.5*$)^2-(1.5-1.5*$)^3)">
                                          <p:val>
                                            <p:fltVal val="0"/>
                                          </p:val>
                                        </p:tav>
                                        <p:tav tm="100000">
                                          <p:val>
                                            <p:fltVal val="1"/>
                                          </p:val>
                                        </p:tav>
                                      </p:tavLst>
                                    </p:anim>
                                    <p:anim to="" calcmode="lin" valueType="num">
                                      <p:cBhvr>
                                        <p:cTn id="61" dur="1000" fill="hold">
                                          <p:stCondLst>
                                            <p:cond delay="0"/>
                                          </p:stCondLst>
                                        </p:cTn>
                                        <p:tgtEl>
                                          <p:spTgt spid="53"/>
                                        </p:tgtEl>
                                        <p:attrNameLst>
                                          <p:attrName>ppt_h</p:attrName>
                                        </p:attrNameLst>
                                      </p:cBhvr>
                                      <p:tavLst>
                                        <p:tav tm="0" fmla="#ppt_h+(8/9)*(#ppt_h-0)*((1.5-1.5*$)^2-(1.5-1.5*$)^3)">
                                          <p:val>
                                            <p:fltVal val="0"/>
                                          </p:val>
                                        </p:tav>
                                        <p:tav tm="100000">
                                          <p:val>
                                            <p:fltVal val="1"/>
                                          </p:val>
                                        </p:tav>
                                      </p:tavLst>
                                    </p:anim>
                                  </p:childTnLst>
                                </p:cTn>
                              </p:par>
                            </p:childTnLst>
                          </p:cTn>
                        </p:par>
                        <p:par>
                          <p:cTn id="62" fill="hold">
                            <p:stCondLst>
                              <p:cond delay="6800"/>
                            </p:stCondLst>
                            <p:childTnLst>
                              <p:par>
                                <p:cTn id="63" presetID="14" presetClass="entr" presetSubtype="10"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randombar(horizontal)">
                                      <p:cBhvr>
                                        <p:cTn id="65" dur="500"/>
                                        <p:tgtEl>
                                          <p:spTgt spid="54"/>
                                        </p:tgtEl>
                                      </p:cBhvr>
                                    </p:animEffect>
                                  </p:childTnLst>
                                </p:cTn>
                              </p:par>
                            </p:childTnLst>
                          </p:cTn>
                        </p:par>
                        <p:par>
                          <p:cTn id="66" fill="hold">
                            <p:stCondLst>
                              <p:cond delay="7300"/>
                            </p:stCondLst>
                            <p:childTnLst>
                              <p:par>
                                <p:cTn id="67" presetID="23" presetClass="entr" presetSubtype="528" fill="hold" grpId="0" nodeType="afterEffect">
                                  <p:stCondLst>
                                    <p:cond delay="0"/>
                                  </p:stCondLst>
                                  <p:iterate type="lt">
                                    <p:tmPct val="5000"/>
                                  </p:iterate>
                                  <p:childTnLst>
                                    <p:set>
                                      <p:cBhvr>
                                        <p:cTn id="68" dur="1" fill="hold">
                                          <p:stCondLst>
                                            <p:cond delay="0"/>
                                          </p:stCondLst>
                                        </p:cTn>
                                        <p:tgtEl>
                                          <p:spTgt spid="62"/>
                                        </p:tgtEl>
                                        <p:attrNameLst>
                                          <p:attrName>style.visibility</p:attrName>
                                        </p:attrNameLst>
                                      </p:cBhvr>
                                      <p:to>
                                        <p:strVal val="visible"/>
                                      </p:to>
                                    </p:set>
                                    <p:anim to="" calcmode="lin" valueType="num">
                                      <p:cBhvr>
                                        <p:cTn id="69" dur="1000" fill="hold">
                                          <p:stCondLst>
                                            <p:cond delay="0"/>
                                          </p:stCondLst>
                                        </p:cTn>
                                        <p:tgtEl>
                                          <p:spTgt spid="62"/>
                                        </p:tgtEl>
                                        <p:attrNameLst>
                                          <p:attrName>ppt_x</p:attrName>
                                        </p:attrNameLst>
                                      </p:cBhvr>
                                      <p:tavLst>
                                        <p:tav tm="0" fmla="#ppt_x+(8/9)*(#ppt_x-(#ppt_x-#ppt_w/2))*((1.5-1.5*$)^2-(1.5-1.5*$)^3)">
                                          <p:val>
                                            <p:fltVal val="0"/>
                                          </p:val>
                                        </p:tav>
                                        <p:tav tm="100000">
                                          <p:val>
                                            <p:fltVal val="1"/>
                                          </p:val>
                                        </p:tav>
                                      </p:tavLst>
                                    </p:anim>
                                    <p:anim to="" calcmode="lin" valueType="num">
                                      <p:cBhvr>
                                        <p:cTn id="70" dur="1000" fill="hold">
                                          <p:stCondLst>
                                            <p:cond delay="0"/>
                                          </p:stCondLst>
                                        </p:cTn>
                                        <p:tgtEl>
                                          <p:spTgt spid="62"/>
                                        </p:tgtEl>
                                        <p:attrNameLst>
                                          <p:attrName>ppt_y</p:attrName>
                                        </p:attrNameLst>
                                      </p:cBhvr>
                                      <p:tavLst>
                                        <p:tav tm="0" fmla="#ppt_y+(8/9)*(#ppt_y-(#ppt_y+#ppt_h/2))*((1.5-1.5*$)^2-(1.5-1.5*$)^3)">
                                          <p:val>
                                            <p:fltVal val="0"/>
                                          </p:val>
                                        </p:tav>
                                        <p:tav tm="100000">
                                          <p:val>
                                            <p:fltVal val="1"/>
                                          </p:val>
                                        </p:tav>
                                      </p:tavLst>
                                    </p:anim>
                                    <p:anim to="" calcmode="lin" valueType="num">
                                      <p:cBhvr>
                                        <p:cTn id="71" dur="1000" fill="hold">
                                          <p:stCondLst>
                                            <p:cond delay="0"/>
                                          </p:stCondLst>
                                        </p:cTn>
                                        <p:tgtEl>
                                          <p:spTgt spid="62"/>
                                        </p:tgtEl>
                                        <p:attrNameLst>
                                          <p:attrName>ppt_w</p:attrName>
                                        </p:attrNameLst>
                                      </p:cBhvr>
                                      <p:tavLst>
                                        <p:tav tm="0" fmla="#ppt_w+(8/9)*(#ppt_w-0)*((1.5-1.5*$)^2-(1.5-1.5*$)^3)">
                                          <p:val>
                                            <p:fltVal val="0"/>
                                          </p:val>
                                        </p:tav>
                                        <p:tav tm="100000">
                                          <p:val>
                                            <p:fltVal val="1"/>
                                          </p:val>
                                        </p:tav>
                                      </p:tavLst>
                                    </p:anim>
                                    <p:anim to="" calcmode="lin" valueType="num">
                                      <p:cBhvr>
                                        <p:cTn id="72" dur="1000" fill="hold">
                                          <p:stCondLst>
                                            <p:cond delay="0"/>
                                          </p:stCondLst>
                                        </p:cTn>
                                        <p:tgtEl>
                                          <p:spTgt spid="62"/>
                                        </p:tgtEl>
                                        <p:attrNameLst>
                                          <p:attrName>ppt_h</p:attrName>
                                        </p:attrNameLst>
                                      </p:cBhvr>
                                      <p:tavLst>
                                        <p:tav tm="0" fmla="#ppt_h+(8/9)*(#ppt_h-0)*((1.5-1.5*$)^2-(1.5-1.5*$)^3)">
                                          <p:val>
                                            <p:fltVal val="0"/>
                                          </p:val>
                                        </p:tav>
                                        <p:tav tm="100000">
                                          <p:val>
                                            <p:fltVal val="1"/>
                                          </p:val>
                                        </p:tav>
                                      </p:tavLst>
                                    </p:anim>
                                  </p:childTnLst>
                                </p:cTn>
                              </p:par>
                            </p:childTnLst>
                          </p:cTn>
                        </p:par>
                        <p:par>
                          <p:cTn id="73" fill="hold">
                            <p:stCondLst>
                              <p:cond delay="8550"/>
                            </p:stCondLst>
                            <p:childTnLst>
                              <p:par>
                                <p:cTn id="74" presetID="14" presetClass="entr" presetSubtype="10" fill="hold" grpId="0" nodeType="after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randombar(horizontal)">
                                      <p:cBhvr>
                                        <p:cTn id="76"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7" grpId="0" animBg="1"/>
      <p:bldP spid="44" grpId="0"/>
      <p:bldP spid="45" grpId="0"/>
      <p:bldP spid="53" grpId="0"/>
      <p:bldP spid="54"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PA-1"/>
          <p:cNvSpPr/>
          <p:nvPr>
            <p:custDataLst>
              <p:tags r:id="rId1"/>
            </p:custDataLst>
          </p:nvPr>
        </p:nvSpPr>
        <p:spPr>
          <a:xfrm flipH="1" flipV="1">
            <a:off x="7055874" y="930142"/>
            <a:ext cx="3426763" cy="641598"/>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37" name="PA-任意多边形 849"/>
          <p:cNvSpPr>
            <a:spLocks noEditPoints="1"/>
          </p:cNvSpPr>
          <p:nvPr>
            <p:custDataLst>
              <p:tags r:id="rId2"/>
            </p:custDataLst>
          </p:nvPr>
        </p:nvSpPr>
        <p:spPr bwMode="auto">
          <a:xfrm>
            <a:off x="7255443" y="1056006"/>
            <a:ext cx="420208" cy="418375"/>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38" name="TextBox 19"/>
          <p:cNvSpPr txBox="1"/>
          <p:nvPr/>
        </p:nvSpPr>
        <p:spPr>
          <a:xfrm>
            <a:off x="7850235" y="986268"/>
            <a:ext cx="2480003" cy="474277"/>
          </a:xfrm>
          <a:prstGeom prst="rect">
            <a:avLst/>
          </a:prstGeom>
          <a:noFill/>
        </p:spPr>
        <p:txBody>
          <a:bodyPr wrap="square" lIns="42970" tIns="21485" rIns="42970" bIns="21485" rtlCol="0">
            <a:spAutoFit/>
          </a:bodyPr>
          <a:lstStyle/>
          <a:p>
            <a:r>
              <a:rPr lang="en-US" altLang="zh-CN" sz="2800" spc="600" dirty="0">
                <a:solidFill>
                  <a:schemeClr val="accent1">
                    <a:lumMod val="50000"/>
                  </a:schemeClr>
                </a:solidFill>
                <a:latin typeface="+mj-lt"/>
                <a:ea typeface="微软雅黑" panose="020B0503020204020204" pitchFamily="34" charset="-122"/>
              </a:rPr>
              <a:t>CONTENTS</a:t>
            </a:r>
            <a:endParaRPr lang="en-US" altLang="zh-CN" sz="2800" spc="600" dirty="0">
              <a:solidFill>
                <a:schemeClr val="accent1">
                  <a:lumMod val="50000"/>
                </a:schemeClr>
              </a:solidFill>
              <a:latin typeface="+mj-lt"/>
              <a:ea typeface="微软雅黑" panose="020B0503020204020204" pitchFamily="34" charset="-122"/>
            </a:endParaRPr>
          </a:p>
        </p:txBody>
      </p:sp>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grpSp>
        <p:nvGrpSpPr>
          <p:cNvPr id="40" name="组合 39"/>
          <p:cNvGrpSpPr/>
          <p:nvPr/>
        </p:nvGrpSpPr>
        <p:grpSpPr>
          <a:xfrm>
            <a:off x="7371405" y="2197285"/>
            <a:ext cx="691563" cy="691563"/>
            <a:chOff x="2367572" y="4118895"/>
            <a:chExt cx="921196" cy="921196"/>
          </a:xfrm>
        </p:grpSpPr>
        <p:grpSp>
          <p:nvGrpSpPr>
            <p:cNvPr id="41" name="组合 40"/>
            <p:cNvGrpSpPr/>
            <p:nvPr/>
          </p:nvGrpSpPr>
          <p:grpSpPr>
            <a:xfrm>
              <a:off x="2367572" y="4118895"/>
              <a:ext cx="921196" cy="921196"/>
              <a:chOff x="1333481" y="1593118"/>
              <a:chExt cx="1418785" cy="1418785"/>
            </a:xfrm>
          </p:grpSpPr>
          <p:sp>
            <p:nvSpPr>
              <p:cNvPr id="73" name="PA-↖"/>
              <p:cNvSpPr/>
              <p:nvPr>
                <p:custDataLst>
                  <p:tags r:id="rId4"/>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4" name="PA-↘"/>
              <p:cNvSpPr/>
              <p:nvPr>
                <p:custDataLst>
                  <p:tags r:id="rId5"/>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5" name="PA-1"/>
              <p:cNvSpPr/>
              <p:nvPr>
                <p:custDataLst>
                  <p:tags r:id="rId6"/>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2" name="PA-文本框 24"/>
            <p:cNvSpPr txBox="1"/>
            <p:nvPr>
              <p:custDataLst>
                <p:tags r:id="rId7"/>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grpSp>
        <p:nvGrpSpPr>
          <p:cNvPr id="76" name="组合 75"/>
          <p:cNvGrpSpPr/>
          <p:nvPr/>
        </p:nvGrpSpPr>
        <p:grpSpPr>
          <a:xfrm>
            <a:off x="7371405" y="3222648"/>
            <a:ext cx="691563" cy="691563"/>
            <a:chOff x="2367572" y="4118895"/>
            <a:chExt cx="921196" cy="921196"/>
          </a:xfrm>
        </p:grpSpPr>
        <p:grpSp>
          <p:nvGrpSpPr>
            <p:cNvPr id="77" name="组合 76"/>
            <p:cNvGrpSpPr/>
            <p:nvPr/>
          </p:nvGrpSpPr>
          <p:grpSpPr>
            <a:xfrm>
              <a:off x="2367572" y="4118895"/>
              <a:ext cx="921196" cy="921196"/>
              <a:chOff x="1333481" y="1593118"/>
              <a:chExt cx="1418785" cy="1418785"/>
            </a:xfrm>
          </p:grpSpPr>
          <p:sp>
            <p:nvSpPr>
              <p:cNvPr id="79" name="PA-↖"/>
              <p:cNvSpPr/>
              <p:nvPr>
                <p:custDataLst>
                  <p:tags r:id="rId8"/>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80" name="PA-↘"/>
              <p:cNvSpPr/>
              <p:nvPr>
                <p:custDataLst>
                  <p:tags r:id="rId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81" name="PA-1"/>
              <p:cNvSpPr/>
              <p:nvPr>
                <p:custDataLst>
                  <p:tags r:id="rId10"/>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78" name="PA-文本框 24"/>
            <p:cNvSpPr txBox="1"/>
            <p:nvPr>
              <p:custDataLst>
                <p:tags r:id="rId11"/>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02</a:t>
              </a:r>
              <a:endParaRPr lang="en-US" sz="2000" b="1" dirty="0">
                <a:solidFill>
                  <a:schemeClr val="accent1">
                    <a:lumMod val="50000"/>
                  </a:schemeClr>
                </a:solidFill>
                <a:latin typeface="+mj-lt"/>
                <a:ea typeface="+mj-ea"/>
                <a:cs typeface="Open Sans" charset="0"/>
              </a:endParaRPr>
            </a:p>
          </p:txBody>
        </p:sp>
      </p:grpSp>
      <p:grpSp>
        <p:nvGrpSpPr>
          <p:cNvPr id="82" name="组合 81"/>
          <p:cNvGrpSpPr/>
          <p:nvPr/>
        </p:nvGrpSpPr>
        <p:grpSpPr>
          <a:xfrm>
            <a:off x="7371405" y="4248011"/>
            <a:ext cx="691563" cy="691563"/>
            <a:chOff x="2367572" y="4118895"/>
            <a:chExt cx="921196" cy="921196"/>
          </a:xfrm>
        </p:grpSpPr>
        <p:grpSp>
          <p:nvGrpSpPr>
            <p:cNvPr id="83" name="组合 82"/>
            <p:cNvGrpSpPr/>
            <p:nvPr/>
          </p:nvGrpSpPr>
          <p:grpSpPr>
            <a:xfrm>
              <a:off x="2367572" y="4118895"/>
              <a:ext cx="921196" cy="921196"/>
              <a:chOff x="1333481" y="1593118"/>
              <a:chExt cx="1418785" cy="1418785"/>
            </a:xfrm>
          </p:grpSpPr>
          <p:sp>
            <p:nvSpPr>
              <p:cNvPr id="85" name="PA-↖"/>
              <p:cNvSpPr/>
              <p:nvPr>
                <p:custDataLst>
                  <p:tags r:id="rId1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86" name="PA-↘"/>
              <p:cNvSpPr/>
              <p:nvPr>
                <p:custDataLst>
                  <p:tags r:id="rId13"/>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87" name="PA-1"/>
              <p:cNvSpPr/>
              <p:nvPr>
                <p:custDataLst>
                  <p:tags r:id="rId14"/>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84" name="PA-文本框 24"/>
            <p:cNvSpPr txBox="1"/>
            <p:nvPr>
              <p:custDataLst>
                <p:tags r:id="rId15"/>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grpSp>
        <p:nvGrpSpPr>
          <p:cNvPr id="88" name="组合 87"/>
          <p:cNvGrpSpPr/>
          <p:nvPr/>
        </p:nvGrpSpPr>
        <p:grpSpPr>
          <a:xfrm>
            <a:off x="7371405" y="5273373"/>
            <a:ext cx="691563" cy="691563"/>
            <a:chOff x="2367572" y="4118895"/>
            <a:chExt cx="921196" cy="921196"/>
          </a:xfrm>
        </p:grpSpPr>
        <p:grpSp>
          <p:nvGrpSpPr>
            <p:cNvPr id="89" name="组合 88"/>
            <p:cNvGrpSpPr/>
            <p:nvPr/>
          </p:nvGrpSpPr>
          <p:grpSpPr>
            <a:xfrm>
              <a:off x="2367572" y="4118895"/>
              <a:ext cx="921196" cy="921196"/>
              <a:chOff x="1333481" y="1593118"/>
              <a:chExt cx="1418785" cy="1418785"/>
            </a:xfrm>
          </p:grpSpPr>
          <p:sp>
            <p:nvSpPr>
              <p:cNvPr id="91" name="PA-↖"/>
              <p:cNvSpPr/>
              <p:nvPr>
                <p:custDataLst>
                  <p:tags r:id="rId16"/>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92" name="PA-↘"/>
              <p:cNvSpPr/>
              <p:nvPr>
                <p:custDataLst>
                  <p:tags r:id="rId17"/>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93" name="PA-1"/>
              <p:cNvSpPr/>
              <p:nvPr>
                <p:custDataLst>
                  <p:tags r:id="rId18"/>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90" name="PA-文本框 24"/>
            <p:cNvSpPr txBox="1"/>
            <p:nvPr>
              <p:custDataLst>
                <p:tags r:id="rId19"/>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94" name="Rectangle 70"/>
          <p:cNvSpPr>
            <a:spLocks noChangeArrowheads="1"/>
          </p:cNvSpPr>
          <p:nvPr/>
        </p:nvSpPr>
        <p:spPr bwMode="auto">
          <a:xfrm>
            <a:off x="8314997" y="2257906"/>
            <a:ext cx="196565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anose="02000000000000000000"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anose="02000000000000000000"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9pPr>
          </a:lstStyle>
          <a:p>
            <a:pPr>
              <a:lnSpc>
                <a:spcPct val="100000"/>
              </a:lnSpc>
              <a:spcBef>
                <a:spcPct val="0"/>
              </a:spcBef>
              <a:buNone/>
            </a:pPr>
            <a:r>
              <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rPr>
              <a:t>企业及团队介绍</a:t>
            </a:r>
            <a:endPar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95" name="Rectangle 23"/>
          <p:cNvSpPr/>
          <p:nvPr/>
        </p:nvSpPr>
        <p:spPr>
          <a:xfrm>
            <a:off x="8314997" y="2568293"/>
            <a:ext cx="1356853" cy="230832"/>
          </a:xfrm>
          <a:prstGeom prst="rect">
            <a:avLst/>
          </a:prstGeom>
        </p:spPr>
        <p:txBody>
          <a:bodyPr wrap="square">
            <a:spAutoFit/>
          </a:bodyPr>
          <a:lstStyle/>
          <a:p>
            <a:pPr eaLnBrk="1" fontAlgn="auto" hangingPunct="1">
              <a:spcBef>
                <a:spcPts val="0"/>
              </a:spcBef>
              <a:spcAft>
                <a:spcPts val="0"/>
              </a:spcAft>
              <a:defRPr/>
            </a:pPr>
            <a:r>
              <a:rPr lang="en-US" sz="900" spc="300" noProof="1">
                <a:solidFill>
                  <a:schemeClr val="bg1">
                    <a:lumMod val="75000"/>
                  </a:schemeClr>
                </a:solidFill>
                <a:latin typeface="+mn-ea"/>
              </a:rPr>
              <a:t>PART  ONE</a:t>
            </a:r>
            <a:endParaRPr lang="en-US" sz="900" spc="300" noProof="1">
              <a:solidFill>
                <a:schemeClr val="bg1">
                  <a:lumMod val="75000"/>
                </a:schemeClr>
              </a:solidFill>
              <a:latin typeface="+mn-ea"/>
            </a:endParaRPr>
          </a:p>
        </p:txBody>
      </p:sp>
      <p:sp>
        <p:nvSpPr>
          <p:cNvPr id="96" name="Rectangle 70"/>
          <p:cNvSpPr>
            <a:spLocks noChangeArrowheads="1"/>
          </p:cNvSpPr>
          <p:nvPr/>
        </p:nvSpPr>
        <p:spPr bwMode="auto">
          <a:xfrm>
            <a:off x="8314997" y="3304292"/>
            <a:ext cx="20152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anose="02000000000000000000"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anose="02000000000000000000"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9pPr>
          </a:lstStyle>
          <a:p>
            <a:pPr>
              <a:lnSpc>
                <a:spcPct val="100000"/>
              </a:lnSpc>
              <a:spcBef>
                <a:spcPct val="0"/>
              </a:spcBef>
              <a:buNone/>
            </a:pPr>
            <a:r>
              <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rPr>
              <a:t>业务及市场分析</a:t>
            </a:r>
            <a:endPar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97" name="Rectangle 23"/>
          <p:cNvSpPr/>
          <p:nvPr/>
        </p:nvSpPr>
        <p:spPr>
          <a:xfrm>
            <a:off x="8314997" y="3614679"/>
            <a:ext cx="1488890" cy="230832"/>
          </a:xfrm>
          <a:prstGeom prst="rect">
            <a:avLst/>
          </a:prstGeom>
        </p:spPr>
        <p:txBody>
          <a:bodyPr wrap="square">
            <a:spAutoFit/>
          </a:bodyPr>
          <a:lstStyle/>
          <a:p>
            <a:pPr eaLnBrk="1" fontAlgn="auto" hangingPunct="1">
              <a:spcBef>
                <a:spcPts val="0"/>
              </a:spcBef>
              <a:spcAft>
                <a:spcPts val="0"/>
              </a:spcAft>
              <a:defRPr/>
            </a:pPr>
            <a:r>
              <a:rPr lang="en-US" sz="900" spc="300" noProof="1">
                <a:solidFill>
                  <a:schemeClr val="bg1">
                    <a:lumMod val="75000"/>
                  </a:schemeClr>
                </a:solidFill>
                <a:latin typeface="+mn-ea"/>
              </a:rPr>
              <a:t>PART  TWO</a:t>
            </a:r>
            <a:endParaRPr lang="en-US" sz="900" spc="300" noProof="1">
              <a:solidFill>
                <a:schemeClr val="bg1">
                  <a:lumMod val="75000"/>
                </a:schemeClr>
              </a:solidFill>
              <a:latin typeface="+mn-ea"/>
            </a:endParaRPr>
          </a:p>
        </p:txBody>
      </p:sp>
      <p:sp>
        <p:nvSpPr>
          <p:cNvPr id="98" name="Rectangle 70"/>
          <p:cNvSpPr>
            <a:spLocks noChangeArrowheads="1"/>
          </p:cNvSpPr>
          <p:nvPr/>
        </p:nvSpPr>
        <p:spPr bwMode="auto">
          <a:xfrm>
            <a:off x="8314997" y="4350678"/>
            <a:ext cx="21296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anose="02000000000000000000"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anose="02000000000000000000"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9pPr>
          </a:lstStyle>
          <a:p>
            <a:pPr>
              <a:lnSpc>
                <a:spcPct val="100000"/>
              </a:lnSpc>
              <a:spcBef>
                <a:spcPct val="0"/>
              </a:spcBef>
              <a:buNone/>
            </a:pPr>
            <a:r>
              <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rPr>
              <a:t>产品及服务情况</a:t>
            </a:r>
            <a:endPar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99" name="Rectangle 23"/>
          <p:cNvSpPr/>
          <p:nvPr/>
        </p:nvSpPr>
        <p:spPr>
          <a:xfrm>
            <a:off x="8314997" y="4661065"/>
            <a:ext cx="1488890" cy="230832"/>
          </a:xfrm>
          <a:prstGeom prst="rect">
            <a:avLst/>
          </a:prstGeom>
        </p:spPr>
        <p:txBody>
          <a:bodyPr wrap="square">
            <a:spAutoFit/>
          </a:bodyPr>
          <a:lstStyle/>
          <a:p>
            <a:pPr eaLnBrk="1" fontAlgn="auto" hangingPunct="1">
              <a:spcBef>
                <a:spcPts val="0"/>
              </a:spcBef>
              <a:spcAft>
                <a:spcPts val="0"/>
              </a:spcAft>
              <a:defRPr/>
            </a:pPr>
            <a:r>
              <a:rPr lang="en-US" sz="900" spc="300" noProof="1">
                <a:solidFill>
                  <a:schemeClr val="bg1">
                    <a:lumMod val="75000"/>
                  </a:schemeClr>
                </a:solidFill>
                <a:latin typeface="+mn-ea"/>
              </a:rPr>
              <a:t>PART  THREE</a:t>
            </a:r>
            <a:endParaRPr lang="en-US" sz="900" spc="300" noProof="1">
              <a:solidFill>
                <a:schemeClr val="bg1">
                  <a:lumMod val="75000"/>
                </a:schemeClr>
              </a:solidFill>
              <a:latin typeface="+mn-ea"/>
            </a:endParaRPr>
          </a:p>
        </p:txBody>
      </p:sp>
      <p:sp>
        <p:nvSpPr>
          <p:cNvPr id="100" name="Rectangle 70"/>
          <p:cNvSpPr>
            <a:spLocks noChangeArrowheads="1"/>
          </p:cNvSpPr>
          <p:nvPr/>
        </p:nvSpPr>
        <p:spPr bwMode="auto">
          <a:xfrm>
            <a:off x="8314997" y="5397065"/>
            <a:ext cx="20609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3130">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anose="02000000000000000000" pitchFamily="2" charset="0"/>
              </a:defRPr>
            </a:lvl1pPr>
            <a:lvl2pPr marL="742950" indent="-285750" defTabSz="913130">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anose="02000000000000000000" pitchFamily="2" charset="0"/>
              </a:defRPr>
            </a:lvl2pPr>
            <a:lvl3pPr marL="11430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3pPr>
            <a:lvl4pPr marL="16002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4pPr>
            <a:lvl5pPr marL="2057400" indent="-228600" defTabSz="913130">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5pPr>
            <a:lvl6pPr marL="25146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6pPr>
            <a:lvl7pPr marL="29718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7pPr>
            <a:lvl8pPr marL="34290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8pPr>
            <a:lvl9pPr marL="3886200" indent="-228600" defTabSz="913130"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anose="02000000000000000000" pitchFamily="2" charset="0"/>
              </a:defRPr>
            </a:lvl9pPr>
          </a:lstStyle>
          <a:p>
            <a:pPr>
              <a:lnSpc>
                <a:spcPct val="100000"/>
              </a:lnSpc>
              <a:spcBef>
                <a:spcPct val="0"/>
              </a:spcBef>
              <a:buNone/>
            </a:pPr>
            <a:r>
              <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rPr>
              <a:t>规划及未来发展</a:t>
            </a:r>
            <a:endParaRPr lang="zh-CN" altLang="en-US" sz="2000" noProof="1">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101" name="Rectangle 23"/>
          <p:cNvSpPr/>
          <p:nvPr/>
        </p:nvSpPr>
        <p:spPr>
          <a:xfrm>
            <a:off x="8314997" y="5707452"/>
            <a:ext cx="1488890" cy="230832"/>
          </a:xfrm>
          <a:prstGeom prst="rect">
            <a:avLst/>
          </a:prstGeom>
        </p:spPr>
        <p:txBody>
          <a:bodyPr wrap="square">
            <a:spAutoFit/>
          </a:bodyPr>
          <a:lstStyle/>
          <a:p>
            <a:pPr eaLnBrk="1" fontAlgn="auto" hangingPunct="1">
              <a:spcBef>
                <a:spcPts val="0"/>
              </a:spcBef>
              <a:spcAft>
                <a:spcPts val="0"/>
              </a:spcAft>
              <a:defRPr/>
            </a:pPr>
            <a:r>
              <a:rPr lang="en-US" sz="900" spc="300" noProof="1">
                <a:solidFill>
                  <a:schemeClr val="bg1">
                    <a:lumMod val="75000"/>
                  </a:schemeClr>
                </a:solidFill>
                <a:latin typeface="+mn-ea"/>
              </a:rPr>
              <a:t>PART  FOUR</a:t>
            </a:r>
            <a:endParaRPr lang="en-US" sz="900" spc="300" noProof="1">
              <a:solidFill>
                <a:schemeClr val="bg1">
                  <a:lumMod val="75000"/>
                </a:schemeClr>
              </a:solidFill>
              <a:latin typeface="+mn-ea"/>
            </a:endParaRPr>
          </a:p>
        </p:txBody>
      </p:sp>
      <p:pic>
        <p:nvPicPr>
          <p:cNvPr id="102" name="图片 101"/>
          <p:cNvPicPr>
            <a:picLocks noChangeAspect="1"/>
          </p:cNvPicPr>
          <p:nvPr/>
        </p:nvPicPr>
        <p:blipFill rotWithShape="1">
          <a:blip r:embed="rId20">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10682206" y="194856"/>
            <a:ext cx="1387106" cy="1428667"/>
          </a:xfrm>
          <a:prstGeom prst="rect">
            <a:avLst/>
          </a:prstGeom>
        </p:spPr>
      </p:pic>
      <p:pic>
        <p:nvPicPr>
          <p:cNvPr id="103" name="图片 102"/>
          <p:cNvPicPr>
            <a:picLocks noChangeAspect="1"/>
          </p:cNvPicPr>
          <p:nvPr/>
        </p:nvPicPr>
        <p:blipFill rotWithShape="1">
          <a:blip r:embed="rId20">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5770623" y="5220290"/>
            <a:ext cx="1028769" cy="974324"/>
          </a:xfrm>
          <a:prstGeom prst="rect">
            <a:avLst/>
          </a:prstGeom>
        </p:spPr>
      </p:pic>
      <p:pic>
        <p:nvPicPr>
          <p:cNvPr id="104" name="图片 103"/>
          <p:cNvPicPr>
            <a:picLocks noChangeAspect="1"/>
          </p:cNvPicPr>
          <p:nvPr/>
        </p:nvPicPr>
        <p:blipFill rotWithShape="1">
          <a:blip r:embed="rId20">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1994181" y="1716178"/>
            <a:ext cx="1051937" cy="10834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ppt_x"/>
                                              </p:val>
                                            </p:tav>
                                            <p:tav tm="100000">
                                              <p:val>
                                                <p:strVal val="#ppt_x"/>
                                              </p:val>
                                            </p:tav>
                                          </p:tavLst>
                                        </p:anim>
                                        <p:anim calcmode="lin" valueType="num">
                                          <p:cBhvr additive="base">
                                            <p:cTn id="8" dur="10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decel="10000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1+#ppt_w/2"/>
                                              </p:val>
                                            </p:tav>
                                            <p:tav tm="100000">
                                              <p:val>
                                                <p:strVal val="#ppt_x"/>
                                              </p:val>
                                            </p:tav>
                                          </p:tavLst>
                                        </p:anim>
                                        <p:anim calcmode="lin" valueType="num">
                                          <p:cBhvr additive="base">
                                            <p:cTn id="13" dur="1000" fill="hold"/>
                                            <p:tgtEl>
                                              <p:spTgt spid="36"/>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50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1000" fill="hold"/>
                                            <p:tgtEl>
                                              <p:spTgt spid="37"/>
                                            </p:tgtEl>
                                            <p:attrNameLst>
                                              <p:attrName>ppt_x</p:attrName>
                                            </p:attrNameLst>
                                          </p:cBhvr>
                                          <p:tavLst>
                                            <p:tav tm="0">
                                              <p:val>
                                                <p:strVal val="1+#ppt_w/2"/>
                                              </p:val>
                                            </p:tav>
                                            <p:tav tm="100000">
                                              <p:val>
                                                <p:strVal val="#ppt_x"/>
                                              </p:val>
                                            </p:tav>
                                          </p:tavLst>
                                        </p:anim>
                                        <p:anim calcmode="lin" valueType="num">
                                          <p:cBhvr additive="base">
                                            <p:cTn id="17" dur="1000" fill="hold"/>
                                            <p:tgtEl>
                                              <p:spTgt spid="3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Effect transition="in" filter="randombar(horizontal)">
                                          <p:cBhvr>
                                            <p:cTn id="21" dur="500"/>
                                            <p:tgtEl>
                                              <p:spTgt spid="38"/>
                                            </p:tgtEl>
                                          </p:cBhvr>
                                        </p:animEffect>
                                      </p:childTnLst>
                                    </p:cTn>
                                  </p:par>
                                </p:childTnLst>
                              </p:cTn>
                            </p:par>
                            <p:par>
                              <p:cTn id="22" fill="hold">
                                <p:stCondLst>
                                  <p:cond delay="2349"/>
                                </p:stCondLst>
                                <p:childTnLst>
                                  <p:par>
                                    <p:cTn id="23" presetID="53" presetClass="entr" presetSubtype="16"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childTnLst>
                              </p:cTn>
                            </p:par>
                            <p:par>
                              <p:cTn id="28" fill="hold">
                                <p:stCondLst>
                                  <p:cond delay="2849"/>
                                </p:stCondLst>
                                <p:childTnLst>
                                  <p:par>
                                    <p:cTn id="29" presetID="53" presetClass="entr" presetSubtype="16"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childTnLst>
                              </p:cTn>
                            </p:par>
                            <p:par>
                              <p:cTn id="34" fill="hold">
                                <p:stCondLst>
                                  <p:cond delay="3349"/>
                                </p:stCondLst>
                                <p:childTnLst>
                                  <p:par>
                                    <p:cTn id="35" presetID="53" presetClass="entr" presetSubtype="16" fill="hold" nodeType="after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childTnLst>
                              </p:cTn>
                            </p:par>
                            <p:par>
                              <p:cTn id="40" fill="hold">
                                <p:stCondLst>
                                  <p:cond delay="3849"/>
                                </p:stCondLst>
                                <p:childTnLst>
                                  <p:par>
                                    <p:cTn id="41" presetID="53" presetClass="entr" presetSubtype="16" fill="hold" nodeType="afterEffect">
                                      <p:stCondLst>
                                        <p:cond delay="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Effect transition="in" filter="fade">
                                          <p:cBhvr>
                                            <p:cTn id="45" dur="500"/>
                                            <p:tgtEl>
                                              <p:spTgt spid="88"/>
                                            </p:tgtEl>
                                          </p:cBhvr>
                                        </p:animEffect>
                                      </p:childTnLst>
                                    </p:cTn>
                                  </p:par>
                                </p:childTnLst>
                              </p:cTn>
                            </p:par>
                            <p:par>
                              <p:cTn id="46" fill="hold">
                                <p:stCondLst>
                                  <p:cond delay="4349"/>
                                </p:stCondLst>
                                <p:childTnLst>
                                  <p:par>
                                    <p:cTn id="47" presetID="23" presetClass="entr" presetSubtype="528" fill="hold" grpId="0" nodeType="afterEffect">
                                      <p:stCondLst>
                                        <p:cond delay="0"/>
                                      </p:stCondLst>
                                      <p:iterate type="lt">
                                        <p:tmPct val="5000"/>
                                      </p:iterate>
                                      <p:childTnLst>
                                        <p:set>
                                          <p:cBhvr>
                                            <p:cTn id="48" dur="1" fill="hold">
                                              <p:stCondLst>
                                                <p:cond delay="0"/>
                                              </p:stCondLst>
                                            </p:cTn>
                                            <p:tgtEl>
                                              <p:spTgt spid="94"/>
                                            </p:tgtEl>
                                            <p:attrNameLst>
                                              <p:attrName>style.visibility</p:attrName>
                                            </p:attrNameLst>
                                          </p:cBhvr>
                                          <p:to>
                                            <p:strVal val="visible"/>
                                          </p:to>
                                        </p:set>
                                        <p:anim to="" calcmode="lin" valueType="num">
                                          <p:cBhvr>
                                            <p:cTn id="49" dur="1000" fill="hold">
                                              <p:stCondLst>
                                                <p:cond delay="0"/>
                                              </p:stCondLst>
                                            </p:cTn>
                                            <p:tgtEl>
                                              <p:spTgt spid="94"/>
                                            </p:tgtEl>
                                            <p:attrNameLst>
                                              <p:attrName>ppt_x</p:attrName>
                                            </p:attrNameLst>
                                          </p:cBhvr>
                                          <p:tavLst>
                                            <p:tav tm="0" fmla="#ppt_x+(8/9)*(#ppt_x-(#ppt_x-#ppt_w/2))*((1.5-1.5*$)^2-(1.5-1.5*$)^3)">
                                              <p:val>
                                                <p:fltVal val="0"/>
                                              </p:val>
                                            </p:tav>
                                            <p:tav tm="100000">
                                              <p:val>
                                                <p:fltVal val="1"/>
                                              </p:val>
                                            </p:tav>
                                          </p:tavLst>
                                        </p:anim>
                                        <p:anim to="" calcmode="lin" valueType="num">
                                          <p:cBhvr>
                                            <p:cTn id="50" dur="1000" fill="hold">
                                              <p:stCondLst>
                                                <p:cond delay="0"/>
                                              </p:stCondLst>
                                            </p:cTn>
                                            <p:tgtEl>
                                              <p:spTgt spid="94"/>
                                            </p:tgtEl>
                                            <p:attrNameLst>
                                              <p:attrName>ppt_y</p:attrName>
                                            </p:attrNameLst>
                                          </p:cBhvr>
                                          <p:tavLst>
                                            <p:tav tm="0" fmla="#ppt_y+(8/9)*(#ppt_y-(#ppt_y+#ppt_h/2))*((1.5-1.5*$)^2-(1.5-1.5*$)^3)">
                                              <p:val>
                                                <p:fltVal val="0"/>
                                              </p:val>
                                            </p:tav>
                                            <p:tav tm="100000">
                                              <p:val>
                                                <p:fltVal val="1"/>
                                              </p:val>
                                            </p:tav>
                                          </p:tavLst>
                                        </p:anim>
                                        <p:anim to="" calcmode="lin" valueType="num">
                                          <p:cBhvr>
                                            <p:cTn id="51" dur="1000" fill="hold">
                                              <p:stCondLst>
                                                <p:cond delay="0"/>
                                              </p:stCondLst>
                                            </p:cTn>
                                            <p:tgtEl>
                                              <p:spTgt spid="94"/>
                                            </p:tgtEl>
                                            <p:attrNameLst>
                                              <p:attrName>ppt_w</p:attrName>
                                            </p:attrNameLst>
                                          </p:cBhvr>
                                          <p:tavLst>
                                            <p:tav tm="0" fmla="#ppt_w+(8/9)*(#ppt_w-0)*((1.5-1.5*$)^2-(1.5-1.5*$)^3)">
                                              <p:val>
                                                <p:fltVal val="0"/>
                                              </p:val>
                                            </p:tav>
                                            <p:tav tm="100000">
                                              <p:val>
                                                <p:fltVal val="1"/>
                                              </p:val>
                                            </p:tav>
                                          </p:tavLst>
                                        </p:anim>
                                        <p:anim to="" calcmode="lin" valueType="num">
                                          <p:cBhvr>
                                            <p:cTn id="52" dur="1000" fill="hold">
                                              <p:stCondLst>
                                                <p:cond delay="0"/>
                                              </p:stCondLst>
                                            </p:cTn>
                                            <p:tgtEl>
                                              <p:spTgt spid="94"/>
                                            </p:tgtEl>
                                            <p:attrNameLst>
                                              <p:attrName>ppt_h</p:attrName>
                                            </p:attrNameLst>
                                          </p:cBhvr>
                                          <p:tavLst>
                                            <p:tav tm="0" fmla="#ppt_h+(8/9)*(#ppt_h-0)*((1.5-1.5*$)^2-(1.5-1.5*$)^3)">
                                              <p:val>
                                                <p:fltVal val="0"/>
                                              </p:val>
                                            </p:tav>
                                            <p:tav tm="100000">
                                              <p:val>
                                                <p:fltVal val="1"/>
                                              </p:val>
                                            </p:tav>
                                          </p:tavLst>
                                        </p:anim>
                                      </p:childTnLst>
                                    </p:cTn>
                                  </p:par>
                                  <p:par>
                                    <p:cTn id="53" presetID="14" presetClass="entr" presetSubtype="10"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randombar(horizontal)">
                                          <p:cBhvr>
                                            <p:cTn id="55" dur="500"/>
                                            <p:tgtEl>
                                              <p:spTgt spid="95"/>
                                            </p:tgtEl>
                                          </p:cBhvr>
                                        </p:animEffect>
                                      </p:childTnLst>
                                    </p:cTn>
                                  </p:par>
                                </p:childTnLst>
                              </p:cTn>
                            </p:par>
                            <p:par>
                              <p:cTn id="56" fill="hold">
                                <p:stCondLst>
                                  <p:cond delay="5650"/>
                                </p:stCondLst>
                                <p:childTnLst>
                                  <p:par>
                                    <p:cTn id="57" presetID="23" presetClass="entr" presetSubtype="528" fill="hold" grpId="0" nodeType="afterEffect">
                                      <p:stCondLst>
                                        <p:cond delay="0"/>
                                      </p:stCondLst>
                                      <p:iterate type="lt">
                                        <p:tmPct val="5000"/>
                                      </p:iterate>
                                      <p:childTnLst>
                                        <p:set>
                                          <p:cBhvr>
                                            <p:cTn id="58" dur="1" fill="hold">
                                              <p:stCondLst>
                                                <p:cond delay="0"/>
                                              </p:stCondLst>
                                            </p:cTn>
                                            <p:tgtEl>
                                              <p:spTgt spid="96"/>
                                            </p:tgtEl>
                                            <p:attrNameLst>
                                              <p:attrName>style.visibility</p:attrName>
                                            </p:attrNameLst>
                                          </p:cBhvr>
                                          <p:to>
                                            <p:strVal val="visible"/>
                                          </p:to>
                                        </p:set>
                                        <p:anim to="" calcmode="lin" valueType="num">
                                          <p:cBhvr>
                                            <p:cTn id="59" dur="1000" fill="hold">
                                              <p:stCondLst>
                                                <p:cond delay="0"/>
                                              </p:stCondLst>
                                            </p:cTn>
                                            <p:tgtEl>
                                              <p:spTgt spid="96"/>
                                            </p:tgtEl>
                                            <p:attrNameLst>
                                              <p:attrName>ppt_x</p:attrName>
                                            </p:attrNameLst>
                                          </p:cBhvr>
                                          <p:tavLst>
                                            <p:tav tm="0" fmla="#ppt_x+(8/9)*(#ppt_x-(#ppt_x-#ppt_w/2))*((1.5-1.5*$)^2-(1.5-1.5*$)^3)">
                                              <p:val>
                                                <p:fltVal val="0"/>
                                              </p:val>
                                            </p:tav>
                                            <p:tav tm="100000">
                                              <p:val>
                                                <p:fltVal val="1"/>
                                              </p:val>
                                            </p:tav>
                                          </p:tavLst>
                                        </p:anim>
                                        <p:anim to="" calcmode="lin" valueType="num">
                                          <p:cBhvr>
                                            <p:cTn id="60" dur="1000" fill="hold">
                                              <p:stCondLst>
                                                <p:cond delay="0"/>
                                              </p:stCondLst>
                                            </p:cTn>
                                            <p:tgtEl>
                                              <p:spTgt spid="96"/>
                                            </p:tgtEl>
                                            <p:attrNameLst>
                                              <p:attrName>ppt_y</p:attrName>
                                            </p:attrNameLst>
                                          </p:cBhvr>
                                          <p:tavLst>
                                            <p:tav tm="0" fmla="#ppt_y+(8/9)*(#ppt_y-(#ppt_y+#ppt_h/2))*((1.5-1.5*$)^2-(1.5-1.5*$)^3)">
                                              <p:val>
                                                <p:fltVal val="0"/>
                                              </p:val>
                                            </p:tav>
                                            <p:tav tm="100000">
                                              <p:val>
                                                <p:fltVal val="1"/>
                                              </p:val>
                                            </p:tav>
                                          </p:tavLst>
                                        </p:anim>
                                        <p:anim to="" calcmode="lin" valueType="num">
                                          <p:cBhvr>
                                            <p:cTn id="61" dur="1000" fill="hold">
                                              <p:stCondLst>
                                                <p:cond delay="0"/>
                                              </p:stCondLst>
                                            </p:cTn>
                                            <p:tgtEl>
                                              <p:spTgt spid="96"/>
                                            </p:tgtEl>
                                            <p:attrNameLst>
                                              <p:attrName>ppt_w</p:attrName>
                                            </p:attrNameLst>
                                          </p:cBhvr>
                                          <p:tavLst>
                                            <p:tav tm="0" fmla="#ppt_w+(8/9)*(#ppt_w-0)*((1.5-1.5*$)^2-(1.5-1.5*$)^3)">
                                              <p:val>
                                                <p:fltVal val="0"/>
                                              </p:val>
                                            </p:tav>
                                            <p:tav tm="100000">
                                              <p:val>
                                                <p:fltVal val="1"/>
                                              </p:val>
                                            </p:tav>
                                          </p:tavLst>
                                        </p:anim>
                                        <p:anim to="" calcmode="lin" valueType="num">
                                          <p:cBhvr>
                                            <p:cTn id="62" dur="1000" fill="hold">
                                              <p:stCondLst>
                                                <p:cond delay="0"/>
                                              </p:stCondLst>
                                            </p:cTn>
                                            <p:tgtEl>
                                              <p:spTgt spid="96"/>
                                            </p:tgtEl>
                                            <p:attrNameLst>
                                              <p:attrName>ppt_h</p:attrName>
                                            </p:attrNameLst>
                                          </p:cBhvr>
                                          <p:tavLst>
                                            <p:tav tm="0" fmla="#ppt_h+(8/9)*(#ppt_h-0)*((1.5-1.5*$)^2-(1.5-1.5*$)^3)">
                                              <p:val>
                                                <p:fltVal val="0"/>
                                              </p:val>
                                            </p:tav>
                                            <p:tav tm="100000">
                                              <p:val>
                                                <p:fltVal val="1"/>
                                              </p:val>
                                            </p:tav>
                                          </p:tavLst>
                                        </p:anim>
                                      </p:childTnLst>
                                    </p:cTn>
                                  </p:par>
                                  <p:par>
                                    <p:cTn id="63" presetID="14" presetClass="entr" presetSubtype="10" fill="hold" grpId="0" nodeType="with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randombar(horizontal)">
                                          <p:cBhvr>
                                            <p:cTn id="65" dur="500"/>
                                            <p:tgtEl>
                                              <p:spTgt spid="97"/>
                                            </p:tgtEl>
                                          </p:cBhvr>
                                        </p:animEffect>
                                      </p:childTnLst>
                                    </p:cTn>
                                  </p:par>
                                </p:childTnLst>
                              </p:cTn>
                            </p:par>
                            <p:par>
                              <p:cTn id="66" fill="hold">
                                <p:stCondLst>
                                  <p:cond delay="6949"/>
                                </p:stCondLst>
                                <p:childTnLst>
                                  <p:par>
                                    <p:cTn id="67" presetID="23" presetClass="entr" presetSubtype="528" fill="hold" grpId="0" nodeType="afterEffect">
                                      <p:stCondLst>
                                        <p:cond delay="0"/>
                                      </p:stCondLst>
                                      <p:iterate type="lt">
                                        <p:tmPct val="5000"/>
                                      </p:iterate>
                                      <p:childTnLst>
                                        <p:set>
                                          <p:cBhvr>
                                            <p:cTn id="68" dur="1" fill="hold">
                                              <p:stCondLst>
                                                <p:cond delay="0"/>
                                              </p:stCondLst>
                                            </p:cTn>
                                            <p:tgtEl>
                                              <p:spTgt spid="98"/>
                                            </p:tgtEl>
                                            <p:attrNameLst>
                                              <p:attrName>style.visibility</p:attrName>
                                            </p:attrNameLst>
                                          </p:cBhvr>
                                          <p:to>
                                            <p:strVal val="visible"/>
                                          </p:to>
                                        </p:set>
                                        <p:anim to="" calcmode="lin" valueType="num">
                                          <p:cBhvr>
                                            <p:cTn id="69" dur="1000" fill="hold">
                                              <p:stCondLst>
                                                <p:cond delay="0"/>
                                              </p:stCondLst>
                                            </p:cTn>
                                            <p:tgtEl>
                                              <p:spTgt spid="98"/>
                                            </p:tgtEl>
                                            <p:attrNameLst>
                                              <p:attrName>ppt_x</p:attrName>
                                            </p:attrNameLst>
                                          </p:cBhvr>
                                          <p:tavLst>
                                            <p:tav tm="0" fmla="#ppt_x+(8/9)*(#ppt_x-(#ppt_x-#ppt_w/2))*((1.5-1.5*$)^2-(1.5-1.5*$)^3)">
                                              <p:val>
                                                <p:fltVal val="0"/>
                                              </p:val>
                                            </p:tav>
                                            <p:tav tm="100000">
                                              <p:val>
                                                <p:fltVal val="1"/>
                                              </p:val>
                                            </p:tav>
                                          </p:tavLst>
                                        </p:anim>
                                        <p:anim to="" calcmode="lin" valueType="num">
                                          <p:cBhvr>
                                            <p:cTn id="70" dur="1000" fill="hold">
                                              <p:stCondLst>
                                                <p:cond delay="0"/>
                                              </p:stCondLst>
                                            </p:cTn>
                                            <p:tgtEl>
                                              <p:spTgt spid="98"/>
                                            </p:tgtEl>
                                            <p:attrNameLst>
                                              <p:attrName>ppt_y</p:attrName>
                                            </p:attrNameLst>
                                          </p:cBhvr>
                                          <p:tavLst>
                                            <p:tav tm="0" fmla="#ppt_y+(8/9)*(#ppt_y-(#ppt_y+#ppt_h/2))*((1.5-1.5*$)^2-(1.5-1.5*$)^3)">
                                              <p:val>
                                                <p:fltVal val="0"/>
                                              </p:val>
                                            </p:tav>
                                            <p:tav tm="100000">
                                              <p:val>
                                                <p:fltVal val="1"/>
                                              </p:val>
                                            </p:tav>
                                          </p:tavLst>
                                        </p:anim>
                                        <p:anim to="" calcmode="lin" valueType="num">
                                          <p:cBhvr>
                                            <p:cTn id="71" dur="1000" fill="hold">
                                              <p:stCondLst>
                                                <p:cond delay="0"/>
                                              </p:stCondLst>
                                            </p:cTn>
                                            <p:tgtEl>
                                              <p:spTgt spid="98"/>
                                            </p:tgtEl>
                                            <p:attrNameLst>
                                              <p:attrName>ppt_w</p:attrName>
                                            </p:attrNameLst>
                                          </p:cBhvr>
                                          <p:tavLst>
                                            <p:tav tm="0" fmla="#ppt_w+(8/9)*(#ppt_w-0)*((1.5-1.5*$)^2-(1.5-1.5*$)^3)">
                                              <p:val>
                                                <p:fltVal val="0"/>
                                              </p:val>
                                            </p:tav>
                                            <p:tav tm="100000">
                                              <p:val>
                                                <p:fltVal val="1"/>
                                              </p:val>
                                            </p:tav>
                                          </p:tavLst>
                                        </p:anim>
                                        <p:anim to="" calcmode="lin" valueType="num">
                                          <p:cBhvr>
                                            <p:cTn id="72" dur="1000" fill="hold">
                                              <p:stCondLst>
                                                <p:cond delay="0"/>
                                              </p:stCondLst>
                                            </p:cTn>
                                            <p:tgtEl>
                                              <p:spTgt spid="98"/>
                                            </p:tgtEl>
                                            <p:attrNameLst>
                                              <p:attrName>ppt_h</p:attrName>
                                            </p:attrNameLst>
                                          </p:cBhvr>
                                          <p:tavLst>
                                            <p:tav tm="0" fmla="#ppt_h+(8/9)*(#ppt_h-0)*((1.5-1.5*$)^2-(1.5-1.5*$)^3)">
                                              <p:val>
                                                <p:fltVal val="0"/>
                                              </p:val>
                                            </p:tav>
                                            <p:tav tm="100000">
                                              <p:val>
                                                <p:fltVal val="1"/>
                                              </p:val>
                                            </p:tav>
                                          </p:tavLst>
                                        </p:anim>
                                      </p:childTnLst>
                                    </p:cTn>
                                  </p:par>
                                  <p:par>
                                    <p:cTn id="73" presetID="14" presetClass="entr" presetSubtype="10" fill="hold" grpId="0" nodeType="withEffect">
                                      <p:stCondLst>
                                        <p:cond delay="0"/>
                                      </p:stCondLst>
                                      <p:childTnLst>
                                        <p:set>
                                          <p:cBhvr>
                                            <p:cTn id="74" dur="1" fill="hold">
                                              <p:stCondLst>
                                                <p:cond delay="0"/>
                                              </p:stCondLst>
                                            </p:cTn>
                                            <p:tgtEl>
                                              <p:spTgt spid="99"/>
                                            </p:tgtEl>
                                            <p:attrNameLst>
                                              <p:attrName>style.visibility</p:attrName>
                                            </p:attrNameLst>
                                          </p:cBhvr>
                                          <p:to>
                                            <p:strVal val="visible"/>
                                          </p:to>
                                        </p:set>
                                        <p:animEffect transition="in" filter="randombar(horizontal)">
                                          <p:cBhvr>
                                            <p:cTn id="75" dur="500"/>
                                            <p:tgtEl>
                                              <p:spTgt spid="99"/>
                                            </p:tgtEl>
                                          </p:cBhvr>
                                        </p:animEffect>
                                      </p:childTnLst>
                                    </p:cTn>
                                  </p:par>
                                </p:childTnLst>
                              </p:cTn>
                            </p:par>
                            <p:par>
                              <p:cTn id="76" fill="hold">
                                <p:stCondLst>
                                  <p:cond delay="8250"/>
                                </p:stCondLst>
                                <p:childTnLst>
                                  <p:par>
                                    <p:cTn id="77" presetID="23" presetClass="entr" presetSubtype="528" fill="hold" grpId="0" nodeType="afterEffect">
                                      <p:stCondLst>
                                        <p:cond delay="0"/>
                                      </p:stCondLst>
                                      <p:iterate type="lt">
                                        <p:tmPct val="5000"/>
                                      </p:iterate>
                                      <p:childTnLst>
                                        <p:set>
                                          <p:cBhvr>
                                            <p:cTn id="78" dur="1" fill="hold">
                                              <p:stCondLst>
                                                <p:cond delay="0"/>
                                              </p:stCondLst>
                                            </p:cTn>
                                            <p:tgtEl>
                                              <p:spTgt spid="100"/>
                                            </p:tgtEl>
                                            <p:attrNameLst>
                                              <p:attrName>style.visibility</p:attrName>
                                            </p:attrNameLst>
                                          </p:cBhvr>
                                          <p:to>
                                            <p:strVal val="visible"/>
                                          </p:to>
                                        </p:set>
                                        <p:anim to="" calcmode="lin" valueType="num">
                                          <p:cBhvr>
                                            <p:cTn id="79" dur="1000" fill="hold">
                                              <p:stCondLst>
                                                <p:cond delay="0"/>
                                              </p:stCondLst>
                                            </p:cTn>
                                            <p:tgtEl>
                                              <p:spTgt spid="100"/>
                                            </p:tgtEl>
                                            <p:attrNameLst>
                                              <p:attrName>ppt_x</p:attrName>
                                            </p:attrNameLst>
                                          </p:cBhvr>
                                          <p:tavLst>
                                            <p:tav tm="0" fmla="#ppt_x+(8/9)*(#ppt_x-(#ppt_x-#ppt_w/2))*((1.5-1.5*$)^2-(1.5-1.5*$)^3)">
                                              <p:val>
                                                <p:fltVal val="0"/>
                                              </p:val>
                                            </p:tav>
                                            <p:tav tm="100000">
                                              <p:val>
                                                <p:fltVal val="1"/>
                                              </p:val>
                                            </p:tav>
                                          </p:tavLst>
                                        </p:anim>
                                        <p:anim to="" calcmode="lin" valueType="num">
                                          <p:cBhvr>
                                            <p:cTn id="80" dur="1000" fill="hold">
                                              <p:stCondLst>
                                                <p:cond delay="0"/>
                                              </p:stCondLst>
                                            </p:cTn>
                                            <p:tgtEl>
                                              <p:spTgt spid="100"/>
                                            </p:tgtEl>
                                            <p:attrNameLst>
                                              <p:attrName>ppt_y</p:attrName>
                                            </p:attrNameLst>
                                          </p:cBhvr>
                                          <p:tavLst>
                                            <p:tav tm="0" fmla="#ppt_y+(8/9)*(#ppt_y-(#ppt_y+#ppt_h/2))*((1.5-1.5*$)^2-(1.5-1.5*$)^3)">
                                              <p:val>
                                                <p:fltVal val="0"/>
                                              </p:val>
                                            </p:tav>
                                            <p:tav tm="100000">
                                              <p:val>
                                                <p:fltVal val="1"/>
                                              </p:val>
                                            </p:tav>
                                          </p:tavLst>
                                        </p:anim>
                                        <p:anim to="" calcmode="lin" valueType="num">
                                          <p:cBhvr>
                                            <p:cTn id="81" dur="1000" fill="hold">
                                              <p:stCondLst>
                                                <p:cond delay="0"/>
                                              </p:stCondLst>
                                            </p:cTn>
                                            <p:tgtEl>
                                              <p:spTgt spid="100"/>
                                            </p:tgtEl>
                                            <p:attrNameLst>
                                              <p:attrName>ppt_w</p:attrName>
                                            </p:attrNameLst>
                                          </p:cBhvr>
                                          <p:tavLst>
                                            <p:tav tm="0" fmla="#ppt_w+(8/9)*(#ppt_w-0)*((1.5-1.5*$)^2-(1.5-1.5*$)^3)">
                                              <p:val>
                                                <p:fltVal val="0"/>
                                              </p:val>
                                            </p:tav>
                                            <p:tav tm="100000">
                                              <p:val>
                                                <p:fltVal val="1"/>
                                              </p:val>
                                            </p:tav>
                                          </p:tavLst>
                                        </p:anim>
                                        <p:anim to="" calcmode="lin" valueType="num">
                                          <p:cBhvr>
                                            <p:cTn id="82" dur="1000" fill="hold">
                                              <p:stCondLst>
                                                <p:cond delay="0"/>
                                              </p:stCondLst>
                                            </p:cTn>
                                            <p:tgtEl>
                                              <p:spTgt spid="100"/>
                                            </p:tgtEl>
                                            <p:attrNameLst>
                                              <p:attrName>ppt_h</p:attrName>
                                            </p:attrNameLst>
                                          </p:cBhvr>
                                          <p:tavLst>
                                            <p:tav tm="0" fmla="#ppt_h+(8/9)*(#ppt_h-0)*((1.5-1.5*$)^2-(1.5-1.5*$)^3)">
                                              <p:val>
                                                <p:fltVal val="0"/>
                                              </p:val>
                                            </p:tav>
                                            <p:tav tm="100000">
                                              <p:val>
                                                <p:fltVal val="1"/>
                                              </p:val>
                                            </p:tav>
                                          </p:tavLst>
                                        </p:anim>
                                      </p:childTnLst>
                                    </p:cTn>
                                  </p:par>
                                  <p:par>
                                    <p:cTn id="83" presetID="14" presetClass="entr" presetSubtype="10" fill="hold" grpId="0"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randombar(horizontal)">
                                          <p:cBhvr>
                                            <p:cTn id="85" dur="500"/>
                                            <p:tgtEl>
                                              <p:spTgt spid="101"/>
                                            </p:tgtEl>
                                          </p:cBhvr>
                                        </p:animEffect>
                                      </p:childTnLst>
                                    </p:cTn>
                                  </p:par>
                                </p:childTnLst>
                              </p:cTn>
                            </p:par>
                            <p:par>
                              <p:cTn id="86" fill="hold">
                                <p:stCondLst>
                                  <p:cond delay="9550"/>
                                </p:stCondLst>
                                <p:childTnLst>
                                  <p:par>
                                    <p:cTn id="87" presetID="2" presetClass="entr" presetSubtype="4" fill="hold" nodeType="afterEffect" p14:presetBounceEnd="67000">
                                      <p:stCondLst>
                                        <p:cond delay="0"/>
                                      </p:stCondLst>
                                      <p:childTnLst>
                                        <p:set>
                                          <p:cBhvr>
                                            <p:cTn id="88" dur="1" fill="hold">
                                              <p:stCondLst>
                                                <p:cond delay="0"/>
                                              </p:stCondLst>
                                            </p:cTn>
                                            <p:tgtEl>
                                              <p:spTgt spid="102"/>
                                            </p:tgtEl>
                                            <p:attrNameLst>
                                              <p:attrName>style.visibility</p:attrName>
                                            </p:attrNameLst>
                                          </p:cBhvr>
                                          <p:to>
                                            <p:strVal val="visible"/>
                                          </p:to>
                                        </p:set>
                                        <p:anim calcmode="lin" valueType="num" p14:bounceEnd="67000">
                                          <p:cBhvr additive="base">
                                            <p:cTn id="89" dur="2000" fill="hold"/>
                                            <p:tgtEl>
                                              <p:spTgt spid="102"/>
                                            </p:tgtEl>
                                            <p:attrNameLst>
                                              <p:attrName>ppt_x</p:attrName>
                                            </p:attrNameLst>
                                          </p:cBhvr>
                                          <p:tavLst>
                                            <p:tav tm="0">
                                              <p:val>
                                                <p:strVal val="#ppt_x"/>
                                              </p:val>
                                            </p:tav>
                                            <p:tav tm="100000">
                                              <p:val>
                                                <p:strVal val="#ppt_x"/>
                                              </p:val>
                                            </p:tav>
                                          </p:tavLst>
                                        </p:anim>
                                        <p:anim calcmode="lin" valueType="num" p14:bounceEnd="67000">
                                          <p:cBhvr additive="base">
                                            <p:cTn id="90" dur="2000" fill="hold"/>
                                            <p:tgtEl>
                                              <p:spTgt spid="102"/>
                                            </p:tgtEl>
                                            <p:attrNameLst>
                                              <p:attrName>ppt_y</p:attrName>
                                            </p:attrNameLst>
                                          </p:cBhvr>
                                          <p:tavLst>
                                            <p:tav tm="0">
                                              <p:val>
                                                <p:strVal val="1+#ppt_h/2"/>
                                              </p:val>
                                            </p:tav>
                                            <p:tav tm="100000">
                                              <p:val>
                                                <p:strVal val="#ppt_y"/>
                                              </p:val>
                                            </p:tav>
                                          </p:tavLst>
                                        </p:anim>
                                      </p:childTnLst>
                                    </p:cTn>
                                  </p:par>
                                  <p:par>
                                    <p:cTn id="91" presetID="8" presetClass="emph" presetSubtype="0" repeatCount="indefinite" fill="hold" nodeType="withEffect">
                                      <p:stCondLst>
                                        <p:cond delay="0"/>
                                      </p:stCondLst>
                                      <p:childTnLst>
                                        <p:animRot by="21600000">
                                          <p:cBhvr>
                                            <p:cTn id="92" dur="2000" fill="hold"/>
                                            <p:tgtEl>
                                              <p:spTgt spid="102"/>
                                            </p:tgtEl>
                                            <p:attrNameLst>
                                              <p:attrName>r</p:attrName>
                                            </p:attrNameLst>
                                          </p:cBhvr>
                                        </p:animRot>
                                      </p:childTnLst>
                                    </p:cTn>
                                  </p:par>
                                  <p:par>
                                    <p:cTn id="93" presetID="2" presetClass="entr" presetSubtype="4" fill="hold" nodeType="withEffect" p14:presetBounceEnd="67000">
                                      <p:stCondLst>
                                        <p:cond delay="200"/>
                                      </p:stCondLst>
                                      <p:childTnLst>
                                        <p:set>
                                          <p:cBhvr>
                                            <p:cTn id="94" dur="1" fill="hold">
                                              <p:stCondLst>
                                                <p:cond delay="0"/>
                                              </p:stCondLst>
                                            </p:cTn>
                                            <p:tgtEl>
                                              <p:spTgt spid="103"/>
                                            </p:tgtEl>
                                            <p:attrNameLst>
                                              <p:attrName>style.visibility</p:attrName>
                                            </p:attrNameLst>
                                          </p:cBhvr>
                                          <p:to>
                                            <p:strVal val="visible"/>
                                          </p:to>
                                        </p:set>
                                        <p:anim calcmode="lin" valueType="num" p14:bounceEnd="67000">
                                          <p:cBhvr additive="base">
                                            <p:cTn id="95" dur="2000" fill="hold"/>
                                            <p:tgtEl>
                                              <p:spTgt spid="103"/>
                                            </p:tgtEl>
                                            <p:attrNameLst>
                                              <p:attrName>ppt_x</p:attrName>
                                            </p:attrNameLst>
                                          </p:cBhvr>
                                          <p:tavLst>
                                            <p:tav tm="0">
                                              <p:val>
                                                <p:strVal val="#ppt_x"/>
                                              </p:val>
                                            </p:tav>
                                            <p:tav tm="100000">
                                              <p:val>
                                                <p:strVal val="#ppt_x"/>
                                              </p:val>
                                            </p:tav>
                                          </p:tavLst>
                                        </p:anim>
                                        <p:anim calcmode="lin" valueType="num" p14:bounceEnd="67000">
                                          <p:cBhvr additive="base">
                                            <p:cTn id="96" dur="2000" fill="hold"/>
                                            <p:tgtEl>
                                              <p:spTgt spid="103"/>
                                            </p:tgtEl>
                                            <p:attrNameLst>
                                              <p:attrName>ppt_y</p:attrName>
                                            </p:attrNameLst>
                                          </p:cBhvr>
                                          <p:tavLst>
                                            <p:tav tm="0">
                                              <p:val>
                                                <p:strVal val="1+#ppt_h/2"/>
                                              </p:val>
                                            </p:tav>
                                            <p:tav tm="100000">
                                              <p:val>
                                                <p:strVal val="#ppt_y"/>
                                              </p:val>
                                            </p:tav>
                                          </p:tavLst>
                                        </p:anim>
                                      </p:childTnLst>
                                    </p:cTn>
                                  </p:par>
                                  <p:par>
                                    <p:cTn id="97" presetID="8" presetClass="emph" presetSubtype="0" repeatCount="indefinite" fill="hold" nodeType="withEffect">
                                      <p:stCondLst>
                                        <p:cond delay="200"/>
                                      </p:stCondLst>
                                      <p:childTnLst>
                                        <p:animRot by="21600000">
                                          <p:cBhvr>
                                            <p:cTn id="98" dur="2000" fill="hold"/>
                                            <p:tgtEl>
                                              <p:spTgt spid="103"/>
                                            </p:tgtEl>
                                            <p:attrNameLst>
                                              <p:attrName>r</p:attrName>
                                            </p:attrNameLst>
                                          </p:cBhvr>
                                        </p:animRot>
                                      </p:childTnLst>
                                    </p:cTn>
                                  </p:par>
                                  <p:par>
                                    <p:cTn id="99" presetID="2" presetClass="entr" presetSubtype="4" fill="hold" nodeType="withEffect" p14:presetBounceEnd="67000">
                                      <p:stCondLst>
                                        <p:cond delay="500"/>
                                      </p:stCondLst>
                                      <p:childTnLst>
                                        <p:set>
                                          <p:cBhvr>
                                            <p:cTn id="100" dur="1" fill="hold">
                                              <p:stCondLst>
                                                <p:cond delay="0"/>
                                              </p:stCondLst>
                                            </p:cTn>
                                            <p:tgtEl>
                                              <p:spTgt spid="104"/>
                                            </p:tgtEl>
                                            <p:attrNameLst>
                                              <p:attrName>style.visibility</p:attrName>
                                            </p:attrNameLst>
                                          </p:cBhvr>
                                          <p:to>
                                            <p:strVal val="visible"/>
                                          </p:to>
                                        </p:set>
                                        <p:anim calcmode="lin" valueType="num" p14:bounceEnd="67000">
                                          <p:cBhvr additive="base">
                                            <p:cTn id="101" dur="2000" fill="hold"/>
                                            <p:tgtEl>
                                              <p:spTgt spid="104"/>
                                            </p:tgtEl>
                                            <p:attrNameLst>
                                              <p:attrName>ppt_x</p:attrName>
                                            </p:attrNameLst>
                                          </p:cBhvr>
                                          <p:tavLst>
                                            <p:tav tm="0">
                                              <p:val>
                                                <p:strVal val="#ppt_x"/>
                                              </p:val>
                                            </p:tav>
                                            <p:tav tm="100000">
                                              <p:val>
                                                <p:strVal val="#ppt_x"/>
                                              </p:val>
                                            </p:tav>
                                          </p:tavLst>
                                        </p:anim>
                                        <p:anim calcmode="lin" valueType="num" p14:bounceEnd="67000">
                                          <p:cBhvr additive="base">
                                            <p:cTn id="102" dur="2000" fill="hold"/>
                                            <p:tgtEl>
                                              <p:spTgt spid="104"/>
                                            </p:tgtEl>
                                            <p:attrNameLst>
                                              <p:attrName>ppt_y</p:attrName>
                                            </p:attrNameLst>
                                          </p:cBhvr>
                                          <p:tavLst>
                                            <p:tav tm="0">
                                              <p:val>
                                                <p:strVal val="1+#ppt_h/2"/>
                                              </p:val>
                                            </p:tav>
                                            <p:tav tm="100000">
                                              <p:val>
                                                <p:strVal val="#ppt_y"/>
                                              </p:val>
                                            </p:tav>
                                          </p:tavLst>
                                        </p:anim>
                                      </p:childTnLst>
                                    </p:cTn>
                                  </p:par>
                                  <p:par>
                                    <p:cTn id="103" presetID="8" presetClass="emph" presetSubtype="0" repeatCount="indefinite" fill="hold" nodeType="withEffect">
                                      <p:stCondLst>
                                        <p:cond delay="500"/>
                                      </p:stCondLst>
                                      <p:childTnLst>
                                        <p:animRot by="21600000">
                                          <p:cBhvr>
                                            <p:cTn id="104" dur="2000" fill="hold"/>
                                            <p:tgtEl>
                                              <p:spTgt spid="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p:bldP spid="94" grpId="0"/>
          <p:bldP spid="95" grpId="0"/>
          <p:bldP spid="96" grpId="0"/>
          <p:bldP spid="97" grpId="0"/>
          <p:bldP spid="98" grpId="0"/>
          <p:bldP spid="99" grpId="0"/>
          <p:bldP spid="100" grpId="0"/>
          <p:bldP spid="10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ppt_x"/>
                                              </p:val>
                                            </p:tav>
                                            <p:tav tm="100000">
                                              <p:val>
                                                <p:strVal val="#ppt_x"/>
                                              </p:val>
                                            </p:tav>
                                          </p:tavLst>
                                        </p:anim>
                                        <p:anim calcmode="lin" valueType="num">
                                          <p:cBhvr additive="base">
                                            <p:cTn id="8" dur="1000" fill="hold"/>
                                            <p:tgtEl>
                                              <p:spTgt spid="39"/>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2" decel="10000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1000" fill="hold"/>
                                            <p:tgtEl>
                                              <p:spTgt spid="36"/>
                                            </p:tgtEl>
                                            <p:attrNameLst>
                                              <p:attrName>ppt_x</p:attrName>
                                            </p:attrNameLst>
                                          </p:cBhvr>
                                          <p:tavLst>
                                            <p:tav tm="0">
                                              <p:val>
                                                <p:strVal val="1+#ppt_w/2"/>
                                              </p:val>
                                            </p:tav>
                                            <p:tav tm="100000">
                                              <p:val>
                                                <p:strVal val="#ppt_x"/>
                                              </p:val>
                                            </p:tav>
                                          </p:tavLst>
                                        </p:anim>
                                        <p:anim calcmode="lin" valueType="num">
                                          <p:cBhvr additive="base">
                                            <p:cTn id="13" dur="1000" fill="hold"/>
                                            <p:tgtEl>
                                              <p:spTgt spid="36"/>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50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1000" fill="hold"/>
                                            <p:tgtEl>
                                              <p:spTgt spid="37"/>
                                            </p:tgtEl>
                                            <p:attrNameLst>
                                              <p:attrName>ppt_x</p:attrName>
                                            </p:attrNameLst>
                                          </p:cBhvr>
                                          <p:tavLst>
                                            <p:tav tm="0">
                                              <p:val>
                                                <p:strVal val="1+#ppt_w/2"/>
                                              </p:val>
                                            </p:tav>
                                            <p:tav tm="100000">
                                              <p:val>
                                                <p:strVal val="#ppt_x"/>
                                              </p:val>
                                            </p:tav>
                                          </p:tavLst>
                                        </p:anim>
                                        <p:anim calcmode="lin" valueType="num">
                                          <p:cBhvr additive="base">
                                            <p:cTn id="17" dur="1000" fill="hold"/>
                                            <p:tgtEl>
                                              <p:spTgt spid="3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4" presetClass="entr" presetSubtype="10" fill="hold" grpId="0" nodeType="afterEffect">
                                      <p:stCondLst>
                                        <p:cond delay="0"/>
                                      </p:stCondLst>
                                      <p:iterate type="lt">
                                        <p:tmPct val="10000"/>
                                      </p:iterate>
                                      <p:childTnLst>
                                        <p:set>
                                          <p:cBhvr>
                                            <p:cTn id="20" dur="1" fill="hold">
                                              <p:stCondLst>
                                                <p:cond delay="0"/>
                                              </p:stCondLst>
                                            </p:cTn>
                                            <p:tgtEl>
                                              <p:spTgt spid="38"/>
                                            </p:tgtEl>
                                            <p:attrNameLst>
                                              <p:attrName>style.visibility</p:attrName>
                                            </p:attrNameLst>
                                          </p:cBhvr>
                                          <p:to>
                                            <p:strVal val="visible"/>
                                          </p:to>
                                        </p:set>
                                        <p:animEffect transition="in" filter="randombar(horizontal)">
                                          <p:cBhvr>
                                            <p:cTn id="21" dur="500"/>
                                            <p:tgtEl>
                                              <p:spTgt spid="38"/>
                                            </p:tgtEl>
                                          </p:cBhvr>
                                        </p:animEffect>
                                      </p:childTnLst>
                                    </p:cTn>
                                  </p:par>
                                </p:childTnLst>
                              </p:cTn>
                            </p:par>
                            <p:par>
                              <p:cTn id="22" fill="hold">
                                <p:stCondLst>
                                  <p:cond delay="2349"/>
                                </p:stCondLst>
                                <p:childTnLst>
                                  <p:par>
                                    <p:cTn id="23" presetID="53" presetClass="entr" presetSubtype="16"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childTnLst>
                              </p:cTn>
                            </p:par>
                            <p:par>
                              <p:cTn id="28" fill="hold">
                                <p:stCondLst>
                                  <p:cond delay="2849"/>
                                </p:stCondLst>
                                <p:childTnLst>
                                  <p:par>
                                    <p:cTn id="29" presetID="53" presetClass="entr" presetSubtype="16"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fltVal val="0"/>
                                              </p:val>
                                            </p:tav>
                                            <p:tav tm="100000">
                                              <p:val>
                                                <p:strVal val="#ppt_w"/>
                                              </p:val>
                                            </p:tav>
                                          </p:tavLst>
                                        </p:anim>
                                        <p:anim calcmode="lin" valueType="num">
                                          <p:cBhvr>
                                            <p:cTn id="32" dur="500" fill="hold"/>
                                            <p:tgtEl>
                                              <p:spTgt spid="76"/>
                                            </p:tgtEl>
                                            <p:attrNameLst>
                                              <p:attrName>ppt_h</p:attrName>
                                            </p:attrNameLst>
                                          </p:cBhvr>
                                          <p:tavLst>
                                            <p:tav tm="0">
                                              <p:val>
                                                <p:fltVal val="0"/>
                                              </p:val>
                                            </p:tav>
                                            <p:tav tm="100000">
                                              <p:val>
                                                <p:strVal val="#ppt_h"/>
                                              </p:val>
                                            </p:tav>
                                          </p:tavLst>
                                        </p:anim>
                                        <p:animEffect transition="in" filter="fade">
                                          <p:cBhvr>
                                            <p:cTn id="33" dur="500"/>
                                            <p:tgtEl>
                                              <p:spTgt spid="76"/>
                                            </p:tgtEl>
                                          </p:cBhvr>
                                        </p:animEffect>
                                      </p:childTnLst>
                                    </p:cTn>
                                  </p:par>
                                </p:childTnLst>
                              </p:cTn>
                            </p:par>
                            <p:par>
                              <p:cTn id="34" fill="hold">
                                <p:stCondLst>
                                  <p:cond delay="3349"/>
                                </p:stCondLst>
                                <p:childTnLst>
                                  <p:par>
                                    <p:cTn id="35" presetID="53" presetClass="entr" presetSubtype="16" fill="hold" nodeType="after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childTnLst>
                              </p:cTn>
                            </p:par>
                            <p:par>
                              <p:cTn id="40" fill="hold">
                                <p:stCondLst>
                                  <p:cond delay="3849"/>
                                </p:stCondLst>
                                <p:childTnLst>
                                  <p:par>
                                    <p:cTn id="41" presetID="53" presetClass="entr" presetSubtype="16" fill="hold" nodeType="afterEffect">
                                      <p:stCondLst>
                                        <p:cond delay="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Effect transition="in" filter="fade">
                                          <p:cBhvr>
                                            <p:cTn id="45" dur="500"/>
                                            <p:tgtEl>
                                              <p:spTgt spid="88"/>
                                            </p:tgtEl>
                                          </p:cBhvr>
                                        </p:animEffect>
                                      </p:childTnLst>
                                    </p:cTn>
                                  </p:par>
                                </p:childTnLst>
                              </p:cTn>
                            </p:par>
                            <p:par>
                              <p:cTn id="46" fill="hold">
                                <p:stCondLst>
                                  <p:cond delay="4349"/>
                                </p:stCondLst>
                                <p:childTnLst>
                                  <p:par>
                                    <p:cTn id="47" presetID="23" presetClass="entr" presetSubtype="528" fill="hold" grpId="0" nodeType="afterEffect">
                                      <p:stCondLst>
                                        <p:cond delay="0"/>
                                      </p:stCondLst>
                                      <p:iterate type="lt">
                                        <p:tmPct val="5000"/>
                                      </p:iterate>
                                      <p:childTnLst>
                                        <p:set>
                                          <p:cBhvr>
                                            <p:cTn id="48" dur="1" fill="hold">
                                              <p:stCondLst>
                                                <p:cond delay="0"/>
                                              </p:stCondLst>
                                            </p:cTn>
                                            <p:tgtEl>
                                              <p:spTgt spid="94"/>
                                            </p:tgtEl>
                                            <p:attrNameLst>
                                              <p:attrName>style.visibility</p:attrName>
                                            </p:attrNameLst>
                                          </p:cBhvr>
                                          <p:to>
                                            <p:strVal val="visible"/>
                                          </p:to>
                                        </p:set>
                                        <p:anim to="" calcmode="lin" valueType="num">
                                          <p:cBhvr>
                                            <p:cTn id="49" dur="1000" fill="hold">
                                              <p:stCondLst>
                                                <p:cond delay="0"/>
                                              </p:stCondLst>
                                            </p:cTn>
                                            <p:tgtEl>
                                              <p:spTgt spid="94"/>
                                            </p:tgtEl>
                                            <p:attrNameLst>
                                              <p:attrName>ppt_x</p:attrName>
                                            </p:attrNameLst>
                                          </p:cBhvr>
                                          <p:tavLst>
                                            <p:tav tm="0" fmla="#ppt_x+(8/9)*(#ppt_x-(#ppt_x-#ppt_w/2))*((1.5-1.5*$)^2-(1.5-1.5*$)^3)">
                                              <p:val>
                                                <p:fltVal val="0"/>
                                              </p:val>
                                            </p:tav>
                                            <p:tav tm="100000">
                                              <p:val>
                                                <p:fltVal val="1"/>
                                              </p:val>
                                            </p:tav>
                                          </p:tavLst>
                                        </p:anim>
                                        <p:anim to="" calcmode="lin" valueType="num">
                                          <p:cBhvr>
                                            <p:cTn id="50" dur="1000" fill="hold">
                                              <p:stCondLst>
                                                <p:cond delay="0"/>
                                              </p:stCondLst>
                                            </p:cTn>
                                            <p:tgtEl>
                                              <p:spTgt spid="94"/>
                                            </p:tgtEl>
                                            <p:attrNameLst>
                                              <p:attrName>ppt_y</p:attrName>
                                            </p:attrNameLst>
                                          </p:cBhvr>
                                          <p:tavLst>
                                            <p:tav tm="0" fmla="#ppt_y+(8/9)*(#ppt_y-(#ppt_y+#ppt_h/2))*((1.5-1.5*$)^2-(1.5-1.5*$)^3)">
                                              <p:val>
                                                <p:fltVal val="0"/>
                                              </p:val>
                                            </p:tav>
                                            <p:tav tm="100000">
                                              <p:val>
                                                <p:fltVal val="1"/>
                                              </p:val>
                                            </p:tav>
                                          </p:tavLst>
                                        </p:anim>
                                        <p:anim to="" calcmode="lin" valueType="num">
                                          <p:cBhvr>
                                            <p:cTn id="51" dur="1000" fill="hold">
                                              <p:stCondLst>
                                                <p:cond delay="0"/>
                                              </p:stCondLst>
                                            </p:cTn>
                                            <p:tgtEl>
                                              <p:spTgt spid="94"/>
                                            </p:tgtEl>
                                            <p:attrNameLst>
                                              <p:attrName>ppt_w</p:attrName>
                                            </p:attrNameLst>
                                          </p:cBhvr>
                                          <p:tavLst>
                                            <p:tav tm="0" fmla="#ppt_w+(8/9)*(#ppt_w-0)*((1.5-1.5*$)^2-(1.5-1.5*$)^3)">
                                              <p:val>
                                                <p:fltVal val="0"/>
                                              </p:val>
                                            </p:tav>
                                            <p:tav tm="100000">
                                              <p:val>
                                                <p:fltVal val="1"/>
                                              </p:val>
                                            </p:tav>
                                          </p:tavLst>
                                        </p:anim>
                                        <p:anim to="" calcmode="lin" valueType="num">
                                          <p:cBhvr>
                                            <p:cTn id="52" dur="1000" fill="hold">
                                              <p:stCondLst>
                                                <p:cond delay="0"/>
                                              </p:stCondLst>
                                            </p:cTn>
                                            <p:tgtEl>
                                              <p:spTgt spid="94"/>
                                            </p:tgtEl>
                                            <p:attrNameLst>
                                              <p:attrName>ppt_h</p:attrName>
                                            </p:attrNameLst>
                                          </p:cBhvr>
                                          <p:tavLst>
                                            <p:tav tm="0" fmla="#ppt_h+(8/9)*(#ppt_h-0)*((1.5-1.5*$)^2-(1.5-1.5*$)^3)">
                                              <p:val>
                                                <p:fltVal val="0"/>
                                              </p:val>
                                            </p:tav>
                                            <p:tav tm="100000">
                                              <p:val>
                                                <p:fltVal val="1"/>
                                              </p:val>
                                            </p:tav>
                                          </p:tavLst>
                                        </p:anim>
                                      </p:childTnLst>
                                    </p:cTn>
                                  </p:par>
                                  <p:par>
                                    <p:cTn id="53" presetID="14" presetClass="entr" presetSubtype="10" fill="hold" grpId="0" nodeType="withEffect">
                                      <p:stCondLst>
                                        <p:cond delay="0"/>
                                      </p:stCondLst>
                                      <p:childTnLst>
                                        <p:set>
                                          <p:cBhvr>
                                            <p:cTn id="54" dur="1" fill="hold">
                                              <p:stCondLst>
                                                <p:cond delay="0"/>
                                              </p:stCondLst>
                                            </p:cTn>
                                            <p:tgtEl>
                                              <p:spTgt spid="95"/>
                                            </p:tgtEl>
                                            <p:attrNameLst>
                                              <p:attrName>style.visibility</p:attrName>
                                            </p:attrNameLst>
                                          </p:cBhvr>
                                          <p:to>
                                            <p:strVal val="visible"/>
                                          </p:to>
                                        </p:set>
                                        <p:animEffect transition="in" filter="randombar(horizontal)">
                                          <p:cBhvr>
                                            <p:cTn id="55" dur="500"/>
                                            <p:tgtEl>
                                              <p:spTgt spid="95"/>
                                            </p:tgtEl>
                                          </p:cBhvr>
                                        </p:animEffect>
                                      </p:childTnLst>
                                    </p:cTn>
                                  </p:par>
                                </p:childTnLst>
                              </p:cTn>
                            </p:par>
                            <p:par>
                              <p:cTn id="56" fill="hold">
                                <p:stCondLst>
                                  <p:cond delay="5650"/>
                                </p:stCondLst>
                                <p:childTnLst>
                                  <p:par>
                                    <p:cTn id="57" presetID="23" presetClass="entr" presetSubtype="528" fill="hold" grpId="0" nodeType="afterEffect">
                                      <p:stCondLst>
                                        <p:cond delay="0"/>
                                      </p:stCondLst>
                                      <p:iterate type="lt">
                                        <p:tmPct val="5000"/>
                                      </p:iterate>
                                      <p:childTnLst>
                                        <p:set>
                                          <p:cBhvr>
                                            <p:cTn id="58" dur="1" fill="hold">
                                              <p:stCondLst>
                                                <p:cond delay="0"/>
                                              </p:stCondLst>
                                            </p:cTn>
                                            <p:tgtEl>
                                              <p:spTgt spid="96"/>
                                            </p:tgtEl>
                                            <p:attrNameLst>
                                              <p:attrName>style.visibility</p:attrName>
                                            </p:attrNameLst>
                                          </p:cBhvr>
                                          <p:to>
                                            <p:strVal val="visible"/>
                                          </p:to>
                                        </p:set>
                                        <p:anim to="" calcmode="lin" valueType="num">
                                          <p:cBhvr>
                                            <p:cTn id="59" dur="1000" fill="hold">
                                              <p:stCondLst>
                                                <p:cond delay="0"/>
                                              </p:stCondLst>
                                            </p:cTn>
                                            <p:tgtEl>
                                              <p:spTgt spid="96"/>
                                            </p:tgtEl>
                                            <p:attrNameLst>
                                              <p:attrName>ppt_x</p:attrName>
                                            </p:attrNameLst>
                                          </p:cBhvr>
                                          <p:tavLst>
                                            <p:tav tm="0" fmla="#ppt_x+(8/9)*(#ppt_x-(#ppt_x-#ppt_w/2))*((1.5-1.5*$)^2-(1.5-1.5*$)^3)">
                                              <p:val>
                                                <p:fltVal val="0"/>
                                              </p:val>
                                            </p:tav>
                                            <p:tav tm="100000">
                                              <p:val>
                                                <p:fltVal val="1"/>
                                              </p:val>
                                            </p:tav>
                                          </p:tavLst>
                                        </p:anim>
                                        <p:anim to="" calcmode="lin" valueType="num">
                                          <p:cBhvr>
                                            <p:cTn id="60" dur="1000" fill="hold">
                                              <p:stCondLst>
                                                <p:cond delay="0"/>
                                              </p:stCondLst>
                                            </p:cTn>
                                            <p:tgtEl>
                                              <p:spTgt spid="96"/>
                                            </p:tgtEl>
                                            <p:attrNameLst>
                                              <p:attrName>ppt_y</p:attrName>
                                            </p:attrNameLst>
                                          </p:cBhvr>
                                          <p:tavLst>
                                            <p:tav tm="0" fmla="#ppt_y+(8/9)*(#ppt_y-(#ppt_y+#ppt_h/2))*((1.5-1.5*$)^2-(1.5-1.5*$)^3)">
                                              <p:val>
                                                <p:fltVal val="0"/>
                                              </p:val>
                                            </p:tav>
                                            <p:tav tm="100000">
                                              <p:val>
                                                <p:fltVal val="1"/>
                                              </p:val>
                                            </p:tav>
                                          </p:tavLst>
                                        </p:anim>
                                        <p:anim to="" calcmode="lin" valueType="num">
                                          <p:cBhvr>
                                            <p:cTn id="61" dur="1000" fill="hold">
                                              <p:stCondLst>
                                                <p:cond delay="0"/>
                                              </p:stCondLst>
                                            </p:cTn>
                                            <p:tgtEl>
                                              <p:spTgt spid="96"/>
                                            </p:tgtEl>
                                            <p:attrNameLst>
                                              <p:attrName>ppt_w</p:attrName>
                                            </p:attrNameLst>
                                          </p:cBhvr>
                                          <p:tavLst>
                                            <p:tav tm="0" fmla="#ppt_w+(8/9)*(#ppt_w-0)*((1.5-1.5*$)^2-(1.5-1.5*$)^3)">
                                              <p:val>
                                                <p:fltVal val="0"/>
                                              </p:val>
                                            </p:tav>
                                            <p:tav tm="100000">
                                              <p:val>
                                                <p:fltVal val="1"/>
                                              </p:val>
                                            </p:tav>
                                          </p:tavLst>
                                        </p:anim>
                                        <p:anim to="" calcmode="lin" valueType="num">
                                          <p:cBhvr>
                                            <p:cTn id="62" dur="1000" fill="hold">
                                              <p:stCondLst>
                                                <p:cond delay="0"/>
                                              </p:stCondLst>
                                            </p:cTn>
                                            <p:tgtEl>
                                              <p:spTgt spid="96"/>
                                            </p:tgtEl>
                                            <p:attrNameLst>
                                              <p:attrName>ppt_h</p:attrName>
                                            </p:attrNameLst>
                                          </p:cBhvr>
                                          <p:tavLst>
                                            <p:tav tm="0" fmla="#ppt_h+(8/9)*(#ppt_h-0)*((1.5-1.5*$)^2-(1.5-1.5*$)^3)">
                                              <p:val>
                                                <p:fltVal val="0"/>
                                              </p:val>
                                            </p:tav>
                                            <p:tav tm="100000">
                                              <p:val>
                                                <p:fltVal val="1"/>
                                              </p:val>
                                            </p:tav>
                                          </p:tavLst>
                                        </p:anim>
                                      </p:childTnLst>
                                    </p:cTn>
                                  </p:par>
                                  <p:par>
                                    <p:cTn id="63" presetID="14" presetClass="entr" presetSubtype="10" fill="hold" grpId="0" nodeType="with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randombar(horizontal)">
                                          <p:cBhvr>
                                            <p:cTn id="65" dur="500"/>
                                            <p:tgtEl>
                                              <p:spTgt spid="97"/>
                                            </p:tgtEl>
                                          </p:cBhvr>
                                        </p:animEffect>
                                      </p:childTnLst>
                                    </p:cTn>
                                  </p:par>
                                </p:childTnLst>
                              </p:cTn>
                            </p:par>
                            <p:par>
                              <p:cTn id="66" fill="hold">
                                <p:stCondLst>
                                  <p:cond delay="6949"/>
                                </p:stCondLst>
                                <p:childTnLst>
                                  <p:par>
                                    <p:cTn id="67" presetID="23" presetClass="entr" presetSubtype="528" fill="hold" grpId="0" nodeType="afterEffect">
                                      <p:stCondLst>
                                        <p:cond delay="0"/>
                                      </p:stCondLst>
                                      <p:iterate type="lt">
                                        <p:tmPct val="5000"/>
                                      </p:iterate>
                                      <p:childTnLst>
                                        <p:set>
                                          <p:cBhvr>
                                            <p:cTn id="68" dur="1" fill="hold">
                                              <p:stCondLst>
                                                <p:cond delay="0"/>
                                              </p:stCondLst>
                                            </p:cTn>
                                            <p:tgtEl>
                                              <p:spTgt spid="98"/>
                                            </p:tgtEl>
                                            <p:attrNameLst>
                                              <p:attrName>style.visibility</p:attrName>
                                            </p:attrNameLst>
                                          </p:cBhvr>
                                          <p:to>
                                            <p:strVal val="visible"/>
                                          </p:to>
                                        </p:set>
                                        <p:anim to="" calcmode="lin" valueType="num">
                                          <p:cBhvr>
                                            <p:cTn id="69" dur="1000" fill="hold">
                                              <p:stCondLst>
                                                <p:cond delay="0"/>
                                              </p:stCondLst>
                                            </p:cTn>
                                            <p:tgtEl>
                                              <p:spTgt spid="98"/>
                                            </p:tgtEl>
                                            <p:attrNameLst>
                                              <p:attrName>ppt_x</p:attrName>
                                            </p:attrNameLst>
                                          </p:cBhvr>
                                          <p:tavLst>
                                            <p:tav tm="0" fmla="#ppt_x+(8/9)*(#ppt_x-(#ppt_x-#ppt_w/2))*((1.5-1.5*$)^2-(1.5-1.5*$)^3)">
                                              <p:val>
                                                <p:fltVal val="0"/>
                                              </p:val>
                                            </p:tav>
                                            <p:tav tm="100000">
                                              <p:val>
                                                <p:fltVal val="1"/>
                                              </p:val>
                                            </p:tav>
                                          </p:tavLst>
                                        </p:anim>
                                        <p:anim to="" calcmode="lin" valueType="num">
                                          <p:cBhvr>
                                            <p:cTn id="70" dur="1000" fill="hold">
                                              <p:stCondLst>
                                                <p:cond delay="0"/>
                                              </p:stCondLst>
                                            </p:cTn>
                                            <p:tgtEl>
                                              <p:spTgt spid="98"/>
                                            </p:tgtEl>
                                            <p:attrNameLst>
                                              <p:attrName>ppt_y</p:attrName>
                                            </p:attrNameLst>
                                          </p:cBhvr>
                                          <p:tavLst>
                                            <p:tav tm="0" fmla="#ppt_y+(8/9)*(#ppt_y-(#ppt_y+#ppt_h/2))*((1.5-1.5*$)^2-(1.5-1.5*$)^3)">
                                              <p:val>
                                                <p:fltVal val="0"/>
                                              </p:val>
                                            </p:tav>
                                            <p:tav tm="100000">
                                              <p:val>
                                                <p:fltVal val="1"/>
                                              </p:val>
                                            </p:tav>
                                          </p:tavLst>
                                        </p:anim>
                                        <p:anim to="" calcmode="lin" valueType="num">
                                          <p:cBhvr>
                                            <p:cTn id="71" dur="1000" fill="hold">
                                              <p:stCondLst>
                                                <p:cond delay="0"/>
                                              </p:stCondLst>
                                            </p:cTn>
                                            <p:tgtEl>
                                              <p:spTgt spid="98"/>
                                            </p:tgtEl>
                                            <p:attrNameLst>
                                              <p:attrName>ppt_w</p:attrName>
                                            </p:attrNameLst>
                                          </p:cBhvr>
                                          <p:tavLst>
                                            <p:tav tm="0" fmla="#ppt_w+(8/9)*(#ppt_w-0)*((1.5-1.5*$)^2-(1.5-1.5*$)^3)">
                                              <p:val>
                                                <p:fltVal val="0"/>
                                              </p:val>
                                            </p:tav>
                                            <p:tav tm="100000">
                                              <p:val>
                                                <p:fltVal val="1"/>
                                              </p:val>
                                            </p:tav>
                                          </p:tavLst>
                                        </p:anim>
                                        <p:anim to="" calcmode="lin" valueType="num">
                                          <p:cBhvr>
                                            <p:cTn id="72" dur="1000" fill="hold">
                                              <p:stCondLst>
                                                <p:cond delay="0"/>
                                              </p:stCondLst>
                                            </p:cTn>
                                            <p:tgtEl>
                                              <p:spTgt spid="98"/>
                                            </p:tgtEl>
                                            <p:attrNameLst>
                                              <p:attrName>ppt_h</p:attrName>
                                            </p:attrNameLst>
                                          </p:cBhvr>
                                          <p:tavLst>
                                            <p:tav tm="0" fmla="#ppt_h+(8/9)*(#ppt_h-0)*((1.5-1.5*$)^2-(1.5-1.5*$)^3)">
                                              <p:val>
                                                <p:fltVal val="0"/>
                                              </p:val>
                                            </p:tav>
                                            <p:tav tm="100000">
                                              <p:val>
                                                <p:fltVal val="1"/>
                                              </p:val>
                                            </p:tav>
                                          </p:tavLst>
                                        </p:anim>
                                      </p:childTnLst>
                                    </p:cTn>
                                  </p:par>
                                  <p:par>
                                    <p:cTn id="73" presetID="14" presetClass="entr" presetSubtype="10" fill="hold" grpId="0" nodeType="withEffect">
                                      <p:stCondLst>
                                        <p:cond delay="0"/>
                                      </p:stCondLst>
                                      <p:childTnLst>
                                        <p:set>
                                          <p:cBhvr>
                                            <p:cTn id="74" dur="1" fill="hold">
                                              <p:stCondLst>
                                                <p:cond delay="0"/>
                                              </p:stCondLst>
                                            </p:cTn>
                                            <p:tgtEl>
                                              <p:spTgt spid="99"/>
                                            </p:tgtEl>
                                            <p:attrNameLst>
                                              <p:attrName>style.visibility</p:attrName>
                                            </p:attrNameLst>
                                          </p:cBhvr>
                                          <p:to>
                                            <p:strVal val="visible"/>
                                          </p:to>
                                        </p:set>
                                        <p:animEffect transition="in" filter="randombar(horizontal)">
                                          <p:cBhvr>
                                            <p:cTn id="75" dur="500"/>
                                            <p:tgtEl>
                                              <p:spTgt spid="99"/>
                                            </p:tgtEl>
                                          </p:cBhvr>
                                        </p:animEffect>
                                      </p:childTnLst>
                                    </p:cTn>
                                  </p:par>
                                </p:childTnLst>
                              </p:cTn>
                            </p:par>
                            <p:par>
                              <p:cTn id="76" fill="hold">
                                <p:stCondLst>
                                  <p:cond delay="8250"/>
                                </p:stCondLst>
                                <p:childTnLst>
                                  <p:par>
                                    <p:cTn id="77" presetID="23" presetClass="entr" presetSubtype="528" fill="hold" grpId="0" nodeType="afterEffect">
                                      <p:stCondLst>
                                        <p:cond delay="0"/>
                                      </p:stCondLst>
                                      <p:iterate type="lt">
                                        <p:tmPct val="5000"/>
                                      </p:iterate>
                                      <p:childTnLst>
                                        <p:set>
                                          <p:cBhvr>
                                            <p:cTn id="78" dur="1" fill="hold">
                                              <p:stCondLst>
                                                <p:cond delay="0"/>
                                              </p:stCondLst>
                                            </p:cTn>
                                            <p:tgtEl>
                                              <p:spTgt spid="100"/>
                                            </p:tgtEl>
                                            <p:attrNameLst>
                                              <p:attrName>style.visibility</p:attrName>
                                            </p:attrNameLst>
                                          </p:cBhvr>
                                          <p:to>
                                            <p:strVal val="visible"/>
                                          </p:to>
                                        </p:set>
                                        <p:anim to="" calcmode="lin" valueType="num">
                                          <p:cBhvr>
                                            <p:cTn id="79" dur="1000" fill="hold">
                                              <p:stCondLst>
                                                <p:cond delay="0"/>
                                              </p:stCondLst>
                                            </p:cTn>
                                            <p:tgtEl>
                                              <p:spTgt spid="100"/>
                                            </p:tgtEl>
                                            <p:attrNameLst>
                                              <p:attrName>ppt_x</p:attrName>
                                            </p:attrNameLst>
                                          </p:cBhvr>
                                          <p:tavLst>
                                            <p:tav tm="0" fmla="#ppt_x+(8/9)*(#ppt_x-(#ppt_x-#ppt_w/2))*((1.5-1.5*$)^2-(1.5-1.5*$)^3)">
                                              <p:val>
                                                <p:fltVal val="0"/>
                                              </p:val>
                                            </p:tav>
                                            <p:tav tm="100000">
                                              <p:val>
                                                <p:fltVal val="1"/>
                                              </p:val>
                                            </p:tav>
                                          </p:tavLst>
                                        </p:anim>
                                        <p:anim to="" calcmode="lin" valueType="num">
                                          <p:cBhvr>
                                            <p:cTn id="80" dur="1000" fill="hold">
                                              <p:stCondLst>
                                                <p:cond delay="0"/>
                                              </p:stCondLst>
                                            </p:cTn>
                                            <p:tgtEl>
                                              <p:spTgt spid="100"/>
                                            </p:tgtEl>
                                            <p:attrNameLst>
                                              <p:attrName>ppt_y</p:attrName>
                                            </p:attrNameLst>
                                          </p:cBhvr>
                                          <p:tavLst>
                                            <p:tav tm="0" fmla="#ppt_y+(8/9)*(#ppt_y-(#ppt_y+#ppt_h/2))*((1.5-1.5*$)^2-(1.5-1.5*$)^3)">
                                              <p:val>
                                                <p:fltVal val="0"/>
                                              </p:val>
                                            </p:tav>
                                            <p:tav tm="100000">
                                              <p:val>
                                                <p:fltVal val="1"/>
                                              </p:val>
                                            </p:tav>
                                          </p:tavLst>
                                        </p:anim>
                                        <p:anim to="" calcmode="lin" valueType="num">
                                          <p:cBhvr>
                                            <p:cTn id="81" dur="1000" fill="hold">
                                              <p:stCondLst>
                                                <p:cond delay="0"/>
                                              </p:stCondLst>
                                            </p:cTn>
                                            <p:tgtEl>
                                              <p:spTgt spid="100"/>
                                            </p:tgtEl>
                                            <p:attrNameLst>
                                              <p:attrName>ppt_w</p:attrName>
                                            </p:attrNameLst>
                                          </p:cBhvr>
                                          <p:tavLst>
                                            <p:tav tm="0" fmla="#ppt_w+(8/9)*(#ppt_w-0)*((1.5-1.5*$)^2-(1.5-1.5*$)^3)">
                                              <p:val>
                                                <p:fltVal val="0"/>
                                              </p:val>
                                            </p:tav>
                                            <p:tav tm="100000">
                                              <p:val>
                                                <p:fltVal val="1"/>
                                              </p:val>
                                            </p:tav>
                                          </p:tavLst>
                                        </p:anim>
                                        <p:anim to="" calcmode="lin" valueType="num">
                                          <p:cBhvr>
                                            <p:cTn id="82" dur="1000" fill="hold">
                                              <p:stCondLst>
                                                <p:cond delay="0"/>
                                              </p:stCondLst>
                                            </p:cTn>
                                            <p:tgtEl>
                                              <p:spTgt spid="100"/>
                                            </p:tgtEl>
                                            <p:attrNameLst>
                                              <p:attrName>ppt_h</p:attrName>
                                            </p:attrNameLst>
                                          </p:cBhvr>
                                          <p:tavLst>
                                            <p:tav tm="0" fmla="#ppt_h+(8/9)*(#ppt_h-0)*((1.5-1.5*$)^2-(1.5-1.5*$)^3)">
                                              <p:val>
                                                <p:fltVal val="0"/>
                                              </p:val>
                                            </p:tav>
                                            <p:tav tm="100000">
                                              <p:val>
                                                <p:fltVal val="1"/>
                                              </p:val>
                                            </p:tav>
                                          </p:tavLst>
                                        </p:anim>
                                      </p:childTnLst>
                                    </p:cTn>
                                  </p:par>
                                  <p:par>
                                    <p:cTn id="83" presetID="14" presetClass="entr" presetSubtype="10" fill="hold" grpId="0" nodeType="with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randombar(horizontal)">
                                          <p:cBhvr>
                                            <p:cTn id="85" dur="500"/>
                                            <p:tgtEl>
                                              <p:spTgt spid="101"/>
                                            </p:tgtEl>
                                          </p:cBhvr>
                                        </p:animEffect>
                                      </p:childTnLst>
                                    </p:cTn>
                                  </p:par>
                                </p:childTnLst>
                              </p:cTn>
                            </p:par>
                            <p:par>
                              <p:cTn id="86" fill="hold">
                                <p:stCondLst>
                                  <p:cond delay="9550"/>
                                </p:stCondLst>
                                <p:childTnLst>
                                  <p:par>
                                    <p:cTn id="87" presetID="2" presetClass="entr" presetSubtype="4" fill="hold" nodeType="afterEffect">
                                      <p:stCondLst>
                                        <p:cond delay="0"/>
                                      </p:stCondLst>
                                      <p:childTnLst>
                                        <p:set>
                                          <p:cBhvr>
                                            <p:cTn id="88" dur="1" fill="hold">
                                              <p:stCondLst>
                                                <p:cond delay="0"/>
                                              </p:stCondLst>
                                            </p:cTn>
                                            <p:tgtEl>
                                              <p:spTgt spid="102"/>
                                            </p:tgtEl>
                                            <p:attrNameLst>
                                              <p:attrName>style.visibility</p:attrName>
                                            </p:attrNameLst>
                                          </p:cBhvr>
                                          <p:to>
                                            <p:strVal val="visible"/>
                                          </p:to>
                                        </p:set>
                                        <p:anim calcmode="lin" valueType="num">
                                          <p:cBhvr additive="base">
                                            <p:cTn id="89" dur="2000" fill="hold"/>
                                            <p:tgtEl>
                                              <p:spTgt spid="102"/>
                                            </p:tgtEl>
                                            <p:attrNameLst>
                                              <p:attrName>ppt_x</p:attrName>
                                            </p:attrNameLst>
                                          </p:cBhvr>
                                          <p:tavLst>
                                            <p:tav tm="0">
                                              <p:val>
                                                <p:strVal val="#ppt_x"/>
                                              </p:val>
                                            </p:tav>
                                            <p:tav tm="100000">
                                              <p:val>
                                                <p:strVal val="#ppt_x"/>
                                              </p:val>
                                            </p:tav>
                                          </p:tavLst>
                                        </p:anim>
                                        <p:anim calcmode="lin" valueType="num">
                                          <p:cBhvr additive="base">
                                            <p:cTn id="90" dur="2000" fill="hold"/>
                                            <p:tgtEl>
                                              <p:spTgt spid="102"/>
                                            </p:tgtEl>
                                            <p:attrNameLst>
                                              <p:attrName>ppt_y</p:attrName>
                                            </p:attrNameLst>
                                          </p:cBhvr>
                                          <p:tavLst>
                                            <p:tav tm="0">
                                              <p:val>
                                                <p:strVal val="1+#ppt_h/2"/>
                                              </p:val>
                                            </p:tav>
                                            <p:tav tm="100000">
                                              <p:val>
                                                <p:strVal val="#ppt_y"/>
                                              </p:val>
                                            </p:tav>
                                          </p:tavLst>
                                        </p:anim>
                                      </p:childTnLst>
                                    </p:cTn>
                                  </p:par>
                                  <p:par>
                                    <p:cTn id="91" presetID="8" presetClass="emph" presetSubtype="0" repeatCount="indefinite" fill="hold" nodeType="withEffect">
                                      <p:stCondLst>
                                        <p:cond delay="0"/>
                                      </p:stCondLst>
                                      <p:childTnLst>
                                        <p:animRot by="21600000">
                                          <p:cBhvr>
                                            <p:cTn id="92" dur="2000" fill="hold"/>
                                            <p:tgtEl>
                                              <p:spTgt spid="102"/>
                                            </p:tgtEl>
                                            <p:attrNameLst>
                                              <p:attrName>r</p:attrName>
                                            </p:attrNameLst>
                                          </p:cBhvr>
                                        </p:animRot>
                                      </p:childTnLst>
                                    </p:cTn>
                                  </p:par>
                                  <p:par>
                                    <p:cTn id="93" presetID="2" presetClass="entr" presetSubtype="4" fill="hold" nodeType="withEffect">
                                      <p:stCondLst>
                                        <p:cond delay="200"/>
                                      </p:stCondLst>
                                      <p:childTnLst>
                                        <p:set>
                                          <p:cBhvr>
                                            <p:cTn id="94" dur="1" fill="hold">
                                              <p:stCondLst>
                                                <p:cond delay="0"/>
                                              </p:stCondLst>
                                            </p:cTn>
                                            <p:tgtEl>
                                              <p:spTgt spid="103"/>
                                            </p:tgtEl>
                                            <p:attrNameLst>
                                              <p:attrName>style.visibility</p:attrName>
                                            </p:attrNameLst>
                                          </p:cBhvr>
                                          <p:to>
                                            <p:strVal val="visible"/>
                                          </p:to>
                                        </p:set>
                                        <p:anim calcmode="lin" valueType="num">
                                          <p:cBhvr additive="base">
                                            <p:cTn id="95" dur="2000" fill="hold"/>
                                            <p:tgtEl>
                                              <p:spTgt spid="103"/>
                                            </p:tgtEl>
                                            <p:attrNameLst>
                                              <p:attrName>ppt_x</p:attrName>
                                            </p:attrNameLst>
                                          </p:cBhvr>
                                          <p:tavLst>
                                            <p:tav tm="0">
                                              <p:val>
                                                <p:strVal val="#ppt_x"/>
                                              </p:val>
                                            </p:tav>
                                            <p:tav tm="100000">
                                              <p:val>
                                                <p:strVal val="#ppt_x"/>
                                              </p:val>
                                            </p:tav>
                                          </p:tavLst>
                                        </p:anim>
                                        <p:anim calcmode="lin" valueType="num">
                                          <p:cBhvr additive="base">
                                            <p:cTn id="96" dur="2000" fill="hold"/>
                                            <p:tgtEl>
                                              <p:spTgt spid="103"/>
                                            </p:tgtEl>
                                            <p:attrNameLst>
                                              <p:attrName>ppt_y</p:attrName>
                                            </p:attrNameLst>
                                          </p:cBhvr>
                                          <p:tavLst>
                                            <p:tav tm="0">
                                              <p:val>
                                                <p:strVal val="1+#ppt_h/2"/>
                                              </p:val>
                                            </p:tav>
                                            <p:tav tm="100000">
                                              <p:val>
                                                <p:strVal val="#ppt_y"/>
                                              </p:val>
                                            </p:tav>
                                          </p:tavLst>
                                        </p:anim>
                                      </p:childTnLst>
                                    </p:cTn>
                                  </p:par>
                                  <p:par>
                                    <p:cTn id="97" presetID="8" presetClass="emph" presetSubtype="0" repeatCount="indefinite" fill="hold" nodeType="withEffect">
                                      <p:stCondLst>
                                        <p:cond delay="200"/>
                                      </p:stCondLst>
                                      <p:childTnLst>
                                        <p:animRot by="21600000">
                                          <p:cBhvr>
                                            <p:cTn id="98" dur="2000" fill="hold"/>
                                            <p:tgtEl>
                                              <p:spTgt spid="103"/>
                                            </p:tgtEl>
                                            <p:attrNameLst>
                                              <p:attrName>r</p:attrName>
                                            </p:attrNameLst>
                                          </p:cBhvr>
                                        </p:animRot>
                                      </p:childTnLst>
                                    </p:cTn>
                                  </p:par>
                                  <p:par>
                                    <p:cTn id="99" presetID="2" presetClass="entr" presetSubtype="4" fill="hold" nodeType="withEffect">
                                      <p:stCondLst>
                                        <p:cond delay="500"/>
                                      </p:stCondLst>
                                      <p:childTnLst>
                                        <p:set>
                                          <p:cBhvr>
                                            <p:cTn id="100" dur="1" fill="hold">
                                              <p:stCondLst>
                                                <p:cond delay="0"/>
                                              </p:stCondLst>
                                            </p:cTn>
                                            <p:tgtEl>
                                              <p:spTgt spid="104"/>
                                            </p:tgtEl>
                                            <p:attrNameLst>
                                              <p:attrName>style.visibility</p:attrName>
                                            </p:attrNameLst>
                                          </p:cBhvr>
                                          <p:to>
                                            <p:strVal val="visible"/>
                                          </p:to>
                                        </p:set>
                                        <p:anim calcmode="lin" valueType="num">
                                          <p:cBhvr additive="base">
                                            <p:cTn id="101" dur="2000" fill="hold"/>
                                            <p:tgtEl>
                                              <p:spTgt spid="104"/>
                                            </p:tgtEl>
                                            <p:attrNameLst>
                                              <p:attrName>ppt_x</p:attrName>
                                            </p:attrNameLst>
                                          </p:cBhvr>
                                          <p:tavLst>
                                            <p:tav tm="0">
                                              <p:val>
                                                <p:strVal val="#ppt_x"/>
                                              </p:val>
                                            </p:tav>
                                            <p:tav tm="100000">
                                              <p:val>
                                                <p:strVal val="#ppt_x"/>
                                              </p:val>
                                            </p:tav>
                                          </p:tavLst>
                                        </p:anim>
                                        <p:anim calcmode="lin" valueType="num">
                                          <p:cBhvr additive="base">
                                            <p:cTn id="102" dur="2000" fill="hold"/>
                                            <p:tgtEl>
                                              <p:spTgt spid="104"/>
                                            </p:tgtEl>
                                            <p:attrNameLst>
                                              <p:attrName>ppt_y</p:attrName>
                                            </p:attrNameLst>
                                          </p:cBhvr>
                                          <p:tavLst>
                                            <p:tav tm="0">
                                              <p:val>
                                                <p:strVal val="1+#ppt_h/2"/>
                                              </p:val>
                                            </p:tav>
                                            <p:tav tm="100000">
                                              <p:val>
                                                <p:strVal val="#ppt_y"/>
                                              </p:val>
                                            </p:tav>
                                          </p:tavLst>
                                        </p:anim>
                                      </p:childTnLst>
                                    </p:cTn>
                                  </p:par>
                                  <p:par>
                                    <p:cTn id="103" presetID="8" presetClass="emph" presetSubtype="0" repeatCount="indefinite" fill="hold" nodeType="withEffect">
                                      <p:stCondLst>
                                        <p:cond delay="500"/>
                                      </p:stCondLst>
                                      <p:childTnLst>
                                        <p:animRot by="21600000">
                                          <p:cBhvr>
                                            <p:cTn id="104" dur="2000" fill="hold"/>
                                            <p:tgtEl>
                                              <p:spTgt spid="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p:bldP spid="94" grpId="0"/>
          <p:bldP spid="95" grpId="0"/>
          <p:bldP spid="96" grpId="0"/>
          <p:bldP spid="97" grpId="0"/>
          <p:bldP spid="98" grpId="0"/>
          <p:bldP spid="99" grpId="0"/>
          <p:bldP spid="100" grpId="0"/>
          <p:bldP spid="10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PA-组合 5"/>
          <p:cNvGrpSpPr/>
          <p:nvPr>
            <p:custDataLst>
              <p:tags r:id="rId1"/>
            </p:custDataLst>
          </p:nvPr>
        </p:nvGrpSpPr>
        <p:grpSpPr>
          <a:xfrm>
            <a:off x="8697624" y="4095164"/>
            <a:ext cx="2271160" cy="1798678"/>
            <a:chOff x="4997641" y="2723647"/>
            <a:chExt cx="2271160" cy="1798678"/>
          </a:xfrm>
        </p:grpSpPr>
        <p:sp>
          <p:nvSpPr>
            <p:cNvPr id="87" name="PA-文本框 7"/>
            <p:cNvSpPr txBox="1"/>
            <p:nvPr>
              <p:custDataLst>
                <p:tags r:id="rId2"/>
              </p:custDataLst>
            </p:nvPr>
          </p:nvSpPr>
          <p:spPr>
            <a:xfrm>
              <a:off x="4997641" y="3649265"/>
              <a:ext cx="2271160" cy="873060"/>
            </a:xfrm>
            <a:prstGeom prst="rect">
              <a:avLst/>
            </a:prstGeom>
            <a:noFill/>
          </p:spPr>
          <p:txBody>
            <a:bodyPr wrap="square" lIns="0" rIns="0" rtlCol="0">
              <a:spAutoFit/>
            </a:bodyPr>
            <a:lstStyle/>
            <a:p>
              <a:pPr lvl="0" algn="ctr" defTabSz="914400">
                <a:lnSpc>
                  <a:spcPct val="130000"/>
                </a:lnSpc>
              </a:pPr>
              <a:r>
                <a:rPr lang="zh-CN" altLang="en-US" sz="1000" kern="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kern="0" dirty="0">
                <a:solidFill>
                  <a:srgbClr val="677180"/>
                </a:solidFill>
                <a:latin typeface="微软雅黑" panose="020B0503020204020204" pitchFamily="34" charset="-122"/>
                <a:ea typeface="微软雅黑" panose="020B0503020204020204" pitchFamily="34" charset="-122"/>
              </a:endParaRPr>
            </a:p>
          </p:txBody>
        </p:sp>
        <p:sp>
          <p:nvSpPr>
            <p:cNvPr id="88" name="PA-文本框 8"/>
            <p:cNvSpPr txBox="1"/>
            <p:nvPr>
              <p:custDataLst>
                <p:tags r:id="rId3"/>
              </p:custDataLst>
            </p:nvPr>
          </p:nvSpPr>
          <p:spPr>
            <a:xfrm>
              <a:off x="5594612" y="3258439"/>
              <a:ext cx="1077218" cy="307777"/>
            </a:xfrm>
            <a:prstGeom prst="rect">
              <a:avLst/>
            </a:prstGeom>
            <a:noFill/>
          </p:spPr>
          <p:txBody>
            <a:bodyPr wrap="none" lIns="0" rIns="0" rtlCol="0">
              <a:spAutoFit/>
            </a:bodyPr>
            <a:lstStyle/>
            <a:p>
              <a:pPr lvl="0" algn="ctr" defTabSz="914400"/>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cxnSp>
          <p:nvCxnSpPr>
            <p:cNvPr id="89" name="PA-直接连接符 9"/>
            <p:cNvCxnSpPr/>
            <p:nvPr>
              <p:custDataLst>
                <p:tags r:id="rId4"/>
              </p:custDataLst>
            </p:nvPr>
          </p:nvCxnSpPr>
          <p:spPr>
            <a:xfrm>
              <a:off x="6133221" y="2723647"/>
              <a:ext cx="0" cy="476954"/>
            </a:xfrm>
            <a:prstGeom prst="line">
              <a:avLst/>
            </a:prstGeom>
            <a:noFill/>
            <a:ln w="6350" cap="flat" cmpd="sng" algn="ctr">
              <a:solidFill>
                <a:srgbClr val="526175"/>
              </a:solidFill>
              <a:prstDash val="solid"/>
              <a:miter lim="800000"/>
            </a:ln>
            <a:effectLst/>
          </p:spPr>
        </p:cxnSp>
      </p:grpSp>
      <p:grpSp>
        <p:nvGrpSpPr>
          <p:cNvPr id="90" name="组 5"/>
          <p:cNvGrpSpPr/>
          <p:nvPr/>
        </p:nvGrpSpPr>
        <p:grpSpPr>
          <a:xfrm>
            <a:off x="8794890" y="6098816"/>
            <a:ext cx="2076628" cy="304402"/>
            <a:chOff x="1506361" y="5550641"/>
            <a:chExt cx="2076628" cy="304402"/>
          </a:xfrm>
          <a:solidFill>
            <a:srgbClr val="677180"/>
          </a:solidFill>
        </p:grpSpPr>
        <p:sp>
          <p:nvSpPr>
            <p:cNvPr id="91" name="Shape 2637"/>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2" name="Shape 2639"/>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3" name="Shape 2645"/>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78" name="PA-组合 5"/>
          <p:cNvGrpSpPr/>
          <p:nvPr>
            <p:custDataLst>
              <p:tags r:id="rId5"/>
            </p:custDataLst>
          </p:nvPr>
        </p:nvGrpSpPr>
        <p:grpSpPr>
          <a:xfrm>
            <a:off x="5090824" y="4050210"/>
            <a:ext cx="2271160" cy="1798678"/>
            <a:chOff x="4997641" y="2723647"/>
            <a:chExt cx="2271160" cy="1798678"/>
          </a:xfrm>
        </p:grpSpPr>
        <p:sp>
          <p:nvSpPr>
            <p:cNvPr id="79" name="PA-文本框 7"/>
            <p:cNvSpPr txBox="1"/>
            <p:nvPr>
              <p:custDataLst>
                <p:tags r:id="rId6"/>
              </p:custDataLst>
            </p:nvPr>
          </p:nvSpPr>
          <p:spPr>
            <a:xfrm>
              <a:off x="4997641" y="3649265"/>
              <a:ext cx="2271160" cy="873060"/>
            </a:xfrm>
            <a:prstGeom prst="rect">
              <a:avLst/>
            </a:prstGeom>
            <a:noFill/>
          </p:spPr>
          <p:txBody>
            <a:bodyPr wrap="square" lIns="0" rIns="0" rtlCol="0">
              <a:spAutoFit/>
            </a:bodyPr>
            <a:lstStyle/>
            <a:p>
              <a:pPr lvl="0" algn="ctr" defTabSz="914400">
                <a:lnSpc>
                  <a:spcPct val="130000"/>
                </a:lnSpc>
              </a:pPr>
              <a:r>
                <a:rPr lang="zh-CN" altLang="en-US" sz="1000" kern="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kern="0" dirty="0">
                <a:solidFill>
                  <a:srgbClr val="677180"/>
                </a:solidFill>
                <a:latin typeface="微软雅黑" panose="020B0503020204020204" pitchFamily="34" charset="-122"/>
                <a:ea typeface="微软雅黑" panose="020B0503020204020204" pitchFamily="34" charset="-122"/>
              </a:endParaRPr>
            </a:p>
          </p:txBody>
        </p:sp>
        <p:sp>
          <p:nvSpPr>
            <p:cNvPr id="80" name="PA-文本框 8"/>
            <p:cNvSpPr txBox="1"/>
            <p:nvPr>
              <p:custDataLst>
                <p:tags r:id="rId7"/>
              </p:custDataLst>
            </p:nvPr>
          </p:nvSpPr>
          <p:spPr>
            <a:xfrm>
              <a:off x="5594612" y="3258439"/>
              <a:ext cx="1077218" cy="307777"/>
            </a:xfrm>
            <a:prstGeom prst="rect">
              <a:avLst/>
            </a:prstGeom>
            <a:noFill/>
          </p:spPr>
          <p:txBody>
            <a:bodyPr wrap="none" lIns="0" rIns="0" rtlCol="0">
              <a:spAutoFit/>
            </a:bodyPr>
            <a:lstStyle/>
            <a:p>
              <a:pPr lvl="0" algn="ctr" defTabSz="914400"/>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cxnSp>
          <p:nvCxnSpPr>
            <p:cNvPr id="81" name="PA-直接连接符 9"/>
            <p:cNvCxnSpPr/>
            <p:nvPr>
              <p:custDataLst>
                <p:tags r:id="rId8"/>
              </p:custDataLst>
            </p:nvPr>
          </p:nvCxnSpPr>
          <p:spPr>
            <a:xfrm>
              <a:off x="6133221" y="2723647"/>
              <a:ext cx="0" cy="476954"/>
            </a:xfrm>
            <a:prstGeom prst="line">
              <a:avLst/>
            </a:prstGeom>
            <a:noFill/>
            <a:ln w="6350" cap="flat" cmpd="sng" algn="ctr">
              <a:solidFill>
                <a:srgbClr val="526175"/>
              </a:solidFill>
              <a:prstDash val="solid"/>
              <a:miter lim="800000"/>
            </a:ln>
            <a:effectLst/>
          </p:spPr>
        </p:cxnSp>
      </p:grpSp>
      <p:grpSp>
        <p:nvGrpSpPr>
          <p:cNvPr id="82" name="组 5"/>
          <p:cNvGrpSpPr/>
          <p:nvPr/>
        </p:nvGrpSpPr>
        <p:grpSpPr>
          <a:xfrm>
            <a:off x="5188090" y="6053862"/>
            <a:ext cx="2076628" cy="304402"/>
            <a:chOff x="1506361" y="5550641"/>
            <a:chExt cx="2076628" cy="304402"/>
          </a:xfrm>
          <a:solidFill>
            <a:srgbClr val="677180"/>
          </a:solidFill>
        </p:grpSpPr>
        <p:sp>
          <p:nvSpPr>
            <p:cNvPr id="83" name="Shape 2637"/>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4" name="Shape 2639"/>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5" name="Shape 2645"/>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70" name="PA-组合 5"/>
          <p:cNvGrpSpPr/>
          <p:nvPr>
            <p:custDataLst>
              <p:tags r:id="rId9"/>
            </p:custDataLst>
          </p:nvPr>
        </p:nvGrpSpPr>
        <p:grpSpPr>
          <a:xfrm>
            <a:off x="1484024" y="4068885"/>
            <a:ext cx="2271160" cy="1798678"/>
            <a:chOff x="4997641" y="2723647"/>
            <a:chExt cx="2271160" cy="1798678"/>
          </a:xfrm>
        </p:grpSpPr>
        <p:sp>
          <p:nvSpPr>
            <p:cNvPr id="71" name="PA-文本框 7"/>
            <p:cNvSpPr txBox="1"/>
            <p:nvPr>
              <p:custDataLst>
                <p:tags r:id="rId10"/>
              </p:custDataLst>
            </p:nvPr>
          </p:nvSpPr>
          <p:spPr>
            <a:xfrm>
              <a:off x="4997641" y="3649265"/>
              <a:ext cx="2271160" cy="873060"/>
            </a:xfrm>
            <a:prstGeom prst="rect">
              <a:avLst/>
            </a:prstGeom>
            <a:noFill/>
          </p:spPr>
          <p:txBody>
            <a:bodyPr wrap="square" lIns="0" rIns="0" rtlCol="0">
              <a:spAutoFit/>
            </a:bodyPr>
            <a:lstStyle/>
            <a:p>
              <a:pPr lvl="0" algn="ctr" defTabSz="914400">
                <a:lnSpc>
                  <a:spcPct val="130000"/>
                </a:lnSpc>
              </a:pPr>
              <a:r>
                <a:rPr lang="zh-CN" altLang="en-US" sz="1000" kern="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a:t>
              </a:r>
              <a:endParaRPr lang="zh-CN" altLang="en-US" sz="1000" kern="0" dirty="0">
                <a:solidFill>
                  <a:srgbClr val="677180"/>
                </a:solidFill>
                <a:latin typeface="微软雅黑" panose="020B0503020204020204" pitchFamily="34" charset="-122"/>
                <a:ea typeface="微软雅黑" panose="020B0503020204020204" pitchFamily="34" charset="-122"/>
              </a:endParaRPr>
            </a:p>
          </p:txBody>
        </p:sp>
        <p:sp>
          <p:nvSpPr>
            <p:cNvPr id="72" name="PA-文本框 8"/>
            <p:cNvSpPr txBox="1"/>
            <p:nvPr>
              <p:custDataLst>
                <p:tags r:id="rId11"/>
              </p:custDataLst>
            </p:nvPr>
          </p:nvSpPr>
          <p:spPr>
            <a:xfrm>
              <a:off x="5594612" y="3258439"/>
              <a:ext cx="1077218" cy="307777"/>
            </a:xfrm>
            <a:prstGeom prst="rect">
              <a:avLst/>
            </a:prstGeom>
            <a:noFill/>
          </p:spPr>
          <p:txBody>
            <a:bodyPr wrap="none" lIns="0" rIns="0" rtlCol="0">
              <a:spAutoFit/>
            </a:bodyPr>
            <a:lstStyle/>
            <a:p>
              <a:pPr lvl="0" algn="ctr" defTabSz="914400"/>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cxnSp>
          <p:nvCxnSpPr>
            <p:cNvPr id="73" name="PA-直接连接符 9"/>
            <p:cNvCxnSpPr/>
            <p:nvPr>
              <p:custDataLst>
                <p:tags r:id="rId12"/>
              </p:custDataLst>
            </p:nvPr>
          </p:nvCxnSpPr>
          <p:spPr>
            <a:xfrm>
              <a:off x="6133221" y="2723647"/>
              <a:ext cx="0" cy="476954"/>
            </a:xfrm>
            <a:prstGeom prst="line">
              <a:avLst/>
            </a:prstGeom>
            <a:noFill/>
            <a:ln w="6350" cap="flat" cmpd="sng" algn="ctr">
              <a:solidFill>
                <a:srgbClr val="526175"/>
              </a:solidFill>
              <a:prstDash val="solid"/>
              <a:miter lim="800000"/>
            </a:ln>
            <a:effectLst/>
          </p:spPr>
        </p:cxnSp>
      </p:grpSp>
      <p:grpSp>
        <p:nvGrpSpPr>
          <p:cNvPr id="74" name="组 5"/>
          <p:cNvGrpSpPr/>
          <p:nvPr/>
        </p:nvGrpSpPr>
        <p:grpSpPr>
          <a:xfrm>
            <a:off x="1581290" y="6072537"/>
            <a:ext cx="2076628" cy="304402"/>
            <a:chOff x="1506361" y="5550641"/>
            <a:chExt cx="2076628" cy="304402"/>
          </a:xfrm>
          <a:solidFill>
            <a:srgbClr val="677180"/>
          </a:solidFill>
        </p:grpSpPr>
        <p:sp>
          <p:nvSpPr>
            <p:cNvPr id="75" name="Shape 2637"/>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6" name="Shape 2639"/>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7" name="Shape 2645"/>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grp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3"/>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14"/>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15"/>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16"/>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03</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产品及服务情况</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62" name="组合 61"/>
          <p:cNvGrpSpPr/>
          <p:nvPr/>
        </p:nvGrpSpPr>
        <p:grpSpPr>
          <a:xfrm>
            <a:off x="1369561" y="1568799"/>
            <a:ext cx="2500086" cy="2500086"/>
            <a:chOff x="1369561" y="1568799"/>
            <a:chExt cx="2500086" cy="2500086"/>
          </a:xfrm>
        </p:grpSpPr>
        <p:grpSp>
          <p:nvGrpSpPr>
            <p:cNvPr id="38" name="组合 37"/>
            <p:cNvGrpSpPr/>
            <p:nvPr/>
          </p:nvGrpSpPr>
          <p:grpSpPr>
            <a:xfrm>
              <a:off x="1369561" y="1568799"/>
              <a:ext cx="2500086" cy="2500086"/>
              <a:chOff x="1333481" y="1593118"/>
              <a:chExt cx="1418785" cy="1418785"/>
            </a:xfrm>
          </p:grpSpPr>
          <p:sp>
            <p:nvSpPr>
              <p:cNvPr id="40" name="PA-↖"/>
              <p:cNvSpPr/>
              <p:nvPr>
                <p:custDataLst>
                  <p:tags r:id="rId17"/>
                </p:custDataLst>
              </p:nvPr>
            </p:nvSpPr>
            <p:spPr>
              <a:xfrm>
                <a:off x="1333481" y="1593118"/>
                <a:ext cx="1418785" cy="1418785"/>
              </a:xfrm>
              <a:prstGeom prst="upArrow">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1" name="PA-↘"/>
              <p:cNvSpPr/>
              <p:nvPr>
                <p:custDataLst>
                  <p:tags r:id="rId18"/>
                </p:custDataLst>
              </p:nvPr>
            </p:nvSpPr>
            <p:spPr>
              <a:xfrm>
                <a:off x="1333481" y="1593118"/>
                <a:ext cx="1418785" cy="1418785"/>
              </a:xfrm>
              <a:prstGeom prst="upArrow">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2" name="PA-1"/>
              <p:cNvSpPr/>
              <p:nvPr>
                <p:custDataLst>
                  <p:tags r:id="rId19"/>
                </p:custDataLst>
              </p:nvPr>
            </p:nvSpPr>
            <p:spPr>
              <a:xfrm>
                <a:off x="1333481" y="1593118"/>
                <a:ext cx="1418785" cy="1418785"/>
              </a:xfrm>
              <a:prstGeom prst="upArrow">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39" name="PA-形状 2937"/>
            <p:cNvSpPr/>
            <p:nvPr>
              <p:custDataLst>
                <p:tags r:id="rId20"/>
              </p:custDataLst>
            </p:nvPr>
          </p:nvSpPr>
          <p:spPr>
            <a:xfrm>
              <a:off x="2218351" y="2417589"/>
              <a:ext cx="802506" cy="802506"/>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677180"/>
            </a:solidFill>
            <a:ln w="12700">
              <a:miter lim="400000"/>
            </a:ln>
          </p:spPr>
          <p:txBody>
            <a:bodyPr lIns="38090" tIns="38090" rIns="38090" bIns="38090" anchor="ctr"/>
            <a:lstStyle/>
            <a:p>
              <a:pPr marL="0" marR="0" lvl="0" indent="0" defTabSz="4572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Gill Sans"/>
                <a:sym typeface="Gill Sans"/>
              </a:endParaRPr>
            </a:p>
          </p:txBody>
        </p:sp>
      </p:grpSp>
      <p:grpSp>
        <p:nvGrpSpPr>
          <p:cNvPr id="63" name="组合 62"/>
          <p:cNvGrpSpPr/>
          <p:nvPr/>
        </p:nvGrpSpPr>
        <p:grpSpPr>
          <a:xfrm>
            <a:off x="4976361" y="1568799"/>
            <a:ext cx="2500086" cy="2500086"/>
            <a:chOff x="4976361" y="1568799"/>
            <a:chExt cx="2500086" cy="2500086"/>
          </a:xfrm>
        </p:grpSpPr>
        <p:grpSp>
          <p:nvGrpSpPr>
            <p:cNvPr id="44" name="组合 43"/>
            <p:cNvGrpSpPr/>
            <p:nvPr/>
          </p:nvGrpSpPr>
          <p:grpSpPr>
            <a:xfrm>
              <a:off x="4976361" y="1568799"/>
              <a:ext cx="2500086" cy="2500086"/>
              <a:chOff x="1333481" y="1593118"/>
              <a:chExt cx="1418785" cy="1418785"/>
            </a:xfrm>
          </p:grpSpPr>
          <p:sp>
            <p:nvSpPr>
              <p:cNvPr id="46" name="PA-↖"/>
              <p:cNvSpPr/>
              <p:nvPr>
                <p:custDataLst>
                  <p:tags r:id="rId21"/>
                </p:custDataLst>
              </p:nvPr>
            </p:nvSpPr>
            <p:spPr>
              <a:xfrm>
                <a:off x="1333481" y="1593118"/>
                <a:ext cx="1418785" cy="1418785"/>
              </a:xfrm>
              <a:prstGeom prst="downArrow">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7" name="PA-↘"/>
              <p:cNvSpPr/>
              <p:nvPr>
                <p:custDataLst>
                  <p:tags r:id="rId22"/>
                </p:custDataLst>
              </p:nvPr>
            </p:nvSpPr>
            <p:spPr>
              <a:xfrm>
                <a:off x="1333481" y="1593118"/>
                <a:ext cx="1418785" cy="1418785"/>
              </a:xfrm>
              <a:prstGeom prst="downArrow">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8" name="PA-1"/>
              <p:cNvSpPr/>
              <p:nvPr>
                <p:custDataLst>
                  <p:tags r:id="rId23"/>
                </p:custDataLst>
              </p:nvPr>
            </p:nvSpPr>
            <p:spPr>
              <a:xfrm>
                <a:off x="1333481" y="1593118"/>
                <a:ext cx="1418785" cy="1418785"/>
              </a:xfrm>
              <a:prstGeom prst="downArrow">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5876138" y="2417589"/>
              <a:ext cx="807329" cy="680625"/>
              <a:chOff x="1998779" y="3649051"/>
              <a:chExt cx="788988" cy="665163"/>
            </a:xfrm>
          </p:grpSpPr>
          <p:sp>
            <p:nvSpPr>
              <p:cNvPr id="50" name="Oval 7"/>
              <p:cNvSpPr>
                <a:spLocks noChangeArrowheads="1"/>
              </p:cNvSpPr>
              <p:nvPr/>
            </p:nvSpPr>
            <p:spPr bwMode="auto">
              <a:xfrm>
                <a:off x="2341679" y="3755414"/>
                <a:ext cx="106363" cy="106363"/>
              </a:xfrm>
              <a:prstGeom prst="ellipse">
                <a:avLst/>
              </a:prstGeom>
              <a:noFill/>
              <a:ln w="26988" cap="rnd">
                <a:solidFill>
                  <a:srgbClr val="6771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1" name="Freeform 8"/>
              <p:cNvSpPr/>
              <p:nvPr/>
            </p:nvSpPr>
            <p:spPr bwMode="auto">
              <a:xfrm>
                <a:off x="2222617" y="3649051"/>
                <a:ext cx="346075" cy="531813"/>
              </a:xfrm>
              <a:custGeom>
                <a:avLst/>
                <a:gdLst>
                  <a:gd name="T0" fmla="*/ 104 w 104"/>
                  <a:gd name="T1" fmla="*/ 56 h 160"/>
                  <a:gd name="T2" fmla="*/ 52 w 104"/>
                  <a:gd name="T3" fmla="*/ 0 h 160"/>
                  <a:gd name="T4" fmla="*/ 0 w 104"/>
                  <a:gd name="T5" fmla="*/ 56 h 160"/>
                  <a:gd name="T6" fmla="*/ 52 w 104"/>
                  <a:gd name="T7" fmla="*/ 160 h 160"/>
                  <a:gd name="T8" fmla="*/ 104 w 104"/>
                  <a:gd name="T9" fmla="*/ 56 h 160"/>
                </a:gdLst>
                <a:ahLst/>
                <a:cxnLst>
                  <a:cxn ang="0">
                    <a:pos x="T0" y="T1"/>
                  </a:cxn>
                  <a:cxn ang="0">
                    <a:pos x="T2" y="T3"/>
                  </a:cxn>
                  <a:cxn ang="0">
                    <a:pos x="T4" y="T5"/>
                  </a:cxn>
                  <a:cxn ang="0">
                    <a:pos x="T6" y="T7"/>
                  </a:cxn>
                  <a:cxn ang="0">
                    <a:pos x="T8" y="T9"/>
                  </a:cxn>
                </a:cxnLst>
                <a:rect l="0" t="0" r="r" b="b"/>
                <a:pathLst>
                  <a:path w="104" h="160">
                    <a:moveTo>
                      <a:pt x="104" y="56"/>
                    </a:moveTo>
                    <a:cubicBezTo>
                      <a:pt x="104" y="25"/>
                      <a:pt x="81" y="0"/>
                      <a:pt x="52" y="0"/>
                    </a:cubicBezTo>
                    <a:cubicBezTo>
                      <a:pt x="23" y="0"/>
                      <a:pt x="0" y="25"/>
                      <a:pt x="0" y="56"/>
                    </a:cubicBezTo>
                    <a:cubicBezTo>
                      <a:pt x="0" y="96"/>
                      <a:pt x="52" y="160"/>
                      <a:pt x="52" y="160"/>
                    </a:cubicBezTo>
                    <a:cubicBezTo>
                      <a:pt x="52" y="160"/>
                      <a:pt x="104" y="96"/>
                      <a:pt x="104" y="56"/>
                    </a:cubicBezTo>
                    <a:close/>
                  </a:path>
                </a:pathLst>
              </a:custGeom>
              <a:noFill/>
              <a:ln w="26988" cap="rnd">
                <a:solidFill>
                  <a:srgbClr val="6771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2" name="Freeform 9"/>
              <p:cNvSpPr/>
              <p:nvPr/>
            </p:nvSpPr>
            <p:spPr bwMode="auto">
              <a:xfrm>
                <a:off x="1998779" y="4047514"/>
                <a:ext cx="788988" cy="266700"/>
              </a:xfrm>
              <a:custGeom>
                <a:avLst/>
                <a:gdLst>
                  <a:gd name="T0" fmla="*/ 75 w 237"/>
                  <a:gd name="T1" fmla="*/ 0 h 80"/>
                  <a:gd name="T2" fmla="*/ 46 w 237"/>
                  <a:gd name="T3" fmla="*/ 0 h 80"/>
                  <a:gd name="T4" fmla="*/ 35 w 237"/>
                  <a:gd name="T5" fmla="*/ 6 h 80"/>
                  <a:gd name="T6" fmla="*/ 4 w 237"/>
                  <a:gd name="T7" fmla="*/ 62 h 80"/>
                  <a:gd name="T8" fmla="*/ 15 w 237"/>
                  <a:gd name="T9" fmla="*/ 80 h 80"/>
                  <a:gd name="T10" fmla="*/ 119 w 237"/>
                  <a:gd name="T11" fmla="*/ 80 h 80"/>
                  <a:gd name="T12" fmla="*/ 223 w 237"/>
                  <a:gd name="T13" fmla="*/ 80 h 80"/>
                  <a:gd name="T14" fmla="*/ 233 w 237"/>
                  <a:gd name="T15" fmla="*/ 62 h 80"/>
                  <a:gd name="T16" fmla="*/ 202 w 237"/>
                  <a:gd name="T17" fmla="*/ 6 h 80"/>
                  <a:gd name="T18" fmla="*/ 192 w 237"/>
                  <a:gd name="T19" fmla="*/ 0 h 80"/>
                  <a:gd name="T20" fmla="*/ 163 w 237"/>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80">
                    <a:moveTo>
                      <a:pt x="75" y="0"/>
                    </a:moveTo>
                    <a:cubicBezTo>
                      <a:pt x="46" y="0"/>
                      <a:pt x="46" y="0"/>
                      <a:pt x="46" y="0"/>
                    </a:cubicBezTo>
                    <a:cubicBezTo>
                      <a:pt x="41" y="0"/>
                      <a:pt x="37" y="2"/>
                      <a:pt x="35" y="6"/>
                    </a:cubicBezTo>
                    <a:cubicBezTo>
                      <a:pt x="4" y="62"/>
                      <a:pt x="4" y="62"/>
                      <a:pt x="4" y="62"/>
                    </a:cubicBezTo>
                    <a:cubicBezTo>
                      <a:pt x="0" y="70"/>
                      <a:pt x="6" y="80"/>
                      <a:pt x="15" y="80"/>
                    </a:cubicBezTo>
                    <a:cubicBezTo>
                      <a:pt x="119" y="80"/>
                      <a:pt x="119" y="80"/>
                      <a:pt x="119" y="80"/>
                    </a:cubicBezTo>
                    <a:cubicBezTo>
                      <a:pt x="223" y="80"/>
                      <a:pt x="223" y="80"/>
                      <a:pt x="223" y="80"/>
                    </a:cubicBezTo>
                    <a:cubicBezTo>
                      <a:pt x="232" y="80"/>
                      <a:pt x="237" y="70"/>
                      <a:pt x="233" y="62"/>
                    </a:cubicBezTo>
                    <a:cubicBezTo>
                      <a:pt x="202" y="6"/>
                      <a:pt x="202" y="6"/>
                      <a:pt x="202" y="6"/>
                    </a:cubicBezTo>
                    <a:cubicBezTo>
                      <a:pt x="200" y="2"/>
                      <a:pt x="196" y="0"/>
                      <a:pt x="192" y="0"/>
                    </a:cubicBezTo>
                    <a:cubicBezTo>
                      <a:pt x="163" y="0"/>
                      <a:pt x="163" y="0"/>
                      <a:pt x="163" y="0"/>
                    </a:cubicBezTo>
                  </a:path>
                </a:pathLst>
              </a:custGeom>
              <a:noFill/>
              <a:ln w="26988" cap="rnd">
                <a:solidFill>
                  <a:srgbClr val="6771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64" name="组合 63"/>
          <p:cNvGrpSpPr/>
          <p:nvPr/>
        </p:nvGrpSpPr>
        <p:grpSpPr>
          <a:xfrm>
            <a:off x="8583161" y="1568799"/>
            <a:ext cx="2500086" cy="2500086"/>
            <a:chOff x="8583161" y="1568799"/>
            <a:chExt cx="2500086" cy="2500086"/>
          </a:xfrm>
        </p:grpSpPr>
        <p:grpSp>
          <p:nvGrpSpPr>
            <p:cNvPr id="53" name="组合 52"/>
            <p:cNvGrpSpPr/>
            <p:nvPr/>
          </p:nvGrpSpPr>
          <p:grpSpPr>
            <a:xfrm>
              <a:off x="8583161" y="1568799"/>
              <a:ext cx="2500086" cy="2500086"/>
              <a:chOff x="1333481" y="1593118"/>
              <a:chExt cx="1418785" cy="1418785"/>
            </a:xfrm>
          </p:grpSpPr>
          <p:sp>
            <p:nvSpPr>
              <p:cNvPr id="54" name="PA-↖"/>
              <p:cNvSpPr/>
              <p:nvPr>
                <p:custDataLst>
                  <p:tags r:id="rId24"/>
                </p:custDataLst>
              </p:nvPr>
            </p:nvSpPr>
            <p:spPr>
              <a:xfrm>
                <a:off x="1333481" y="1593118"/>
                <a:ext cx="1418785" cy="1418785"/>
              </a:xfrm>
              <a:prstGeom prst="upArrow">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5" name="PA-↘"/>
              <p:cNvSpPr/>
              <p:nvPr>
                <p:custDataLst>
                  <p:tags r:id="rId25"/>
                </p:custDataLst>
              </p:nvPr>
            </p:nvSpPr>
            <p:spPr>
              <a:xfrm>
                <a:off x="1333481" y="1593118"/>
                <a:ext cx="1418785" cy="1418785"/>
              </a:xfrm>
              <a:prstGeom prst="upArrow">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6" name="PA-1"/>
              <p:cNvSpPr/>
              <p:nvPr>
                <p:custDataLst>
                  <p:tags r:id="rId26"/>
                </p:custDataLst>
              </p:nvPr>
            </p:nvSpPr>
            <p:spPr>
              <a:xfrm>
                <a:off x="1333481" y="1593118"/>
                <a:ext cx="1418785" cy="1418785"/>
              </a:xfrm>
              <a:prstGeom prst="upArrow">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9538748" y="2417589"/>
              <a:ext cx="588911" cy="802506"/>
              <a:chOff x="7212129" y="177189"/>
              <a:chExt cx="612775" cy="835025"/>
            </a:xfrm>
          </p:grpSpPr>
          <p:sp>
            <p:nvSpPr>
              <p:cNvPr id="58" name="Freeform 64"/>
              <p:cNvSpPr/>
              <p:nvPr/>
            </p:nvSpPr>
            <p:spPr bwMode="auto">
              <a:xfrm>
                <a:off x="7212129" y="440714"/>
                <a:ext cx="612775" cy="441325"/>
              </a:xfrm>
              <a:custGeom>
                <a:avLst/>
                <a:gdLst>
                  <a:gd name="T0" fmla="*/ 184 w 184"/>
                  <a:gd name="T1" fmla="*/ 0 h 133"/>
                  <a:gd name="T2" fmla="*/ 184 w 184"/>
                  <a:gd name="T3" fmla="*/ 43 h 133"/>
                  <a:gd name="T4" fmla="*/ 92 w 184"/>
                  <a:gd name="T5" fmla="*/ 133 h 133"/>
                  <a:gd name="T6" fmla="*/ 0 w 184"/>
                  <a:gd name="T7" fmla="*/ 43 h 133"/>
                  <a:gd name="T8" fmla="*/ 0 w 184"/>
                  <a:gd name="T9" fmla="*/ 0 h 133"/>
                </a:gdLst>
                <a:ahLst/>
                <a:cxnLst>
                  <a:cxn ang="0">
                    <a:pos x="T0" y="T1"/>
                  </a:cxn>
                  <a:cxn ang="0">
                    <a:pos x="T2" y="T3"/>
                  </a:cxn>
                  <a:cxn ang="0">
                    <a:pos x="T4" y="T5"/>
                  </a:cxn>
                  <a:cxn ang="0">
                    <a:pos x="T6" y="T7"/>
                  </a:cxn>
                  <a:cxn ang="0">
                    <a:pos x="T8" y="T9"/>
                  </a:cxn>
                </a:cxnLst>
                <a:rect l="0" t="0" r="r" b="b"/>
                <a:pathLst>
                  <a:path w="184" h="133">
                    <a:moveTo>
                      <a:pt x="184" y="0"/>
                    </a:moveTo>
                    <a:cubicBezTo>
                      <a:pt x="184" y="0"/>
                      <a:pt x="184" y="43"/>
                      <a:pt x="184" y="43"/>
                    </a:cubicBezTo>
                    <a:cubicBezTo>
                      <a:pt x="183" y="93"/>
                      <a:pt x="142" y="133"/>
                      <a:pt x="92" y="133"/>
                    </a:cubicBezTo>
                    <a:cubicBezTo>
                      <a:pt x="41" y="133"/>
                      <a:pt x="1" y="93"/>
                      <a:pt x="0" y="43"/>
                    </a:cubicBezTo>
                    <a:cubicBezTo>
                      <a:pt x="0" y="42"/>
                      <a:pt x="0" y="0"/>
                      <a:pt x="0" y="0"/>
                    </a:cubicBezTo>
                  </a:path>
                </a:pathLst>
              </a:custGeom>
              <a:noFill/>
              <a:ln w="26988" cap="rnd">
                <a:solidFill>
                  <a:srgbClr val="6771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59" name="Line 65"/>
              <p:cNvSpPr>
                <a:spLocks noChangeShapeType="1"/>
              </p:cNvSpPr>
              <p:nvPr/>
            </p:nvSpPr>
            <p:spPr bwMode="auto">
              <a:xfrm>
                <a:off x="7518517" y="888389"/>
                <a:ext cx="0" cy="123825"/>
              </a:xfrm>
              <a:prstGeom prst="line">
                <a:avLst/>
              </a:prstGeom>
              <a:noFill/>
              <a:ln w="26988" cap="rnd">
                <a:solidFill>
                  <a:srgbClr val="67718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0" name="Line 66"/>
              <p:cNvSpPr>
                <a:spLocks noChangeShapeType="1"/>
              </p:cNvSpPr>
              <p:nvPr/>
            </p:nvSpPr>
            <p:spPr bwMode="auto">
              <a:xfrm>
                <a:off x="7366117" y="1012214"/>
                <a:ext cx="306388" cy="0"/>
              </a:xfrm>
              <a:prstGeom prst="line">
                <a:avLst/>
              </a:prstGeom>
              <a:noFill/>
              <a:ln w="26988" cap="rnd">
                <a:solidFill>
                  <a:srgbClr val="67718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61" name="Freeform 67"/>
              <p:cNvSpPr/>
              <p:nvPr/>
            </p:nvSpPr>
            <p:spPr bwMode="auto">
              <a:xfrm>
                <a:off x="7356592" y="177189"/>
                <a:ext cx="325438" cy="565150"/>
              </a:xfrm>
              <a:custGeom>
                <a:avLst/>
                <a:gdLst>
                  <a:gd name="T0" fmla="*/ 98 w 98"/>
                  <a:gd name="T1" fmla="*/ 121 h 170"/>
                  <a:gd name="T2" fmla="*/ 49 w 98"/>
                  <a:gd name="T3" fmla="*/ 170 h 170"/>
                  <a:gd name="T4" fmla="*/ 0 w 98"/>
                  <a:gd name="T5" fmla="*/ 121 h 170"/>
                  <a:gd name="T6" fmla="*/ 0 w 98"/>
                  <a:gd name="T7" fmla="*/ 49 h 170"/>
                  <a:gd name="T8" fmla="*/ 49 w 98"/>
                  <a:gd name="T9" fmla="*/ 0 h 170"/>
                  <a:gd name="T10" fmla="*/ 98 w 98"/>
                  <a:gd name="T11" fmla="*/ 49 h 170"/>
                  <a:gd name="T12" fmla="*/ 98 w 98"/>
                  <a:gd name="T13" fmla="*/ 121 h 170"/>
                </a:gdLst>
                <a:ahLst/>
                <a:cxnLst>
                  <a:cxn ang="0">
                    <a:pos x="T0" y="T1"/>
                  </a:cxn>
                  <a:cxn ang="0">
                    <a:pos x="T2" y="T3"/>
                  </a:cxn>
                  <a:cxn ang="0">
                    <a:pos x="T4" y="T5"/>
                  </a:cxn>
                  <a:cxn ang="0">
                    <a:pos x="T6" y="T7"/>
                  </a:cxn>
                  <a:cxn ang="0">
                    <a:pos x="T8" y="T9"/>
                  </a:cxn>
                  <a:cxn ang="0">
                    <a:pos x="T10" y="T11"/>
                  </a:cxn>
                  <a:cxn ang="0">
                    <a:pos x="T12" y="T13"/>
                  </a:cxn>
                </a:cxnLst>
                <a:rect l="0" t="0" r="r" b="b"/>
                <a:pathLst>
                  <a:path w="98" h="170">
                    <a:moveTo>
                      <a:pt x="98" y="121"/>
                    </a:moveTo>
                    <a:cubicBezTo>
                      <a:pt x="98" y="148"/>
                      <a:pt x="76" y="170"/>
                      <a:pt x="49" y="170"/>
                    </a:cubicBezTo>
                    <a:cubicBezTo>
                      <a:pt x="22" y="170"/>
                      <a:pt x="0" y="148"/>
                      <a:pt x="0" y="121"/>
                    </a:cubicBezTo>
                    <a:cubicBezTo>
                      <a:pt x="0" y="49"/>
                      <a:pt x="0" y="49"/>
                      <a:pt x="0" y="49"/>
                    </a:cubicBezTo>
                    <a:cubicBezTo>
                      <a:pt x="0" y="22"/>
                      <a:pt x="22" y="0"/>
                      <a:pt x="49" y="0"/>
                    </a:cubicBezTo>
                    <a:cubicBezTo>
                      <a:pt x="76" y="0"/>
                      <a:pt x="98" y="22"/>
                      <a:pt x="98" y="49"/>
                    </a:cubicBezTo>
                    <a:lnTo>
                      <a:pt x="98" y="121"/>
                    </a:lnTo>
                    <a:close/>
                  </a:path>
                </a:pathLst>
              </a:custGeom>
              <a:noFill/>
              <a:ln w="26988" cap="rnd">
                <a:solidFill>
                  <a:srgbClr val="67718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4" decel="100000"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1000" fill="hold"/>
                                        <p:tgtEl>
                                          <p:spTgt spid="62"/>
                                        </p:tgtEl>
                                        <p:attrNameLst>
                                          <p:attrName>ppt_x</p:attrName>
                                        </p:attrNameLst>
                                      </p:cBhvr>
                                      <p:tavLst>
                                        <p:tav tm="0">
                                          <p:val>
                                            <p:strVal val="#ppt_x"/>
                                          </p:val>
                                        </p:tav>
                                        <p:tav tm="100000">
                                          <p:val>
                                            <p:strVal val="#ppt_x"/>
                                          </p:val>
                                        </p:tav>
                                      </p:tavLst>
                                    </p:anim>
                                    <p:anim calcmode="lin" valueType="num">
                                      <p:cBhvr additive="base">
                                        <p:cTn id="20" dur="1000" fill="hold"/>
                                        <p:tgtEl>
                                          <p:spTgt spid="62"/>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50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ppt_x"/>
                                          </p:val>
                                        </p:tav>
                                        <p:tav tm="100000">
                                          <p:val>
                                            <p:strVal val="#ppt_x"/>
                                          </p:val>
                                        </p:tav>
                                      </p:tavLst>
                                    </p:anim>
                                    <p:anim calcmode="lin" valueType="num">
                                      <p:cBhvr additive="base">
                                        <p:cTn id="24" dur="1000" fill="hold"/>
                                        <p:tgtEl>
                                          <p:spTgt spid="63"/>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1000" fill="hold"/>
                                        <p:tgtEl>
                                          <p:spTgt spid="64"/>
                                        </p:tgtEl>
                                        <p:attrNameLst>
                                          <p:attrName>ppt_x</p:attrName>
                                        </p:attrNameLst>
                                      </p:cBhvr>
                                      <p:tavLst>
                                        <p:tav tm="0">
                                          <p:val>
                                            <p:strVal val="#ppt_x"/>
                                          </p:val>
                                        </p:tav>
                                        <p:tav tm="100000">
                                          <p:val>
                                            <p:strVal val="#ppt_x"/>
                                          </p:val>
                                        </p:tav>
                                      </p:tavLst>
                                    </p:anim>
                                    <p:anim calcmode="lin" valueType="num">
                                      <p:cBhvr additive="base">
                                        <p:cTn id="28" dur="1000" fill="hold"/>
                                        <p:tgtEl>
                                          <p:spTgt spid="64"/>
                                        </p:tgtEl>
                                        <p:attrNameLst>
                                          <p:attrName>ppt_y</p:attrName>
                                        </p:attrNameLst>
                                      </p:cBhvr>
                                      <p:tavLst>
                                        <p:tav tm="0">
                                          <p:val>
                                            <p:strVal val="1+#ppt_h/2"/>
                                          </p:val>
                                        </p:tav>
                                        <p:tav tm="100000">
                                          <p:val>
                                            <p:strVal val="#ppt_y"/>
                                          </p:val>
                                        </p:tav>
                                      </p:tavLst>
                                    </p:anim>
                                  </p:childTnLst>
                                </p:cTn>
                              </p:par>
                            </p:childTnLst>
                          </p:cTn>
                        </p:par>
                        <p:par>
                          <p:cTn id="29" fill="hold">
                            <p:stCondLst>
                              <p:cond delay="2299"/>
                            </p:stCondLst>
                            <p:childTnLst>
                              <p:par>
                                <p:cTn id="30" presetID="10" presetClass="entr" presetSubtype="0" fill="hold" nodeType="after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42" presetClass="path" presetSubtype="0" decel="100000" fill="hold" nodeType="withEffect">
                                  <p:stCondLst>
                                    <p:cond delay="100"/>
                                  </p:stCondLst>
                                  <p:childTnLst>
                                    <p:animMotion origin="layout" path="M -3.75E-6 -0.04051 L -3.75E-6 4.44444E-6 " pathEditMode="relative" rAng="0" ptsTypes="AA">
                                      <p:cBhvr>
                                        <p:cTn id="34" dur="500" fill="hold"/>
                                        <p:tgtEl>
                                          <p:spTgt spid="70"/>
                                        </p:tgtEl>
                                        <p:attrNameLst>
                                          <p:attrName>ppt_x</p:attrName>
                                          <p:attrName>ppt_y</p:attrName>
                                        </p:attrNameLst>
                                      </p:cBhvr>
                                      <p:rCtr x="0" y="2014"/>
                                    </p:animMotion>
                                  </p:childTnLst>
                                </p:cTn>
                              </p:par>
                            </p:childTnLst>
                          </p:cTn>
                        </p:par>
                        <p:par>
                          <p:cTn id="35" fill="hold">
                            <p:stCondLst>
                              <p:cond delay="2799"/>
                            </p:stCondLst>
                            <p:childTnLst>
                              <p:par>
                                <p:cTn id="36" presetID="55" presetClass="entr" presetSubtype="0" fill="hold" nodeType="afterEffect">
                                  <p:stCondLst>
                                    <p:cond delay="0"/>
                                  </p:stCondLst>
                                  <p:childTnLst>
                                    <p:set>
                                      <p:cBhvr>
                                        <p:cTn id="37" dur="1" fill="hold">
                                          <p:stCondLst>
                                            <p:cond delay="0"/>
                                          </p:stCondLst>
                                        </p:cTn>
                                        <p:tgtEl>
                                          <p:spTgt spid="74"/>
                                        </p:tgtEl>
                                        <p:attrNameLst>
                                          <p:attrName>style.visibility</p:attrName>
                                        </p:attrNameLst>
                                      </p:cBhvr>
                                      <p:to>
                                        <p:strVal val="visible"/>
                                      </p:to>
                                    </p:set>
                                    <p:anim calcmode="lin" valueType="num">
                                      <p:cBhvr>
                                        <p:cTn id="38" dur="1000" fill="hold"/>
                                        <p:tgtEl>
                                          <p:spTgt spid="74"/>
                                        </p:tgtEl>
                                        <p:attrNameLst>
                                          <p:attrName>ppt_w</p:attrName>
                                        </p:attrNameLst>
                                      </p:cBhvr>
                                      <p:tavLst>
                                        <p:tav tm="0">
                                          <p:val>
                                            <p:strVal val="#ppt_w*0.70"/>
                                          </p:val>
                                        </p:tav>
                                        <p:tav tm="100000">
                                          <p:val>
                                            <p:strVal val="#ppt_w"/>
                                          </p:val>
                                        </p:tav>
                                      </p:tavLst>
                                    </p:anim>
                                    <p:anim calcmode="lin" valueType="num">
                                      <p:cBhvr>
                                        <p:cTn id="39" dur="1000" fill="hold"/>
                                        <p:tgtEl>
                                          <p:spTgt spid="74"/>
                                        </p:tgtEl>
                                        <p:attrNameLst>
                                          <p:attrName>ppt_h</p:attrName>
                                        </p:attrNameLst>
                                      </p:cBhvr>
                                      <p:tavLst>
                                        <p:tav tm="0">
                                          <p:val>
                                            <p:strVal val="#ppt_h"/>
                                          </p:val>
                                        </p:tav>
                                        <p:tav tm="100000">
                                          <p:val>
                                            <p:strVal val="#ppt_h"/>
                                          </p:val>
                                        </p:tav>
                                      </p:tavLst>
                                    </p:anim>
                                    <p:animEffect transition="in" filter="fade">
                                      <p:cBhvr>
                                        <p:cTn id="40" dur="1000"/>
                                        <p:tgtEl>
                                          <p:spTgt spid="74"/>
                                        </p:tgtEl>
                                      </p:cBhvr>
                                    </p:animEffect>
                                  </p:childTnLst>
                                </p:cTn>
                              </p:par>
                            </p:childTnLst>
                          </p:cTn>
                        </p:par>
                        <p:par>
                          <p:cTn id="41" fill="hold">
                            <p:stCondLst>
                              <p:cond delay="3799"/>
                            </p:stCondLst>
                            <p:childTnLst>
                              <p:par>
                                <p:cTn id="42" presetID="10" presetClass="entr" presetSubtype="0" fill="hold" nodeType="after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42" presetClass="path" presetSubtype="0" decel="100000" fill="hold" nodeType="withEffect">
                                  <p:stCondLst>
                                    <p:cond delay="100"/>
                                  </p:stCondLst>
                                  <p:childTnLst>
                                    <p:animMotion origin="layout" path="M 2.91667E-6 -0.04051 L 2.91667E-6 2.22222E-6 " pathEditMode="relative" rAng="0" ptsTypes="AA">
                                      <p:cBhvr>
                                        <p:cTn id="46" dur="500" fill="hold"/>
                                        <p:tgtEl>
                                          <p:spTgt spid="78"/>
                                        </p:tgtEl>
                                        <p:attrNameLst>
                                          <p:attrName>ppt_x</p:attrName>
                                          <p:attrName>ppt_y</p:attrName>
                                        </p:attrNameLst>
                                      </p:cBhvr>
                                      <p:rCtr x="0" y="2014"/>
                                    </p:animMotion>
                                  </p:childTnLst>
                                </p:cTn>
                              </p:par>
                            </p:childTnLst>
                          </p:cTn>
                        </p:par>
                        <p:par>
                          <p:cTn id="47" fill="hold">
                            <p:stCondLst>
                              <p:cond delay="4299"/>
                            </p:stCondLst>
                            <p:childTnLst>
                              <p:par>
                                <p:cTn id="48" presetID="55" presetClass="entr" presetSubtype="0" fill="hold" nodeType="after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p:cTn id="50" dur="1000" fill="hold"/>
                                        <p:tgtEl>
                                          <p:spTgt spid="82"/>
                                        </p:tgtEl>
                                        <p:attrNameLst>
                                          <p:attrName>ppt_w</p:attrName>
                                        </p:attrNameLst>
                                      </p:cBhvr>
                                      <p:tavLst>
                                        <p:tav tm="0">
                                          <p:val>
                                            <p:strVal val="#ppt_w*0.70"/>
                                          </p:val>
                                        </p:tav>
                                        <p:tav tm="100000">
                                          <p:val>
                                            <p:strVal val="#ppt_w"/>
                                          </p:val>
                                        </p:tav>
                                      </p:tavLst>
                                    </p:anim>
                                    <p:anim calcmode="lin" valueType="num">
                                      <p:cBhvr>
                                        <p:cTn id="51" dur="1000" fill="hold"/>
                                        <p:tgtEl>
                                          <p:spTgt spid="82"/>
                                        </p:tgtEl>
                                        <p:attrNameLst>
                                          <p:attrName>ppt_h</p:attrName>
                                        </p:attrNameLst>
                                      </p:cBhvr>
                                      <p:tavLst>
                                        <p:tav tm="0">
                                          <p:val>
                                            <p:strVal val="#ppt_h"/>
                                          </p:val>
                                        </p:tav>
                                        <p:tav tm="100000">
                                          <p:val>
                                            <p:strVal val="#ppt_h"/>
                                          </p:val>
                                        </p:tav>
                                      </p:tavLst>
                                    </p:anim>
                                    <p:animEffect transition="in" filter="fade">
                                      <p:cBhvr>
                                        <p:cTn id="52" dur="1000"/>
                                        <p:tgtEl>
                                          <p:spTgt spid="82"/>
                                        </p:tgtEl>
                                      </p:cBhvr>
                                    </p:animEffect>
                                  </p:childTnLst>
                                </p:cTn>
                              </p:par>
                            </p:childTnLst>
                          </p:cTn>
                        </p:par>
                        <p:par>
                          <p:cTn id="53" fill="hold">
                            <p:stCondLst>
                              <p:cond delay="5299"/>
                            </p:stCondLst>
                            <p:childTnLst>
                              <p:par>
                                <p:cTn id="54" presetID="10" presetClass="entr" presetSubtype="0"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42" presetClass="path" presetSubtype="0" decel="100000" fill="hold" nodeType="withEffect">
                                  <p:stCondLst>
                                    <p:cond delay="100"/>
                                  </p:stCondLst>
                                  <p:childTnLst>
                                    <p:animMotion origin="layout" path="M -4.16667E-7 -0.04051 L -4.16667E-7 -7.40741E-7 " pathEditMode="relative" rAng="0" ptsTypes="AA">
                                      <p:cBhvr>
                                        <p:cTn id="58" dur="500" fill="hold"/>
                                        <p:tgtEl>
                                          <p:spTgt spid="86"/>
                                        </p:tgtEl>
                                        <p:attrNameLst>
                                          <p:attrName>ppt_x</p:attrName>
                                          <p:attrName>ppt_y</p:attrName>
                                        </p:attrNameLst>
                                      </p:cBhvr>
                                      <p:rCtr x="0" y="2014"/>
                                    </p:animMotion>
                                  </p:childTnLst>
                                </p:cTn>
                              </p:par>
                            </p:childTnLst>
                          </p:cTn>
                        </p:par>
                        <p:par>
                          <p:cTn id="59" fill="hold">
                            <p:stCondLst>
                              <p:cond delay="5799"/>
                            </p:stCondLst>
                            <p:childTnLst>
                              <p:par>
                                <p:cTn id="60" presetID="55" presetClass="entr" presetSubtype="0"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 calcmode="lin" valueType="num">
                                      <p:cBhvr>
                                        <p:cTn id="62" dur="1000" fill="hold"/>
                                        <p:tgtEl>
                                          <p:spTgt spid="90"/>
                                        </p:tgtEl>
                                        <p:attrNameLst>
                                          <p:attrName>ppt_w</p:attrName>
                                        </p:attrNameLst>
                                      </p:cBhvr>
                                      <p:tavLst>
                                        <p:tav tm="0">
                                          <p:val>
                                            <p:strVal val="#ppt_w*0.70"/>
                                          </p:val>
                                        </p:tav>
                                        <p:tav tm="100000">
                                          <p:val>
                                            <p:strVal val="#ppt_w"/>
                                          </p:val>
                                        </p:tav>
                                      </p:tavLst>
                                    </p:anim>
                                    <p:anim calcmode="lin" valueType="num">
                                      <p:cBhvr>
                                        <p:cTn id="63" dur="1000" fill="hold"/>
                                        <p:tgtEl>
                                          <p:spTgt spid="90"/>
                                        </p:tgtEl>
                                        <p:attrNameLst>
                                          <p:attrName>ppt_h</p:attrName>
                                        </p:attrNameLst>
                                      </p:cBhvr>
                                      <p:tavLst>
                                        <p:tav tm="0">
                                          <p:val>
                                            <p:strVal val="#ppt_h"/>
                                          </p:val>
                                        </p:tav>
                                        <p:tav tm="100000">
                                          <p:val>
                                            <p:strVal val="#ppt_h"/>
                                          </p:val>
                                        </p:tav>
                                      </p:tavLst>
                                    </p:anim>
                                    <p:animEffect transition="in" filter="fade">
                                      <p:cBhvr>
                                        <p:cTn id="64" dur="10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0" name="矩形 9"/>
          <p:cNvSpPr/>
          <p:nvPr/>
        </p:nvSpPr>
        <p:spPr>
          <a:xfrm>
            <a:off x="3809603" y="455550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1" name="TextBox 14"/>
          <p:cNvSpPr txBox="1"/>
          <p:nvPr/>
        </p:nvSpPr>
        <p:spPr>
          <a:xfrm>
            <a:off x="1951606" y="3182871"/>
            <a:ext cx="8288789" cy="1200329"/>
          </a:xfrm>
          <a:prstGeom prst="rect">
            <a:avLst/>
          </a:prstGeom>
          <a:noFill/>
          <a:effectLst/>
        </p:spPr>
        <p:txBody>
          <a:bodyPr wrap="square" rtlCol="0">
            <a:spAutoFit/>
          </a:bodyPr>
          <a:lstStyle/>
          <a:p>
            <a:pPr algn="ctr" defTabSz="285750"/>
            <a:r>
              <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12" name="矩形 11"/>
          <p:cNvSpPr/>
          <p:nvPr/>
        </p:nvSpPr>
        <p:spPr>
          <a:xfrm>
            <a:off x="4654550" y="1320823"/>
            <a:ext cx="2882900" cy="1862048"/>
          </a:xfrm>
          <a:prstGeom prst="rect">
            <a:avLst/>
          </a:prstGeom>
        </p:spPr>
        <p:txBody>
          <a:bodyPr wrap="square">
            <a:spAutoFit/>
          </a:bodyPr>
          <a:lstStyle/>
          <a:p>
            <a:pPr lvl="1" algn="ctr">
              <a:spcBef>
                <a:spcPct val="0"/>
              </a:spcBef>
            </a:pPr>
            <a:r>
              <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04</a:t>
            </a:r>
            <a:endPar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3" name="PA-1"/>
          <p:cNvSpPr/>
          <p:nvPr>
            <p:custDataLst>
              <p:tags r:id="rId2"/>
            </p:custDataLst>
          </p:nvPr>
        </p:nvSpPr>
        <p:spPr>
          <a:xfrm flipH="1" flipV="1">
            <a:off x="4637246" y="5467280"/>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 name="PA-任意多边形 849"/>
          <p:cNvSpPr>
            <a:spLocks noEditPoints="1"/>
          </p:cNvSpPr>
          <p:nvPr>
            <p:custDataLst>
              <p:tags r:id="rId3"/>
            </p:custDataLst>
          </p:nvPr>
        </p:nvSpPr>
        <p:spPr bwMode="auto">
          <a:xfrm>
            <a:off x="4773314" y="5567585"/>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TextBox 19"/>
          <p:cNvSpPr txBox="1"/>
          <p:nvPr/>
        </p:nvSpPr>
        <p:spPr>
          <a:xfrm>
            <a:off x="5217955" y="5585201"/>
            <a:ext cx="2159078" cy="289611"/>
          </a:xfrm>
          <a:prstGeom prst="rect">
            <a:avLst/>
          </a:prstGeom>
          <a:noFill/>
        </p:spPr>
        <p:txBody>
          <a:bodyPr wrap="none" lIns="42970" tIns="21485" rIns="42970" bIns="21485" rtlCol="0">
            <a:spAutoFit/>
          </a:bodyPr>
          <a:lstStyle/>
          <a:p>
            <a:r>
              <a:rPr lang="en-US" altLang="zh-CN" sz="1600" spc="300" dirty="0">
                <a:solidFill>
                  <a:schemeClr val="accent1">
                    <a:lumMod val="50000"/>
                  </a:schemeClr>
                </a:solidFill>
                <a:latin typeface="微软雅黑" panose="020B0503020204020204" pitchFamily="34" charset="-122"/>
                <a:ea typeface="微软雅黑" panose="020B0503020204020204" pitchFamily="34" charset="-122"/>
              </a:rPr>
              <a:t>THE PART FOUR</a:t>
            </a:r>
            <a:endParaRPr lang="en-US" altLang="zh-CN" sz="1600" spc="3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8985758" y="862396"/>
            <a:ext cx="1980253" cy="2039586"/>
          </a:xfrm>
          <a:prstGeom prst="rect">
            <a:avLst/>
          </a:prstGeom>
        </p:spPr>
      </p:pic>
      <p:pic>
        <p:nvPicPr>
          <p:cNvPr id="25" name="图片 24"/>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8033224" y="5431098"/>
            <a:ext cx="1028769" cy="974324"/>
          </a:xfrm>
          <a:prstGeom prst="rect">
            <a:avLst/>
          </a:prstGeom>
        </p:spPr>
      </p:pic>
      <p:pic>
        <p:nvPicPr>
          <p:cNvPr id="26" name="图片 25"/>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2107599" y="577666"/>
            <a:ext cx="1051937" cy="10834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99"/>
                                </p:stCondLst>
                                <p:childTnLst>
                                  <p:par>
                                    <p:cTn id="40" presetID="2" presetClass="entr" presetSubtype="4" fill="hold" nodeType="afterEffect" p14:presetBounceEnd="67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67000">
                                          <p:cBhvr additive="base">
                                            <p:cTn id="42" dur="2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14:presetBounceEnd="67000">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14:bounceEnd="67000">
                                          <p:cBhvr additive="base">
                                            <p:cTn id="48" dur="2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14:presetBounceEnd="67000">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14:bounceEnd="67000">
                                          <p:cBhvr additive="base">
                                            <p:cTn id="54" dur="2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99"/>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000" fill="hold"/>
                                            <p:tgtEl>
                                              <p:spTgt spid="24"/>
                                            </p:tgtEl>
                                            <p:attrNameLst>
                                              <p:attrName>ppt_x</p:attrName>
                                            </p:attrNameLst>
                                          </p:cBhvr>
                                          <p:tavLst>
                                            <p:tav tm="0">
                                              <p:val>
                                                <p:strVal val="#ppt_x"/>
                                              </p:val>
                                            </p:tav>
                                            <p:tav tm="100000">
                                              <p:val>
                                                <p:strVal val="#ppt_x"/>
                                              </p:val>
                                            </p:tav>
                                          </p:tavLst>
                                        </p:anim>
                                        <p:anim calcmode="lin" valueType="num">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2000" fill="hold"/>
                                            <p:tgtEl>
                                              <p:spTgt spid="25"/>
                                            </p:tgtEl>
                                            <p:attrNameLst>
                                              <p:attrName>ppt_x</p:attrName>
                                            </p:attrNameLst>
                                          </p:cBhvr>
                                          <p:tavLst>
                                            <p:tav tm="0">
                                              <p:val>
                                                <p:strVal val="#ppt_x"/>
                                              </p:val>
                                            </p:tav>
                                            <p:tav tm="100000">
                                              <p:val>
                                                <p:strVal val="#ppt_x"/>
                                              </p:val>
                                            </p:tav>
                                          </p:tavLst>
                                        </p:anim>
                                        <p:anim calcmode="lin" valueType="num">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000" fill="hold"/>
                                            <p:tgtEl>
                                              <p:spTgt spid="26"/>
                                            </p:tgtEl>
                                            <p:attrNameLst>
                                              <p:attrName>ppt_x</p:attrName>
                                            </p:attrNameLst>
                                          </p:cBhvr>
                                          <p:tavLst>
                                            <p:tav tm="0">
                                              <p:val>
                                                <p:strVal val="#ppt_x"/>
                                              </p:val>
                                            </p:tav>
                                            <p:tav tm="100000">
                                              <p:val>
                                                <p:strVal val="#ppt_x"/>
                                              </p:val>
                                            </p:tav>
                                          </p:tavLst>
                                        </p:anim>
                                        <p:anim calcmode="lin" valueType="num">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47" name="矩形: 圆角 46"/>
          <p:cNvSpPr/>
          <p:nvPr/>
        </p:nvSpPr>
        <p:spPr>
          <a:xfrm rot="13500000">
            <a:off x="1360933" y="2089570"/>
            <a:ext cx="1445087" cy="1445087"/>
          </a:xfrm>
          <a:prstGeom prst="roundRect">
            <a:avLst/>
          </a:prstGeom>
          <a:blipFill dpi="0" rotWithShape="0">
            <a:blip r:embed="rId5"/>
            <a:srcRect/>
            <a:stretch>
              <a:fillRect r="-25000"/>
            </a:stretch>
          </a:blipFill>
          <a:ln>
            <a:noFill/>
          </a:ln>
          <a:effectLst>
            <a:outerShdw blurRad="635000" sx="102000" sy="102000" algn="ctr" rotWithShape="0">
              <a:srgbClr val="7F91A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圆角 47"/>
          <p:cNvSpPr/>
          <p:nvPr/>
        </p:nvSpPr>
        <p:spPr>
          <a:xfrm rot="13500000">
            <a:off x="4047440" y="2089570"/>
            <a:ext cx="1445087" cy="1445087"/>
          </a:xfrm>
          <a:prstGeom prst="roundRect">
            <a:avLst/>
          </a:prstGeom>
          <a:blipFill dpi="0" rotWithShape="0">
            <a:blip r:embed="rId6"/>
            <a:srcRect/>
            <a:stretch>
              <a:fillRect r="-25000"/>
            </a:stretch>
          </a:blipFill>
          <a:ln>
            <a:noFill/>
          </a:ln>
          <a:effectLst>
            <a:outerShdw blurRad="635000" sx="102000" sy="102000" algn="ctr" rotWithShape="0">
              <a:srgbClr val="7F91A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圆角 48"/>
          <p:cNvSpPr/>
          <p:nvPr/>
        </p:nvSpPr>
        <p:spPr>
          <a:xfrm rot="13500000">
            <a:off x="6733947" y="2089570"/>
            <a:ext cx="1445087" cy="1445087"/>
          </a:xfrm>
          <a:prstGeom prst="roundRect">
            <a:avLst/>
          </a:prstGeom>
          <a:blipFill dpi="0" rotWithShape="0">
            <a:blip r:embed="rId7"/>
            <a:srcRect/>
            <a:stretch>
              <a:fillRect r="-25000"/>
            </a:stretch>
          </a:blipFill>
          <a:ln>
            <a:noFill/>
          </a:ln>
          <a:effectLst>
            <a:outerShdw blurRad="635000" sx="102000" sy="102000" algn="ctr" rotWithShape="0">
              <a:srgbClr val="7F91A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圆角 49"/>
          <p:cNvSpPr/>
          <p:nvPr/>
        </p:nvSpPr>
        <p:spPr>
          <a:xfrm rot="13500000">
            <a:off x="9420455" y="2089570"/>
            <a:ext cx="1445087" cy="1445087"/>
          </a:xfrm>
          <a:prstGeom prst="roundRect">
            <a:avLst/>
          </a:prstGeom>
          <a:blipFill dpi="0" rotWithShape="0">
            <a:blip r:embed="rId8"/>
            <a:srcRect/>
            <a:stretch>
              <a:fillRect r="-25000"/>
            </a:stretch>
          </a:blipFill>
          <a:ln>
            <a:noFill/>
          </a:ln>
          <a:effectLst>
            <a:outerShdw blurRad="635000" sx="102000" sy="102000" algn="ctr" rotWithShape="0">
              <a:srgbClr val="7F91A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PA-文本框 11"/>
          <p:cNvSpPr txBox="1"/>
          <p:nvPr>
            <p:custDataLst>
              <p:tags r:id="rId9"/>
            </p:custDataLst>
          </p:nvPr>
        </p:nvSpPr>
        <p:spPr>
          <a:xfrm>
            <a:off x="947896" y="5301407"/>
            <a:ext cx="2271160"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7F91A9"/>
              </a:solidFill>
              <a:latin typeface="微软雅黑" panose="020B0503020204020204" pitchFamily="34" charset="-122"/>
              <a:ea typeface="微软雅黑" panose="020B0503020204020204" pitchFamily="34" charset="-122"/>
            </a:endParaRPr>
          </a:p>
        </p:txBody>
      </p:sp>
      <p:sp>
        <p:nvSpPr>
          <p:cNvPr id="52" name="PA-文本框 12"/>
          <p:cNvSpPr txBox="1"/>
          <p:nvPr>
            <p:custDataLst>
              <p:tags r:id="rId10"/>
            </p:custDataLst>
          </p:nvPr>
        </p:nvSpPr>
        <p:spPr>
          <a:xfrm>
            <a:off x="1544867" y="4910581"/>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grpSp>
        <p:nvGrpSpPr>
          <p:cNvPr id="53" name="PA-组合 4"/>
          <p:cNvGrpSpPr/>
          <p:nvPr>
            <p:custDataLst>
              <p:tags r:id="rId11"/>
            </p:custDataLst>
          </p:nvPr>
        </p:nvGrpSpPr>
        <p:grpSpPr>
          <a:xfrm>
            <a:off x="1549868" y="4311542"/>
            <a:ext cx="1067216" cy="394140"/>
            <a:chOff x="5076548" y="2986241"/>
            <a:chExt cx="1067216" cy="394140"/>
          </a:xfrm>
        </p:grpSpPr>
        <p:sp>
          <p:nvSpPr>
            <p:cNvPr id="54" name="PA-1"/>
            <p:cNvSpPr/>
            <p:nvPr>
              <p:custDataLst>
                <p:tags r:id="rId12"/>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5" name="PA-文本框 16"/>
            <p:cNvSpPr txBox="1"/>
            <p:nvPr>
              <p:custDataLst>
                <p:tags r:id="rId13"/>
              </p:custDataLst>
            </p:nvPr>
          </p:nvSpPr>
          <p:spPr>
            <a:xfrm>
              <a:off x="5483522" y="3014034"/>
              <a:ext cx="253275"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01</a:t>
              </a:r>
              <a:endPar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56" name="PA-文本框 11"/>
          <p:cNvSpPr txBox="1"/>
          <p:nvPr>
            <p:custDataLst>
              <p:tags r:id="rId14"/>
            </p:custDataLst>
          </p:nvPr>
        </p:nvSpPr>
        <p:spPr>
          <a:xfrm>
            <a:off x="3634403" y="5301407"/>
            <a:ext cx="2271160"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7F91A9"/>
              </a:solidFill>
              <a:latin typeface="微软雅黑" panose="020B0503020204020204" pitchFamily="34" charset="-122"/>
              <a:ea typeface="微软雅黑" panose="020B0503020204020204" pitchFamily="34" charset="-122"/>
            </a:endParaRPr>
          </a:p>
        </p:txBody>
      </p:sp>
      <p:sp>
        <p:nvSpPr>
          <p:cNvPr id="57" name="PA-文本框 12"/>
          <p:cNvSpPr txBox="1"/>
          <p:nvPr>
            <p:custDataLst>
              <p:tags r:id="rId15"/>
            </p:custDataLst>
          </p:nvPr>
        </p:nvSpPr>
        <p:spPr>
          <a:xfrm>
            <a:off x="4231374" y="4910581"/>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grpSp>
        <p:nvGrpSpPr>
          <p:cNvPr id="58" name="PA-组合 4"/>
          <p:cNvGrpSpPr/>
          <p:nvPr>
            <p:custDataLst>
              <p:tags r:id="rId16"/>
            </p:custDataLst>
          </p:nvPr>
        </p:nvGrpSpPr>
        <p:grpSpPr>
          <a:xfrm>
            <a:off x="4236375" y="4311542"/>
            <a:ext cx="1067216" cy="394140"/>
            <a:chOff x="5076548" y="2986241"/>
            <a:chExt cx="1067216" cy="394140"/>
          </a:xfrm>
        </p:grpSpPr>
        <p:sp>
          <p:nvSpPr>
            <p:cNvPr id="59" name="PA-1"/>
            <p:cNvSpPr/>
            <p:nvPr>
              <p:custDataLst>
                <p:tags r:id="rId17"/>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0" name="PA-文本框 16"/>
            <p:cNvSpPr txBox="1"/>
            <p:nvPr>
              <p:custDataLst>
                <p:tags r:id="rId18"/>
              </p:custDataLst>
            </p:nvPr>
          </p:nvSpPr>
          <p:spPr>
            <a:xfrm>
              <a:off x="5483522" y="3014034"/>
              <a:ext cx="253275"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02</a:t>
              </a:r>
              <a:endPar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61" name="PA-文本框 11"/>
          <p:cNvSpPr txBox="1"/>
          <p:nvPr>
            <p:custDataLst>
              <p:tags r:id="rId19"/>
            </p:custDataLst>
          </p:nvPr>
        </p:nvSpPr>
        <p:spPr>
          <a:xfrm>
            <a:off x="6320910" y="5301407"/>
            <a:ext cx="2271160"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7F91A9"/>
              </a:solidFill>
              <a:latin typeface="微软雅黑" panose="020B0503020204020204" pitchFamily="34" charset="-122"/>
              <a:ea typeface="微软雅黑" panose="020B0503020204020204" pitchFamily="34" charset="-122"/>
            </a:endParaRPr>
          </a:p>
        </p:txBody>
      </p:sp>
      <p:sp>
        <p:nvSpPr>
          <p:cNvPr id="62" name="PA-文本框 12"/>
          <p:cNvSpPr txBox="1"/>
          <p:nvPr>
            <p:custDataLst>
              <p:tags r:id="rId20"/>
            </p:custDataLst>
          </p:nvPr>
        </p:nvSpPr>
        <p:spPr>
          <a:xfrm>
            <a:off x="6917881" y="4910581"/>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grpSp>
        <p:nvGrpSpPr>
          <p:cNvPr id="63" name="PA-组合 4"/>
          <p:cNvGrpSpPr/>
          <p:nvPr>
            <p:custDataLst>
              <p:tags r:id="rId21"/>
            </p:custDataLst>
          </p:nvPr>
        </p:nvGrpSpPr>
        <p:grpSpPr>
          <a:xfrm>
            <a:off x="6922882" y="4311542"/>
            <a:ext cx="1067216" cy="394140"/>
            <a:chOff x="5076548" y="2986241"/>
            <a:chExt cx="1067216" cy="394140"/>
          </a:xfrm>
        </p:grpSpPr>
        <p:sp>
          <p:nvSpPr>
            <p:cNvPr id="64" name="PA-1"/>
            <p:cNvSpPr/>
            <p:nvPr>
              <p:custDataLst>
                <p:tags r:id="rId22"/>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5" name="PA-文本框 16"/>
            <p:cNvSpPr txBox="1"/>
            <p:nvPr>
              <p:custDataLst>
                <p:tags r:id="rId23"/>
              </p:custDataLst>
            </p:nvPr>
          </p:nvSpPr>
          <p:spPr>
            <a:xfrm>
              <a:off x="5483522" y="3014034"/>
              <a:ext cx="253275"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03</a:t>
              </a:r>
              <a:endPar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66" name="PA-文本框 11"/>
          <p:cNvSpPr txBox="1"/>
          <p:nvPr>
            <p:custDataLst>
              <p:tags r:id="rId24"/>
            </p:custDataLst>
          </p:nvPr>
        </p:nvSpPr>
        <p:spPr>
          <a:xfrm>
            <a:off x="9007418" y="5301407"/>
            <a:ext cx="2271160"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7F91A9"/>
              </a:solidFill>
              <a:latin typeface="微软雅黑" panose="020B0503020204020204" pitchFamily="34" charset="-122"/>
              <a:ea typeface="微软雅黑" panose="020B0503020204020204" pitchFamily="34" charset="-122"/>
            </a:endParaRPr>
          </a:p>
        </p:txBody>
      </p:sp>
      <p:sp>
        <p:nvSpPr>
          <p:cNvPr id="67" name="PA-文本框 12"/>
          <p:cNvSpPr txBox="1"/>
          <p:nvPr>
            <p:custDataLst>
              <p:tags r:id="rId25"/>
            </p:custDataLst>
          </p:nvPr>
        </p:nvSpPr>
        <p:spPr>
          <a:xfrm>
            <a:off x="9604389" y="4910581"/>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grpSp>
        <p:nvGrpSpPr>
          <p:cNvPr id="68" name="PA-组合 4"/>
          <p:cNvGrpSpPr/>
          <p:nvPr>
            <p:custDataLst>
              <p:tags r:id="rId26"/>
            </p:custDataLst>
          </p:nvPr>
        </p:nvGrpSpPr>
        <p:grpSpPr>
          <a:xfrm>
            <a:off x="9609390" y="4311542"/>
            <a:ext cx="1067216" cy="394140"/>
            <a:chOff x="5076548" y="2986241"/>
            <a:chExt cx="1067216" cy="394140"/>
          </a:xfrm>
        </p:grpSpPr>
        <p:sp>
          <p:nvSpPr>
            <p:cNvPr id="69" name="PA-1"/>
            <p:cNvSpPr/>
            <p:nvPr>
              <p:custDataLst>
                <p:tags r:id="rId27"/>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0" name="PA-文本框 16"/>
            <p:cNvSpPr txBox="1"/>
            <p:nvPr>
              <p:custDataLst>
                <p:tags r:id="rId28"/>
              </p:custDataLst>
            </p:nvPr>
          </p:nvSpPr>
          <p:spPr>
            <a:xfrm>
              <a:off x="5483522" y="3014034"/>
              <a:ext cx="253275"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04</a:t>
              </a:r>
              <a:endParaRPr kumimoji="0" lang="en-US" sz="16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 presetClass="entr" presetSubtype="2"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1+#ppt_w/2"/>
                                          </p:val>
                                        </p:tav>
                                        <p:tav tm="100000">
                                          <p:val>
                                            <p:strVal val="#ppt_x"/>
                                          </p:val>
                                        </p:tav>
                                      </p:tavLst>
                                    </p:anim>
                                    <p:anim calcmode="lin" valueType="num">
                                      <p:cBhvr additive="base">
                                        <p:cTn id="20" dur="5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500" fill="hold"/>
                                        <p:tgtEl>
                                          <p:spTgt spid="47"/>
                                        </p:tgtEl>
                                        <p:attrNameLst>
                                          <p:attrName>ppt_x</p:attrName>
                                        </p:attrNameLst>
                                      </p:cBhvr>
                                      <p:tavLst>
                                        <p:tav tm="0">
                                          <p:val>
                                            <p:strVal val="1+#ppt_w/2"/>
                                          </p:val>
                                        </p:tav>
                                        <p:tav tm="100000">
                                          <p:val>
                                            <p:strVal val="#ppt_x"/>
                                          </p:val>
                                        </p:tav>
                                      </p:tavLst>
                                    </p:anim>
                                    <p:anim calcmode="lin" valueType="num">
                                      <p:cBhvr additive="base">
                                        <p:cTn id="24" dur="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0-#ppt_w/2"/>
                                          </p:val>
                                        </p:tav>
                                        <p:tav tm="100000">
                                          <p:val>
                                            <p:strVal val="#ppt_x"/>
                                          </p:val>
                                        </p:tav>
                                      </p:tavLst>
                                    </p:anim>
                                    <p:anim calcmode="lin" valueType="num">
                                      <p:cBhvr additive="base">
                                        <p:cTn id="28" dur="500" fill="hold"/>
                                        <p:tgtEl>
                                          <p:spTgt spid="4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0-#ppt_w/2"/>
                                          </p:val>
                                        </p:tav>
                                        <p:tav tm="100000">
                                          <p:val>
                                            <p:strVal val="#ppt_x"/>
                                          </p:val>
                                        </p:tav>
                                      </p:tavLst>
                                    </p:anim>
                                    <p:anim calcmode="lin" valueType="num">
                                      <p:cBhvr additive="base">
                                        <p:cTn id="32" dur="500" fill="hold"/>
                                        <p:tgtEl>
                                          <p:spTgt spid="50"/>
                                        </p:tgtEl>
                                        <p:attrNameLst>
                                          <p:attrName>ppt_y</p:attrName>
                                        </p:attrNameLst>
                                      </p:cBhvr>
                                      <p:tavLst>
                                        <p:tav tm="0">
                                          <p:val>
                                            <p:strVal val="#ppt_y"/>
                                          </p:val>
                                        </p:tav>
                                        <p:tav tm="100000">
                                          <p:val>
                                            <p:strVal val="#ppt_y"/>
                                          </p:val>
                                        </p:tav>
                                      </p:tavLst>
                                    </p:anim>
                                  </p:childTnLst>
                                </p:cTn>
                              </p:par>
                            </p:childTnLst>
                          </p:cTn>
                        </p:par>
                        <p:par>
                          <p:cTn id="33" fill="hold">
                            <p:stCondLst>
                              <p:cond delay="1799"/>
                            </p:stCondLst>
                            <p:childTnLst>
                              <p:par>
                                <p:cTn id="34" presetID="14" presetClass="entr" presetSubtype="1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randombar(horizontal)">
                                      <p:cBhvr>
                                        <p:cTn id="36" dur="500"/>
                                        <p:tgtEl>
                                          <p:spTgt spid="51"/>
                                        </p:tgtEl>
                                      </p:cBhvr>
                                    </p:animEffect>
                                  </p:childTnLst>
                                </p:cTn>
                              </p:par>
                            </p:childTnLst>
                          </p:cTn>
                        </p:par>
                        <p:par>
                          <p:cTn id="37" fill="hold">
                            <p:stCondLst>
                              <p:cond delay="2299"/>
                            </p:stCondLst>
                            <p:childTnLst>
                              <p:par>
                                <p:cTn id="38" presetID="53" presetClass="entr" presetSubtype="16"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fill="hold"/>
                                        <p:tgtEl>
                                          <p:spTgt spid="53"/>
                                        </p:tgtEl>
                                        <p:attrNameLst>
                                          <p:attrName>ppt_w</p:attrName>
                                        </p:attrNameLst>
                                      </p:cBhvr>
                                      <p:tavLst>
                                        <p:tav tm="0">
                                          <p:val>
                                            <p:fltVal val="0"/>
                                          </p:val>
                                        </p:tav>
                                        <p:tav tm="100000">
                                          <p:val>
                                            <p:strVal val="#ppt_w"/>
                                          </p:val>
                                        </p:tav>
                                      </p:tavLst>
                                    </p:anim>
                                    <p:anim calcmode="lin" valueType="num">
                                      <p:cBhvr>
                                        <p:cTn id="41" dur="500" fill="hold"/>
                                        <p:tgtEl>
                                          <p:spTgt spid="53"/>
                                        </p:tgtEl>
                                        <p:attrNameLst>
                                          <p:attrName>ppt_h</p:attrName>
                                        </p:attrNameLst>
                                      </p:cBhvr>
                                      <p:tavLst>
                                        <p:tav tm="0">
                                          <p:val>
                                            <p:fltVal val="0"/>
                                          </p:val>
                                        </p:tav>
                                        <p:tav tm="100000">
                                          <p:val>
                                            <p:strVal val="#ppt_h"/>
                                          </p:val>
                                        </p:tav>
                                      </p:tavLst>
                                    </p:anim>
                                    <p:animEffect transition="in" filter="fade">
                                      <p:cBhvr>
                                        <p:cTn id="42" dur="500"/>
                                        <p:tgtEl>
                                          <p:spTgt spid="53"/>
                                        </p:tgtEl>
                                      </p:cBhvr>
                                    </p:animEffect>
                                  </p:childTnLst>
                                </p:cTn>
                              </p:par>
                            </p:childTnLst>
                          </p:cTn>
                        </p:par>
                        <p:par>
                          <p:cTn id="43" fill="hold">
                            <p:stCondLst>
                              <p:cond delay="2799"/>
                            </p:stCondLst>
                            <p:childTnLst>
                              <p:par>
                                <p:cTn id="44" presetID="23" presetClass="entr" presetSubtype="528" fill="hold" grpId="0" nodeType="afterEffect">
                                  <p:stCondLst>
                                    <p:cond delay="0"/>
                                  </p:stCondLst>
                                  <p:iterate type="lt">
                                    <p:tmPct val="5000"/>
                                  </p:iterate>
                                  <p:childTnLst>
                                    <p:set>
                                      <p:cBhvr>
                                        <p:cTn id="45" dur="1" fill="hold">
                                          <p:stCondLst>
                                            <p:cond delay="0"/>
                                          </p:stCondLst>
                                        </p:cTn>
                                        <p:tgtEl>
                                          <p:spTgt spid="52"/>
                                        </p:tgtEl>
                                        <p:attrNameLst>
                                          <p:attrName>style.visibility</p:attrName>
                                        </p:attrNameLst>
                                      </p:cBhvr>
                                      <p:to>
                                        <p:strVal val="visible"/>
                                      </p:to>
                                    </p:set>
                                    <p:anim to="" calcmode="lin" valueType="num">
                                      <p:cBhvr>
                                        <p:cTn id="46" dur="1000" fill="hold">
                                          <p:stCondLst>
                                            <p:cond delay="0"/>
                                          </p:stCondLst>
                                        </p:cTn>
                                        <p:tgtEl>
                                          <p:spTgt spid="52"/>
                                        </p:tgtEl>
                                        <p:attrNameLst>
                                          <p:attrName>ppt_x</p:attrName>
                                        </p:attrNameLst>
                                      </p:cBhvr>
                                      <p:tavLst>
                                        <p:tav tm="0" fmla="#ppt_x+(8/9)*(#ppt_x-(#ppt_x-#ppt_w/2))*((1.5-1.5*$)^2-(1.5-1.5*$)^3)">
                                          <p:val>
                                            <p:fltVal val="0"/>
                                          </p:val>
                                        </p:tav>
                                        <p:tav tm="100000">
                                          <p:val>
                                            <p:fltVal val="1"/>
                                          </p:val>
                                        </p:tav>
                                      </p:tavLst>
                                    </p:anim>
                                    <p:anim to="" calcmode="lin" valueType="num">
                                      <p:cBhvr>
                                        <p:cTn id="47" dur="1000" fill="hold">
                                          <p:stCondLst>
                                            <p:cond delay="0"/>
                                          </p:stCondLst>
                                        </p:cTn>
                                        <p:tgtEl>
                                          <p:spTgt spid="52"/>
                                        </p:tgtEl>
                                        <p:attrNameLst>
                                          <p:attrName>ppt_y</p:attrName>
                                        </p:attrNameLst>
                                      </p:cBhvr>
                                      <p:tavLst>
                                        <p:tav tm="0" fmla="#ppt_y+(8/9)*(#ppt_y-(#ppt_y+#ppt_h/2))*((1.5-1.5*$)^2-(1.5-1.5*$)^3)">
                                          <p:val>
                                            <p:fltVal val="0"/>
                                          </p:val>
                                        </p:tav>
                                        <p:tav tm="100000">
                                          <p:val>
                                            <p:fltVal val="1"/>
                                          </p:val>
                                        </p:tav>
                                      </p:tavLst>
                                    </p:anim>
                                    <p:anim to="" calcmode="lin" valueType="num">
                                      <p:cBhvr>
                                        <p:cTn id="48" dur="1000" fill="hold">
                                          <p:stCondLst>
                                            <p:cond delay="0"/>
                                          </p:stCondLst>
                                        </p:cTn>
                                        <p:tgtEl>
                                          <p:spTgt spid="52"/>
                                        </p:tgtEl>
                                        <p:attrNameLst>
                                          <p:attrName>ppt_w</p:attrName>
                                        </p:attrNameLst>
                                      </p:cBhvr>
                                      <p:tavLst>
                                        <p:tav tm="0" fmla="#ppt_w+(8/9)*(#ppt_w-0)*((1.5-1.5*$)^2-(1.5-1.5*$)^3)">
                                          <p:val>
                                            <p:fltVal val="0"/>
                                          </p:val>
                                        </p:tav>
                                        <p:tav tm="100000">
                                          <p:val>
                                            <p:fltVal val="1"/>
                                          </p:val>
                                        </p:tav>
                                      </p:tavLst>
                                    </p:anim>
                                    <p:anim to="" calcmode="lin" valueType="num">
                                      <p:cBhvr>
                                        <p:cTn id="49" dur="1000" fill="hold">
                                          <p:stCondLst>
                                            <p:cond delay="0"/>
                                          </p:stCondLst>
                                        </p:cTn>
                                        <p:tgtEl>
                                          <p:spTgt spid="52"/>
                                        </p:tgtEl>
                                        <p:attrNameLst>
                                          <p:attrName>ppt_h</p:attrName>
                                        </p:attrNameLst>
                                      </p:cBhvr>
                                      <p:tavLst>
                                        <p:tav tm="0" fmla="#ppt_h+(8/9)*(#ppt_h-0)*((1.5-1.5*$)^2-(1.5-1.5*$)^3)">
                                          <p:val>
                                            <p:fltVal val="0"/>
                                          </p:val>
                                        </p:tav>
                                        <p:tav tm="100000">
                                          <p:val>
                                            <p:fltVal val="1"/>
                                          </p:val>
                                        </p:tav>
                                      </p:tavLst>
                                    </p:anim>
                                  </p:childTnLst>
                                </p:cTn>
                              </p:par>
                            </p:childTnLst>
                          </p:cTn>
                        </p:par>
                        <p:par>
                          <p:cTn id="50" fill="hold">
                            <p:stCondLst>
                              <p:cond delay="4050"/>
                            </p:stCondLst>
                            <p:childTnLst>
                              <p:par>
                                <p:cTn id="51" presetID="14" presetClass="entr" presetSubtype="1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randombar(horizontal)">
                                      <p:cBhvr>
                                        <p:cTn id="53" dur="500"/>
                                        <p:tgtEl>
                                          <p:spTgt spid="56"/>
                                        </p:tgtEl>
                                      </p:cBhvr>
                                    </p:animEffect>
                                  </p:childTnLst>
                                </p:cTn>
                              </p:par>
                            </p:childTnLst>
                          </p:cTn>
                        </p:par>
                        <p:par>
                          <p:cTn id="54" fill="hold">
                            <p:stCondLst>
                              <p:cond delay="4550"/>
                            </p:stCondLst>
                            <p:childTnLst>
                              <p:par>
                                <p:cTn id="55" presetID="53" presetClass="entr" presetSubtype="16"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p:cTn id="57" dur="500" fill="hold"/>
                                        <p:tgtEl>
                                          <p:spTgt spid="58"/>
                                        </p:tgtEl>
                                        <p:attrNameLst>
                                          <p:attrName>ppt_w</p:attrName>
                                        </p:attrNameLst>
                                      </p:cBhvr>
                                      <p:tavLst>
                                        <p:tav tm="0">
                                          <p:val>
                                            <p:fltVal val="0"/>
                                          </p:val>
                                        </p:tav>
                                        <p:tav tm="100000">
                                          <p:val>
                                            <p:strVal val="#ppt_w"/>
                                          </p:val>
                                        </p:tav>
                                      </p:tavLst>
                                    </p:anim>
                                    <p:anim calcmode="lin" valueType="num">
                                      <p:cBhvr>
                                        <p:cTn id="58" dur="500" fill="hold"/>
                                        <p:tgtEl>
                                          <p:spTgt spid="58"/>
                                        </p:tgtEl>
                                        <p:attrNameLst>
                                          <p:attrName>ppt_h</p:attrName>
                                        </p:attrNameLst>
                                      </p:cBhvr>
                                      <p:tavLst>
                                        <p:tav tm="0">
                                          <p:val>
                                            <p:fltVal val="0"/>
                                          </p:val>
                                        </p:tav>
                                        <p:tav tm="100000">
                                          <p:val>
                                            <p:strVal val="#ppt_h"/>
                                          </p:val>
                                        </p:tav>
                                      </p:tavLst>
                                    </p:anim>
                                    <p:animEffect transition="in" filter="fade">
                                      <p:cBhvr>
                                        <p:cTn id="59" dur="500"/>
                                        <p:tgtEl>
                                          <p:spTgt spid="58"/>
                                        </p:tgtEl>
                                      </p:cBhvr>
                                    </p:animEffect>
                                  </p:childTnLst>
                                </p:cTn>
                              </p:par>
                            </p:childTnLst>
                          </p:cTn>
                        </p:par>
                        <p:par>
                          <p:cTn id="60" fill="hold">
                            <p:stCondLst>
                              <p:cond delay="5050"/>
                            </p:stCondLst>
                            <p:childTnLst>
                              <p:par>
                                <p:cTn id="61" presetID="23" presetClass="entr" presetSubtype="528" fill="hold" grpId="0" nodeType="afterEffect">
                                  <p:stCondLst>
                                    <p:cond delay="0"/>
                                  </p:stCondLst>
                                  <p:iterate type="lt">
                                    <p:tmPct val="5000"/>
                                  </p:iterate>
                                  <p:childTnLst>
                                    <p:set>
                                      <p:cBhvr>
                                        <p:cTn id="62" dur="1" fill="hold">
                                          <p:stCondLst>
                                            <p:cond delay="0"/>
                                          </p:stCondLst>
                                        </p:cTn>
                                        <p:tgtEl>
                                          <p:spTgt spid="57"/>
                                        </p:tgtEl>
                                        <p:attrNameLst>
                                          <p:attrName>style.visibility</p:attrName>
                                        </p:attrNameLst>
                                      </p:cBhvr>
                                      <p:to>
                                        <p:strVal val="visible"/>
                                      </p:to>
                                    </p:set>
                                    <p:anim to="" calcmode="lin" valueType="num">
                                      <p:cBhvr>
                                        <p:cTn id="63" dur="1000" fill="hold">
                                          <p:stCondLst>
                                            <p:cond delay="0"/>
                                          </p:stCondLst>
                                        </p:cTn>
                                        <p:tgtEl>
                                          <p:spTgt spid="57"/>
                                        </p:tgtEl>
                                        <p:attrNameLst>
                                          <p:attrName>ppt_x</p:attrName>
                                        </p:attrNameLst>
                                      </p:cBhvr>
                                      <p:tavLst>
                                        <p:tav tm="0" fmla="#ppt_x+(8/9)*(#ppt_x-(#ppt_x-#ppt_w/2))*((1.5-1.5*$)^2-(1.5-1.5*$)^3)">
                                          <p:val>
                                            <p:fltVal val="0"/>
                                          </p:val>
                                        </p:tav>
                                        <p:tav tm="100000">
                                          <p:val>
                                            <p:fltVal val="1"/>
                                          </p:val>
                                        </p:tav>
                                      </p:tavLst>
                                    </p:anim>
                                    <p:anim to="" calcmode="lin" valueType="num">
                                      <p:cBhvr>
                                        <p:cTn id="64" dur="1000" fill="hold">
                                          <p:stCondLst>
                                            <p:cond delay="0"/>
                                          </p:stCondLst>
                                        </p:cTn>
                                        <p:tgtEl>
                                          <p:spTgt spid="57"/>
                                        </p:tgtEl>
                                        <p:attrNameLst>
                                          <p:attrName>ppt_y</p:attrName>
                                        </p:attrNameLst>
                                      </p:cBhvr>
                                      <p:tavLst>
                                        <p:tav tm="0" fmla="#ppt_y+(8/9)*(#ppt_y-(#ppt_y+#ppt_h/2))*((1.5-1.5*$)^2-(1.5-1.5*$)^3)">
                                          <p:val>
                                            <p:fltVal val="0"/>
                                          </p:val>
                                        </p:tav>
                                        <p:tav tm="100000">
                                          <p:val>
                                            <p:fltVal val="1"/>
                                          </p:val>
                                        </p:tav>
                                      </p:tavLst>
                                    </p:anim>
                                    <p:anim to="" calcmode="lin" valueType="num">
                                      <p:cBhvr>
                                        <p:cTn id="65" dur="1000" fill="hold">
                                          <p:stCondLst>
                                            <p:cond delay="0"/>
                                          </p:stCondLst>
                                        </p:cTn>
                                        <p:tgtEl>
                                          <p:spTgt spid="57"/>
                                        </p:tgtEl>
                                        <p:attrNameLst>
                                          <p:attrName>ppt_w</p:attrName>
                                        </p:attrNameLst>
                                      </p:cBhvr>
                                      <p:tavLst>
                                        <p:tav tm="0" fmla="#ppt_w+(8/9)*(#ppt_w-0)*((1.5-1.5*$)^2-(1.5-1.5*$)^3)">
                                          <p:val>
                                            <p:fltVal val="0"/>
                                          </p:val>
                                        </p:tav>
                                        <p:tav tm="100000">
                                          <p:val>
                                            <p:fltVal val="1"/>
                                          </p:val>
                                        </p:tav>
                                      </p:tavLst>
                                    </p:anim>
                                    <p:anim to="" calcmode="lin" valueType="num">
                                      <p:cBhvr>
                                        <p:cTn id="66" dur="1000" fill="hold">
                                          <p:stCondLst>
                                            <p:cond delay="0"/>
                                          </p:stCondLst>
                                        </p:cTn>
                                        <p:tgtEl>
                                          <p:spTgt spid="57"/>
                                        </p:tgtEl>
                                        <p:attrNameLst>
                                          <p:attrName>ppt_h</p:attrName>
                                        </p:attrNameLst>
                                      </p:cBhvr>
                                      <p:tavLst>
                                        <p:tav tm="0" fmla="#ppt_h+(8/9)*(#ppt_h-0)*((1.5-1.5*$)^2-(1.5-1.5*$)^3)">
                                          <p:val>
                                            <p:fltVal val="0"/>
                                          </p:val>
                                        </p:tav>
                                        <p:tav tm="100000">
                                          <p:val>
                                            <p:fltVal val="1"/>
                                          </p:val>
                                        </p:tav>
                                      </p:tavLst>
                                    </p:anim>
                                  </p:childTnLst>
                                </p:cTn>
                              </p:par>
                            </p:childTnLst>
                          </p:cTn>
                        </p:par>
                        <p:par>
                          <p:cTn id="67" fill="hold">
                            <p:stCondLst>
                              <p:cond delay="6300"/>
                            </p:stCondLst>
                            <p:childTnLst>
                              <p:par>
                                <p:cTn id="68" presetID="14" presetClass="entr" presetSubtype="10"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randombar(horizontal)">
                                      <p:cBhvr>
                                        <p:cTn id="70" dur="500"/>
                                        <p:tgtEl>
                                          <p:spTgt spid="61"/>
                                        </p:tgtEl>
                                      </p:cBhvr>
                                    </p:animEffect>
                                  </p:childTnLst>
                                </p:cTn>
                              </p:par>
                            </p:childTnLst>
                          </p:cTn>
                        </p:par>
                        <p:par>
                          <p:cTn id="71" fill="hold">
                            <p:stCondLst>
                              <p:cond delay="6800"/>
                            </p:stCondLst>
                            <p:childTnLst>
                              <p:par>
                                <p:cTn id="72" presetID="53" presetClass="entr" presetSubtype="16" fill="hold" nodeType="afterEffect">
                                  <p:stCondLst>
                                    <p:cond delay="0"/>
                                  </p:stCondLst>
                                  <p:childTnLst>
                                    <p:set>
                                      <p:cBhvr>
                                        <p:cTn id="73" dur="1" fill="hold">
                                          <p:stCondLst>
                                            <p:cond delay="0"/>
                                          </p:stCondLst>
                                        </p:cTn>
                                        <p:tgtEl>
                                          <p:spTgt spid="63"/>
                                        </p:tgtEl>
                                        <p:attrNameLst>
                                          <p:attrName>style.visibility</p:attrName>
                                        </p:attrNameLst>
                                      </p:cBhvr>
                                      <p:to>
                                        <p:strVal val="visible"/>
                                      </p:to>
                                    </p:set>
                                    <p:anim calcmode="lin" valueType="num">
                                      <p:cBhvr>
                                        <p:cTn id="74" dur="500" fill="hold"/>
                                        <p:tgtEl>
                                          <p:spTgt spid="63"/>
                                        </p:tgtEl>
                                        <p:attrNameLst>
                                          <p:attrName>ppt_w</p:attrName>
                                        </p:attrNameLst>
                                      </p:cBhvr>
                                      <p:tavLst>
                                        <p:tav tm="0">
                                          <p:val>
                                            <p:fltVal val="0"/>
                                          </p:val>
                                        </p:tav>
                                        <p:tav tm="100000">
                                          <p:val>
                                            <p:strVal val="#ppt_w"/>
                                          </p:val>
                                        </p:tav>
                                      </p:tavLst>
                                    </p:anim>
                                    <p:anim calcmode="lin" valueType="num">
                                      <p:cBhvr>
                                        <p:cTn id="75" dur="500" fill="hold"/>
                                        <p:tgtEl>
                                          <p:spTgt spid="63"/>
                                        </p:tgtEl>
                                        <p:attrNameLst>
                                          <p:attrName>ppt_h</p:attrName>
                                        </p:attrNameLst>
                                      </p:cBhvr>
                                      <p:tavLst>
                                        <p:tav tm="0">
                                          <p:val>
                                            <p:fltVal val="0"/>
                                          </p:val>
                                        </p:tav>
                                        <p:tav tm="100000">
                                          <p:val>
                                            <p:strVal val="#ppt_h"/>
                                          </p:val>
                                        </p:tav>
                                      </p:tavLst>
                                    </p:anim>
                                    <p:animEffect transition="in" filter="fade">
                                      <p:cBhvr>
                                        <p:cTn id="76" dur="500"/>
                                        <p:tgtEl>
                                          <p:spTgt spid="63"/>
                                        </p:tgtEl>
                                      </p:cBhvr>
                                    </p:animEffect>
                                  </p:childTnLst>
                                </p:cTn>
                              </p:par>
                            </p:childTnLst>
                          </p:cTn>
                        </p:par>
                        <p:par>
                          <p:cTn id="77" fill="hold">
                            <p:stCondLst>
                              <p:cond delay="7300"/>
                            </p:stCondLst>
                            <p:childTnLst>
                              <p:par>
                                <p:cTn id="78" presetID="23" presetClass="entr" presetSubtype="528" fill="hold" grpId="0" nodeType="afterEffect">
                                  <p:stCondLst>
                                    <p:cond delay="0"/>
                                  </p:stCondLst>
                                  <p:iterate type="lt">
                                    <p:tmPct val="5000"/>
                                  </p:iterate>
                                  <p:childTnLst>
                                    <p:set>
                                      <p:cBhvr>
                                        <p:cTn id="79" dur="1" fill="hold">
                                          <p:stCondLst>
                                            <p:cond delay="0"/>
                                          </p:stCondLst>
                                        </p:cTn>
                                        <p:tgtEl>
                                          <p:spTgt spid="62"/>
                                        </p:tgtEl>
                                        <p:attrNameLst>
                                          <p:attrName>style.visibility</p:attrName>
                                        </p:attrNameLst>
                                      </p:cBhvr>
                                      <p:to>
                                        <p:strVal val="visible"/>
                                      </p:to>
                                    </p:set>
                                    <p:anim to="" calcmode="lin" valueType="num">
                                      <p:cBhvr>
                                        <p:cTn id="80" dur="1000" fill="hold">
                                          <p:stCondLst>
                                            <p:cond delay="0"/>
                                          </p:stCondLst>
                                        </p:cTn>
                                        <p:tgtEl>
                                          <p:spTgt spid="62"/>
                                        </p:tgtEl>
                                        <p:attrNameLst>
                                          <p:attrName>ppt_x</p:attrName>
                                        </p:attrNameLst>
                                      </p:cBhvr>
                                      <p:tavLst>
                                        <p:tav tm="0" fmla="#ppt_x+(8/9)*(#ppt_x-(#ppt_x-#ppt_w/2))*((1.5-1.5*$)^2-(1.5-1.5*$)^3)">
                                          <p:val>
                                            <p:fltVal val="0"/>
                                          </p:val>
                                        </p:tav>
                                        <p:tav tm="100000">
                                          <p:val>
                                            <p:fltVal val="1"/>
                                          </p:val>
                                        </p:tav>
                                      </p:tavLst>
                                    </p:anim>
                                    <p:anim to="" calcmode="lin" valueType="num">
                                      <p:cBhvr>
                                        <p:cTn id="81" dur="1000" fill="hold">
                                          <p:stCondLst>
                                            <p:cond delay="0"/>
                                          </p:stCondLst>
                                        </p:cTn>
                                        <p:tgtEl>
                                          <p:spTgt spid="62"/>
                                        </p:tgtEl>
                                        <p:attrNameLst>
                                          <p:attrName>ppt_y</p:attrName>
                                        </p:attrNameLst>
                                      </p:cBhvr>
                                      <p:tavLst>
                                        <p:tav tm="0" fmla="#ppt_y+(8/9)*(#ppt_y-(#ppt_y+#ppt_h/2))*((1.5-1.5*$)^2-(1.5-1.5*$)^3)">
                                          <p:val>
                                            <p:fltVal val="0"/>
                                          </p:val>
                                        </p:tav>
                                        <p:tav tm="100000">
                                          <p:val>
                                            <p:fltVal val="1"/>
                                          </p:val>
                                        </p:tav>
                                      </p:tavLst>
                                    </p:anim>
                                    <p:anim to="" calcmode="lin" valueType="num">
                                      <p:cBhvr>
                                        <p:cTn id="82" dur="1000" fill="hold">
                                          <p:stCondLst>
                                            <p:cond delay="0"/>
                                          </p:stCondLst>
                                        </p:cTn>
                                        <p:tgtEl>
                                          <p:spTgt spid="62"/>
                                        </p:tgtEl>
                                        <p:attrNameLst>
                                          <p:attrName>ppt_w</p:attrName>
                                        </p:attrNameLst>
                                      </p:cBhvr>
                                      <p:tavLst>
                                        <p:tav tm="0" fmla="#ppt_w+(8/9)*(#ppt_w-0)*((1.5-1.5*$)^2-(1.5-1.5*$)^3)">
                                          <p:val>
                                            <p:fltVal val="0"/>
                                          </p:val>
                                        </p:tav>
                                        <p:tav tm="100000">
                                          <p:val>
                                            <p:fltVal val="1"/>
                                          </p:val>
                                        </p:tav>
                                      </p:tavLst>
                                    </p:anim>
                                    <p:anim to="" calcmode="lin" valueType="num">
                                      <p:cBhvr>
                                        <p:cTn id="83" dur="1000" fill="hold">
                                          <p:stCondLst>
                                            <p:cond delay="0"/>
                                          </p:stCondLst>
                                        </p:cTn>
                                        <p:tgtEl>
                                          <p:spTgt spid="62"/>
                                        </p:tgtEl>
                                        <p:attrNameLst>
                                          <p:attrName>ppt_h</p:attrName>
                                        </p:attrNameLst>
                                      </p:cBhvr>
                                      <p:tavLst>
                                        <p:tav tm="0" fmla="#ppt_h+(8/9)*(#ppt_h-0)*((1.5-1.5*$)^2-(1.5-1.5*$)^3)">
                                          <p:val>
                                            <p:fltVal val="0"/>
                                          </p:val>
                                        </p:tav>
                                        <p:tav tm="100000">
                                          <p:val>
                                            <p:fltVal val="1"/>
                                          </p:val>
                                        </p:tav>
                                      </p:tavLst>
                                    </p:anim>
                                  </p:childTnLst>
                                </p:cTn>
                              </p:par>
                            </p:childTnLst>
                          </p:cTn>
                        </p:par>
                        <p:par>
                          <p:cTn id="84" fill="hold">
                            <p:stCondLst>
                              <p:cond delay="8550"/>
                            </p:stCondLst>
                            <p:childTnLst>
                              <p:par>
                                <p:cTn id="85" presetID="14" presetClass="entr" presetSubtype="10"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randombar(horizontal)">
                                      <p:cBhvr>
                                        <p:cTn id="87" dur="500"/>
                                        <p:tgtEl>
                                          <p:spTgt spid="66"/>
                                        </p:tgtEl>
                                      </p:cBhvr>
                                    </p:animEffect>
                                  </p:childTnLst>
                                </p:cTn>
                              </p:par>
                            </p:childTnLst>
                          </p:cTn>
                        </p:par>
                        <p:par>
                          <p:cTn id="88" fill="hold">
                            <p:stCondLst>
                              <p:cond delay="9050"/>
                            </p:stCondLst>
                            <p:childTnLst>
                              <p:par>
                                <p:cTn id="89" presetID="53" presetClass="entr" presetSubtype="16" fill="hold" nodeType="afterEffect">
                                  <p:stCondLst>
                                    <p:cond delay="0"/>
                                  </p:stCondLst>
                                  <p:childTnLst>
                                    <p:set>
                                      <p:cBhvr>
                                        <p:cTn id="90" dur="1" fill="hold">
                                          <p:stCondLst>
                                            <p:cond delay="0"/>
                                          </p:stCondLst>
                                        </p:cTn>
                                        <p:tgtEl>
                                          <p:spTgt spid="68"/>
                                        </p:tgtEl>
                                        <p:attrNameLst>
                                          <p:attrName>style.visibility</p:attrName>
                                        </p:attrNameLst>
                                      </p:cBhvr>
                                      <p:to>
                                        <p:strVal val="visible"/>
                                      </p:to>
                                    </p:set>
                                    <p:anim calcmode="lin" valueType="num">
                                      <p:cBhvr>
                                        <p:cTn id="91" dur="500" fill="hold"/>
                                        <p:tgtEl>
                                          <p:spTgt spid="68"/>
                                        </p:tgtEl>
                                        <p:attrNameLst>
                                          <p:attrName>ppt_w</p:attrName>
                                        </p:attrNameLst>
                                      </p:cBhvr>
                                      <p:tavLst>
                                        <p:tav tm="0">
                                          <p:val>
                                            <p:fltVal val="0"/>
                                          </p:val>
                                        </p:tav>
                                        <p:tav tm="100000">
                                          <p:val>
                                            <p:strVal val="#ppt_w"/>
                                          </p:val>
                                        </p:tav>
                                      </p:tavLst>
                                    </p:anim>
                                    <p:anim calcmode="lin" valueType="num">
                                      <p:cBhvr>
                                        <p:cTn id="92" dur="500" fill="hold"/>
                                        <p:tgtEl>
                                          <p:spTgt spid="68"/>
                                        </p:tgtEl>
                                        <p:attrNameLst>
                                          <p:attrName>ppt_h</p:attrName>
                                        </p:attrNameLst>
                                      </p:cBhvr>
                                      <p:tavLst>
                                        <p:tav tm="0">
                                          <p:val>
                                            <p:fltVal val="0"/>
                                          </p:val>
                                        </p:tav>
                                        <p:tav tm="100000">
                                          <p:val>
                                            <p:strVal val="#ppt_h"/>
                                          </p:val>
                                        </p:tav>
                                      </p:tavLst>
                                    </p:anim>
                                    <p:animEffect transition="in" filter="fade">
                                      <p:cBhvr>
                                        <p:cTn id="93" dur="500"/>
                                        <p:tgtEl>
                                          <p:spTgt spid="68"/>
                                        </p:tgtEl>
                                      </p:cBhvr>
                                    </p:animEffect>
                                  </p:childTnLst>
                                </p:cTn>
                              </p:par>
                            </p:childTnLst>
                          </p:cTn>
                        </p:par>
                        <p:par>
                          <p:cTn id="94" fill="hold">
                            <p:stCondLst>
                              <p:cond delay="9550"/>
                            </p:stCondLst>
                            <p:childTnLst>
                              <p:par>
                                <p:cTn id="95" presetID="23" presetClass="entr" presetSubtype="528" fill="hold" grpId="0" nodeType="afterEffect">
                                  <p:stCondLst>
                                    <p:cond delay="0"/>
                                  </p:stCondLst>
                                  <p:iterate type="lt">
                                    <p:tmPct val="5000"/>
                                  </p:iterate>
                                  <p:childTnLst>
                                    <p:set>
                                      <p:cBhvr>
                                        <p:cTn id="96" dur="1" fill="hold">
                                          <p:stCondLst>
                                            <p:cond delay="0"/>
                                          </p:stCondLst>
                                        </p:cTn>
                                        <p:tgtEl>
                                          <p:spTgt spid="67"/>
                                        </p:tgtEl>
                                        <p:attrNameLst>
                                          <p:attrName>style.visibility</p:attrName>
                                        </p:attrNameLst>
                                      </p:cBhvr>
                                      <p:to>
                                        <p:strVal val="visible"/>
                                      </p:to>
                                    </p:set>
                                    <p:anim to="" calcmode="lin" valueType="num">
                                      <p:cBhvr>
                                        <p:cTn id="97" dur="1000" fill="hold">
                                          <p:stCondLst>
                                            <p:cond delay="0"/>
                                          </p:stCondLst>
                                        </p:cTn>
                                        <p:tgtEl>
                                          <p:spTgt spid="67"/>
                                        </p:tgtEl>
                                        <p:attrNameLst>
                                          <p:attrName>ppt_x</p:attrName>
                                        </p:attrNameLst>
                                      </p:cBhvr>
                                      <p:tavLst>
                                        <p:tav tm="0" fmla="#ppt_x+(8/9)*(#ppt_x-(#ppt_x-#ppt_w/2))*((1.5-1.5*$)^2-(1.5-1.5*$)^3)">
                                          <p:val>
                                            <p:fltVal val="0"/>
                                          </p:val>
                                        </p:tav>
                                        <p:tav tm="100000">
                                          <p:val>
                                            <p:fltVal val="1"/>
                                          </p:val>
                                        </p:tav>
                                      </p:tavLst>
                                    </p:anim>
                                    <p:anim to="" calcmode="lin" valueType="num">
                                      <p:cBhvr>
                                        <p:cTn id="98" dur="1000" fill="hold">
                                          <p:stCondLst>
                                            <p:cond delay="0"/>
                                          </p:stCondLst>
                                        </p:cTn>
                                        <p:tgtEl>
                                          <p:spTgt spid="67"/>
                                        </p:tgtEl>
                                        <p:attrNameLst>
                                          <p:attrName>ppt_y</p:attrName>
                                        </p:attrNameLst>
                                      </p:cBhvr>
                                      <p:tavLst>
                                        <p:tav tm="0" fmla="#ppt_y+(8/9)*(#ppt_y-(#ppt_y+#ppt_h/2))*((1.5-1.5*$)^2-(1.5-1.5*$)^3)">
                                          <p:val>
                                            <p:fltVal val="0"/>
                                          </p:val>
                                        </p:tav>
                                        <p:tav tm="100000">
                                          <p:val>
                                            <p:fltVal val="1"/>
                                          </p:val>
                                        </p:tav>
                                      </p:tavLst>
                                    </p:anim>
                                    <p:anim to="" calcmode="lin" valueType="num">
                                      <p:cBhvr>
                                        <p:cTn id="99" dur="1000" fill="hold">
                                          <p:stCondLst>
                                            <p:cond delay="0"/>
                                          </p:stCondLst>
                                        </p:cTn>
                                        <p:tgtEl>
                                          <p:spTgt spid="67"/>
                                        </p:tgtEl>
                                        <p:attrNameLst>
                                          <p:attrName>ppt_w</p:attrName>
                                        </p:attrNameLst>
                                      </p:cBhvr>
                                      <p:tavLst>
                                        <p:tav tm="0" fmla="#ppt_w+(8/9)*(#ppt_w-0)*((1.5-1.5*$)^2-(1.5-1.5*$)^3)">
                                          <p:val>
                                            <p:fltVal val="0"/>
                                          </p:val>
                                        </p:tav>
                                        <p:tav tm="100000">
                                          <p:val>
                                            <p:fltVal val="1"/>
                                          </p:val>
                                        </p:tav>
                                      </p:tavLst>
                                    </p:anim>
                                    <p:anim to="" calcmode="lin" valueType="num">
                                      <p:cBhvr>
                                        <p:cTn id="100" dur="1000" fill="hold">
                                          <p:stCondLst>
                                            <p:cond delay="0"/>
                                          </p:stCondLst>
                                        </p:cTn>
                                        <p:tgtEl>
                                          <p:spTgt spid="67"/>
                                        </p:tgtEl>
                                        <p:attrNameLst>
                                          <p:attrName>ppt_h</p:attrName>
                                        </p:attrNameLst>
                                      </p:cBhvr>
                                      <p:tavLst>
                                        <p:tav tm="0" fmla="#ppt_h+(8/9)*(#ppt_h-0)*((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7" grpId="0" animBg="1"/>
      <p:bldP spid="48" grpId="0" animBg="1"/>
      <p:bldP spid="49" grpId="0" animBg="1"/>
      <p:bldP spid="50" grpId="0" animBg="1"/>
      <p:bldP spid="51" grpId="0"/>
      <p:bldP spid="52" grpId="0"/>
      <p:bldP spid="56" grpId="0"/>
      <p:bldP spid="57" grpId="0"/>
      <p:bldP spid="61" grpId="0"/>
      <p:bldP spid="62" grpId="0"/>
      <p:bldP spid="66" grpId="0"/>
      <p:bldP spid="6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47" name="Group 32"/>
          <p:cNvGrpSpPr/>
          <p:nvPr/>
        </p:nvGrpSpPr>
        <p:grpSpPr>
          <a:xfrm>
            <a:off x="4406984" y="1851297"/>
            <a:ext cx="3378033" cy="3485077"/>
            <a:chOff x="2973390" y="2011099"/>
            <a:chExt cx="3267496" cy="3371038"/>
          </a:xfrm>
        </p:grpSpPr>
        <p:grpSp>
          <p:nvGrpSpPr>
            <p:cNvPr id="48" name="Group 2"/>
            <p:cNvGrpSpPr/>
            <p:nvPr/>
          </p:nvGrpSpPr>
          <p:grpSpPr>
            <a:xfrm>
              <a:off x="2973390" y="2011099"/>
              <a:ext cx="3267496" cy="3371038"/>
              <a:chOff x="4356463" y="2025506"/>
              <a:chExt cx="3267496" cy="3371038"/>
            </a:xfrm>
          </p:grpSpPr>
          <p:grpSp>
            <p:nvGrpSpPr>
              <p:cNvPr id="50" name="Group 3"/>
              <p:cNvGrpSpPr/>
              <p:nvPr/>
            </p:nvGrpSpPr>
            <p:grpSpPr>
              <a:xfrm>
                <a:off x="4356463" y="2129048"/>
                <a:ext cx="3267496" cy="3267496"/>
                <a:chOff x="5223361" y="2142704"/>
                <a:chExt cx="2743200" cy="2743200"/>
              </a:xfrm>
            </p:grpSpPr>
            <p:grpSp>
              <p:nvGrpSpPr>
                <p:cNvPr id="55" name="Group 8"/>
                <p:cNvGrpSpPr/>
                <p:nvPr/>
              </p:nvGrpSpPr>
              <p:grpSpPr>
                <a:xfrm>
                  <a:off x="5223361" y="2142704"/>
                  <a:ext cx="2743200" cy="2743200"/>
                  <a:chOff x="5277790" y="2142704"/>
                  <a:chExt cx="2743200" cy="2743200"/>
                </a:xfrm>
              </p:grpSpPr>
              <p:sp>
                <p:nvSpPr>
                  <p:cNvPr id="61" name="Oval 14"/>
                  <p:cNvSpPr/>
                  <p:nvPr/>
                </p:nvSpPr>
                <p:spPr>
                  <a:xfrm>
                    <a:off x="5963590" y="2828504"/>
                    <a:ext cx="1371600" cy="1371600"/>
                  </a:xfrm>
                  <a:prstGeom prst="ellipse">
                    <a:avLst/>
                  </a:prstGeom>
                  <a:noFill/>
                  <a:ln w="12700" cap="flat" cmpd="sng" algn="ctr">
                    <a:solidFill>
                      <a:srgbClr val="67718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62" name="Oval 15"/>
                  <p:cNvSpPr/>
                  <p:nvPr/>
                </p:nvSpPr>
                <p:spPr>
                  <a:xfrm>
                    <a:off x="5734990" y="2599904"/>
                    <a:ext cx="1828800" cy="1828800"/>
                  </a:xfrm>
                  <a:prstGeom prst="ellipse">
                    <a:avLst/>
                  </a:prstGeom>
                  <a:noFill/>
                  <a:ln w="12700" cap="flat" cmpd="sng" algn="ctr">
                    <a:solidFill>
                      <a:srgbClr val="67718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63" name="Oval 16"/>
                  <p:cNvSpPr/>
                  <p:nvPr/>
                </p:nvSpPr>
                <p:spPr>
                  <a:xfrm>
                    <a:off x="5506390" y="2371304"/>
                    <a:ext cx="2286000" cy="2286000"/>
                  </a:xfrm>
                  <a:prstGeom prst="ellipse">
                    <a:avLst/>
                  </a:prstGeom>
                  <a:noFill/>
                  <a:ln w="12700" cap="flat" cmpd="sng" algn="ctr">
                    <a:solidFill>
                      <a:srgbClr val="67718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64" name="Oval 17"/>
                  <p:cNvSpPr/>
                  <p:nvPr/>
                </p:nvSpPr>
                <p:spPr>
                  <a:xfrm>
                    <a:off x="5277790" y="2142704"/>
                    <a:ext cx="2743200" cy="2743200"/>
                  </a:xfrm>
                  <a:prstGeom prst="ellipse">
                    <a:avLst/>
                  </a:prstGeom>
                  <a:noFill/>
                  <a:ln w="12700" cap="flat" cmpd="sng" algn="ctr">
                    <a:solidFill>
                      <a:srgbClr val="67718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grpSp>
            <p:grpSp>
              <p:nvGrpSpPr>
                <p:cNvPr id="56" name="Group 9"/>
                <p:cNvGrpSpPr/>
                <p:nvPr/>
              </p:nvGrpSpPr>
              <p:grpSpPr>
                <a:xfrm>
                  <a:off x="5223361" y="2142704"/>
                  <a:ext cx="2743200" cy="2743200"/>
                  <a:chOff x="5277790" y="2142704"/>
                  <a:chExt cx="2743200" cy="2743200"/>
                </a:xfrm>
              </p:grpSpPr>
              <p:sp>
                <p:nvSpPr>
                  <p:cNvPr id="57" name="Oval 8"/>
                  <p:cNvSpPr/>
                  <p:nvPr/>
                </p:nvSpPr>
                <p:spPr>
                  <a:xfrm>
                    <a:off x="5963590" y="2828504"/>
                    <a:ext cx="1371600" cy="1371600"/>
                  </a:xfrm>
                  <a:prstGeom prst="arc">
                    <a:avLst>
                      <a:gd name="adj1" fmla="val 5359724"/>
                      <a:gd name="adj2" fmla="val 0"/>
                    </a:avLst>
                  </a:prstGeom>
                  <a:noFill/>
                  <a:ln w="190500" cap="rnd" cmpd="sng" algn="ctr">
                    <a:solidFill>
                      <a:srgbClr val="7F91A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58" name="Oval 9"/>
                  <p:cNvSpPr/>
                  <p:nvPr/>
                </p:nvSpPr>
                <p:spPr>
                  <a:xfrm>
                    <a:off x="5734990" y="2599904"/>
                    <a:ext cx="1828800" cy="1828800"/>
                  </a:xfrm>
                  <a:prstGeom prst="arc">
                    <a:avLst>
                      <a:gd name="adj1" fmla="val 5412641"/>
                      <a:gd name="adj2" fmla="val 19544384"/>
                    </a:avLst>
                  </a:prstGeom>
                  <a:noFill/>
                  <a:ln w="190500" cap="rnd" cmpd="sng" algn="ctr">
                    <a:solidFill>
                      <a:srgbClr val="7F91A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59" name="Oval 10"/>
                  <p:cNvSpPr/>
                  <p:nvPr/>
                </p:nvSpPr>
                <p:spPr>
                  <a:xfrm>
                    <a:off x="5506390" y="2371304"/>
                    <a:ext cx="2286000" cy="2286000"/>
                  </a:xfrm>
                  <a:prstGeom prst="arc">
                    <a:avLst>
                      <a:gd name="adj1" fmla="val 5403484"/>
                      <a:gd name="adj2" fmla="val 17934073"/>
                    </a:avLst>
                  </a:prstGeom>
                  <a:noFill/>
                  <a:ln w="190500" cap="rnd" cmpd="sng" algn="ctr">
                    <a:solidFill>
                      <a:srgbClr val="7F91A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60" name="Oval 11"/>
                  <p:cNvSpPr/>
                  <p:nvPr/>
                </p:nvSpPr>
                <p:spPr>
                  <a:xfrm>
                    <a:off x="5277790" y="2142704"/>
                    <a:ext cx="2743200" cy="2743200"/>
                  </a:xfrm>
                  <a:prstGeom prst="arc">
                    <a:avLst>
                      <a:gd name="adj1" fmla="val 5394056"/>
                      <a:gd name="adj2" fmla="val 16697110"/>
                    </a:avLst>
                  </a:prstGeom>
                  <a:noFill/>
                  <a:ln w="190500" cap="rnd" cmpd="sng" algn="ctr">
                    <a:solidFill>
                      <a:srgbClr val="7F91A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rgbClr val="F7F7F7"/>
                      </a:solidFill>
                      <a:effectLst/>
                      <a:uLnTx/>
                      <a:uFillTx/>
                      <a:latin typeface="微软雅黑" panose="020B0503020204020204" pitchFamily="34" charset="-122"/>
                      <a:ea typeface="微软雅黑" panose="020B0503020204020204" pitchFamily="34" charset="-122"/>
                    </a:endParaRPr>
                  </a:p>
                </p:txBody>
              </p:sp>
            </p:grpSp>
          </p:grpSp>
          <p:sp>
            <p:nvSpPr>
              <p:cNvPr id="51" name="TextBox 4"/>
              <p:cNvSpPr txBox="1"/>
              <p:nvPr/>
            </p:nvSpPr>
            <p:spPr>
              <a:xfrm>
                <a:off x="5759798" y="2025506"/>
                <a:ext cx="460823" cy="25305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rPr>
                  <a:t>50%</a:t>
                </a:r>
                <a:endPar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52" name="TextBox 5"/>
              <p:cNvSpPr txBox="1"/>
              <p:nvPr/>
            </p:nvSpPr>
            <p:spPr>
              <a:xfrm>
                <a:off x="5759798" y="2297797"/>
                <a:ext cx="460823" cy="25305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rPr>
                  <a:t>60%</a:t>
                </a:r>
                <a:endPar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53" name="TextBox 6"/>
              <p:cNvSpPr txBox="1"/>
              <p:nvPr/>
            </p:nvSpPr>
            <p:spPr>
              <a:xfrm>
                <a:off x="5759798" y="2570088"/>
                <a:ext cx="460823" cy="25305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rPr>
                  <a:t>70%</a:t>
                </a:r>
                <a:endPar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endParaRPr>
              </a:p>
            </p:txBody>
          </p:sp>
          <p:sp>
            <p:nvSpPr>
              <p:cNvPr id="54" name="TextBox 7"/>
              <p:cNvSpPr txBox="1"/>
              <p:nvPr/>
            </p:nvSpPr>
            <p:spPr>
              <a:xfrm>
                <a:off x="5759798" y="2842380"/>
                <a:ext cx="460823" cy="25305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rPr>
                  <a:t>80%</a:t>
                </a:r>
                <a:endParaRPr kumimoji="0" lang="en-US" sz="1100" b="0" i="0" u="none" strike="noStrike" kern="0" cap="none" spc="0" normalizeH="0" baseline="0" noProof="0" dirty="0">
                  <a:ln>
                    <a:noFill/>
                  </a:ln>
                  <a:solidFill>
                    <a:srgbClr val="F7F7F7"/>
                  </a:solidFill>
                  <a:effectLst/>
                  <a:uLnTx/>
                  <a:uFillTx/>
                  <a:latin typeface="微软雅黑" panose="020B0503020204020204" pitchFamily="34" charset="-122"/>
                  <a:ea typeface="微软雅黑" panose="020B0503020204020204" pitchFamily="34" charset="-122"/>
                </a:endParaRPr>
              </a:p>
            </p:txBody>
          </p:sp>
        </p:grpSp>
        <p:sp>
          <p:nvSpPr>
            <p:cNvPr id="49" name="Freeform 308"/>
            <p:cNvSpPr>
              <a:spLocks noEditPoints="1"/>
            </p:cNvSpPr>
            <p:nvPr/>
          </p:nvSpPr>
          <p:spPr bwMode="auto">
            <a:xfrm>
              <a:off x="4229093" y="3411818"/>
              <a:ext cx="747016" cy="569601"/>
            </a:xfrm>
            <a:custGeom>
              <a:avLst/>
              <a:gdLst/>
              <a:ahLst/>
              <a:cxnLst>
                <a:cxn ang="0">
                  <a:pos x="156" y="0"/>
                </a:cxn>
                <a:cxn ang="0">
                  <a:pos x="144" y="12"/>
                </a:cxn>
                <a:cxn ang="0">
                  <a:pos x="148" y="21"/>
                </a:cxn>
                <a:cxn ang="0">
                  <a:pos x="113" y="77"/>
                </a:cxn>
                <a:cxn ang="0">
                  <a:pos x="108" y="76"/>
                </a:cxn>
                <a:cxn ang="0">
                  <a:pos x="99" y="80"/>
                </a:cxn>
                <a:cxn ang="0">
                  <a:pos x="63" y="57"/>
                </a:cxn>
                <a:cxn ang="0">
                  <a:pos x="64" y="52"/>
                </a:cxn>
                <a:cxn ang="0">
                  <a:pos x="52" y="40"/>
                </a:cxn>
                <a:cxn ang="0">
                  <a:pos x="40" y="52"/>
                </a:cxn>
                <a:cxn ang="0">
                  <a:pos x="44" y="61"/>
                </a:cxn>
                <a:cxn ang="0">
                  <a:pos x="17" y="105"/>
                </a:cxn>
                <a:cxn ang="0">
                  <a:pos x="12" y="104"/>
                </a:cxn>
                <a:cxn ang="0">
                  <a:pos x="0" y="116"/>
                </a:cxn>
                <a:cxn ang="0">
                  <a:pos x="12" y="128"/>
                </a:cxn>
                <a:cxn ang="0">
                  <a:pos x="24" y="116"/>
                </a:cxn>
                <a:cxn ang="0">
                  <a:pos x="20" y="107"/>
                </a:cxn>
                <a:cxn ang="0">
                  <a:pos x="48" y="63"/>
                </a:cxn>
                <a:cxn ang="0">
                  <a:pos x="52" y="64"/>
                </a:cxn>
                <a:cxn ang="0">
                  <a:pos x="61" y="60"/>
                </a:cxn>
                <a:cxn ang="0">
                  <a:pos x="97" y="83"/>
                </a:cxn>
                <a:cxn ang="0">
                  <a:pos x="96" y="88"/>
                </a:cxn>
                <a:cxn ang="0">
                  <a:pos x="108" y="100"/>
                </a:cxn>
                <a:cxn ang="0">
                  <a:pos x="120" y="88"/>
                </a:cxn>
                <a:cxn ang="0">
                  <a:pos x="116" y="79"/>
                </a:cxn>
                <a:cxn ang="0">
                  <a:pos x="151" y="23"/>
                </a:cxn>
                <a:cxn ang="0">
                  <a:pos x="156" y="24"/>
                </a:cxn>
                <a:cxn ang="0">
                  <a:pos x="168" y="12"/>
                </a:cxn>
                <a:cxn ang="0">
                  <a:pos x="156" y="0"/>
                </a:cxn>
                <a:cxn ang="0">
                  <a:pos x="20" y="116"/>
                </a:cxn>
                <a:cxn ang="0">
                  <a:pos x="12" y="124"/>
                </a:cxn>
                <a:cxn ang="0">
                  <a:pos x="4" y="116"/>
                </a:cxn>
                <a:cxn ang="0">
                  <a:pos x="12" y="108"/>
                </a:cxn>
                <a:cxn ang="0">
                  <a:pos x="20" y="116"/>
                </a:cxn>
                <a:cxn ang="0">
                  <a:pos x="52" y="60"/>
                </a:cxn>
                <a:cxn ang="0">
                  <a:pos x="44" y="52"/>
                </a:cxn>
                <a:cxn ang="0">
                  <a:pos x="52" y="44"/>
                </a:cxn>
                <a:cxn ang="0">
                  <a:pos x="60" y="52"/>
                </a:cxn>
                <a:cxn ang="0">
                  <a:pos x="52" y="60"/>
                </a:cxn>
                <a:cxn ang="0">
                  <a:pos x="108" y="96"/>
                </a:cxn>
                <a:cxn ang="0">
                  <a:pos x="100" y="88"/>
                </a:cxn>
                <a:cxn ang="0">
                  <a:pos x="108" y="80"/>
                </a:cxn>
                <a:cxn ang="0">
                  <a:pos x="116" y="88"/>
                </a:cxn>
                <a:cxn ang="0">
                  <a:pos x="108" y="96"/>
                </a:cxn>
                <a:cxn ang="0">
                  <a:pos x="156" y="20"/>
                </a:cxn>
                <a:cxn ang="0">
                  <a:pos x="148" y="12"/>
                </a:cxn>
                <a:cxn ang="0">
                  <a:pos x="156" y="4"/>
                </a:cxn>
                <a:cxn ang="0">
                  <a:pos x="164" y="12"/>
                </a:cxn>
                <a:cxn ang="0">
                  <a:pos x="156" y="20"/>
                </a:cxn>
              </a:cxnLst>
              <a:rect l="0" t="0" r="r" b="b"/>
              <a:pathLst>
                <a:path w="168" h="128">
                  <a:moveTo>
                    <a:pt x="156" y="0"/>
                  </a:moveTo>
                  <a:cubicBezTo>
                    <a:pt x="149" y="0"/>
                    <a:pt x="144" y="5"/>
                    <a:pt x="144" y="12"/>
                  </a:cubicBezTo>
                  <a:cubicBezTo>
                    <a:pt x="144" y="16"/>
                    <a:pt x="146" y="19"/>
                    <a:pt x="148" y="21"/>
                  </a:cubicBezTo>
                  <a:cubicBezTo>
                    <a:pt x="113" y="77"/>
                    <a:pt x="113" y="77"/>
                    <a:pt x="113" y="77"/>
                  </a:cubicBezTo>
                  <a:cubicBezTo>
                    <a:pt x="111" y="76"/>
                    <a:pt x="110" y="76"/>
                    <a:pt x="108" y="76"/>
                  </a:cubicBezTo>
                  <a:cubicBezTo>
                    <a:pt x="105" y="76"/>
                    <a:pt x="101" y="78"/>
                    <a:pt x="99" y="80"/>
                  </a:cubicBezTo>
                  <a:cubicBezTo>
                    <a:pt x="63" y="57"/>
                    <a:pt x="63" y="57"/>
                    <a:pt x="63" y="57"/>
                  </a:cubicBezTo>
                  <a:cubicBezTo>
                    <a:pt x="64" y="55"/>
                    <a:pt x="64" y="54"/>
                    <a:pt x="64" y="52"/>
                  </a:cubicBezTo>
                  <a:cubicBezTo>
                    <a:pt x="64" y="45"/>
                    <a:pt x="59" y="40"/>
                    <a:pt x="52" y="40"/>
                  </a:cubicBezTo>
                  <a:cubicBezTo>
                    <a:pt x="45" y="40"/>
                    <a:pt x="40" y="45"/>
                    <a:pt x="40" y="52"/>
                  </a:cubicBezTo>
                  <a:cubicBezTo>
                    <a:pt x="40" y="56"/>
                    <a:pt x="42" y="59"/>
                    <a:pt x="44" y="61"/>
                  </a:cubicBezTo>
                  <a:cubicBezTo>
                    <a:pt x="17" y="105"/>
                    <a:pt x="17" y="105"/>
                    <a:pt x="17" y="105"/>
                  </a:cubicBezTo>
                  <a:cubicBezTo>
                    <a:pt x="15" y="104"/>
                    <a:pt x="14" y="104"/>
                    <a:pt x="12" y="104"/>
                  </a:cubicBezTo>
                  <a:cubicBezTo>
                    <a:pt x="5" y="104"/>
                    <a:pt x="0" y="109"/>
                    <a:pt x="0" y="116"/>
                  </a:cubicBezTo>
                  <a:cubicBezTo>
                    <a:pt x="0" y="123"/>
                    <a:pt x="5" y="128"/>
                    <a:pt x="12" y="128"/>
                  </a:cubicBezTo>
                  <a:cubicBezTo>
                    <a:pt x="19" y="128"/>
                    <a:pt x="24" y="123"/>
                    <a:pt x="24" y="116"/>
                  </a:cubicBezTo>
                  <a:cubicBezTo>
                    <a:pt x="24" y="112"/>
                    <a:pt x="22" y="109"/>
                    <a:pt x="20" y="107"/>
                  </a:cubicBezTo>
                  <a:cubicBezTo>
                    <a:pt x="48" y="63"/>
                    <a:pt x="48" y="63"/>
                    <a:pt x="48" y="63"/>
                  </a:cubicBezTo>
                  <a:cubicBezTo>
                    <a:pt x="49" y="64"/>
                    <a:pt x="50" y="64"/>
                    <a:pt x="52" y="64"/>
                  </a:cubicBezTo>
                  <a:cubicBezTo>
                    <a:pt x="55" y="64"/>
                    <a:pt x="59" y="63"/>
                    <a:pt x="61" y="60"/>
                  </a:cubicBezTo>
                  <a:cubicBezTo>
                    <a:pt x="97" y="83"/>
                    <a:pt x="97" y="83"/>
                    <a:pt x="97" y="83"/>
                  </a:cubicBezTo>
                  <a:cubicBezTo>
                    <a:pt x="96" y="85"/>
                    <a:pt x="96" y="86"/>
                    <a:pt x="96" y="88"/>
                  </a:cubicBezTo>
                  <a:cubicBezTo>
                    <a:pt x="96" y="95"/>
                    <a:pt x="101" y="100"/>
                    <a:pt x="108" y="100"/>
                  </a:cubicBezTo>
                  <a:cubicBezTo>
                    <a:pt x="115" y="100"/>
                    <a:pt x="120" y="95"/>
                    <a:pt x="120" y="88"/>
                  </a:cubicBezTo>
                  <a:cubicBezTo>
                    <a:pt x="120" y="85"/>
                    <a:pt x="119" y="81"/>
                    <a:pt x="116" y="79"/>
                  </a:cubicBezTo>
                  <a:cubicBezTo>
                    <a:pt x="151" y="23"/>
                    <a:pt x="151" y="23"/>
                    <a:pt x="151" y="23"/>
                  </a:cubicBezTo>
                  <a:cubicBezTo>
                    <a:pt x="153" y="24"/>
                    <a:pt x="154" y="24"/>
                    <a:pt x="156" y="24"/>
                  </a:cubicBezTo>
                  <a:cubicBezTo>
                    <a:pt x="163" y="24"/>
                    <a:pt x="168" y="19"/>
                    <a:pt x="168" y="12"/>
                  </a:cubicBezTo>
                  <a:cubicBezTo>
                    <a:pt x="168" y="5"/>
                    <a:pt x="163" y="0"/>
                    <a:pt x="156" y="0"/>
                  </a:cubicBezTo>
                  <a:close/>
                  <a:moveTo>
                    <a:pt x="20" y="116"/>
                  </a:moveTo>
                  <a:cubicBezTo>
                    <a:pt x="20" y="120"/>
                    <a:pt x="16" y="124"/>
                    <a:pt x="12" y="124"/>
                  </a:cubicBezTo>
                  <a:cubicBezTo>
                    <a:pt x="8" y="124"/>
                    <a:pt x="4" y="120"/>
                    <a:pt x="4" y="116"/>
                  </a:cubicBezTo>
                  <a:cubicBezTo>
                    <a:pt x="4" y="112"/>
                    <a:pt x="8" y="108"/>
                    <a:pt x="12" y="108"/>
                  </a:cubicBezTo>
                  <a:cubicBezTo>
                    <a:pt x="16" y="108"/>
                    <a:pt x="20" y="112"/>
                    <a:pt x="20" y="116"/>
                  </a:cubicBezTo>
                  <a:close/>
                  <a:moveTo>
                    <a:pt x="52" y="60"/>
                  </a:moveTo>
                  <a:cubicBezTo>
                    <a:pt x="48" y="60"/>
                    <a:pt x="44" y="56"/>
                    <a:pt x="44" y="52"/>
                  </a:cubicBezTo>
                  <a:cubicBezTo>
                    <a:pt x="44" y="48"/>
                    <a:pt x="48" y="44"/>
                    <a:pt x="52" y="44"/>
                  </a:cubicBezTo>
                  <a:cubicBezTo>
                    <a:pt x="56" y="44"/>
                    <a:pt x="60" y="48"/>
                    <a:pt x="60" y="52"/>
                  </a:cubicBezTo>
                  <a:cubicBezTo>
                    <a:pt x="60" y="56"/>
                    <a:pt x="56" y="60"/>
                    <a:pt x="52" y="60"/>
                  </a:cubicBezTo>
                  <a:close/>
                  <a:moveTo>
                    <a:pt x="108" y="96"/>
                  </a:moveTo>
                  <a:cubicBezTo>
                    <a:pt x="104" y="96"/>
                    <a:pt x="100" y="92"/>
                    <a:pt x="100" y="88"/>
                  </a:cubicBezTo>
                  <a:cubicBezTo>
                    <a:pt x="100" y="84"/>
                    <a:pt x="104" y="80"/>
                    <a:pt x="108" y="80"/>
                  </a:cubicBezTo>
                  <a:cubicBezTo>
                    <a:pt x="112" y="80"/>
                    <a:pt x="116" y="84"/>
                    <a:pt x="116" y="88"/>
                  </a:cubicBezTo>
                  <a:cubicBezTo>
                    <a:pt x="116" y="92"/>
                    <a:pt x="112" y="96"/>
                    <a:pt x="108" y="96"/>
                  </a:cubicBezTo>
                  <a:close/>
                  <a:moveTo>
                    <a:pt x="156" y="20"/>
                  </a:moveTo>
                  <a:cubicBezTo>
                    <a:pt x="152" y="20"/>
                    <a:pt x="148" y="16"/>
                    <a:pt x="148" y="12"/>
                  </a:cubicBezTo>
                  <a:cubicBezTo>
                    <a:pt x="148" y="8"/>
                    <a:pt x="152" y="4"/>
                    <a:pt x="156" y="4"/>
                  </a:cubicBezTo>
                  <a:cubicBezTo>
                    <a:pt x="160" y="4"/>
                    <a:pt x="164" y="8"/>
                    <a:pt x="164" y="12"/>
                  </a:cubicBezTo>
                  <a:cubicBezTo>
                    <a:pt x="164" y="16"/>
                    <a:pt x="160" y="20"/>
                    <a:pt x="156" y="20"/>
                  </a:cubicBezTo>
                  <a:close/>
                </a:path>
              </a:pathLst>
            </a:custGeom>
            <a:solidFill>
              <a:srgbClr val="323232"/>
            </a:solidFill>
            <a:ln w="12700">
              <a:solidFill>
                <a:srgbClr val="677180"/>
              </a:solid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2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93" name="PA-组合 5"/>
          <p:cNvGrpSpPr/>
          <p:nvPr>
            <p:custDataLst>
              <p:tags r:id="rId5"/>
            </p:custDataLst>
          </p:nvPr>
        </p:nvGrpSpPr>
        <p:grpSpPr>
          <a:xfrm>
            <a:off x="1122667" y="3333067"/>
            <a:ext cx="2271160" cy="2198787"/>
            <a:chOff x="4997641" y="2723647"/>
            <a:chExt cx="2271160" cy="2198787"/>
          </a:xfrm>
        </p:grpSpPr>
        <p:sp>
          <p:nvSpPr>
            <p:cNvPr id="94" name="PA-文本框 7"/>
            <p:cNvSpPr txBox="1"/>
            <p:nvPr>
              <p:custDataLst>
                <p:tags r:id="rId6"/>
              </p:custDataLst>
            </p:nvPr>
          </p:nvSpPr>
          <p:spPr>
            <a:xfrm>
              <a:off x="4997641" y="3649265"/>
              <a:ext cx="2271160" cy="1273169"/>
            </a:xfrm>
            <a:prstGeom prst="rect">
              <a:avLst/>
            </a:prstGeom>
            <a:noFill/>
          </p:spPr>
          <p:txBody>
            <a:bodyPr wrap="square" lIns="0" rIns="0" rtlCol="0">
              <a:spAutoFit/>
            </a:bodyPr>
            <a:lstStyle/>
            <a:p>
              <a:pPr lvl="0" algn="ctr" defTabSz="914400">
                <a:lnSpc>
                  <a:spcPct val="130000"/>
                </a:lnSpc>
              </a:pPr>
              <a:r>
                <a:rPr lang="zh-CN" altLang="en-US" sz="1000" kern="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自此右键只保留文字单击添加详细文字说明单击添加详细文字说明</a:t>
              </a:r>
              <a:endParaRPr lang="zh-CN" altLang="en-US" sz="1000" kern="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95" name="PA-文本框 8"/>
            <p:cNvSpPr txBox="1"/>
            <p:nvPr>
              <p:custDataLst>
                <p:tags r:id="rId7"/>
              </p:custDataLst>
            </p:nvPr>
          </p:nvSpPr>
          <p:spPr>
            <a:xfrm>
              <a:off x="5594612" y="3258439"/>
              <a:ext cx="1077218" cy="307777"/>
            </a:xfrm>
            <a:prstGeom prst="rect">
              <a:avLst/>
            </a:prstGeom>
            <a:noFill/>
          </p:spPr>
          <p:txBody>
            <a:bodyPr wrap="none" lIns="0" rIns="0" rtlCol="0">
              <a:spAutoFit/>
            </a:bodyPr>
            <a:lstStyle/>
            <a:p>
              <a:pPr lvl="0" algn="ctr" defTabSz="914400"/>
              <a:r>
                <a:rPr lang="zh-CN" altLang="en-US" sz="1400" b="1" kern="0"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kern="0"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96" name="PA-直接连接符 9"/>
            <p:cNvCxnSpPr/>
            <p:nvPr>
              <p:custDataLst>
                <p:tags r:id="rId8"/>
              </p:custDataLst>
            </p:nvPr>
          </p:nvCxnSpPr>
          <p:spPr>
            <a:xfrm>
              <a:off x="6133221" y="2723647"/>
              <a:ext cx="0" cy="476954"/>
            </a:xfrm>
            <a:prstGeom prst="line">
              <a:avLst/>
            </a:prstGeom>
            <a:noFill/>
            <a:ln w="6350" cap="flat" cmpd="sng" algn="ctr">
              <a:solidFill>
                <a:srgbClr val="526175"/>
              </a:solidFill>
              <a:prstDash val="solid"/>
              <a:miter lim="800000"/>
            </a:ln>
            <a:effectLst/>
          </p:spPr>
        </p:cxnSp>
      </p:grpSp>
      <p:grpSp>
        <p:nvGrpSpPr>
          <p:cNvPr id="97" name="PA-组合 6"/>
          <p:cNvGrpSpPr/>
          <p:nvPr>
            <p:custDataLst>
              <p:tags r:id="rId9"/>
            </p:custDataLst>
          </p:nvPr>
        </p:nvGrpSpPr>
        <p:grpSpPr>
          <a:xfrm>
            <a:off x="1548855" y="2139297"/>
            <a:ext cx="1418785" cy="1418785"/>
            <a:chOff x="5423829" y="1529877"/>
            <a:chExt cx="1418785" cy="1418785"/>
          </a:xfrm>
        </p:grpSpPr>
        <p:grpSp>
          <p:nvGrpSpPr>
            <p:cNvPr id="98" name="PA-组合 14"/>
            <p:cNvGrpSpPr/>
            <p:nvPr>
              <p:custDataLst>
                <p:tags r:id="rId10"/>
              </p:custDataLst>
            </p:nvPr>
          </p:nvGrpSpPr>
          <p:grpSpPr>
            <a:xfrm>
              <a:off x="5423829" y="1529877"/>
              <a:ext cx="1418785" cy="1418785"/>
              <a:chOff x="1333481" y="1593118"/>
              <a:chExt cx="1418785" cy="1418785"/>
            </a:xfrm>
          </p:grpSpPr>
          <p:sp>
            <p:nvSpPr>
              <p:cNvPr id="100" name="PA-↖"/>
              <p:cNvSpPr/>
              <p:nvPr>
                <p:custDataLst>
                  <p:tags r:id="rId1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01" name="PA-↘"/>
              <p:cNvSpPr/>
              <p:nvPr>
                <p:custDataLst>
                  <p:tags r:id="rId1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02" name="PA-1"/>
              <p:cNvSpPr/>
              <p:nvPr>
                <p:custDataLst>
                  <p:tags r:id="rId1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99" name="PA-任意多边形 1134"/>
            <p:cNvSpPr>
              <a:spLocks noEditPoints="1"/>
            </p:cNvSpPr>
            <p:nvPr>
              <p:custDataLst>
                <p:tags r:id="rId14"/>
              </p:custDataLst>
            </p:nvPr>
          </p:nvSpPr>
          <p:spPr bwMode="auto">
            <a:xfrm>
              <a:off x="5885636" y="1938191"/>
              <a:ext cx="495171" cy="550720"/>
            </a:xfrm>
            <a:custGeom>
              <a:avLst/>
              <a:gdLst>
                <a:gd name="T0" fmla="*/ 12 w 145"/>
                <a:gd name="T1" fmla="*/ 84 h 160"/>
                <a:gd name="T2" fmla="*/ 17 w 145"/>
                <a:gd name="T3" fmla="*/ 102 h 160"/>
                <a:gd name="T4" fmla="*/ 23 w 145"/>
                <a:gd name="T5" fmla="*/ 96 h 160"/>
                <a:gd name="T6" fmla="*/ 38 w 145"/>
                <a:gd name="T7" fmla="*/ 93 h 160"/>
                <a:gd name="T8" fmla="*/ 38 w 145"/>
                <a:gd name="T9" fmla="*/ 93 h 160"/>
                <a:gd name="T10" fmla="*/ 32 w 145"/>
                <a:gd name="T11" fmla="*/ 99 h 160"/>
                <a:gd name="T12" fmla="*/ 52 w 145"/>
                <a:gd name="T13" fmla="*/ 102 h 160"/>
                <a:gd name="T14" fmla="*/ 58 w 145"/>
                <a:gd name="T15" fmla="*/ 96 h 160"/>
                <a:gd name="T16" fmla="*/ 73 w 145"/>
                <a:gd name="T17" fmla="*/ 93 h 160"/>
                <a:gd name="T18" fmla="*/ 73 w 145"/>
                <a:gd name="T19" fmla="*/ 93 h 160"/>
                <a:gd name="T20" fmla="*/ 67 w 145"/>
                <a:gd name="T21" fmla="*/ 99 h 160"/>
                <a:gd name="T22" fmla="*/ 87 w 145"/>
                <a:gd name="T23" fmla="*/ 102 h 160"/>
                <a:gd name="T24" fmla="*/ 93 w 145"/>
                <a:gd name="T25" fmla="*/ 96 h 160"/>
                <a:gd name="T26" fmla="*/ 108 w 145"/>
                <a:gd name="T27" fmla="*/ 93 h 160"/>
                <a:gd name="T28" fmla="*/ 108 w 145"/>
                <a:gd name="T29" fmla="*/ 93 h 160"/>
                <a:gd name="T30" fmla="*/ 102 w 145"/>
                <a:gd name="T31" fmla="*/ 99 h 160"/>
                <a:gd name="T32" fmla="*/ 122 w 145"/>
                <a:gd name="T33" fmla="*/ 102 h 160"/>
                <a:gd name="T34" fmla="*/ 128 w 145"/>
                <a:gd name="T35" fmla="*/ 96 h 160"/>
                <a:gd name="T36" fmla="*/ 134 w 145"/>
                <a:gd name="T37" fmla="*/ 84 h 160"/>
                <a:gd name="T38" fmla="*/ 134 w 145"/>
                <a:gd name="T39" fmla="*/ 84 h 160"/>
                <a:gd name="T40" fmla="*/ 41 w 145"/>
                <a:gd name="T41" fmla="*/ 108 h 160"/>
                <a:gd name="T42" fmla="*/ 61 w 145"/>
                <a:gd name="T43" fmla="*/ 111 h 160"/>
                <a:gd name="T44" fmla="*/ 76 w 145"/>
                <a:gd name="T45" fmla="*/ 113 h 160"/>
                <a:gd name="T46" fmla="*/ 90 w 145"/>
                <a:gd name="T47" fmla="*/ 111 h 160"/>
                <a:gd name="T48" fmla="*/ 90 w 145"/>
                <a:gd name="T49" fmla="*/ 111 h 160"/>
                <a:gd name="T50" fmla="*/ 111 w 145"/>
                <a:gd name="T51" fmla="*/ 108 h 160"/>
                <a:gd name="T52" fmla="*/ 145 w 145"/>
                <a:gd name="T53" fmla="*/ 96 h 160"/>
                <a:gd name="T54" fmla="*/ 73 w 145"/>
                <a:gd name="T55" fmla="*/ 160 h 160"/>
                <a:gd name="T56" fmla="*/ 0 w 145"/>
                <a:gd name="T57" fmla="*/ 96 h 160"/>
                <a:gd name="T58" fmla="*/ 0 w 145"/>
                <a:gd name="T59" fmla="*/ 25 h 160"/>
                <a:gd name="T60" fmla="*/ 145 w 145"/>
                <a:gd name="T61" fmla="*/ 25 h 160"/>
                <a:gd name="T62" fmla="*/ 134 w 145"/>
                <a:gd name="T63" fmla="*/ 102 h 160"/>
                <a:gd name="T64" fmla="*/ 140 w 145"/>
                <a:gd name="T65" fmla="*/ 96 h 160"/>
                <a:gd name="T66" fmla="*/ 122 w 145"/>
                <a:gd name="T67" fmla="*/ 83 h 160"/>
                <a:gd name="T68" fmla="*/ 73 w 145"/>
                <a:gd name="T69" fmla="*/ 90 h 160"/>
                <a:gd name="T70" fmla="*/ 9 w 145"/>
                <a:gd name="T71" fmla="*/ 76 h 160"/>
                <a:gd name="T72" fmla="*/ 6 w 145"/>
                <a:gd name="T73" fmla="*/ 96 h 160"/>
                <a:gd name="T74" fmla="*/ 20 w 145"/>
                <a:gd name="T75" fmla="*/ 111 h 160"/>
                <a:gd name="T76" fmla="*/ 47 w 145"/>
                <a:gd name="T77" fmla="*/ 118 h 160"/>
                <a:gd name="T78" fmla="*/ 67 w 145"/>
                <a:gd name="T79" fmla="*/ 116 h 160"/>
                <a:gd name="T80" fmla="*/ 84 w 145"/>
                <a:gd name="T81" fmla="*/ 116 h 160"/>
                <a:gd name="T82" fmla="*/ 103 w 145"/>
                <a:gd name="T83" fmla="*/ 117 h 160"/>
                <a:gd name="T84" fmla="*/ 130 w 145"/>
                <a:gd name="T85" fmla="*/ 108 h 160"/>
                <a:gd name="T86" fmla="*/ 6 w 145"/>
                <a:gd name="T87" fmla="*/ 39 h 160"/>
                <a:gd name="T88" fmla="*/ 140 w 145"/>
                <a:gd name="T89" fmla="*/ 64 h 160"/>
                <a:gd name="T90" fmla="*/ 6 w 145"/>
                <a:gd name="T91" fmla="*/ 27 h 160"/>
                <a:gd name="T92" fmla="*/ 140 w 145"/>
                <a:gd name="T93" fmla="*/ 27 h 160"/>
                <a:gd name="T94" fmla="*/ 140 w 145"/>
                <a:gd name="T95" fmla="*/ 133 h 160"/>
                <a:gd name="T96" fmla="*/ 6 w 145"/>
                <a:gd name="T97" fmla="*/ 133 h 160"/>
                <a:gd name="T98" fmla="*/ 140 w 145"/>
                <a:gd name="T99" fmla="*/ 133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5" h="160">
                  <a:moveTo>
                    <a:pt x="15" y="81"/>
                  </a:moveTo>
                  <a:cubicBezTo>
                    <a:pt x="16" y="81"/>
                    <a:pt x="17" y="83"/>
                    <a:pt x="17" y="84"/>
                  </a:cubicBezTo>
                  <a:cubicBezTo>
                    <a:pt x="17" y="86"/>
                    <a:pt x="16" y="87"/>
                    <a:pt x="15" y="87"/>
                  </a:cubicBezTo>
                  <a:cubicBezTo>
                    <a:pt x="13" y="87"/>
                    <a:pt x="12" y="86"/>
                    <a:pt x="12" y="84"/>
                  </a:cubicBezTo>
                  <a:cubicBezTo>
                    <a:pt x="12" y="83"/>
                    <a:pt x="13" y="81"/>
                    <a:pt x="15" y="81"/>
                  </a:cubicBezTo>
                  <a:close/>
                  <a:moveTo>
                    <a:pt x="12" y="102"/>
                  </a:moveTo>
                  <a:cubicBezTo>
                    <a:pt x="12" y="103"/>
                    <a:pt x="13" y="105"/>
                    <a:pt x="15" y="105"/>
                  </a:cubicBezTo>
                  <a:cubicBezTo>
                    <a:pt x="16" y="105"/>
                    <a:pt x="17" y="103"/>
                    <a:pt x="17" y="102"/>
                  </a:cubicBezTo>
                  <a:cubicBezTo>
                    <a:pt x="17" y="100"/>
                    <a:pt x="16" y="99"/>
                    <a:pt x="15" y="99"/>
                  </a:cubicBezTo>
                  <a:cubicBezTo>
                    <a:pt x="13" y="99"/>
                    <a:pt x="12" y="100"/>
                    <a:pt x="12" y="102"/>
                  </a:cubicBezTo>
                  <a:close/>
                  <a:moveTo>
                    <a:pt x="20" y="93"/>
                  </a:moveTo>
                  <a:cubicBezTo>
                    <a:pt x="20" y="95"/>
                    <a:pt x="22" y="96"/>
                    <a:pt x="23" y="96"/>
                  </a:cubicBezTo>
                  <a:cubicBezTo>
                    <a:pt x="25" y="96"/>
                    <a:pt x="26" y="95"/>
                    <a:pt x="26" y="93"/>
                  </a:cubicBezTo>
                  <a:cubicBezTo>
                    <a:pt x="26" y="91"/>
                    <a:pt x="25" y="90"/>
                    <a:pt x="23" y="90"/>
                  </a:cubicBezTo>
                  <a:cubicBezTo>
                    <a:pt x="22" y="90"/>
                    <a:pt x="20" y="91"/>
                    <a:pt x="20" y="93"/>
                  </a:cubicBezTo>
                  <a:close/>
                  <a:moveTo>
                    <a:pt x="38" y="93"/>
                  </a:moveTo>
                  <a:cubicBezTo>
                    <a:pt x="38" y="95"/>
                    <a:pt x="39" y="96"/>
                    <a:pt x="41" y="96"/>
                  </a:cubicBezTo>
                  <a:cubicBezTo>
                    <a:pt x="42" y="96"/>
                    <a:pt x="44" y="95"/>
                    <a:pt x="44" y="93"/>
                  </a:cubicBezTo>
                  <a:cubicBezTo>
                    <a:pt x="44" y="91"/>
                    <a:pt x="42" y="90"/>
                    <a:pt x="41" y="90"/>
                  </a:cubicBezTo>
                  <a:cubicBezTo>
                    <a:pt x="39" y="90"/>
                    <a:pt x="38" y="91"/>
                    <a:pt x="38" y="93"/>
                  </a:cubicBezTo>
                  <a:close/>
                  <a:moveTo>
                    <a:pt x="29" y="102"/>
                  </a:moveTo>
                  <a:cubicBezTo>
                    <a:pt x="29" y="103"/>
                    <a:pt x="30" y="105"/>
                    <a:pt x="32" y="105"/>
                  </a:cubicBezTo>
                  <a:cubicBezTo>
                    <a:pt x="34" y="105"/>
                    <a:pt x="35" y="103"/>
                    <a:pt x="35" y="102"/>
                  </a:cubicBezTo>
                  <a:cubicBezTo>
                    <a:pt x="35" y="100"/>
                    <a:pt x="34" y="99"/>
                    <a:pt x="32" y="99"/>
                  </a:cubicBezTo>
                  <a:cubicBezTo>
                    <a:pt x="30" y="99"/>
                    <a:pt x="29" y="100"/>
                    <a:pt x="29" y="102"/>
                  </a:cubicBezTo>
                  <a:close/>
                  <a:moveTo>
                    <a:pt x="47" y="102"/>
                  </a:moveTo>
                  <a:cubicBezTo>
                    <a:pt x="47" y="103"/>
                    <a:pt x="48" y="105"/>
                    <a:pt x="49" y="105"/>
                  </a:cubicBezTo>
                  <a:cubicBezTo>
                    <a:pt x="51" y="105"/>
                    <a:pt x="52" y="103"/>
                    <a:pt x="52" y="102"/>
                  </a:cubicBezTo>
                  <a:cubicBezTo>
                    <a:pt x="52" y="100"/>
                    <a:pt x="51" y="99"/>
                    <a:pt x="49" y="99"/>
                  </a:cubicBezTo>
                  <a:cubicBezTo>
                    <a:pt x="48" y="99"/>
                    <a:pt x="47" y="100"/>
                    <a:pt x="47" y="102"/>
                  </a:cubicBezTo>
                  <a:close/>
                  <a:moveTo>
                    <a:pt x="55" y="93"/>
                  </a:moveTo>
                  <a:cubicBezTo>
                    <a:pt x="55" y="95"/>
                    <a:pt x="57" y="96"/>
                    <a:pt x="58" y="96"/>
                  </a:cubicBezTo>
                  <a:cubicBezTo>
                    <a:pt x="60" y="96"/>
                    <a:pt x="61" y="95"/>
                    <a:pt x="61" y="93"/>
                  </a:cubicBezTo>
                  <a:cubicBezTo>
                    <a:pt x="61" y="91"/>
                    <a:pt x="60" y="90"/>
                    <a:pt x="58" y="90"/>
                  </a:cubicBezTo>
                  <a:cubicBezTo>
                    <a:pt x="57" y="90"/>
                    <a:pt x="55" y="91"/>
                    <a:pt x="55" y="93"/>
                  </a:cubicBezTo>
                  <a:close/>
                  <a:moveTo>
                    <a:pt x="73" y="93"/>
                  </a:moveTo>
                  <a:cubicBezTo>
                    <a:pt x="73" y="95"/>
                    <a:pt x="74" y="96"/>
                    <a:pt x="76" y="96"/>
                  </a:cubicBezTo>
                  <a:cubicBezTo>
                    <a:pt x="77" y="96"/>
                    <a:pt x="79" y="95"/>
                    <a:pt x="79" y="93"/>
                  </a:cubicBezTo>
                  <a:cubicBezTo>
                    <a:pt x="79" y="91"/>
                    <a:pt x="77" y="90"/>
                    <a:pt x="76" y="90"/>
                  </a:cubicBezTo>
                  <a:cubicBezTo>
                    <a:pt x="74" y="90"/>
                    <a:pt x="73" y="91"/>
                    <a:pt x="73" y="93"/>
                  </a:cubicBezTo>
                  <a:close/>
                  <a:moveTo>
                    <a:pt x="64" y="102"/>
                  </a:moveTo>
                  <a:cubicBezTo>
                    <a:pt x="64" y="103"/>
                    <a:pt x="65" y="105"/>
                    <a:pt x="67" y="105"/>
                  </a:cubicBezTo>
                  <a:cubicBezTo>
                    <a:pt x="69" y="105"/>
                    <a:pt x="70" y="103"/>
                    <a:pt x="70" y="102"/>
                  </a:cubicBezTo>
                  <a:cubicBezTo>
                    <a:pt x="70" y="100"/>
                    <a:pt x="69" y="99"/>
                    <a:pt x="67" y="99"/>
                  </a:cubicBezTo>
                  <a:cubicBezTo>
                    <a:pt x="65" y="99"/>
                    <a:pt x="64" y="100"/>
                    <a:pt x="64" y="102"/>
                  </a:cubicBezTo>
                  <a:close/>
                  <a:moveTo>
                    <a:pt x="81" y="102"/>
                  </a:moveTo>
                  <a:cubicBezTo>
                    <a:pt x="81" y="103"/>
                    <a:pt x="83" y="105"/>
                    <a:pt x="84" y="105"/>
                  </a:cubicBezTo>
                  <a:cubicBezTo>
                    <a:pt x="86" y="105"/>
                    <a:pt x="87" y="103"/>
                    <a:pt x="87" y="102"/>
                  </a:cubicBezTo>
                  <a:cubicBezTo>
                    <a:pt x="87" y="100"/>
                    <a:pt x="86" y="99"/>
                    <a:pt x="84" y="99"/>
                  </a:cubicBezTo>
                  <a:cubicBezTo>
                    <a:pt x="83" y="99"/>
                    <a:pt x="81" y="100"/>
                    <a:pt x="81" y="102"/>
                  </a:cubicBezTo>
                  <a:close/>
                  <a:moveTo>
                    <a:pt x="90" y="93"/>
                  </a:moveTo>
                  <a:cubicBezTo>
                    <a:pt x="90" y="95"/>
                    <a:pt x="91" y="96"/>
                    <a:pt x="93" y="96"/>
                  </a:cubicBezTo>
                  <a:cubicBezTo>
                    <a:pt x="95" y="96"/>
                    <a:pt x="96" y="95"/>
                    <a:pt x="96" y="93"/>
                  </a:cubicBezTo>
                  <a:cubicBezTo>
                    <a:pt x="96" y="91"/>
                    <a:pt x="95" y="90"/>
                    <a:pt x="93" y="90"/>
                  </a:cubicBezTo>
                  <a:cubicBezTo>
                    <a:pt x="91" y="90"/>
                    <a:pt x="90" y="91"/>
                    <a:pt x="90" y="93"/>
                  </a:cubicBezTo>
                  <a:close/>
                  <a:moveTo>
                    <a:pt x="108" y="93"/>
                  </a:moveTo>
                  <a:cubicBezTo>
                    <a:pt x="108" y="95"/>
                    <a:pt x="109" y="96"/>
                    <a:pt x="111" y="96"/>
                  </a:cubicBezTo>
                  <a:cubicBezTo>
                    <a:pt x="112" y="96"/>
                    <a:pt x="113" y="95"/>
                    <a:pt x="113" y="93"/>
                  </a:cubicBezTo>
                  <a:cubicBezTo>
                    <a:pt x="113" y="91"/>
                    <a:pt x="112" y="90"/>
                    <a:pt x="111" y="90"/>
                  </a:cubicBezTo>
                  <a:cubicBezTo>
                    <a:pt x="109" y="90"/>
                    <a:pt x="108" y="91"/>
                    <a:pt x="108" y="93"/>
                  </a:cubicBezTo>
                  <a:close/>
                  <a:moveTo>
                    <a:pt x="99" y="102"/>
                  </a:moveTo>
                  <a:cubicBezTo>
                    <a:pt x="99" y="103"/>
                    <a:pt x="100" y="105"/>
                    <a:pt x="102" y="105"/>
                  </a:cubicBezTo>
                  <a:cubicBezTo>
                    <a:pt x="103" y="105"/>
                    <a:pt x="105" y="103"/>
                    <a:pt x="105" y="102"/>
                  </a:cubicBezTo>
                  <a:cubicBezTo>
                    <a:pt x="105" y="100"/>
                    <a:pt x="103" y="99"/>
                    <a:pt x="102" y="99"/>
                  </a:cubicBezTo>
                  <a:cubicBezTo>
                    <a:pt x="100" y="99"/>
                    <a:pt x="99" y="100"/>
                    <a:pt x="99" y="102"/>
                  </a:cubicBezTo>
                  <a:close/>
                  <a:moveTo>
                    <a:pt x="116" y="102"/>
                  </a:moveTo>
                  <a:cubicBezTo>
                    <a:pt x="116" y="103"/>
                    <a:pt x="118" y="105"/>
                    <a:pt x="119" y="105"/>
                  </a:cubicBezTo>
                  <a:cubicBezTo>
                    <a:pt x="121" y="105"/>
                    <a:pt x="122" y="103"/>
                    <a:pt x="122" y="102"/>
                  </a:cubicBezTo>
                  <a:cubicBezTo>
                    <a:pt x="122" y="100"/>
                    <a:pt x="121" y="99"/>
                    <a:pt x="119" y="99"/>
                  </a:cubicBezTo>
                  <a:cubicBezTo>
                    <a:pt x="118" y="99"/>
                    <a:pt x="116" y="100"/>
                    <a:pt x="116" y="102"/>
                  </a:cubicBezTo>
                  <a:close/>
                  <a:moveTo>
                    <a:pt x="125" y="93"/>
                  </a:moveTo>
                  <a:cubicBezTo>
                    <a:pt x="125" y="95"/>
                    <a:pt x="126" y="96"/>
                    <a:pt x="128" y="96"/>
                  </a:cubicBezTo>
                  <a:cubicBezTo>
                    <a:pt x="130" y="96"/>
                    <a:pt x="131" y="95"/>
                    <a:pt x="131" y="93"/>
                  </a:cubicBezTo>
                  <a:cubicBezTo>
                    <a:pt x="131" y="91"/>
                    <a:pt x="130" y="90"/>
                    <a:pt x="128" y="90"/>
                  </a:cubicBezTo>
                  <a:cubicBezTo>
                    <a:pt x="126" y="90"/>
                    <a:pt x="125" y="91"/>
                    <a:pt x="125" y="93"/>
                  </a:cubicBezTo>
                  <a:close/>
                  <a:moveTo>
                    <a:pt x="134" y="84"/>
                  </a:moveTo>
                  <a:cubicBezTo>
                    <a:pt x="134" y="86"/>
                    <a:pt x="135" y="87"/>
                    <a:pt x="137" y="87"/>
                  </a:cubicBezTo>
                  <a:cubicBezTo>
                    <a:pt x="138" y="87"/>
                    <a:pt x="140" y="86"/>
                    <a:pt x="140" y="84"/>
                  </a:cubicBezTo>
                  <a:cubicBezTo>
                    <a:pt x="140" y="83"/>
                    <a:pt x="138" y="81"/>
                    <a:pt x="137" y="81"/>
                  </a:cubicBezTo>
                  <a:cubicBezTo>
                    <a:pt x="135" y="81"/>
                    <a:pt x="134" y="83"/>
                    <a:pt x="134" y="84"/>
                  </a:cubicBezTo>
                  <a:close/>
                  <a:moveTo>
                    <a:pt x="38" y="111"/>
                  </a:moveTo>
                  <a:cubicBezTo>
                    <a:pt x="38" y="112"/>
                    <a:pt x="39" y="113"/>
                    <a:pt x="41" y="113"/>
                  </a:cubicBezTo>
                  <a:cubicBezTo>
                    <a:pt x="42" y="113"/>
                    <a:pt x="44" y="112"/>
                    <a:pt x="44" y="111"/>
                  </a:cubicBezTo>
                  <a:cubicBezTo>
                    <a:pt x="44" y="109"/>
                    <a:pt x="42" y="108"/>
                    <a:pt x="41" y="108"/>
                  </a:cubicBezTo>
                  <a:cubicBezTo>
                    <a:pt x="39" y="108"/>
                    <a:pt x="38" y="109"/>
                    <a:pt x="38" y="111"/>
                  </a:cubicBezTo>
                  <a:close/>
                  <a:moveTo>
                    <a:pt x="55" y="111"/>
                  </a:moveTo>
                  <a:cubicBezTo>
                    <a:pt x="55" y="112"/>
                    <a:pt x="57" y="113"/>
                    <a:pt x="58" y="113"/>
                  </a:cubicBezTo>
                  <a:cubicBezTo>
                    <a:pt x="60" y="113"/>
                    <a:pt x="61" y="112"/>
                    <a:pt x="61" y="111"/>
                  </a:cubicBezTo>
                  <a:cubicBezTo>
                    <a:pt x="61" y="109"/>
                    <a:pt x="60" y="108"/>
                    <a:pt x="58" y="108"/>
                  </a:cubicBezTo>
                  <a:cubicBezTo>
                    <a:pt x="57" y="108"/>
                    <a:pt x="55" y="109"/>
                    <a:pt x="55" y="111"/>
                  </a:cubicBezTo>
                  <a:close/>
                  <a:moveTo>
                    <a:pt x="73" y="111"/>
                  </a:moveTo>
                  <a:cubicBezTo>
                    <a:pt x="73" y="112"/>
                    <a:pt x="74" y="113"/>
                    <a:pt x="76" y="113"/>
                  </a:cubicBezTo>
                  <a:cubicBezTo>
                    <a:pt x="77" y="113"/>
                    <a:pt x="79" y="112"/>
                    <a:pt x="79" y="111"/>
                  </a:cubicBezTo>
                  <a:cubicBezTo>
                    <a:pt x="79" y="109"/>
                    <a:pt x="77" y="108"/>
                    <a:pt x="76" y="108"/>
                  </a:cubicBezTo>
                  <a:cubicBezTo>
                    <a:pt x="74" y="108"/>
                    <a:pt x="73" y="109"/>
                    <a:pt x="73" y="111"/>
                  </a:cubicBezTo>
                  <a:close/>
                  <a:moveTo>
                    <a:pt x="90" y="111"/>
                  </a:moveTo>
                  <a:cubicBezTo>
                    <a:pt x="90" y="112"/>
                    <a:pt x="91" y="113"/>
                    <a:pt x="93" y="113"/>
                  </a:cubicBezTo>
                  <a:cubicBezTo>
                    <a:pt x="95" y="113"/>
                    <a:pt x="96" y="112"/>
                    <a:pt x="96" y="111"/>
                  </a:cubicBezTo>
                  <a:cubicBezTo>
                    <a:pt x="96" y="109"/>
                    <a:pt x="95" y="108"/>
                    <a:pt x="93" y="108"/>
                  </a:cubicBezTo>
                  <a:cubicBezTo>
                    <a:pt x="91" y="108"/>
                    <a:pt x="90" y="109"/>
                    <a:pt x="90" y="111"/>
                  </a:cubicBezTo>
                  <a:close/>
                  <a:moveTo>
                    <a:pt x="108" y="111"/>
                  </a:moveTo>
                  <a:cubicBezTo>
                    <a:pt x="108" y="112"/>
                    <a:pt x="109" y="113"/>
                    <a:pt x="111" y="113"/>
                  </a:cubicBezTo>
                  <a:cubicBezTo>
                    <a:pt x="112" y="113"/>
                    <a:pt x="113" y="112"/>
                    <a:pt x="113" y="111"/>
                  </a:cubicBezTo>
                  <a:cubicBezTo>
                    <a:pt x="113" y="109"/>
                    <a:pt x="112" y="108"/>
                    <a:pt x="111" y="108"/>
                  </a:cubicBezTo>
                  <a:cubicBezTo>
                    <a:pt x="109" y="108"/>
                    <a:pt x="108" y="109"/>
                    <a:pt x="108" y="111"/>
                  </a:cubicBezTo>
                  <a:close/>
                  <a:moveTo>
                    <a:pt x="145" y="26"/>
                  </a:moveTo>
                  <a:cubicBezTo>
                    <a:pt x="145" y="28"/>
                    <a:pt x="145" y="28"/>
                    <a:pt x="145" y="28"/>
                  </a:cubicBezTo>
                  <a:cubicBezTo>
                    <a:pt x="145" y="96"/>
                    <a:pt x="145" y="96"/>
                    <a:pt x="145" y="96"/>
                  </a:cubicBezTo>
                  <a:cubicBezTo>
                    <a:pt x="145" y="97"/>
                    <a:pt x="145" y="97"/>
                    <a:pt x="145" y="97"/>
                  </a:cubicBezTo>
                  <a:cubicBezTo>
                    <a:pt x="145" y="134"/>
                    <a:pt x="145" y="134"/>
                    <a:pt x="145" y="134"/>
                  </a:cubicBezTo>
                  <a:cubicBezTo>
                    <a:pt x="145" y="134"/>
                    <a:pt x="145" y="135"/>
                    <a:pt x="145" y="135"/>
                  </a:cubicBezTo>
                  <a:cubicBezTo>
                    <a:pt x="142" y="149"/>
                    <a:pt x="111" y="160"/>
                    <a:pt x="73" y="160"/>
                  </a:cubicBezTo>
                  <a:cubicBezTo>
                    <a:pt x="35" y="160"/>
                    <a:pt x="4" y="149"/>
                    <a:pt x="0" y="135"/>
                  </a:cubicBezTo>
                  <a:cubicBezTo>
                    <a:pt x="0" y="135"/>
                    <a:pt x="0" y="134"/>
                    <a:pt x="0" y="134"/>
                  </a:cubicBezTo>
                  <a:cubicBezTo>
                    <a:pt x="0" y="97"/>
                    <a:pt x="0" y="97"/>
                    <a:pt x="0" y="97"/>
                  </a:cubicBezTo>
                  <a:cubicBezTo>
                    <a:pt x="0" y="96"/>
                    <a:pt x="0" y="96"/>
                    <a:pt x="0" y="96"/>
                  </a:cubicBezTo>
                  <a:cubicBezTo>
                    <a:pt x="0" y="28"/>
                    <a:pt x="0" y="28"/>
                    <a:pt x="0" y="28"/>
                  </a:cubicBezTo>
                  <a:cubicBezTo>
                    <a:pt x="0" y="26"/>
                    <a:pt x="0" y="26"/>
                    <a:pt x="0" y="26"/>
                  </a:cubicBezTo>
                  <a:cubicBezTo>
                    <a:pt x="0" y="26"/>
                    <a:pt x="0" y="25"/>
                    <a:pt x="0" y="25"/>
                  </a:cubicBezTo>
                  <a:cubicBezTo>
                    <a:pt x="0" y="25"/>
                    <a:pt x="0" y="25"/>
                    <a:pt x="0" y="25"/>
                  </a:cubicBezTo>
                  <a:cubicBezTo>
                    <a:pt x="0" y="25"/>
                    <a:pt x="0" y="25"/>
                    <a:pt x="0" y="25"/>
                  </a:cubicBezTo>
                  <a:cubicBezTo>
                    <a:pt x="4" y="11"/>
                    <a:pt x="35" y="0"/>
                    <a:pt x="73" y="0"/>
                  </a:cubicBezTo>
                  <a:cubicBezTo>
                    <a:pt x="111" y="0"/>
                    <a:pt x="142" y="11"/>
                    <a:pt x="145" y="25"/>
                  </a:cubicBezTo>
                  <a:cubicBezTo>
                    <a:pt x="145" y="25"/>
                    <a:pt x="145" y="25"/>
                    <a:pt x="145" y="25"/>
                  </a:cubicBezTo>
                  <a:cubicBezTo>
                    <a:pt x="145" y="25"/>
                    <a:pt x="145" y="25"/>
                    <a:pt x="145" y="25"/>
                  </a:cubicBezTo>
                  <a:cubicBezTo>
                    <a:pt x="145" y="25"/>
                    <a:pt x="145" y="26"/>
                    <a:pt x="145" y="26"/>
                  </a:cubicBezTo>
                  <a:close/>
                  <a:moveTo>
                    <a:pt x="136" y="104"/>
                  </a:moveTo>
                  <a:cubicBezTo>
                    <a:pt x="135" y="104"/>
                    <a:pt x="134" y="103"/>
                    <a:pt x="134" y="102"/>
                  </a:cubicBezTo>
                  <a:cubicBezTo>
                    <a:pt x="134" y="100"/>
                    <a:pt x="135" y="99"/>
                    <a:pt x="137" y="99"/>
                  </a:cubicBezTo>
                  <a:cubicBezTo>
                    <a:pt x="138" y="99"/>
                    <a:pt x="138" y="99"/>
                    <a:pt x="139" y="100"/>
                  </a:cubicBezTo>
                  <a:cubicBezTo>
                    <a:pt x="139" y="99"/>
                    <a:pt x="140" y="98"/>
                    <a:pt x="140" y="97"/>
                  </a:cubicBezTo>
                  <a:cubicBezTo>
                    <a:pt x="140" y="97"/>
                    <a:pt x="140" y="97"/>
                    <a:pt x="140" y="96"/>
                  </a:cubicBezTo>
                  <a:cubicBezTo>
                    <a:pt x="139" y="96"/>
                    <a:pt x="140" y="96"/>
                    <a:pt x="140" y="95"/>
                  </a:cubicBezTo>
                  <a:cubicBezTo>
                    <a:pt x="140" y="84"/>
                    <a:pt x="140" y="84"/>
                    <a:pt x="140" y="84"/>
                  </a:cubicBezTo>
                  <a:cubicBezTo>
                    <a:pt x="140" y="74"/>
                    <a:pt x="140" y="74"/>
                    <a:pt x="140" y="74"/>
                  </a:cubicBezTo>
                  <a:cubicBezTo>
                    <a:pt x="136" y="77"/>
                    <a:pt x="129" y="80"/>
                    <a:pt x="122" y="83"/>
                  </a:cubicBezTo>
                  <a:cubicBezTo>
                    <a:pt x="122" y="83"/>
                    <a:pt x="122" y="84"/>
                    <a:pt x="122" y="84"/>
                  </a:cubicBezTo>
                  <a:cubicBezTo>
                    <a:pt x="122" y="86"/>
                    <a:pt x="121" y="87"/>
                    <a:pt x="119" y="87"/>
                  </a:cubicBezTo>
                  <a:cubicBezTo>
                    <a:pt x="118" y="87"/>
                    <a:pt x="117" y="86"/>
                    <a:pt x="116" y="85"/>
                  </a:cubicBezTo>
                  <a:cubicBezTo>
                    <a:pt x="104" y="88"/>
                    <a:pt x="89" y="90"/>
                    <a:pt x="73" y="90"/>
                  </a:cubicBezTo>
                  <a:cubicBezTo>
                    <a:pt x="59" y="90"/>
                    <a:pt x="45" y="89"/>
                    <a:pt x="34" y="86"/>
                  </a:cubicBezTo>
                  <a:cubicBezTo>
                    <a:pt x="34" y="87"/>
                    <a:pt x="33" y="87"/>
                    <a:pt x="32" y="87"/>
                  </a:cubicBezTo>
                  <a:cubicBezTo>
                    <a:pt x="31" y="87"/>
                    <a:pt x="29" y="86"/>
                    <a:pt x="29" y="85"/>
                  </a:cubicBezTo>
                  <a:cubicBezTo>
                    <a:pt x="21" y="82"/>
                    <a:pt x="14" y="79"/>
                    <a:pt x="9" y="76"/>
                  </a:cubicBezTo>
                  <a:cubicBezTo>
                    <a:pt x="9" y="77"/>
                    <a:pt x="7" y="79"/>
                    <a:pt x="6" y="79"/>
                  </a:cubicBezTo>
                  <a:cubicBezTo>
                    <a:pt x="6" y="90"/>
                    <a:pt x="6" y="90"/>
                    <a:pt x="6" y="90"/>
                  </a:cubicBezTo>
                  <a:cubicBezTo>
                    <a:pt x="7" y="90"/>
                    <a:pt x="9" y="91"/>
                    <a:pt x="9" y="93"/>
                  </a:cubicBezTo>
                  <a:cubicBezTo>
                    <a:pt x="9" y="95"/>
                    <a:pt x="7" y="96"/>
                    <a:pt x="6" y="96"/>
                  </a:cubicBezTo>
                  <a:cubicBezTo>
                    <a:pt x="6" y="96"/>
                    <a:pt x="6" y="96"/>
                    <a:pt x="6" y="96"/>
                  </a:cubicBezTo>
                  <a:cubicBezTo>
                    <a:pt x="6" y="97"/>
                    <a:pt x="6" y="97"/>
                    <a:pt x="6" y="97"/>
                  </a:cubicBezTo>
                  <a:cubicBezTo>
                    <a:pt x="6" y="102"/>
                    <a:pt x="11" y="107"/>
                    <a:pt x="20" y="111"/>
                  </a:cubicBezTo>
                  <a:cubicBezTo>
                    <a:pt x="20" y="111"/>
                    <a:pt x="20" y="111"/>
                    <a:pt x="20" y="111"/>
                  </a:cubicBezTo>
                  <a:cubicBezTo>
                    <a:pt x="20" y="109"/>
                    <a:pt x="22" y="108"/>
                    <a:pt x="23" y="108"/>
                  </a:cubicBezTo>
                  <a:cubicBezTo>
                    <a:pt x="25" y="108"/>
                    <a:pt x="26" y="109"/>
                    <a:pt x="26" y="111"/>
                  </a:cubicBezTo>
                  <a:cubicBezTo>
                    <a:pt x="26" y="111"/>
                    <a:pt x="26" y="112"/>
                    <a:pt x="25" y="113"/>
                  </a:cubicBezTo>
                  <a:cubicBezTo>
                    <a:pt x="31" y="115"/>
                    <a:pt x="39" y="116"/>
                    <a:pt x="47" y="118"/>
                  </a:cubicBezTo>
                  <a:cubicBezTo>
                    <a:pt x="48" y="117"/>
                    <a:pt x="49" y="116"/>
                    <a:pt x="49" y="116"/>
                  </a:cubicBezTo>
                  <a:cubicBezTo>
                    <a:pt x="51" y="116"/>
                    <a:pt x="52" y="117"/>
                    <a:pt x="52" y="118"/>
                  </a:cubicBezTo>
                  <a:cubicBezTo>
                    <a:pt x="56" y="119"/>
                    <a:pt x="60" y="119"/>
                    <a:pt x="64" y="119"/>
                  </a:cubicBezTo>
                  <a:cubicBezTo>
                    <a:pt x="64" y="118"/>
                    <a:pt x="65" y="116"/>
                    <a:pt x="67" y="116"/>
                  </a:cubicBezTo>
                  <a:cubicBezTo>
                    <a:pt x="68" y="116"/>
                    <a:pt x="70" y="118"/>
                    <a:pt x="70" y="119"/>
                  </a:cubicBezTo>
                  <a:cubicBezTo>
                    <a:pt x="71" y="119"/>
                    <a:pt x="72" y="119"/>
                    <a:pt x="73" y="119"/>
                  </a:cubicBezTo>
                  <a:cubicBezTo>
                    <a:pt x="76" y="119"/>
                    <a:pt x="79" y="119"/>
                    <a:pt x="81" y="119"/>
                  </a:cubicBezTo>
                  <a:cubicBezTo>
                    <a:pt x="82" y="118"/>
                    <a:pt x="83" y="116"/>
                    <a:pt x="84" y="116"/>
                  </a:cubicBezTo>
                  <a:cubicBezTo>
                    <a:pt x="86" y="116"/>
                    <a:pt x="87" y="117"/>
                    <a:pt x="87" y="119"/>
                  </a:cubicBezTo>
                  <a:cubicBezTo>
                    <a:pt x="92" y="118"/>
                    <a:pt x="96" y="118"/>
                    <a:pt x="100" y="117"/>
                  </a:cubicBezTo>
                  <a:cubicBezTo>
                    <a:pt x="100" y="117"/>
                    <a:pt x="101" y="116"/>
                    <a:pt x="102" y="116"/>
                  </a:cubicBezTo>
                  <a:cubicBezTo>
                    <a:pt x="102" y="116"/>
                    <a:pt x="103" y="117"/>
                    <a:pt x="103" y="117"/>
                  </a:cubicBezTo>
                  <a:cubicBezTo>
                    <a:pt x="112" y="115"/>
                    <a:pt x="119" y="113"/>
                    <a:pt x="125" y="111"/>
                  </a:cubicBezTo>
                  <a:cubicBezTo>
                    <a:pt x="125" y="111"/>
                    <a:pt x="125" y="111"/>
                    <a:pt x="125" y="111"/>
                  </a:cubicBezTo>
                  <a:cubicBezTo>
                    <a:pt x="125" y="109"/>
                    <a:pt x="126" y="108"/>
                    <a:pt x="128" y="108"/>
                  </a:cubicBezTo>
                  <a:cubicBezTo>
                    <a:pt x="129" y="108"/>
                    <a:pt x="129" y="108"/>
                    <a:pt x="130" y="108"/>
                  </a:cubicBezTo>
                  <a:cubicBezTo>
                    <a:pt x="132" y="107"/>
                    <a:pt x="134" y="106"/>
                    <a:pt x="136" y="104"/>
                  </a:cubicBezTo>
                  <a:close/>
                  <a:moveTo>
                    <a:pt x="140" y="39"/>
                  </a:moveTo>
                  <a:cubicBezTo>
                    <a:pt x="130" y="48"/>
                    <a:pt x="107" y="55"/>
                    <a:pt x="73" y="55"/>
                  </a:cubicBezTo>
                  <a:cubicBezTo>
                    <a:pt x="39" y="55"/>
                    <a:pt x="16" y="48"/>
                    <a:pt x="6" y="39"/>
                  </a:cubicBezTo>
                  <a:cubicBezTo>
                    <a:pt x="6" y="63"/>
                    <a:pt x="6" y="63"/>
                    <a:pt x="6" y="63"/>
                  </a:cubicBezTo>
                  <a:cubicBezTo>
                    <a:pt x="6" y="63"/>
                    <a:pt x="6" y="63"/>
                    <a:pt x="6" y="64"/>
                  </a:cubicBezTo>
                  <a:cubicBezTo>
                    <a:pt x="8" y="74"/>
                    <a:pt x="35" y="84"/>
                    <a:pt x="73" y="84"/>
                  </a:cubicBezTo>
                  <a:cubicBezTo>
                    <a:pt x="111" y="84"/>
                    <a:pt x="138" y="74"/>
                    <a:pt x="140" y="64"/>
                  </a:cubicBezTo>
                  <a:cubicBezTo>
                    <a:pt x="140" y="63"/>
                    <a:pt x="140" y="63"/>
                    <a:pt x="140" y="63"/>
                  </a:cubicBezTo>
                  <a:lnTo>
                    <a:pt x="140" y="39"/>
                  </a:lnTo>
                  <a:close/>
                  <a:moveTo>
                    <a:pt x="6" y="27"/>
                  </a:moveTo>
                  <a:cubicBezTo>
                    <a:pt x="6" y="27"/>
                    <a:pt x="6" y="27"/>
                    <a:pt x="6" y="27"/>
                  </a:cubicBezTo>
                  <a:cubicBezTo>
                    <a:pt x="6" y="27"/>
                    <a:pt x="6" y="27"/>
                    <a:pt x="6" y="28"/>
                  </a:cubicBezTo>
                  <a:cubicBezTo>
                    <a:pt x="6" y="38"/>
                    <a:pt x="33" y="49"/>
                    <a:pt x="73" y="49"/>
                  </a:cubicBezTo>
                  <a:cubicBezTo>
                    <a:pt x="112" y="49"/>
                    <a:pt x="140" y="38"/>
                    <a:pt x="140" y="28"/>
                  </a:cubicBezTo>
                  <a:cubicBezTo>
                    <a:pt x="140" y="27"/>
                    <a:pt x="140" y="27"/>
                    <a:pt x="140" y="27"/>
                  </a:cubicBezTo>
                  <a:cubicBezTo>
                    <a:pt x="140" y="27"/>
                    <a:pt x="140" y="27"/>
                    <a:pt x="140" y="27"/>
                  </a:cubicBezTo>
                  <a:cubicBezTo>
                    <a:pt x="138" y="17"/>
                    <a:pt x="111" y="6"/>
                    <a:pt x="73" y="6"/>
                  </a:cubicBezTo>
                  <a:cubicBezTo>
                    <a:pt x="35" y="6"/>
                    <a:pt x="8" y="17"/>
                    <a:pt x="6" y="27"/>
                  </a:cubicBezTo>
                  <a:close/>
                  <a:moveTo>
                    <a:pt x="140" y="133"/>
                  </a:moveTo>
                  <a:cubicBezTo>
                    <a:pt x="140" y="108"/>
                    <a:pt x="140" y="108"/>
                    <a:pt x="140" y="108"/>
                  </a:cubicBezTo>
                  <a:cubicBezTo>
                    <a:pt x="130" y="118"/>
                    <a:pt x="107" y="125"/>
                    <a:pt x="73" y="125"/>
                  </a:cubicBezTo>
                  <a:cubicBezTo>
                    <a:pt x="39" y="125"/>
                    <a:pt x="16" y="118"/>
                    <a:pt x="6" y="108"/>
                  </a:cubicBezTo>
                  <a:cubicBezTo>
                    <a:pt x="6" y="133"/>
                    <a:pt x="6" y="133"/>
                    <a:pt x="6" y="133"/>
                  </a:cubicBezTo>
                  <a:cubicBezTo>
                    <a:pt x="6" y="133"/>
                    <a:pt x="6" y="133"/>
                    <a:pt x="6" y="133"/>
                  </a:cubicBezTo>
                  <a:cubicBezTo>
                    <a:pt x="8" y="143"/>
                    <a:pt x="35" y="154"/>
                    <a:pt x="73" y="154"/>
                  </a:cubicBezTo>
                  <a:cubicBezTo>
                    <a:pt x="111" y="154"/>
                    <a:pt x="138" y="143"/>
                    <a:pt x="140" y="133"/>
                  </a:cubicBezTo>
                  <a:cubicBezTo>
                    <a:pt x="140" y="133"/>
                    <a:pt x="140" y="133"/>
                    <a:pt x="140" y="133"/>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103" name="PA-组合 4"/>
          <p:cNvGrpSpPr/>
          <p:nvPr>
            <p:custDataLst>
              <p:tags r:id="rId15"/>
            </p:custDataLst>
          </p:nvPr>
        </p:nvGrpSpPr>
        <p:grpSpPr>
          <a:xfrm>
            <a:off x="8740577" y="3333067"/>
            <a:ext cx="2271160" cy="2198787"/>
            <a:chOff x="8074617" y="2723647"/>
            <a:chExt cx="2271160" cy="2198787"/>
          </a:xfrm>
        </p:grpSpPr>
        <p:sp>
          <p:nvSpPr>
            <p:cNvPr id="104" name="PA-文本框 12"/>
            <p:cNvSpPr txBox="1"/>
            <p:nvPr>
              <p:custDataLst>
                <p:tags r:id="rId16"/>
              </p:custDataLst>
            </p:nvPr>
          </p:nvSpPr>
          <p:spPr>
            <a:xfrm>
              <a:off x="8074617" y="3649265"/>
              <a:ext cx="2271160" cy="1273169"/>
            </a:xfrm>
            <a:prstGeom prst="rect">
              <a:avLst/>
            </a:prstGeom>
            <a:noFill/>
          </p:spPr>
          <p:txBody>
            <a:bodyPr wrap="square" lIns="0" rIns="0" rtlCol="0">
              <a:spAutoFit/>
            </a:bodyPr>
            <a:lstStyle/>
            <a:p>
              <a:pPr lvl="0" algn="ctr" defTabSz="914400">
                <a:lnSpc>
                  <a:spcPct val="130000"/>
                </a:lnSpc>
              </a:pPr>
              <a:r>
                <a:rPr lang="zh-CN" altLang="en-US" sz="1000" kern="0" dirty="0">
                  <a:solidFill>
                    <a:srgbClr val="526175">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单击添加详细文字说明，或复制文本黏贴自此右键只保留文字单击添加详细文字说明单击添加详细文字说明</a:t>
              </a:r>
              <a:endParaRPr lang="zh-CN" altLang="en-US" sz="1000" kern="0" dirty="0">
                <a:solidFill>
                  <a:srgbClr val="526175">
                    <a:alpha val="70000"/>
                  </a:srgbClr>
                </a:solidFill>
                <a:latin typeface="微软雅黑" panose="020B0503020204020204" pitchFamily="34" charset="-122"/>
                <a:ea typeface="微软雅黑" panose="020B0503020204020204" pitchFamily="34" charset="-122"/>
              </a:endParaRPr>
            </a:p>
          </p:txBody>
        </p:sp>
        <p:sp>
          <p:nvSpPr>
            <p:cNvPr id="105" name="PA-文本框 13"/>
            <p:cNvSpPr txBox="1"/>
            <p:nvPr>
              <p:custDataLst>
                <p:tags r:id="rId17"/>
              </p:custDataLst>
            </p:nvPr>
          </p:nvSpPr>
          <p:spPr>
            <a:xfrm>
              <a:off x="8671588" y="3258439"/>
              <a:ext cx="1077218" cy="307777"/>
            </a:xfrm>
            <a:prstGeom prst="rect">
              <a:avLst/>
            </a:prstGeom>
            <a:noFill/>
          </p:spPr>
          <p:txBody>
            <a:bodyPr wrap="none" lIns="0" rIns="0" rtlCol="0">
              <a:spAutoFit/>
            </a:bodyPr>
            <a:lstStyle/>
            <a:p>
              <a:pPr lvl="0" algn="ctr" defTabSz="914400"/>
              <a:r>
                <a:rPr lang="zh-CN" altLang="en-US" sz="1400" b="1" kern="0"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kern="0"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06" name="PA-直接连接符 14"/>
            <p:cNvCxnSpPr/>
            <p:nvPr>
              <p:custDataLst>
                <p:tags r:id="rId18"/>
              </p:custDataLst>
            </p:nvPr>
          </p:nvCxnSpPr>
          <p:spPr>
            <a:xfrm>
              <a:off x="9210197" y="2723647"/>
              <a:ext cx="0" cy="476954"/>
            </a:xfrm>
            <a:prstGeom prst="line">
              <a:avLst/>
            </a:prstGeom>
            <a:noFill/>
            <a:ln w="6350" cap="flat" cmpd="sng" algn="ctr">
              <a:solidFill>
                <a:srgbClr val="526175"/>
              </a:solidFill>
              <a:prstDash val="solid"/>
              <a:miter lim="800000"/>
            </a:ln>
            <a:effectLst/>
          </p:spPr>
        </p:cxnSp>
      </p:grpSp>
      <p:grpSp>
        <p:nvGrpSpPr>
          <p:cNvPr id="107" name="PA-组合 7"/>
          <p:cNvGrpSpPr/>
          <p:nvPr>
            <p:custDataLst>
              <p:tags r:id="rId19"/>
            </p:custDataLst>
          </p:nvPr>
        </p:nvGrpSpPr>
        <p:grpSpPr>
          <a:xfrm>
            <a:off x="9166765" y="2139297"/>
            <a:ext cx="1418785" cy="1418785"/>
            <a:chOff x="8500805" y="1529877"/>
            <a:chExt cx="1418785" cy="1418785"/>
          </a:xfrm>
        </p:grpSpPr>
        <p:grpSp>
          <p:nvGrpSpPr>
            <p:cNvPr id="108" name="PA-组合 18"/>
            <p:cNvGrpSpPr/>
            <p:nvPr>
              <p:custDataLst>
                <p:tags r:id="rId20"/>
              </p:custDataLst>
            </p:nvPr>
          </p:nvGrpSpPr>
          <p:grpSpPr>
            <a:xfrm>
              <a:off x="8500805" y="1529877"/>
              <a:ext cx="1418785" cy="1418785"/>
              <a:chOff x="1333481" y="1593118"/>
              <a:chExt cx="1418785" cy="1418785"/>
            </a:xfrm>
          </p:grpSpPr>
          <p:sp>
            <p:nvSpPr>
              <p:cNvPr id="110" name="PA-↖"/>
              <p:cNvSpPr/>
              <p:nvPr>
                <p:custDataLst>
                  <p:tags r:id="rId2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11" name="PA-↘"/>
              <p:cNvSpPr/>
              <p:nvPr>
                <p:custDataLst>
                  <p:tags r:id="rId2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12" name="PA-1"/>
              <p:cNvSpPr/>
              <p:nvPr>
                <p:custDataLst>
                  <p:tags r:id="rId2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09" name="PA-任意多边形 848"/>
            <p:cNvSpPr>
              <a:spLocks noEditPoints="1"/>
            </p:cNvSpPr>
            <p:nvPr>
              <p:custDataLst>
                <p:tags r:id="rId24"/>
              </p:custDataLst>
            </p:nvPr>
          </p:nvSpPr>
          <p:spPr bwMode="auto">
            <a:xfrm>
              <a:off x="8937218" y="1960410"/>
              <a:ext cx="545958" cy="506281"/>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21" presetClass="entr" presetSubtype="1"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wheel(1)">
                                      <p:cBhvr>
                                        <p:cTn id="19" dur="500"/>
                                        <p:tgtEl>
                                          <p:spTgt spid="47"/>
                                        </p:tgtEl>
                                      </p:cBhvr>
                                    </p:animEffect>
                                  </p:childTnLst>
                                </p:cTn>
                              </p:par>
                            </p:childTnLst>
                          </p:cTn>
                        </p:par>
                        <p:par>
                          <p:cTn id="20" fill="hold">
                            <p:stCondLst>
                              <p:cond delay="1799"/>
                            </p:stCondLst>
                            <p:childTnLst>
                              <p:par>
                                <p:cTn id="21" presetID="10" presetClass="entr" presetSubtype="0" fill="hold"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500"/>
                                        <p:tgtEl>
                                          <p:spTgt spid="93"/>
                                        </p:tgtEl>
                                      </p:cBhvr>
                                    </p:animEffect>
                                  </p:childTnLst>
                                </p:cTn>
                              </p:par>
                              <p:par>
                                <p:cTn id="24" presetID="42" presetClass="path" presetSubtype="0" decel="100000" fill="hold" nodeType="withEffect">
                                  <p:stCondLst>
                                    <p:cond delay="100"/>
                                  </p:stCondLst>
                                  <p:childTnLst>
                                    <p:animMotion origin="layout" path="M 3.75E-6 -0.04051 L 3.75E-6 3.7037E-6 " pathEditMode="relative" rAng="0" ptsTypes="AA">
                                      <p:cBhvr>
                                        <p:cTn id="25" dur="500" fill="hold"/>
                                        <p:tgtEl>
                                          <p:spTgt spid="93"/>
                                        </p:tgtEl>
                                        <p:attrNameLst>
                                          <p:attrName>ppt_x</p:attrName>
                                          <p:attrName>ppt_y</p:attrName>
                                        </p:attrNameLst>
                                      </p:cBhvr>
                                      <p:rCtr x="0" y="2014"/>
                                    </p:animMotion>
                                  </p:childTnLst>
                                </p:cTn>
                              </p:par>
                              <p:par>
                                <p:cTn id="26" presetID="10" presetClass="entr" presetSubtype="0" fill="hold" nodeType="withEffect">
                                  <p:stCondLst>
                                    <p:cond delay="0"/>
                                  </p:stCondLst>
                                  <p:childTnLst>
                                    <p:set>
                                      <p:cBhvr>
                                        <p:cTn id="27" dur="1" fill="hold">
                                          <p:stCondLst>
                                            <p:cond delay="0"/>
                                          </p:stCondLst>
                                        </p:cTn>
                                        <p:tgtEl>
                                          <p:spTgt spid="97"/>
                                        </p:tgtEl>
                                        <p:attrNameLst>
                                          <p:attrName>style.visibility</p:attrName>
                                        </p:attrNameLst>
                                      </p:cBhvr>
                                      <p:to>
                                        <p:strVal val="visible"/>
                                      </p:to>
                                    </p:set>
                                    <p:animEffect transition="in" filter="fade">
                                      <p:cBhvr>
                                        <p:cTn id="28" dur="500"/>
                                        <p:tgtEl>
                                          <p:spTgt spid="97"/>
                                        </p:tgtEl>
                                      </p:cBhvr>
                                    </p:animEffect>
                                  </p:childTnLst>
                                </p:cTn>
                              </p:par>
                              <p:par>
                                <p:cTn id="29" presetID="64" presetClass="path" presetSubtype="0" decel="100000" fill="hold" nodeType="withEffect">
                                  <p:stCondLst>
                                    <p:cond delay="0"/>
                                  </p:stCondLst>
                                  <p:childTnLst>
                                    <p:animMotion origin="layout" path="M 3.75E-6 0.03912 L 3.75E-6 2.22222E-6 " pathEditMode="relative" rAng="0" ptsTypes="AA">
                                      <p:cBhvr>
                                        <p:cTn id="30" dur="500" fill="hold"/>
                                        <p:tgtEl>
                                          <p:spTgt spid="97"/>
                                        </p:tgtEl>
                                        <p:attrNameLst>
                                          <p:attrName>ppt_x</p:attrName>
                                          <p:attrName>ppt_y</p:attrName>
                                        </p:attrNameLst>
                                      </p:cBhvr>
                                      <p:rCtr x="0" y="-1968"/>
                                    </p:animMotion>
                                  </p:childTnLst>
                                </p:cTn>
                              </p:par>
                              <p:par>
                                <p:cTn id="31" presetID="10" presetClass="entr" presetSubtype="0" fill="hold" nodeType="withEffect">
                                  <p:stCondLst>
                                    <p:cond delay="300"/>
                                  </p:stCondLst>
                                  <p:childTnLst>
                                    <p:set>
                                      <p:cBhvr>
                                        <p:cTn id="32" dur="1" fill="hold">
                                          <p:stCondLst>
                                            <p:cond delay="0"/>
                                          </p:stCondLst>
                                        </p:cTn>
                                        <p:tgtEl>
                                          <p:spTgt spid="103"/>
                                        </p:tgtEl>
                                        <p:attrNameLst>
                                          <p:attrName>style.visibility</p:attrName>
                                        </p:attrNameLst>
                                      </p:cBhvr>
                                      <p:to>
                                        <p:strVal val="visible"/>
                                      </p:to>
                                    </p:set>
                                    <p:animEffect transition="in" filter="fade">
                                      <p:cBhvr>
                                        <p:cTn id="33" dur="500"/>
                                        <p:tgtEl>
                                          <p:spTgt spid="103"/>
                                        </p:tgtEl>
                                      </p:cBhvr>
                                    </p:animEffect>
                                  </p:childTnLst>
                                </p:cTn>
                              </p:par>
                              <p:par>
                                <p:cTn id="34" presetID="42" presetClass="path" presetSubtype="0" decel="100000" fill="hold" nodeType="withEffect">
                                  <p:stCondLst>
                                    <p:cond delay="300"/>
                                  </p:stCondLst>
                                  <p:childTnLst>
                                    <p:animMotion origin="layout" path="M 3.95833E-6 -0.04051 L 3.95833E-6 3.7037E-6 " pathEditMode="relative" rAng="0" ptsTypes="AA">
                                      <p:cBhvr>
                                        <p:cTn id="35" dur="500" fill="hold"/>
                                        <p:tgtEl>
                                          <p:spTgt spid="103"/>
                                        </p:tgtEl>
                                        <p:attrNameLst>
                                          <p:attrName>ppt_x</p:attrName>
                                          <p:attrName>ppt_y</p:attrName>
                                        </p:attrNameLst>
                                      </p:cBhvr>
                                      <p:rCtr x="0" y="2014"/>
                                    </p:animMotion>
                                  </p:childTnLst>
                                </p:cTn>
                              </p:par>
                              <p:par>
                                <p:cTn id="36" presetID="10" presetClass="entr" presetSubtype="0" fill="hold" nodeType="withEffect">
                                  <p:stCondLst>
                                    <p:cond delay="200"/>
                                  </p:stCondLst>
                                  <p:childTnLst>
                                    <p:set>
                                      <p:cBhvr>
                                        <p:cTn id="37" dur="1" fill="hold">
                                          <p:stCondLst>
                                            <p:cond delay="0"/>
                                          </p:stCondLst>
                                        </p:cTn>
                                        <p:tgtEl>
                                          <p:spTgt spid="107"/>
                                        </p:tgtEl>
                                        <p:attrNameLst>
                                          <p:attrName>style.visibility</p:attrName>
                                        </p:attrNameLst>
                                      </p:cBhvr>
                                      <p:to>
                                        <p:strVal val="visible"/>
                                      </p:to>
                                    </p:set>
                                    <p:animEffect transition="in" filter="fade">
                                      <p:cBhvr>
                                        <p:cTn id="38" dur="500"/>
                                        <p:tgtEl>
                                          <p:spTgt spid="107"/>
                                        </p:tgtEl>
                                      </p:cBhvr>
                                    </p:animEffect>
                                  </p:childTnLst>
                                </p:cTn>
                              </p:par>
                              <p:par>
                                <p:cTn id="39" presetID="64" presetClass="path" presetSubtype="0" decel="100000" fill="hold" nodeType="withEffect">
                                  <p:stCondLst>
                                    <p:cond delay="200"/>
                                  </p:stCondLst>
                                  <p:childTnLst>
                                    <p:animMotion origin="layout" path="M 3.95833E-6 0.03912 L 3.95833E-6 2.22222E-6 " pathEditMode="relative" rAng="0" ptsTypes="AA">
                                      <p:cBhvr>
                                        <p:cTn id="40" dur="500" fill="hold"/>
                                        <p:tgtEl>
                                          <p:spTgt spid="107"/>
                                        </p:tgtEl>
                                        <p:attrNameLst>
                                          <p:attrName>ppt_x</p:attrName>
                                          <p:attrName>ppt_y</p:attrName>
                                        </p:attrNameLst>
                                      </p:cBhvr>
                                      <p:rCtr x="0" y="-1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16" name="PA-1"/>
          <p:cNvSpPr/>
          <p:nvPr>
            <p:custDataLst>
              <p:tags r:id="rId5"/>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7" name="PA-任意多边形 849"/>
          <p:cNvSpPr>
            <a:spLocks noEditPoints="1"/>
          </p:cNvSpPr>
          <p:nvPr>
            <p:custDataLst>
              <p:tags r:id="rId6"/>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8" name="Rectangle 23"/>
          <p:cNvSpPr/>
          <p:nvPr/>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FOUR</a:t>
            </a:r>
            <a:endParaRPr lang="en-US" sz="1100" spc="300" noProof="1">
              <a:solidFill>
                <a:schemeClr val="accent1">
                  <a:lumMod val="50000"/>
                </a:schemeClr>
              </a:solidFill>
              <a:latin typeface="+mn-ea"/>
            </a:endParaRPr>
          </a:p>
        </p:txBody>
      </p:sp>
      <p:sp>
        <p:nvSpPr>
          <p:cNvPr id="135" name="文本框 134"/>
          <p:cNvSpPr txBox="1"/>
          <p:nvPr/>
        </p:nvSpPr>
        <p:spPr>
          <a:xfrm>
            <a:off x="1590034" y="2788049"/>
            <a:ext cx="1582428" cy="461665"/>
          </a:xfrm>
          <a:prstGeom prst="rect">
            <a:avLst/>
          </a:prstGeom>
          <a:noFill/>
        </p:spPr>
        <p:txBody>
          <a:bodyPr wrap="square" rtlCol="0">
            <a:spAutoFit/>
          </a:bodyPr>
          <a:lstStyle/>
          <a:p>
            <a:pPr algn="ctr"/>
            <a:r>
              <a:rPr lang="en-US" altLang="zh-CN" sz="2400" dirty="0">
                <a:solidFill>
                  <a:schemeClr val="bg1"/>
                </a:solidFill>
                <a:effectLst>
                  <a:outerShdw blurRad="254000" sx="102000" sy="102000" algn="ctr" rotWithShape="0">
                    <a:srgbClr val="7F91A9">
                      <a:alpha val="40000"/>
                    </a:srgbClr>
                  </a:outerShdw>
                </a:effectLst>
                <a:latin typeface="Impact" panose="020B0806030902050204" pitchFamily="34" charset="0"/>
              </a:rPr>
              <a:t>09:00</a:t>
            </a:r>
            <a:endParaRPr lang="zh-CN" altLang="en-US" sz="2400" dirty="0">
              <a:solidFill>
                <a:schemeClr val="bg1"/>
              </a:solidFill>
              <a:effectLst>
                <a:outerShdw blurRad="254000" sx="102000" sy="102000" algn="ctr" rotWithShape="0">
                  <a:srgbClr val="7F91A9">
                    <a:alpha val="40000"/>
                  </a:srgbClr>
                </a:outerShdw>
              </a:effectLst>
              <a:latin typeface="Impact" panose="020B0806030902050204" pitchFamily="34" charset="0"/>
            </a:endParaRPr>
          </a:p>
        </p:txBody>
      </p:sp>
      <p:sp>
        <p:nvSpPr>
          <p:cNvPr id="136" name="文本框 135"/>
          <p:cNvSpPr txBox="1"/>
          <p:nvPr/>
        </p:nvSpPr>
        <p:spPr>
          <a:xfrm>
            <a:off x="4019228" y="2788049"/>
            <a:ext cx="1582428" cy="461665"/>
          </a:xfrm>
          <a:prstGeom prst="rect">
            <a:avLst/>
          </a:prstGeom>
          <a:noFill/>
        </p:spPr>
        <p:txBody>
          <a:bodyPr wrap="square" rtlCol="0">
            <a:spAutoFit/>
          </a:bodyPr>
          <a:lstStyle/>
          <a:p>
            <a:pPr algn="ctr"/>
            <a:r>
              <a:rPr lang="en-US" altLang="zh-CN" sz="2400" dirty="0">
                <a:solidFill>
                  <a:schemeClr val="bg1"/>
                </a:solidFill>
                <a:effectLst>
                  <a:outerShdw blurRad="254000" sx="102000" sy="102000" algn="ctr" rotWithShape="0">
                    <a:srgbClr val="7F91A9">
                      <a:alpha val="40000"/>
                    </a:srgbClr>
                  </a:outerShdw>
                </a:effectLst>
                <a:latin typeface="Impact" panose="020B0806030902050204" pitchFamily="34" charset="0"/>
              </a:rPr>
              <a:t>10:00</a:t>
            </a:r>
            <a:endParaRPr lang="zh-CN" altLang="en-US" sz="2400" dirty="0">
              <a:solidFill>
                <a:schemeClr val="bg1"/>
              </a:solidFill>
              <a:effectLst>
                <a:outerShdw blurRad="254000" sx="102000" sy="102000" algn="ctr" rotWithShape="0">
                  <a:srgbClr val="7F91A9">
                    <a:alpha val="40000"/>
                  </a:srgbClr>
                </a:outerShdw>
              </a:effectLst>
              <a:latin typeface="Impact" panose="020B0806030902050204" pitchFamily="34" charset="0"/>
            </a:endParaRPr>
          </a:p>
        </p:txBody>
      </p:sp>
      <p:sp>
        <p:nvSpPr>
          <p:cNvPr id="137" name="文本框 136"/>
          <p:cNvSpPr txBox="1"/>
          <p:nvPr/>
        </p:nvSpPr>
        <p:spPr>
          <a:xfrm>
            <a:off x="6448422" y="2788049"/>
            <a:ext cx="1582428" cy="461665"/>
          </a:xfrm>
          <a:prstGeom prst="rect">
            <a:avLst/>
          </a:prstGeom>
          <a:noFill/>
        </p:spPr>
        <p:txBody>
          <a:bodyPr wrap="square" rtlCol="0">
            <a:spAutoFit/>
          </a:bodyPr>
          <a:lstStyle/>
          <a:p>
            <a:pPr algn="ctr"/>
            <a:r>
              <a:rPr lang="en-US" altLang="zh-CN" sz="2400" dirty="0">
                <a:solidFill>
                  <a:schemeClr val="bg1"/>
                </a:solidFill>
                <a:effectLst>
                  <a:outerShdw blurRad="254000" sx="102000" sy="102000" algn="ctr" rotWithShape="0">
                    <a:srgbClr val="7F91A9">
                      <a:alpha val="40000"/>
                    </a:srgbClr>
                  </a:outerShdw>
                </a:effectLst>
                <a:latin typeface="Impact" panose="020B0806030902050204" pitchFamily="34" charset="0"/>
              </a:rPr>
              <a:t>11:00</a:t>
            </a:r>
            <a:endParaRPr lang="zh-CN" altLang="en-US" sz="2400" dirty="0">
              <a:solidFill>
                <a:schemeClr val="bg1"/>
              </a:solidFill>
              <a:effectLst>
                <a:outerShdw blurRad="254000" sx="102000" sy="102000" algn="ctr" rotWithShape="0">
                  <a:srgbClr val="7F91A9">
                    <a:alpha val="40000"/>
                  </a:srgbClr>
                </a:outerShdw>
              </a:effectLst>
              <a:latin typeface="Impact" panose="020B0806030902050204" pitchFamily="34" charset="0"/>
            </a:endParaRPr>
          </a:p>
        </p:txBody>
      </p:sp>
      <p:sp>
        <p:nvSpPr>
          <p:cNvPr id="138" name="文本框 137"/>
          <p:cNvSpPr txBox="1"/>
          <p:nvPr/>
        </p:nvSpPr>
        <p:spPr>
          <a:xfrm>
            <a:off x="8877616" y="2788049"/>
            <a:ext cx="1582428" cy="461665"/>
          </a:xfrm>
          <a:prstGeom prst="rect">
            <a:avLst/>
          </a:prstGeom>
          <a:noFill/>
        </p:spPr>
        <p:txBody>
          <a:bodyPr wrap="square" rtlCol="0">
            <a:spAutoFit/>
          </a:bodyPr>
          <a:lstStyle/>
          <a:p>
            <a:pPr algn="ctr"/>
            <a:r>
              <a:rPr lang="en-US" altLang="zh-CN" sz="2400" dirty="0">
                <a:solidFill>
                  <a:schemeClr val="bg1"/>
                </a:solidFill>
                <a:effectLst>
                  <a:outerShdw blurRad="254000" sx="102000" sy="102000" algn="ctr" rotWithShape="0">
                    <a:srgbClr val="7F91A9">
                      <a:alpha val="40000"/>
                    </a:srgbClr>
                  </a:outerShdw>
                </a:effectLst>
                <a:latin typeface="Impact" panose="020B0806030902050204" pitchFamily="34" charset="0"/>
              </a:rPr>
              <a:t>12:00</a:t>
            </a:r>
            <a:endParaRPr lang="zh-CN" altLang="en-US" sz="2400" dirty="0">
              <a:solidFill>
                <a:schemeClr val="bg1"/>
              </a:solidFill>
              <a:effectLst>
                <a:outerShdw blurRad="254000" sx="102000" sy="102000" algn="ctr" rotWithShape="0">
                  <a:srgbClr val="7F91A9">
                    <a:alpha val="40000"/>
                  </a:srgbClr>
                </a:outerShdw>
              </a:effectLst>
              <a:latin typeface="Impact" panose="020B0806030902050204" pitchFamily="34" charset="0"/>
            </a:endParaRPr>
          </a:p>
        </p:txBody>
      </p:sp>
      <p:sp>
        <p:nvSpPr>
          <p:cNvPr id="139" name="Text Placeholder 32"/>
          <p:cNvSpPr txBox="1"/>
          <p:nvPr/>
        </p:nvSpPr>
        <p:spPr>
          <a:xfrm>
            <a:off x="1370770" y="3786431"/>
            <a:ext cx="2020956"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a:t>
            </a:r>
            <a:endParaRPr lang="en-US" altLang="zh-CN"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0" name="Text Placeholder 33"/>
          <p:cNvSpPr txBox="1"/>
          <p:nvPr/>
        </p:nvSpPr>
        <p:spPr>
          <a:xfrm>
            <a:off x="1528903" y="338629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1" name="Text Placeholder 32"/>
          <p:cNvSpPr txBox="1"/>
          <p:nvPr/>
        </p:nvSpPr>
        <p:spPr>
          <a:xfrm>
            <a:off x="3799964" y="3786431"/>
            <a:ext cx="2020956"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a:t>
            </a:r>
            <a:endParaRPr lang="en-US" altLang="zh-CN"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2" name="Text Placeholder 33"/>
          <p:cNvSpPr txBox="1"/>
          <p:nvPr/>
        </p:nvSpPr>
        <p:spPr>
          <a:xfrm>
            <a:off x="3958097" y="338629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3" name="Text Placeholder 32"/>
          <p:cNvSpPr txBox="1"/>
          <p:nvPr/>
        </p:nvSpPr>
        <p:spPr>
          <a:xfrm>
            <a:off x="6229158" y="3786431"/>
            <a:ext cx="2020956"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a:t>
            </a:r>
            <a:endParaRPr lang="en-US" altLang="zh-CN"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4" name="Text Placeholder 33"/>
          <p:cNvSpPr txBox="1"/>
          <p:nvPr/>
        </p:nvSpPr>
        <p:spPr>
          <a:xfrm>
            <a:off x="6387291" y="338629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5" name="Text Placeholder 32"/>
          <p:cNvSpPr txBox="1"/>
          <p:nvPr/>
        </p:nvSpPr>
        <p:spPr>
          <a:xfrm>
            <a:off x="8658352" y="3786431"/>
            <a:ext cx="2020956" cy="4344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a:t>
            </a:r>
            <a:endParaRPr lang="en-US" altLang="zh-CN" sz="1000" dirty="0">
              <a:solidFill>
                <a:srgbClr val="7F91A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6" name="Text Placeholder 33"/>
          <p:cNvSpPr txBox="1"/>
          <p:nvPr/>
        </p:nvSpPr>
        <p:spPr>
          <a:xfrm>
            <a:off x="8816485" y="338629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accent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47" name="组合 146"/>
          <p:cNvGrpSpPr/>
          <p:nvPr/>
        </p:nvGrpSpPr>
        <p:grpSpPr>
          <a:xfrm>
            <a:off x="1469018" y="4704311"/>
            <a:ext cx="2489079" cy="5052118"/>
            <a:chOff x="1311678" y="5345661"/>
            <a:chExt cx="2489079" cy="5052118"/>
          </a:xfrm>
        </p:grpSpPr>
        <p:grpSp>
          <p:nvGrpSpPr>
            <p:cNvPr id="148" name="Group 107"/>
            <p:cNvGrpSpPr/>
            <p:nvPr/>
          </p:nvGrpSpPr>
          <p:grpSpPr>
            <a:xfrm>
              <a:off x="1311678" y="5345661"/>
              <a:ext cx="2489079" cy="5052118"/>
              <a:chOff x="2022591" y="1131543"/>
              <a:chExt cx="2489079" cy="5052118"/>
            </a:xfrm>
            <a:effectLst>
              <a:outerShdw blurRad="1270000" dist="889000" dir="2400000" algn="tl" rotWithShape="0">
                <a:srgbClr val="7F91A9">
                  <a:alpha val="40000"/>
                </a:srgbClr>
              </a:outerShdw>
            </a:effectLst>
          </p:grpSpPr>
          <p:sp>
            <p:nvSpPr>
              <p:cNvPr id="150" name="Rounded Rectangle 108"/>
              <p:cNvSpPr/>
              <p:nvPr/>
            </p:nvSpPr>
            <p:spPr>
              <a:xfrm>
                <a:off x="2191496" y="1319871"/>
                <a:ext cx="2197302" cy="4760895"/>
              </a:xfrm>
              <a:prstGeom prst="roundRect">
                <a:avLst/>
              </a:prstGeom>
              <a:solidFill>
                <a:schemeClr val="tx1"/>
              </a:solidFill>
              <a:ln>
                <a:noFill/>
              </a:ln>
              <a:effectLst>
                <a:outerShdw blurRad="444500" dist="381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51" name="Скругленный прямоугольник 51"/>
              <p:cNvSpPr/>
              <p:nvPr/>
            </p:nvSpPr>
            <p:spPr>
              <a:xfrm>
                <a:off x="2027671" y="3005507"/>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2" name="Скругленный прямоугольник 51"/>
              <p:cNvSpPr/>
              <p:nvPr/>
            </p:nvSpPr>
            <p:spPr>
              <a:xfrm>
                <a:off x="2022591" y="1800282"/>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3" name="Скругленный прямоугольник 51"/>
              <p:cNvSpPr/>
              <p:nvPr/>
            </p:nvSpPr>
            <p:spPr>
              <a:xfrm>
                <a:off x="2022591" y="2402894"/>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4" name="Скругленный прямоугольник 42"/>
              <p:cNvSpPr/>
              <p:nvPr/>
            </p:nvSpPr>
            <p:spPr>
              <a:xfrm>
                <a:off x="2046389" y="1131543"/>
                <a:ext cx="2465281" cy="5052118"/>
              </a:xfrm>
              <a:prstGeom prst="roundRect">
                <a:avLst/>
              </a:prstGeom>
              <a:solidFill>
                <a:schemeClr val="bg1"/>
              </a:solidFill>
              <a:ln w="28575">
                <a:gradFill>
                  <a:gsLst>
                    <a:gs pos="0">
                      <a:srgbClr val="EDEDF3"/>
                    </a:gs>
                    <a:gs pos="3000">
                      <a:srgbClr val="000000">
                        <a:alpha val="29000"/>
                      </a:srgbClr>
                    </a:gs>
                    <a:gs pos="7000">
                      <a:srgbClr val="DADAE2"/>
                    </a:gs>
                    <a:gs pos="100000">
                      <a:srgbClr val="EDEDF3"/>
                    </a:gs>
                    <a:gs pos="81000">
                      <a:srgbClr val="DADAE2"/>
                    </a:gs>
                    <a:gs pos="97000">
                      <a:srgbClr val="8A8A92">
                        <a:alpha val="40000"/>
                      </a:srgbClr>
                    </a:gs>
                    <a:gs pos="50000">
                      <a:srgbClr val="EDEDF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5" name="Овал 50"/>
              <p:cNvSpPr/>
              <p:nvPr/>
            </p:nvSpPr>
            <p:spPr>
              <a:xfrm>
                <a:off x="3073964" y="5688313"/>
                <a:ext cx="410131" cy="406782"/>
              </a:xfrm>
              <a:prstGeom prst="ellipse">
                <a:avLst/>
              </a:prstGeom>
              <a:noFill/>
              <a:ln w="15875">
                <a:gradFill flip="none" rotWithShape="1">
                  <a:gsLst>
                    <a:gs pos="32000">
                      <a:schemeClr val="tx1">
                        <a:lumMod val="65000"/>
                        <a:lumOff val="35000"/>
                      </a:schemeClr>
                    </a:gs>
                    <a:gs pos="71000">
                      <a:schemeClr val="bg1">
                        <a:lumMod val="95000"/>
                      </a:schemeClr>
                    </a:gs>
                    <a:gs pos="0">
                      <a:schemeClr val="bg1">
                        <a:lumMod val="65000"/>
                      </a:schemeClr>
                    </a:gs>
                    <a:gs pos="100000">
                      <a:schemeClr val="tx1">
                        <a:lumMod val="95000"/>
                        <a:lumOff val="5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6" name="Скругленный прямоугольник 51"/>
              <p:cNvSpPr/>
              <p:nvPr/>
            </p:nvSpPr>
            <p:spPr>
              <a:xfrm>
                <a:off x="2965000" y="1446310"/>
                <a:ext cx="628058" cy="45719"/>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7" name="Овал 52"/>
              <p:cNvSpPr/>
              <p:nvPr/>
            </p:nvSpPr>
            <p:spPr>
              <a:xfrm flipH="1">
                <a:off x="2752637" y="1440121"/>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58" name="Овал 53"/>
              <p:cNvSpPr/>
              <p:nvPr/>
            </p:nvSpPr>
            <p:spPr>
              <a:xfrm flipH="1">
                <a:off x="3249270" y="1259878"/>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grpSp>
        <p:sp>
          <p:nvSpPr>
            <p:cNvPr id="149" name="矩形 148"/>
            <p:cNvSpPr/>
            <p:nvPr/>
          </p:nvSpPr>
          <p:spPr>
            <a:xfrm>
              <a:off x="1525060" y="5865077"/>
              <a:ext cx="2107139" cy="1720405"/>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9" name="组合 158"/>
          <p:cNvGrpSpPr/>
          <p:nvPr/>
        </p:nvGrpSpPr>
        <p:grpSpPr>
          <a:xfrm>
            <a:off x="4636799" y="4704311"/>
            <a:ext cx="2489079" cy="5052118"/>
            <a:chOff x="4479459" y="5345661"/>
            <a:chExt cx="2489079" cy="5052118"/>
          </a:xfrm>
        </p:grpSpPr>
        <p:grpSp>
          <p:nvGrpSpPr>
            <p:cNvPr id="160" name="Group 107"/>
            <p:cNvGrpSpPr/>
            <p:nvPr/>
          </p:nvGrpSpPr>
          <p:grpSpPr>
            <a:xfrm>
              <a:off x="4479459" y="5345661"/>
              <a:ext cx="2489079" cy="5052118"/>
              <a:chOff x="2022591" y="1131543"/>
              <a:chExt cx="2489079" cy="5052118"/>
            </a:xfrm>
            <a:effectLst>
              <a:outerShdw blurRad="1270000" dist="889000" dir="2400000" algn="tl" rotWithShape="0">
                <a:srgbClr val="7F91A9">
                  <a:alpha val="40000"/>
                </a:srgbClr>
              </a:outerShdw>
            </a:effectLst>
          </p:grpSpPr>
          <p:sp>
            <p:nvSpPr>
              <p:cNvPr id="162" name="Rounded Rectangle 108"/>
              <p:cNvSpPr/>
              <p:nvPr/>
            </p:nvSpPr>
            <p:spPr>
              <a:xfrm>
                <a:off x="2191496" y="1319871"/>
                <a:ext cx="2197302" cy="4760895"/>
              </a:xfrm>
              <a:prstGeom prst="roundRect">
                <a:avLst/>
              </a:prstGeom>
              <a:solidFill>
                <a:schemeClr val="tx1"/>
              </a:solidFill>
              <a:ln>
                <a:noFill/>
              </a:ln>
              <a:effectLst>
                <a:outerShdw blurRad="444500" dist="381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63" name="Скругленный прямоугольник 51"/>
              <p:cNvSpPr/>
              <p:nvPr/>
            </p:nvSpPr>
            <p:spPr>
              <a:xfrm>
                <a:off x="2027671" y="3005507"/>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4" name="Скругленный прямоугольник 51"/>
              <p:cNvSpPr/>
              <p:nvPr/>
            </p:nvSpPr>
            <p:spPr>
              <a:xfrm>
                <a:off x="2022591" y="1800282"/>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5" name="Скругленный прямоугольник 51"/>
              <p:cNvSpPr/>
              <p:nvPr/>
            </p:nvSpPr>
            <p:spPr>
              <a:xfrm>
                <a:off x="2022591" y="2402894"/>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6" name="Скругленный прямоугольник 42"/>
              <p:cNvSpPr/>
              <p:nvPr/>
            </p:nvSpPr>
            <p:spPr>
              <a:xfrm>
                <a:off x="2046389" y="1131543"/>
                <a:ext cx="2465281" cy="5052118"/>
              </a:xfrm>
              <a:prstGeom prst="roundRect">
                <a:avLst/>
              </a:prstGeom>
              <a:solidFill>
                <a:schemeClr val="bg1"/>
              </a:solidFill>
              <a:ln w="28575">
                <a:gradFill>
                  <a:gsLst>
                    <a:gs pos="0">
                      <a:srgbClr val="EDEDF3"/>
                    </a:gs>
                    <a:gs pos="3000">
                      <a:srgbClr val="000000">
                        <a:alpha val="29000"/>
                      </a:srgbClr>
                    </a:gs>
                    <a:gs pos="7000">
                      <a:srgbClr val="DADAE2"/>
                    </a:gs>
                    <a:gs pos="100000">
                      <a:srgbClr val="EDEDF3"/>
                    </a:gs>
                    <a:gs pos="81000">
                      <a:srgbClr val="DADAE2"/>
                    </a:gs>
                    <a:gs pos="97000">
                      <a:srgbClr val="8A8A92">
                        <a:alpha val="40000"/>
                      </a:srgbClr>
                    </a:gs>
                    <a:gs pos="50000">
                      <a:srgbClr val="EDEDF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7" name="Овал 50"/>
              <p:cNvSpPr/>
              <p:nvPr/>
            </p:nvSpPr>
            <p:spPr>
              <a:xfrm>
                <a:off x="3073964" y="5688313"/>
                <a:ext cx="410131" cy="406782"/>
              </a:xfrm>
              <a:prstGeom prst="ellipse">
                <a:avLst/>
              </a:prstGeom>
              <a:noFill/>
              <a:ln w="15875">
                <a:gradFill flip="none" rotWithShape="1">
                  <a:gsLst>
                    <a:gs pos="32000">
                      <a:schemeClr val="tx1">
                        <a:lumMod val="65000"/>
                        <a:lumOff val="35000"/>
                      </a:schemeClr>
                    </a:gs>
                    <a:gs pos="71000">
                      <a:schemeClr val="bg1">
                        <a:lumMod val="95000"/>
                      </a:schemeClr>
                    </a:gs>
                    <a:gs pos="0">
                      <a:schemeClr val="bg1">
                        <a:lumMod val="65000"/>
                      </a:schemeClr>
                    </a:gs>
                    <a:gs pos="100000">
                      <a:schemeClr val="tx1">
                        <a:lumMod val="95000"/>
                        <a:lumOff val="5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8" name="Скругленный прямоугольник 51"/>
              <p:cNvSpPr/>
              <p:nvPr/>
            </p:nvSpPr>
            <p:spPr>
              <a:xfrm>
                <a:off x="2965000" y="1446310"/>
                <a:ext cx="628058" cy="45719"/>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69" name="Овал 52"/>
              <p:cNvSpPr/>
              <p:nvPr/>
            </p:nvSpPr>
            <p:spPr>
              <a:xfrm flipH="1">
                <a:off x="2752637" y="1440121"/>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70" name="Овал 53"/>
              <p:cNvSpPr/>
              <p:nvPr/>
            </p:nvSpPr>
            <p:spPr>
              <a:xfrm flipH="1">
                <a:off x="3249270" y="1259878"/>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grpSp>
        <p:sp>
          <p:nvSpPr>
            <p:cNvPr id="161" name="矩形 160"/>
            <p:cNvSpPr/>
            <p:nvPr/>
          </p:nvSpPr>
          <p:spPr>
            <a:xfrm>
              <a:off x="4692841" y="5865077"/>
              <a:ext cx="2107139" cy="1720405"/>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1" name="组合 170"/>
          <p:cNvGrpSpPr/>
          <p:nvPr/>
        </p:nvGrpSpPr>
        <p:grpSpPr>
          <a:xfrm>
            <a:off x="7687019" y="4704311"/>
            <a:ext cx="2489079" cy="5052118"/>
            <a:chOff x="7546181" y="5345661"/>
            <a:chExt cx="2489079" cy="5052118"/>
          </a:xfrm>
        </p:grpSpPr>
        <p:grpSp>
          <p:nvGrpSpPr>
            <p:cNvPr id="172" name="Group 107"/>
            <p:cNvGrpSpPr/>
            <p:nvPr/>
          </p:nvGrpSpPr>
          <p:grpSpPr>
            <a:xfrm>
              <a:off x="7546181" y="5345661"/>
              <a:ext cx="2489079" cy="5052118"/>
              <a:chOff x="2022591" y="1131543"/>
              <a:chExt cx="2489079" cy="5052118"/>
            </a:xfrm>
            <a:effectLst>
              <a:outerShdw blurRad="1270000" dist="889000" dir="2400000" algn="tl" rotWithShape="0">
                <a:srgbClr val="7F91A9">
                  <a:alpha val="40000"/>
                </a:srgbClr>
              </a:outerShdw>
            </a:effectLst>
          </p:grpSpPr>
          <p:sp>
            <p:nvSpPr>
              <p:cNvPr id="174" name="Rounded Rectangle 108"/>
              <p:cNvSpPr/>
              <p:nvPr/>
            </p:nvSpPr>
            <p:spPr>
              <a:xfrm>
                <a:off x="2191496" y="1319871"/>
                <a:ext cx="2197302" cy="4760895"/>
              </a:xfrm>
              <a:prstGeom prst="roundRect">
                <a:avLst/>
              </a:prstGeom>
              <a:solidFill>
                <a:schemeClr val="tx1"/>
              </a:solidFill>
              <a:ln>
                <a:noFill/>
              </a:ln>
              <a:effectLst>
                <a:outerShdw blurRad="444500" dist="381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175" name="Скругленный прямоугольник 51"/>
              <p:cNvSpPr/>
              <p:nvPr/>
            </p:nvSpPr>
            <p:spPr>
              <a:xfrm>
                <a:off x="2027671" y="3005507"/>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76" name="Скругленный прямоугольник 51"/>
              <p:cNvSpPr/>
              <p:nvPr/>
            </p:nvSpPr>
            <p:spPr>
              <a:xfrm>
                <a:off x="2022591" y="1800282"/>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77" name="Скругленный прямоугольник 51"/>
              <p:cNvSpPr/>
              <p:nvPr/>
            </p:nvSpPr>
            <p:spPr>
              <a:xfrm>
                <a:off x="2022591" y="2402894"/>
                <a:ext cx="184505" cy="365857"/>
              </a:xfrm>
              <a:prstGeom prst="roundRect">
                <a:avLst/>
              </a:prstGeom>
              <a:gradFill>
                <a:gsLst>
                  <a:gs pos="90000">
                    <a:srgbClr val="A6A6A6"/>
                  </a:gs>
                  <a:gs pos="6000">
                    <a:schemeClr val="tx1">
                      <a:lumMod val="65000"/>
                      <a:lumOff val="35000"/>
                    </a:schemeClr>
                  </a:gs>
                  <a:gs pos="15000">
                    <a:srgbClr val="CCCCCC"/>
                  </a:gs>
                  <a:gs pos="65000">
                    <a:schemeClr val="bg1">
                      <a:lumMod val="95000"/>
                    </a:schemeClr>
                  </a:gs>
                  <a:gs pos="0">
                    <a:schemeClr val="bg1">
                      <a:lumMod val="65000"/>
                    </a:schemeClr>
                  </a:gs>
                  <a:gs pos="100000">
                    <a:schemeClr val="tx1">
                      <a:lumMod val="95000"/>
                      <a:lumOff val="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78" name="Скругленный прямоугольник 42"/>
              <p:cNvSpPr/>
              <p:nvPr/>
            </p:nvSpPr>
            <p:spPr>
              <a:xfrm>
                <a:off x="2046389" y="1131543"/>
                <a:ext cx="2465281" cy="5052118"/>
              </a:xfrm>
              <a:prstGeom prst="roundRect">
                <a:avLst/>
              </a:prstGeom>
              <a:solidFill>
                <a:schemeClr val="bg1"/>
              </a:solidFill>
              <a:ln w="28575">
                <a:gradFill>
                  <a:gsLst>
                    <a:gs pos="0">
                      <a:srgbClr val="EDEDF3"/>
                    </a:gs>
                    <a:gs pos="3000">
                      <a:srgbClr val="000000">
                        <a:alpha val="29000"/>
                      </a:srgbClr>
                    </a:gs>
                    <a:gs pos="7000">
                      <a:srgbClr val="DADAE2"/>
                    </a:gs>
                    <a:gs pos="100000">
                      <a:srgbClr val="EDEDF3"/>
                    </a:gs>
                    <a:gs pos="81000">
                      <a:srgbClr val="DADAE2"/>
                    </a:gs>
                    <a:gs pos="97000">
                      <a:srgbClr val="8A8A92">
                        <a:alpha val="40000"/>
                      </a:srgbClr>
                    </a:gs>
                    <a:gs pos="50000">
                      <a:srgbClr val="EDEDF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79" name="Овал 50"/>
              <p:cNvSpPr/>
              <p:nvPr/>
            </p:nvSpPr>
            <p:spPr>
              <a:xfrm>
                <a:off x="3073964" y="5688313"/>
                <a:ext cx="410131" cy="406782"/>
              </a:xfrm>
              <a:prstGeom prst="ellipse">
                <a:avLst/>
              </a:prstGeom>
              <a:noFill/>
              <a:ln w="15875">
                <a:gradFill flip="none" rotWithShape="1">
                  <a:gsLst>
                    <a:gs pos="32000">
                      <a:schemeClr val="tx1">
                        <a:lumMod val="65000"/>
                        <a:lumOff val="35000"/>
                      </a:schemeClr>
                    </a:gs>
                    <a:gs pos="71000">
                      <a:schemeClr val="bg1">
                        <a:lumMod val="95000"/>
                      </a:schemeClr>
                    </a:gs>
                    <a:gs pos="0">
                      <a:schemeClr val="bg1">
                        <a:lumMod val="65000"/>
                      </a:schemeClr>
                    </a:gs>
                    <a:gs pos="100000">
                      <a:schemeClr val="tx1">
                        <a:lumMod val="95000"/>
                        <a:lumOff val="5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80" name="Скругленный прямоугольник 51"/>
              <p:cNvSpPr/>
              <p:nvPr/>
            </p:nvSpPr>
            <p:spPr>
              <a:xfrm>
                <a:off x="2965000" y="1446310"/>
                <a:ext cx="628058" cy="45719"/>
              </a:xfrm>
              <a:prstGeom prst="round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81" name="Овал 52"/>
              <p:cNvSpPr/>
              <p:nvPr/>
            </p:nvSpPr>
            <p:spPr>
              <a:xfrm flipH="1">
                <a:off x="2752637" y="1440121"/>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sp>
            <p:nvSpPr>
              <p:cNvPr id="182" name="Овал 53"/>
              <p:cNvSpPr/>
              <p:nvPr/>
            </p:nvSpPr>
            <p:spPr>
              <a:xfrm flipH="1">
                <a:off x="3249270" y="1259878"/>
                <a:ext cx="59518" cy="58098"/>
              </a:xfrm>
              <a:prstGeom prst="ellipse">
                <a:avLst/>
              </a:prstGeom>
              <a:gradFill>
                <a:gsLst>
                  <a:gs pos="0">
                    <a:schemeClr val="bg1">
                      <a:lumMod val="65000"/>
                    </a:schemeClr>
                  </a:gs>
                  <a:gs pos="100000">
                    <a:schemeClr val="tx1">
                      <a:lumMod val="95000"/>
                      <a:lumOff val="5000"/>
                    </a:schemeClr>
                  </a:gs>
                </a:gsLst>
                <a:lin ang="16200000" scaled="1"/>
              </a:gra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5"/>
              </a:p>
            </p:txBody>
          </p:sp>
        </p:grpSp>
        <p:sp>
          <p:nvSpPr>
            <p:cNvPr id="173" name="矩形 172"/>
            <p:cNvSpPr/>
            <p:nvPr/>
          </p:nvSpPr>
          <p:spPr>
            <a:xfrm>
              <a:off x="7759563" y="5865077"/>
              <a:ext cx="2134859" cy="1720405"/>
            </a:xfrm>
            <a:prstGeom prst="rect">
              <a:avLst/>
            </a:prstGeom>
            <a:blipFill dpi="0" rotWithShape="1">
              <a:blip r:embed="rId9">
                <a:extLst>
                  <a:ext uri="{28A0092B-C50C-407E-A947-70E740481C1C}">
                    <a14:useLocalDpi xmlns:a14="http://schemas.microsoft.com/office/drawing/2010/main" val="0"/>
                  </a:ext>
                </a:extLst>
              </a:blip>
              <a:srcRect/>
              <a:stretch>
                <a:fillRect l="-1" r="-7314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3" name="组合 182"/>
          <p:cNvGrpSpPr/>
          <p:nvPr/>
        </p:nvGrpSpPr>
        <p:grpSpPr>
          <a:xfrm>
            <a:off x="1996660" y="1408242"/>
            <a:ext cx="829533" cy="919240"/>
            <a:chOff x="1825901" y="2262905"/>
            <a:chExt cx="829533" cy="919240"/>
          </a:xfrm>
          <a:effectLst>
            <a:outerShdw blurRad="254000" dist="127000" dir="5400000" algn="t" rotWithShape="0">
              <a:srgbClr val="7F91A9">
                <a:alpha val="40000"/>
              </a:srgbClr>
            </a:outerShdw>
          </a:effectLst>
        </p:grpSpPr>
        <p:sp>
          <p:nvSpPr>
            <p:cNvPr id="184" name="Freeform 5"/>
            <p:cNvSpPr/>
            <p:nvPr/>
          </p:nvSpPr>
          <p:spPr bwMode="auto">
            <a:xfrm rot="5400000">
              <a:off x="1781048" y="2307758"/>
              <a:ext cx="919240" cy="829533"/>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91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800" b="1" dirty="0">
                <a:latin typeface="微软雅黑" panose="020B0503020204020204" pitchFamily="34" charset="-122"/>
                <a:ea typeface="微软雅黑" panose="020B0503020204020204" pitchFamily="34" charset="-122"/>
              </a:endParaRPr>
            </a:p>
          </p:txBody>
        </p:sp>
        <p:sp>
          <p:nvSpPr>
            <p:cNvPr id="185" name="Freeform 163"/>
            <p:cNvSpPr>
              <a:spLocks noEditPoints="1" noChangeArrowheads="1"/>
            </p:cNvSpPr>
            <p:nvPr/>
          </p:nvSpPr>
          <p:spPr bwMode="auto">
            <a:xfrm>
              <a:off x="2058899" y="2539961"/>
              <a:ext cx="363538" cy="365125"/>
            </a:xfrm>
            <a:custGeom>
              <a:avLst/>
              <a:gdLst>
                <a:gd name="T0" fmla="*/ 0 w 140"/>
                <a:gd name="T1" fmla="*/ 63 h 140"/>
                <a:gd name="T2" fmla="*/ 128 w 140"/>
                <a:gd name="T3" fmla="*/ 30 h 140"/>
                <a:gd name="T4" fmla="*/ 139 w 140"/>
                <a:gd name="T5" fmla="*/ 26 h 140"/>
                <a:gd name="T6" fmla="*/ 135 w 140"/>
                <a:gd name="T7" fmla="*/ 59 h 140"/>
                <a:gd name="T8" fmla="*/ 106 w 140"/>
                <a:gd name="T9" fmla="*/ 45 h 140"/>
                <a:gd name="T10" fmla="*/ 70 w 140"/>
                <a:gd name="T11" fmla="*/ 14 h 140"/>
                <a:gd name="T12" fmla="*/ 126 w 140"/>
                <a:gd name="T13" fmla="*/ 75 h 140"/>
                <a:gd name="T14" fmla="*/ 24 w 140"/>
                <a:gd name="T15" fmla="*/ 102 h 140"/>
                <a:gd name="T16" fmla="*/ 33 w 140"/>
                <a:gd name="T17" fmla="*/ 92 h 140"/>
                <a:gd name="T18" fmla="*/ 1 w 140"/>
                <a:gd name="T19" fmla="*/ 84 h 140"/>
                <a:gd name="T20" fmla="*/ 4 w 140"/>
                <a:gd name="T21" fmla="*/ 116 h 140"/>
                <a:gd name="T22" fmla="*/ 70 w 140"/>
                <a:gd name="T23" fmla="*/ 140 h 140"/>
                <a:gd name="T24" fmla="*/ 126 w 140"/>
                <a:gd name="T25" fmla="*/ 75 h 140"/>
                <a:gd name="T26" fmla="*/ 101 w 140"/>
                <a:gd name="T27" fmla="*/ 68 h 140"/>
                <a:gd name="T28" fmla="*/ 38 w 140"/>
                <a:gd name="T29" fmla="*/ 68 h 140"/>
                <a:gd name="T30" fmla="*/ 74 w 140"/>
                <a:gd name="T31" fmla="*/ 49 h 140"/>
                <a:gd name="T32" fmla="*/ 68 w 140"/>
                <a:gd name="T33" fmla="*/ 46 h 140"/>
                <a:gd name="T34" fmla="*/ 61 w 140"/>
                <a:gd name="T35" fmla="*/ 53 h 140"/>
                <a:gd name="T36" fmla="*/ 60 w 140"/>
                <a:gd name="T37" fmla="*/ 65 h 140"/>
                <a:gd name="T38" fmla="*/ 66 w 140"/>
                <a:gd name="T39" fmla="*/ 70 h 140"/>
                <a:gd name="T40" fmla="*/ 68 w 140"/>
                <a:gd name="T41" fmla="*/ 80 h 140"/>
                <a:gd name="T42" fmla="*/ 64 w 140"/>
                <a:gd name="T43" fmla="*/ 74 h 140"/>
                <a:gd name="T44" fmla="*/ 60 w 140"/>
                <a:gd name="T45" fmla="*/ 82 h 140"/>
                <a:gd name="T46" fmla="*/ 68 w 140"/>
                <a:gd name="T47" fmla="*/ 91 h 140"/>
                <a:gd name="T48" fmla="*/ 74 w 140"/>
                <a:gd name="T49" fmla="*/ 87 h 140"/>
                <a:gd name="T50" fmla="*/ 85 w 140"/>
                <a:gd name="T51" fmla="*/ 77 h 140"/>
                <a:gd name="T52" fmla="*/ 78 w 140"/>
                <a:gd name="T53" fmla="*/ 67 h 140"/>
                <a:gd name="T54" fmla="*/ 74 w 140"/>
                <a:gd name="T55" fmla="*/ 65 h 140"/>
                <a:gd name="T56" fmla="*/ 76 w 140"/>
                <a:gd name="T57" fmla="*/ 58 h 140"/>
                <a:gd name="T58" fmla="*/ 83 w 140"/>
                <a:gd name="T59" fmla="*/ 61 h 140"/>
                <a:gd name="T60" fmla="*/ 74 w 140"/>
                <a:gd name="T61" fmla="*/ 49 h 140"/>
                <a:gd name="T62" fmla="*/ 77 w 140"/>
                <a:gd name="T63" fmla="*/ 79 h 140"/>
                <a:gd name="T64" fmla="*/ 77 w 140"/>
                <a:gd name="T65" fmla="*/ 74 h 140"/>
                <a:gd name="T66" fmla="*/ 75 w 140"/>
                <a:gd name="T67" fmla="*/ 72 h 140"/>
                <a:gd name="T68" fmla="*/ 74 w 140"/>
                <a:gd name="T69" fmla="*/ 81 h 140"/>
                <a:gd name="T70" fmla="*/ 65 w 140"/>
                <a:gd name="T71" fmla="*/ 59 h 140"/>
                <a:gd name="T72" fmla="*/ 68 w 140"/>
                <a:gd name="T73" fmla="*/ 64 h 140"/>
                <a:gd name="T74" fmla="*/ 65 w 140"/>
                <a:gd name="T75"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0">
                  <a:moveTo>
                    <a:pt x="14" y="65"/>
                  </a:moveTo>
                  <a:cubicBezTo>
                    <a:pt x="0" y="63"/>
                    <a:pt x="0" y="63"/>
                    <a:pt x="0" y="63"/>
                  </a:cubicBezTo>
                  <a:cubicBezTo>
                    <a:pt x="3" y="27"/>
                    <a:pt x="34" y="0"/>
                    <a:pt x="70" y="0"/>
                  </a:cubicBezTo>
                  <a:cubicBezTo>
                    <a:pt x="94" y="0"/>
                    <a:pt x="115" y="12"/>
                    <a:pt x="128" y="30"/>
                  </a:cubicBezTo>
                  <a:cubicBezTo>
                    <a:pt x="136" y="24"/>
                    <a:pt x="136" y="24"/>
                    <a:pt x="136" y="24"/>
                  </a:cubicBezTo>
                  <a:cubicBezTo>
                    <a:pt x="137" y="23"/>
                    <a:pt x="139" y="24"/>
                    <a:pt x="139" y="26"/>
                  </a:cubicBezTo>
                  <a:cubicBezTo>
                    <a:pt x="139" y="56"/>
                    <a:pt x="139" y="56"/>
                    <a:pt x="139" y="56"/>
                  </a:cubicBezTo>
                  <a:cubicBezTo>
                    <a:pt x="139" y="58"/>
                    <a:pt x="137" y="59"/>
                    <a:pt x="135" y="59"/>
                  </a:cubicBezTo>
                  <a:cubicBezTo>
                    <a:pt x="107" y="48"/>
                    <a:pt x="107" y="48"/>
                    <a:pt x="107" y="48"/>
                  </a:cubicBezTo>
                  <a:cubicBezTo>
                    <a:pt x="105" y="47"/>
                    <a:pt x="104" y="46"/>
                    <a:pt x="106" y="45"/>
                  </a:cubicBezTo>
                  <a:cubicBezTo>
                    <a:pt x="116" y="38"/>
                    <a:pt x="116" y="38"/>
                    <a:pt x="116" y="38"/>
                  </a:cubicBezTo>
                  <a:cubicBezTo>
                    <a:pt x="106" y="23"/>
                    <a:pt x="89" y="14"/>
                    <a:pt x="70" y="14"/>
                  </a:cubicBezTo>
                  <a:cubicBezTo>
                    <a:pt x="41" y="14"/>
                    <a:pt x="17" y="36"/>
                    <a:pt x="14" y="65"/>
                  </a:cubicBezTo>
                  <a:close/>
                  <a:moveTo>
                    <a:pt x="126" y="75"/>
                  </a:moveTo>
                  <a:cubicBezTo>
                    <a:pt x="123" y="104"/>
                    <a:pt x="99" y="126"/>
                    <a:pt x="70" y="126"/>
                  </a:cubicBezTo>
                  <a:cubicBezTo>
                    <a:pt x="51" y="126"/>
                    <a:pt x="34" y="116"/>
                    <a:pt x="24" y="102"/>
                  </a:cubicBezTo>
                  <a:cubicBezTo>
                    <a:pt x="34" y="95"/>
                    <a:pt x="34" y="95"/>
                    <a:pt x="34" y="95"/>
                  </a:cubicBezTo>
                  <a:cubicBezTo>
                    <a:pt x="36" y="94"/>
                    <a:pt x="35" y="93"/>
                    <a:pt x="33" y="92"/>
                  </a:cubicBezTo>
                  <a:cubicBezTo>
                    <a:pt x="5" y="81"/>
                    <a:pt x="5" y="81"/>
                    <a:pt x="5" y="81"/>
                  </a:cubicBezTo>
                  <a:cubicBezTo>
                    <a:pt x="3" y="81"/>
                    <a:pt x="1" y="82"/>
                    <a:pt x="1" y="84"/>
                  </a:cubicBezTo>
                  <a:cubicBezTo>
                    <a:pt x="1" y="114"/>
                    <a:pt x="1" y="114"/>
                    <a:pt x="1" y="114"/>
                  </a:cubicBezTo>
                  <a:cubicBezTo>
                    <a:pt x="1" y="116"/>
                    <a:pt x="3" y="117"/>
                    <a:pt x="4" y="116"/>
                  </a:cubicBezTo>
                  <a:cubicBezTo>
                    <a:pt x="12" y="110"/>
                    <a:pt x="12" y="110"/>
                    <a:pt x="12" y="110"/>
                  </a:cubicBezTo>
                  <a:cubicBezTo>
                    <a:pt x="25" y="128"/>
                    <a:pt x="46" y="140"/>
                    <a:pt x="70" y="140"/>
                  </a:cubicBezTo>
                  <a:cubicBezTo>
                    <a:pt x="106" y="140"/>
                    <a:pt x="137" y="113"/>
                    <a:pt x="140" y="77"/>
                  </a:cubicBezTo>
                  <a:lnTo>
                    <a:pt x="126" y="75"/>
                  </a:lnTo>
                  <a:close/>
                  <a:moveTo>
                    <a:pt x="70" y="36"/>
                  </a:moveTo>
                  <a:cubicBezTo>
                    <a:pt x="87" y="36"/>
                    <a:pt x="101" y="50"/>
                    <a:pt x="101" y="68"/>
                  </a:cubicBezTo>
                  <a:cubicBezTo>
                    <a:pt x="101" y="85"/>
                    <a:pt x="87" y="99"/>
                    <a:pt x="70" y="99"/>
                  </a:cubicBezTo>
                  <a:cubicBezTo>
                    <a:pt x="52" y="99"/>
                    <a:pt x="38" y="85"/>
                    <a:pt x="38" y="68"/>
                  </a:cubicBezTo>
                  <a:cubicBezTo>
                    <a:pt x="38" y="50"/>
                    <a:pt x="52" y="36"/>
                    <a:pt x="70" y="36"/>
                  </a:cubicBezTo>
                  <a:close/>
                  <a:moveTo>
                    <a:pt x="74" y="49"/>
                  </a:moveTo>
                  <a:cubicBezTo>
                    <a:pt x="74" y="46"/>
                    <a:pt x="74" y="46"/>
                    <a:pt x="74" y="46"/>
                  </a:cubicBezTo>
                  <a:cubicBezTo>
                    <a:pt x="68" y="46"/>
                    <a:pt x="68" y="46"/>
                    <a:pt x="68" y="46"/>
                  </a:cubicBezTo>
                  <a:cubicBezTo>
                    <a:pt x="68" y="49"/>
                    <a:pt x="68" y="49"/>
                    <a:pt x="68" y="49"/>
                  </a:cubicBezTo>
                  <a:cubicBezTo>
                    <a:pt x="64" y="50"/>
                    <a:pt x="62" y="51"/>
                    <a:pt x="61" y="53"/>
                  </a:cubicBezTo>
                  <a:cubicBezTo>
                    <a:pt x="59" y="55"/>
                    <a:pt x="58" y="57"/>
                    <a:pt x="58" y="59"/>
                  </a:cubicBezTo>
                  <a:cubicBezTo>
                    <a:pt x="58" y="61"/>
                    <a:pt x="58" y="63"/>
                    <a:pt x="60" y="65"/>
                  </a:cubicBezTo>
                  <a:cubicBezTo>
                    <a:pt x="61" y="67"/>
                    <a:pt x="63" y="68"/>
                    <a:pt x="65" y="69"/>
                  </a:cubicBezTo>
                  <a:cubicBezTo>
                    <a:pt x="65" y="69"/>
                    <a:pt x="66" y="69"/>
                    <a:pt x="66" y="70"/>
                  </a:cubicBezTo>
                  <a:cubicBezTo>
                    <a:pt x="67" y="70"/>
                    <a:pt x="67" y="70"/>
                    <a:pt x="68" y="70"/>
                  </a:cubicBezTo>
                  <a:cubicBezTo>
                    <a:pt x="68" y="80"/>
                    <a:pt x="68" y="80"/>
                    <a:pt x="68" y="80"/>
                  </a:cubicBezTo>
                  <a:cubicBezTo>
                    <a:pt x="67" y="80"/>
                    <a:pt x="66" y="79"/>
                    <a:pt x="65" y="78"/>
                  </a:cubicBezTo>
                  <a:cubicBezTo>
                    <a:pt x="64" y="77"/>
                    <a:pt x="64" y="76"/>
                    <a:pt x="64" y="74"/>
                  </a:cubicBezTo>
                  <a:cubicBezTo>
                    <a:pt x="57" y="74"/>
                    <a:pt x="57" y="74"/>
                    <a:pt x="57" y="74"/>
                  </a:cubicBezTo>
                  <a:cubicBezTo>
                    <a:pt x="57" y="77"/>
                    <a:pt x="58" y="80"/>
                    <a:pt x="60" y="82"/>
                  </a:cubicBezTo>
                  <a:cubicBezTo>
                    <a:pt x="61" y="85"/>
                    <a:pt x="64" y="86"/>
                    <a:pt x="68" y="87"/>
                  </a:cubicBezTo>
                  <a:cubicBezTo>
                    <a:pt x="68" y="91"/>
                    <a:pt x="68" y="91"/>
                    <a:pt x="68" y="91"/>
                  </a:cubicBezTo>
                  <a:cubicBezTo>
                    <a:pt x="74" y="91"/>
                    <a:pt x="74" y="91"/>
                    <a:pt x="74" y="91"/>
                  </a:cubicBezTo>
                  <a:cubicBezTo>
                    <a:pt x="74" y="87"/>
                    <a:pt x="74" y="87"/>
                    <a:pt x="74" y="87"/>
                  </a:cubicBezTo>
                  <a:cubicBezTo>
                    <a:pt x="78" y="87"/>
                    <a:pt x="80" y="85"/>
                    <a:pt x="82" y="84"/>
                  </a:cubicBezTo>
                  <a:cubicBezTo>
                    <a:pt x="83" y="82"/>
                    <a:pt x="84" y="80"/>
                    <a:pt x="85" y="77"/>
                  </a:cubicBezTo>
                  <a:cubicBezTo>
                    <a:pt x="85" y="75"/>
                    <a:pt x="85" y="73"/>
                    <a:pt x="83" y="71"/>
                  </a:cubicBezTo>
                  <a:cubicBezTo>
                    <a:pt x="82" y="69"/>
                    <a:pt x="81" y="68"/>
                    <a:pt x="78" y="67"/>
                  </a:cubicBezTo>
                  <a:cubicBezTo>
                    <a:pt x="78" y="67"/>
                    <a:pt x="77" y="66"/>
                    <a:pt x="76" y="66"/>
                  </a:cubicBezTo>
                  <a:cubicBezTo>
                    <a:pt x="76" y="66"/>
                    <a:pt x="75" y="66"/>
                    <a:pt x="74" y="65"/>
                  </a:cubicBezTo>
                  <a:cubicBezTo>
                    <a:pt x="74" y="55"/>
                    <a:pt x="74" y="55"/>
                    <a:pt x="74" y="55"/>
                  </a:cubicBezTo>
                  <a:cubicBezTo>
                    <a:pt x="75" y="56"/>
                    <a:pt x="76" y="57"/>
                    <a:pt x="76" y="58"/>
                  </a:cubicBezTo>
                  <a:cubicBezTo>
                    <a:pt x="77" y="58"/>
                    <a:pt x="77" y="59"/>
                    <a:pt x="77" y="61"/>
                  </a:cubicBezTo>
                  <a:cubicBezTo>
                    <a:pt x="83" y="61"/>
                    <a:pt x="83" y="61"/>
                    <a:pt x="83" y="61"/>
                  </a:cubicBezTo>
                  <a:cubicBezTo>
                    <a:pt x="84" y="59"/>
                    <a:pt x="83" y="57"/>
                    <a:pt x="82" y="54"/>
                  </a:cubicBezTo>
                  <a:cubicBezTo>
                    <a:pt x="80" y="52"/>
                    <a:pt x="78" y="50"/>
                    <a:pt x="74" y="49"/>
                  </a:cubicBezTo>
                  <a:close/>
                  <a:moveTo>
                    <a:pt x="74" y="81"/>
                  </a:moveTo>
                  <a:cubicBezTo>
                    <a:pt x="75" y="80"/>
                    <a:pt x="76" y="80"/>
                    <a:pt x="77" y="79"/>
                  </a:cubicBezTo>
                  <a:cubicBezTo>
                    <a:pt x="77" y="79"/>
                    <a:pt x="78" y="78"/>
                    <a:pt x="78" y="77"/>
                  </a:cubicBezTo>
                  <a:cubicBezTo>
                    <a:pt x="78" y="76"/>
                    <a:pt x="78" y="75"/>
                    <a:pt x="77" y="74"/>
                  </a:cubicBezTo>
                  <a:cubicBezTo>
                    <a:pt x="77" y="73"/>
                    <a:pt x="76" y="73"/>
                    <a:pt x="75" y="72"/>
                  </a:cubicBezTo>
                  <a:cubicBezTo>
                    <a:pt x="75" y="72"/>
                    <a:pt x="75" y="72"/>
                    <a:pt x="75" y="72"/>
                  </a:cubicBezTo>
                  <a:cubicBezTo>
                    <a:pt x="75" y="72"/>
                    <a:pt x="75" y="72"/>
                    <a:pt x="74" y="72"/>
                  </a:cubicBezTo>
                  <a:lnTo>
                    <a:pt x="74" y="81"/>
                  </a:lnTo>
                  <a:close/>
                  <a:moveTo>
                    <a:pt x="65" y="57"/>
                  </a:moveTo>
                  <a:cubicBezTo>
                    <a:pt x="65" y="58"/>
                    <a:pt x="65" y="58"/>
                    <a:pt x="65" y="59"/>
                  </a:cubicBezTo>
                  <a:cubicBezTo>
                    <a:pt x="65" y="61"/>
                    <a:pt x="65" y="61"/>
                    <a:pt x="65" y="62"/>
                  </a:cubicBezTo>
                  <a:cubicBezTo>
                    <a:pt x="66" y="63"/>
                    <a:pt x="67" y="63"/>
                    <a:pt x="68" y="64"/>
                  </a:cubicBezTo>
                  <a:cubicBezTo>
                    <a:pt x="68" y="55"/>
                    <a:pt x="68" y="55"/>
                    <a:pt x="68" y="55"/>
                  </a:cubicBezTo>
                  <a:cubicBezTo>
                    <a:pt x="67" y="56"/>
                    <a:pt x="66" y="56"/>
                    <a:pt x="65" y="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86" name="组合 185"/>
          <p:cNvGrpSpPr/>
          <p:nvPr/>
        </p:nvGrpSpPr>
        <p:grpSpPr>
          <a:xfrm>
            <a:off x="4426443" y="1408242"/>
            <a:ext cx="829533" cy="919240"/>
            <a:chOff x="4460745" y="1005744"/>
            <a:chExt cx="829533" cy="919240"/>
          </a:xfrm>
          <a:effectLst>
            <a:outerShdw blurRad="254000" dist="127000" dir="5400000" algn="t" rotWithShape="0">
              <a:srgbClr val="7F91A9">
                <a:alpha val="40000"/>
              </a:srgbClr>
            </a:outerShdw>
          </a:effectLst>
        </p:grpSpPr>
        <p:sp>
          <p:nvSpPr>
            <p:cNvPr id="187" name="Freeform 5"/>
            <p:cNvSpPr/>
            <p:nvPr/>
          </p:nvSpPr>
          <p:spPr bwMode="auto">
            <a:xfrm rot="5400000">
              <a:off x="4415892" y="1050597"/>
              <a:ext cx="919240" cy="829533"/>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91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800" b="1" dirty="0">
                <a:latin typeface="微软雅黑" panose="020B0503020204020204" pitchFamily="34" charset="-122"/>
                <a:ea typeface="微软雅黑" panose="020B0503020204020204" pitchFamily="34" charset="-122"/>
              </a:endParaRPr>
            </a:p>
          </p:txBody>
        </p:sp>
        <p:sp>
          <p:nvSpPr>
            <p:cNvPr id="188" name="KSO_Shape"/>
            <p:cNvSpPr/>
            <p:nvPr/>
          </p:nvSpPr>
          <p:spPr bwMode="auto">
            <a:xfrm>
              <a:off x="4743708" y="1228868"/>
              <a:ext cx="334962" cy="425450"/>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fontAlgn="auto">
                <a:defRPr/>
              </a:pPr>
              <a:endParaRPr lang="zh-CN" altLang="en-US" sz="3200" noProof="1">
                <a:solidFill>
                  <a:srgbClr val="FFFFFF"/>
                </a:solidFill>
              </a:endParaRPr>
            </a:p>
          </p:txBody>
        </p:sp>
      </p:grpSp>
      <p:grpSp>
        <p:nvGrpSpPr>
          <p:cNvPr id="189" name="组合 188"/>
          <p:cNvGrpSpPr/>
          <p:nvPr/>
        </p:nvGrpSpPr>
        <p:grpSpPr>
          <a:xfrm>
            <a:off x="6856226" y="1408242"/>
            <a:ext cx="829533" cy="919240"/>
            <a:chOff x="7188816" y="-67392"/>
            <a:chExt cx="829533" cy="919240"/>
          </a:xfrm>
          <a:effectLst>
            <a:outerShdw blurRad="254000" dist="127000" dir="5400000" algn="t" rotWithShape="0">
              <a:srgbClr val="7F91A9">
                <a:alpha val="40000"/>
              </a:srgbClr>
            </a:outerShdw>
          </a:effectLst>
        </p:grpSpPr>
        <p:sp>
          <p:nvSpPr>
            <p:cNvPr id="190" name="Freeform 5"/>
            <p:cNvSpPr/>
            <p:nvPr/>
          </p:nvSpPr>
          <p:spPr bwMode="auto">
            <a:xfrm rot="5400000">
              <a:off x="7143963" y="-22539"/>
              <a:ext cx="919240" cy="829533"/>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91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800" b="1" dirty="0">
                <a:latin typeface="微软雅黑" panose="020B0503020204020204" pitchFamily="34" charset="-122"/>
                <a:ea typeface="微软雅黑" panose="020B0503020204020204" pitchFamily="34" charset="-122"/>
              </a:endParaRPr>
            </a:p>
          </p:txBody>
        </p:sp>
        <p:grpSp>
          <p:nvGrpSpPr>
            <p:cNvPr id="191" name="Group 68"/>
            <p:cNvGrpSpPr/>
            <p:nvPr/>
          </p:nvGrpSpPr>
          <p:grpSpPr>
            <a:xfrm>
              <a:off x="7504149" y="174942"/>
              <a:ext cx="270220" cy="348848"/>
              <a:chOff x="7242364" y="3692916"/>
              <a:chExt cx="371475" cy="479569"/>
            </a:xfrm>
            <a:solidFill>
              <a:schemeClr val="bg1"/>
            </a:solidFill>
          </p:grpSpPr>
          <p:sp>
            <p:nvSpPr>
              <p:cNvPr id="192" name="Freeform 11383"/>
              <p:cNvSpPr>
                <a:spLocks noEditPoints="1"/>
              </p:cNvSpPr>
              <p:nvPr/>
            </p:nvSpPr>
            <p:spPr bwMode="auto">
              <a:xfrm>
                <a:off x="7473775" y="3730977"/>
                <a:ext cx="94391" cy="130930"/>
              </a:xfrm>
              <a:custGeom>
                <a:avLst/>
                <a:gdLst>
                  <a:gd name="T0" fmla="*/ 111 w 248"/>
                  <a:gd name="T1" fmla="*/ 0 h 342"/>
                  <a:gd name="T2" fmla="*/ 75 w 248"/>
                  <a:gd name="T3" fmla="*/ 10 h 342"/>
                  <a:gd name="T4" fmla="*/ 45 w 248"/>
                  <a:gd name="T5" fmla="*/ 28 h 342"/>
                  <a:gd name="T6" fmla="*/ 20 w 248"/>
                  <a:gd name="T7" fmla="*/ 57 h 342"/>
                  <a:gd name="T8" fmla="*/ 5 w 248"/>
                  <a:gd name="T9" fmla="*/ 91 h 342"/>
                  <a:gd name="T10" fmla="*/ 0 w 248"/>
                  <a:gd name="T11" fmla="*/ 129 h 342"/>
                  <a:gd name="T12" fmla="*/ 2 w 248"/>
                  <a:gd name="T13" fmla="*/ 155 h 342"/>
                  <a:gd name="T14" fmla="*/ 14 w 248"/>
                  <a:gd name="T15" fmla="*/ 192 h 342"/>
                  <a:gd name="T16" fmla="*/ 36 w 248"/>
                  <a:gd name="T17" fmla="*/ 222 h 342"/>
                  <a:gd name="T18" fmla="*/ 54 w 248"/>
                  <a:gd name="T19" fmla="*/ 265 h 342"/>
                  <a:gd name="T20" fmla="*/ 58 w 248"/>
                  <a:gd name="T21" fmla="*/ 280 h 342"/>
                  <a:gd name="T22" fmla="*/ 60 w 248"/>
                  <a:gd name="T23" fmla="*/ 311 h 342"/>
                  <a:gd name="T24" fmla="*/ 70 w 248"/>
                  <a:gd name="T25" fmla="*/ 328 h 342"/>
                  <a:gd name="T26" fmla="*/ 78 w 248"/>
                  <a:gd name="T27" fmla="*/ 334 h 342"/>
                  <a:gd name="T28" fmla="*/ 108 w 248"/>
                  <a:gd name="T29" fmla="*/ 342 h 342"/>
                  <a:gd name="T30" fmla="*/ 130 w 248"/>
                  <a:gd name="T31" fmla="*/ 342 h 342"/>
                  <a:gd name="T32" fmla="*/ 171 w 248"/>
                  <a:gd name="T33" fmla="*/ 333 h 342"/>
                  <a:gd name="T34" fmla="*/ 172 w 248"/>
                  <a:gd name="T35" fmla="*/ 331 h 342"/>
                  <a:gd name="T36" fmla="*/ 184 w 248"/>
                  <a:gd name="T37" fmla="*/ 318 h 342"/>
                  <a:gd name="T38" fmla="*/ 190 w 248"/>
                  <a:gd name="T39" fmla="*/ 292 h 342"/>
                  <a:gd name="T40" fmla="*/ 189 w 248"/>
                  <a:gd name="T41" fmla="*/ 275 h 342"/>
                  <a:gd name="T42" fmla="*/ 210 w 248"/>
                  <a:gd name="T43" fmla="*/ 224 h 342"/>
                  <a:gd name="T44" fmla="*/ 225 w 248"/>
                  <a:gd name="T45" fmla="*/ 203 h 342"/>
                  <a:gd name="T46" fmla="*/ 242 w 248"/>
                  <a:gd name="T47" fmla="*/ 168 h 342"/>
                  <a:gd name="T48" fmla="*/ 248 w 248"/>
                  <a:gd name="T49" fmla="*/ 129 h 342"/>
                  <a:gd name="T50" fmla="*/ 245 w 248"/>
                  <a:gd name="T51" fmla="*/ 103 h 342"/>
                  <a:gd name="T52" fmla="*/ 233 w 248"/>
                  <a:gd name="T53" fmla="*/ 68 h 342"/>
                  <a:gd name="T54" fmla="*/ 211 w 248"/>
                  <a:gd name="T55" fmla="*/ 38 h 342"/>
                  <a:gd name="T56" fmla="*/ 182 w 248"/>
                  <a:gd name="T57" fmla="*/ 15 h 342"/>
                  <a:gd name="T58" fmla="*/ 148 w 248"/>
                  <a:gd name="T59" fmla="*/ 2 h 342"/>
                  <a:gd name="T60" fmla="*/ 124 w 248"/>
                  <a:gd name="T61" fmla="*/ 0 h 342"/>
                  <a:gd name="T62" fmla="*/ 109 w 248"/>
                  <a:gd name="T63" fmla="*/ 207 h 342"/>
                  <a:gd name="T64" fmla="*/ 71 w 248"/>
                  <a:gd name="T65" fmla="*/ 190 h 342"/>
                  <a:gd name="T66" fmla="*/ 47 w 248"/>
                  <a:gd name="T67" fmla="*/ 158 h 342"/>
                  <a:gd name="T68" fmla="*/ 40 w 248"/>
                  <a:gd name="T69" fmla="*/ 134 h 342"/>
                  <a:gd name="T70" fmla="*/ 40 w 248"/>
                  <a:gd name="T71" fmla="*/ 115 h 342"/>
                  <a:gd name="T72" fmla="*/ 45 w 248"/>
                  <a:gd name="T73" fmla="*/ 91 h 342"/>
                  <a:gd name="T74" fmla="*/ 64 w 248"/>
                  <a:gd name="T75" fmla="*/ 64 h 342"/>
                  <a:gd name="T76" fmla="*/ 91 w 248"/>
                  <a:gd name="T77" fmla="*/ 45 h 342"/>
                  <a:gd name="T78" fmla="*/ 114 w 248"/>
                  <a:gd name="T79" fmla="*/ 39 h 342"/>
                  <a:gd name="T80" fmla="*/ 139 w 248"/>
                  <a:gd name="T81" fmla="*/ 40 h 342"/>
                  <a:gd name="T82" fmla="*/ 178 w 248"/>
                  <a:gd name="T83" fmla="*/ 58 h 342"/>
                  <a:gd name="T84" fmla="*/ 203 w 248"/>
                  <a:gd name="T85" fmla="*/ 94 h 342"/>
                  <a:gd name="T86" fmla="*/ 209 w 248"/>
                  <a:gd name="T87" fmla="*/ 124 h 342"/>
                  <a:gd name="T88" fmla="*/ 207 w 248"/>
                  <a:gd name="T89" fmla="*/ 141 h 342"/>
                  <a:gd name="T90" fmla="*/ 198 w 248"/>
                  <a:gd name="T91" fmla="*/ 164 h 342"/>
                  <a:gd name="T92" fmla="*/ 171 w 248"/>
                  <a:gd name="T93" fmla="*/ 194 h 342"/>
                  <a:gd name="T94" fmla="*/ 148 w 248"/>
                  <a:gd name="T95" fmla="*/ 205 h 342"/>
                  <a:gd name="T96" fmla="*/ 124 w 248"/>
                  <a:gd name="T97" fmla="*/ 20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342">
                    <a:moveTo>
                      <a:pt x="124" y="0"/>
                    </a:moveTo>
                    <a:lnTo>
                      <a:pt x="124" y="0"/>
                    </a:lnTo>
                    <a:lnTo>
                      <a:pt x="111" y="0"/>
                    </a:lnTo>
                    <a:lnTo>
                      <a:pt x="99" y="2"/>
                    </a:lnTo>
                    <a:lnTo>
                      <a:pt x="87" y="5"/>
                    </a:lnTo>
                    <a:lnTo>
                      <a:pt x="75" y="10"/>
                    </a:lnTo>
                    <a:lnTo>
                      <a:pt x="65" y="15"/>
                    </a:lnTo>
                    <a:lnTo>
                      <a:pt x="54" y="22"/>
                    </a:lnTo>
                    <a:lnTo>
                      <a:pt x="45" y="28"/>
                    </a:lnTo>
                    <a:lnTo>
                      <a:pt x="36" y="38"/>
                    </a:lnTo>
                    <a:lnTo>
                      <a:pt x="28" y="47"/>
                    </a:lnTo>
                    <a:lnTo>
                      <a:pt x="20" y="57"/>
                    </a:lnTo>
                    <a:lnTo>
                      <a:pt x="14" y="68"/>
                    </a:lnTo>
                    <a:lnTo>
                      <a:pt x="9" y="79"/>
                    </a:lnTo>
                    <a:lnTo>
                      <a:pt x="5" y="91"/>
                    </a:lnTo>
                    <a:lnTo>
                      <a:pt x="2" y="103"/>
                    </a:lnTo>
                    <a:lnTo>
                      <a:pt x="0" y="116"/>
                    </a:lnTo>
                    <a:lnTo>
                      <a:pt x="0" y="129"/>
                    </a:lnTo>
                    <a:lnTo>
                      <a:pt x="0" y="129"/>
                    </a:lnTo>
                    <a:lnTo>
                      <a:pt x="0" y="142"/>
                    </a:lnTo>
                    <a:lnTo>
                      <a:pt x="2" y="155"/>
                    </a:lnTo>
                    <a:lnTo>
                      <a:pt x="5" y="168"/>
                    </a:lnTo>
                    <a:lnTo>
                      <a:pt x="9" y="180"/>
                    </a:lnTo>
                    <a:lnTo>
                      <a:pt x="14" y="192"/>
                    </a:lnTo>
                    <a:lnTo>
                      <a:pt x="20" y="202"/>
                    </a:lnTo>
                    <a:lnTo>
                      <a:pt x="28" y="213"/>
                    </a:lnTo>
                    <a:lnTo>
                      <a:pt x="36" y="222"/>
                    </a:lnTo>
                    <a:lnTo>
                      <a:pt x="36" y="222"/>
                    </a:lnTo>
                    <a:lnTo>
                      <a:pt x="48" y="247"/>
                    </a:lnTo>
                    <a:lnTo>
                      <a:pt x="54" y="265"/>
                    </a:lnTo>
                    <a:lnTo>
                      <a:pt x="57" y="275"/>
                    </a:lnTo>
                    <a:lnTo>
                      <a:pt x="58" y="280"/>
                    </a:lnTo>
                    <a:lnTo>
                      <a:pt x="58" y="280"/>
                    </a:lnTo>
                    <a:lnTo>
                      <a:pt x="56" y="292"/>
                    </a:lnTo>
                    <a:lnTo>
                      <a:pt x="57" y="303"/>
                    </a:lnTo>
                    <a:lnTo>
                      <a:pt x="60" y="311"/>
                    </a:lnTo>
                    <a:lnTo>
                      <a:pt x="62" y="317"/>
                    </a:lnTo>
                    <a:lnTo>
                      <a:pt x="66" y="324"/>
                    </a:lnTo>
                    <a:lnTo>
                      <a:pt x="70" y="328"/>
                    </a:lnTo>
                    <a:lnTo>
                      <a:pt x="75" y="331"/>
                    </a:lnTo>
                    <a:lnTo>
                      <a:pt x="75" y="331"/>
                    </a:lnTo>
                    <a:lnTo>
                      <a:pt x="78" y="334"/>
                    </a:lnTo>
                    <a:lnTo>
                      <a:pt x="86" y="337"/>
                    </a:lnTo>
                    <a:lnTo>
                      <a:pt x="100" y="341"/>
                    </a:lnTo>
                    <a:lnTo>
                      <a:pt x="108" y="342"/>
                    </a:lnTo>
                    <a:lnTo>
                      <a:pt x="118" y="342"/>
                    </a:lnTo>
                    <a:lnTo>
                      <a:pt x="118" y="342"/>
                    </a:lnTo>
                    <a:lnTo>
                      <a:pt x="130" y="342"/>
                    </a:lnTo>
                    <a:lnTo>
                      <a:pt x="143" y="339"/>
                    </a:lnTo>
                    <a:lnTo>
                      <a:pt x="156" y="337"/>
                    </a:lnTo>
                    <a:lnTo>
                      <a:pt x="171" y="333"/>
                    </a:lnTo>
                    <a:lnTo>
                      <a:pt x="171" y="333"/>
                    </a:lnTo>
                    <a:lnTo>
                      <a:pt x="172" y="331"/>
                    </a:lnTo>
                    <a:lnTo>
                      <a:pt x="172" y="331"/>
                    </a:lnTo>
                    <a:lnTo>
                      <a:pt x="176" y="329"/>
                    </a:lnTo>
                    <a:lnTo>
                      <a:pt x="180" y="325"/>
                    </a:lnTo>
                    <a:lnTo>
                      <a:pt x="184" y="318"/>
                    </a:lnTo>
                    <a:lnTo>
                      <a:pt x="188" y="312"/>
                    </a:lnTo>
                    <a:lnTo>
                      <a:pt x="190" y="303"/>
                    </a:lnTo>
                    <a:lnTo>
                      <a:pt x="190" y="292"/>
                    </a:lnTo>
                    <a:lnTo>
                      <a:pt x="189" y="280"/>
                    </a:lnTo>
                    <a:lnTo>
                      <a:pt x="189" y="280"/>
                    </a:lnTo>
                    <a:lnTo>
                      <a:pt x="189" y="275"/>
                    </a:lnTo>
                    <a:lnTo>
                      <a:pt x="192" y="265"/>
                    </a:lnTo>
                    <a:lnTo>
                      <a:pt x="198" y="248"/>
                    </a:lnTo>
                    <a:lnTo>
                      <a:pt x="210" y="224"/>
                    </a:lnTo>
                    <a:lnTo>
                      <a:pt x="210" y="224"/>
                    </a:lnTo>
                    <a:lnTo>
                      <a:pt x="218" y="214"/>
                    </a:lnTo>
                    <a:lnTo>
                      <a:pt x="225" y="203"/>
                    </a:lnTo>
                    <a:lnTo>
                      <a:pt x="232" y="193"/>
                    </a:lnTo>
                    <a:lnTo>
                      <a:pt x="239" y="181"/>
                    </a:lnTo>
                    <a:lnTo>
                      <a:pt x="242" y="168"/>
                    </a:lnTo>
                    <a:lnTo>
                      <a:pt x="245" y="156"/>
                    </a:lnTo>
                    <a:lnTo>
                      <a:pt x="248" y="143"/>
                    </a:lnTo>
                    <a:lnTo>
                      <a:pt x="248" y="129"/>
                    </a:lnTo>
                    <a:lnTo>
                      <a:pt x="248" y="129"/>
                    </a:lnTo>
                    <a:lnTo>
                      <a:pt x="248" y="116"/>
                    </a:lnTo>
                    <a:lnTo>
                      <a:pt x="245" y="103"/>
                    </a:lnTo>
                    <a:lnTo>
                      <a:pt x="242" y="91"/>
                    </a:lnTo>
                    <a:lnTo>
                      <a:pt x="239" y="79"/>
                    </a:lnTo>
                    <a:lnTo>
                      <a:pt x="233" y="68"/>
                    </a:lnTo>
                    <a:lnTo>
                      <a:pt x="227" y="57"/>
                    </a:lnTo>
                    <a:lnTo>
                      <a:pt x="220" y="47"/>
                    </a:lnTo>
                    <a:lnTo>
                      <a:pt x="211" y="38"/>
                    </a:lnTo>
                    <a:lnTo>
                      <a:pt x="203" y="28"/>
                    </a:lnTo>
                    <a:lnTo>
                      <a:pt x="193" y="22"/>
                    </a:lnTo>
                    <a:lnTo>
                      <a:pt x="182" y="15"/>
                    </a:lnTo>
                    <a:lnTo>
                      <a:pt x="172" y="10"/>
                    </a:lnTo>
                    <a:lnTo>
                      <a:pt x="160" y="5"/>
                    </a:lnTo>
                    <a:lnTo>
                      <a:pt x="148" y="2"/>
                    </a:lnTo>
                    <a:lnTo>
                      <a:pt x="137" y="0"/>
                    </a:lnTo>
                    <a:lnTo>
                      <a:pt x="124" y="0"/>
                    </a:lnTo>
                    <a:lnTo>
                      <a:pt x="124" y="0"/>
                    </a:lnTo>
                    <a:close/>
                    <a:moveTo>
                      <a:pt x="124" y="209"/>
                    </a:moveTo>
                    <a:lnTo>
                      <a:pt x="124" y="209"/>
                    </a:lnTo>
                    <a:lnTo>
                      <a:pt x="109" y="207"/>
                    </a:lnTo>
                    <a:lnTo>
                      <a:pt x="96" y="203"/>
                    </a:lnTo>
                    <a:lnTo>
                      <a:pt x="83" y="198"/>
                    </a:lnTo>
                    <a:lnTo>
                      <a:pt x="71" y="190"/>
                    </a:lnTo>
                    <a:lnTo>
                      <a:pt x="61" y="181"/>
                    </a:lnTo>
                    <a:lnTo>
                      <a:pt x="53" y="169"/>
                    </a:lnTo>
                    <a:lnTo>
                      <a:pt x="47" y="158"/>
                    </a:lnTo>
                    <a:lnTo>
                      <a:pt x="41" y="145"/>
                    </a:lnTo>
                    <a:lnTo>
                      <a:pt x="41" y="145"/>
                    </a:lnTo>
                    <a:lnTo>
                      <a:pt x="40" y="134"/>
                    </a:lnTo>
                    <a:lnTo>
                      <a:pt x="39" y="124"/>
                    </a:lnTo>
                    <a:lnTo>
                      <a:pt x="39" y="124"/>
                    </a:lnTo>
                    <a:lnTo>
                      <a:pt x="40" y="115"/>
                    </a:lnTo>
                    <a:lnTo>
                      <a:pt x="41" y="107"/>
                    </a:lnTo>
                    <a:lnTo>
                      <a:pt x="43" y="99"/>
                    </a:lnTo>
                    <a:lnTo>
                      <a:pt x="45" y="91"/>
                    </a:lnTo>
                    <a:lnTo>
                      <a:pt x="49" y="83"/>
                    </a:lnTo>
                    <a:lnTo>
                      <a:pt x="53" y="77"/>
                    </a:lnTo>
                    <a:lnTo>
                      <a:pt x="64" y="64"/>
                    </a:lnTo>
                    <a:lnTo>
                      <a:pt x="77" y="53"/>
                    </a:lnTo>
                    <a:lnTo>
                      <a:pt x="83" y="49"/>
                    </a:lnTo>
                    <a:lnTo>
                      <a:pt x="91" y="45"/>
                    </a:lnTo>
                    <a:lnTo>
                      <a:pt x="99" y="43"/>
                    </a:lnTo>
                    <a:lnTo>
                      <a:pt x="107" y="40"/>
                    </a:lnTo>
                    <a:lnTo>
                      <a:pt x="114" y="39"/>
                    </a:lnTo>
                    <a:lnTo>
                      <a:pt x="124" y="39"/>
                    </a:lnTo>
                    <a:lnTo>
                      <a:pt x="124" y="39"/>
                    </a:lnTo>
                    <a:lnTo>
                      <a:pt x="139" y="40"/>
                    </a:lnTo>
                    <a:lnTo>
                      <a:pt x="154" y="44"/>
                    </a:lnTo>
                    <a:lnTo>
                      <a:pt x="167" y="51"/>
                    </a:lnTo>
                    <a:lnTo>
                      <a:pt x="178" y="58"/>
                    </a:lnTo>
                    <a:lnTo>
                      <a:pt x="189" y="69"/>
                    </a:lnTo>
                    <a:lnTo>
                      <a:pt x="197" y="81"/>
                    </a:lnTo>
                    <a:lnTo>
                      <a:pt x="203" y="94"/>
                    </a:lnTo>
                    <a:lnTo>
                      <a:pt x="207" y="108"/>
                    </a:lnTo>
                    <a:lnTo>
                      <a:pt x="207" y="108"/>
                    </a:lnTo>
                    <a:lnTo>
                      <a:pt x="209" y="124"/>
                    </a:lnTo>
                    <a:lnTo>
                      <a:pt x="209" y="124"/>
                    </a:lnTo>
                    <a:lnTo>
                      <a:pt x="209" y="132"/>
                    </a:lnTo>
                    <a:lnTo>
                      <a:pt x="207" y="141"/>
                    </a:lnTo>
                    <a:lnTo>
                      <a:pt x="205" y="149"/>
                    </a:lnTo>
                    <a:lnTo>
                      <a:pt x="202" y="156"/>
                    </a:lnTo>
                    <a:lnTo>
                      <a:pt x="198" y="164"/>
                    </a:lnTo>
                    <a:lnTo>
                      <a:pt x="194" y="171"/>
                    </a:lnTo>
                    <a:lnTo>
                      <a:pt x="184" y="184"/>
                    </a:lnTo>
                    <a:lnTo>
                      <a:pt x="171" y="194"/>
                    </a:lnTo>
                    <a:lnTo>
                      <a:pt x="164" y="198"/>
                    </a:lnTo>
                    <a:lnTo>
                      <a:pt x="156" y="201"/>
                    </a:lnTo>
                    <a:lnTo>
                      <a:pt x="148" y="205"/>
                    </a:lnTo>
                    <a:lnTo>
                      <a:pt x="141" y="206"/>
                    </a:lnTo>
                    <a:lnTo>
                      <a:pt x="133" y="207"/>
                    </a:lnTo>
                    <a:lnTo>
                      <a:pt x="124" y="209"/>
                    </a:lnTo>
                    <a:lnTo>
                      <a:pt x="124" y="209"/>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3" name="Freeform 11384"/>
              <p:cNvSpPr/>
              <p:nvPr/>
            </p:nvSpPr>
            <p:spPr bwMode="auto">
              <a:xfrm>
                <a:off x="7505746" y="3866474"/>
                <a:ext cx="28926" cy="24359"/>
              </a:xfrm>
              <a:custGeom>
                <a:avLst/>
                <a:gdLst>
                  <a:gd name="T0" fmla="*/ 49 w 76"/>
                  <a:gd name="T1" fmla="*/ 63 h 63"/>
                  <a:gd name="T2" fmla="*/ 70 w 76"/>
                  <a:gd name="T3" fmla="*/ 43 h 63"/>
                  <a:gd name="T4" fmla="*/ 76 w 76"/>
                  <a:gd name="T5" fmla="*/ 0 h 63"/>
                  <a:gd name="T6" fmla="*/ 72 w 76"/>
                  <a:gd name="T7" fmla="*/ 2 h 63"/>
                  <a:gd name="T8" fmla="*/ 72 w 76"/>
                  <a:gd name="T9" fmla="*/ 2 h 63"/>
                  <a:gd name="T10" fmla="*/ 61 w 76"/>
                  <a:gd name="T11" fmla="*/ 4 h 63"/>
                  <a:gd name="T12" fmla="*/ 51 w 76"/>
                  <a:gd name="T13" fmla="*/ 7 h 63"/>
                  <a:gd name="T14" fmla="*/ 36 w 76"/>
                  <a:gd name="T15" fmla="*/ 7 h 63"/>
                  <a:gd name="T16" fmla="*/ 36 w 76"/>
                  <a:gd name="T17" fmla="*/ 7 h 63"/>
                  <a:gd name="T18" fmla="*/ 19 w 76"/>
                  <a:gd name="T19" fmla="*/ 5 h 63"/>
                  <a:gd name="T20" fmla="*/ 4 w 76"/>
                  <a:gd name="T21" fmla="*/ 2 h 63"/>
                  <a:gd name="T22" fmla="*/ 0 w 76"/>
                  <a:gd name="T23" fmla="*/ 0 h 63"/>
                  <a:gd name="T24" fmla="*/ 2 w 76"/>
                  <a:gd name="T25" fmla="*/ 45 h 63"/>
                  <a:gd name="T26" fmla="*/ 23 w 76"/>
                  <a:gd name="T27" fmla="*/ 63 h 63"/>
                  <a:gd name="T28" fmla="*/ 49 w 76"/>
                  <a:gd name="T2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3">
                    <a:moveTo>
                      <a:pt x="49" y="63"/>
                    </a:moveTo>
                    <a:lnTo>
                      <a:pt x="70" y="43"/>
                    </a:lnTo>
                    <a:lnTo>
                      <a:pt x="76" y="0"/>
                    </a:lnTo>
                    <a:lnTo>
                      <a:pt x="72" y="2"/>
                    </a:lnTo>
                    <a:lnTo>
                      <a:pt x="72" y="2"/>
                    </a:lnTo>
                    <a:lnTo>
                      <a:pt x="61" y="4"/>
                    </a:lnTo>
                    <a:lnTo>
                      <a:pt x="51" y="7"/>
                    </a:lnTo>
                    <a:lnTo>
                      <a:pt x="36" y="7"/>
                    </a:lnTo>
                    <a:lnTo>
                      <a:pt x="36" y="7"/>
                    </a:lnTo>
                    <a:lnTo>
                      <a:pt x="19" y="5"/>
                    </a:lnTo>
                    <a:lnTo>
                      <a:pt x="4" y="2"/>
                    </a:lnTo>
                    <a:lnTo>
                      <a:pt x="0" y="0"/>
                    </a:lnTo>
                    <a:lnTo>
                      <a:pt x="2" y="45"/>
                    </a:lnTo>
                    <a:lnTo>
                      <a:pt x="23" y="63"/>
                    </a:lnTo>
                    <a:lnTo>
                      <a:pt x="49" y="63"/>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4" name="Freeform 11385"/>
              <p:cNvSpPr/>
              <p:nvPr/>
            </p:nvSpPr>
            <p:spPr bwMode="auto">
              <a:xfrm>
                <a:off x="7426579" y="3782740"/>
                <a:ext cx="18269" cy="13702"/>
              </a:xfrm>
              <a:custGeom>
                <a:avLst/>
                <a:gdLst>
                  <a:gd name="T0" fmla="*/ 47 w 49"/>
                  <a:gd name="T1" fmla="*/ 17 h 33"/>
                  <a:gd name="T2" fmla="*/ 47 w 49"/>
                  <a:gd name="T3" fmla="*/ 17 h 33"/>
                  <a:gd name="T4" fmla="*/ 48 w 49"/>
                  <a:gd name="T5" fmla="*/ 9 h 33"/>
                  <a:gd name="T6" fmla="*/ 49 w 49"/>
                  <a:gd name="T7" fmla="*/ 0 h 33"/>
                  <a:gd name="T8" fmla="*/ 0 w 49"/>
                  <a:gd name="T9" fmla="*/ 0 h 33"/>
                  <a:gd name="T10" fmla="*/ 0 w 49"/>
                  <a:gd name="T11" fmla="*/ 33 h 33"/>
                  <a:gd name="T12" fmla="*/ 49 w 49"/>
                  <a:gd name="T13" fmla="*/ 33 h 33"/>
                  <a:gd name="T14" fmla="*/ 49 w 49"/>
                  <a:gd name="T15" fmla="*/ 33 h 33"/>
                  <a:gd name="T16" fmla="*/ 48 w 49"/>
                  <a:gd name="T17" fmla="*/ 26 h 33"/>
                  <a:gd name="T18" fmla="*/ 47 w 49"/>
                  <a:gd name="T19" fmla="*/ 17 h 33"/>
                  <a:gd name="T20" fmla="*/ 47 w 49"/>
                  <a:gd name="T21" fmla="*/ 1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3">
                    <a:moveTo>
                      <a:pt x="47" y="17"/>
                    </a:moveTo>
                    <a:lnTo>
                      <a:pt x="47" y="17"/>
                    </a:lnTo>
                    <a:lnTo>
                      <a:pt x="48" y="9"/>
                    </a:lnTo>
                    <a:lnTo>
                      <a:pt x="49" y="0"/>
                    </a:lnTo>
                    <a:lnTo>
                      <a:pt x="0" y="0"/>
                    </a:lnTo>
                    <a:lnTo>
                      <a:pt x="0" y="33"/>
                    </a:lnTo>
                    <a:lnTo>
                      <a:pt x="49" y="33"/>
                    </a:lnTo>
                    <a:lnTo>
                      <a:pt x="49" y="33"/>
                    </a:lnTo>
                    <a:lnTo>
                      <a:pt x="48" y="26"/>
                    </a:lnTo>
                    <a:lnTo>
                      <a:pt x="47" y="17"/>
                    </a:lnTo>
                    <a:lnTo>
                      <a:pt x="47" y="17"/>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5" name="Freeform 11386"/>
              <p:cNvSpPr/>
              <p:nvPr/>
            </p:nvSpPr>
            <p:spPr bwMode="auto">
              <a:xfrm>
                <a:off x="7595570" y="3782740"/>
                <a:ext cx="18269" cy="13702"/>
              </a:xfrm>
              <a:custGeom>
                <a:avLst/>
                <a:gdLst>
                  <a:gd name="T0" fmla="*/ 0 w 49"/>
                  <a:gd name="T1" fmla="*/ 0 h 33"/>
                  <a:gd name="T2" fmla="*/ 0 w 49"/>
                  <a:gd name="T3" fmla="*/ 0 h 33"/>
                  <a:gd name="T4" fmla="*/ 1 w 49"/>
                  <a:gd name="T5" fmla="*/ 9 h 33"/>
                  <a:gd name="T6" fmla="*/ 2 w 49"/>
                  <a:gd name="T7" fmla="*/ 17 h 33"/>
                  <a:gd name="T8" fmla="*/ 2 w 49"/>
                  <a:gd name="T9" fmla="*/ 17 h 33"/>
                  <a:gd name="T10" fmla="*/ 1 w 49"/>
                  <a:gd name="T11" fmla="*/ 26 h 33"/>
                  <a:gd name="T12" fmla="*/ 0 w 49"/>
                  <a:gd name="T13" fmla="*/ 33 h 33"/>
                  <a:gd name="T14" fmla="*/ 49 w 49"/>
                  <a:gd name="T15" fmla="*/ 33 h 33"/>
                  <a:gd name="T16" fmla="*/ 49 w 49"/>
                  <a:gd name="T17" fmla="*/ 0 h 33"/>
                  <a:gd name="T18" fmla="*/ 0 w 49"/>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33">
                    <a:moveTo>
                      <a:pt x="0" y="0"/>
                    </a:moveTo>
                    <a:lnTo>
                      <a:pt x="0" y="0"/>
                    </a:lnTo>
                    <a:lnTo>
                      <a:pt x="1" y="9"/>
                    </a:lnTo>
                    <a:lnTo>
                      <a:pt x="2" y="17"/>
                    </a:lnTo>
                    <a:lnTo>
                      <a:pt x="2" y="17"/>
                    </a:lnTo>
                    <a:lnTo>
                      <a:pt x="1" y="26"/>
                    </a:lnTo>
                    <a:lnTo>
                      <a:pt x="0" y="33"/>
                    </a:lnTo>
                    <a:lnTo>
                      <a:pt x="49" y="33"/>
                    </a:lnTo>
                    <a:lnTo>
                      <a:pt x="49" y="0"/>
                    </a:lnTo>
                    <a:lnTo>
                      <a:pt x="0" y="0"/>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6" name="Freeform 11387"/>
              <p:cNvSpPr/>
              <p:nvPr/>
            </p:nvSpPr>
            <p:spPr bwMode="auto">
              <a:xfrm>
                <a:off x="7517926" y="3692916"/>
                <a:ext cx="13702" cy="21314"/>
              </a:xfrm>
              <a:custGeom>
                <a:avLst/>
                <a:gdLst>
                  <a:gd name="T0" fmla="*/ 34 w 34"/>
                  <a:gd name="T1" fmla="*/ 57 h 57"/>
                  <a:gd name="T2" fmla="*/ 34 w 34"/>
                  <a:gd name="T3" fmla="*/ 0 h 57"/>
                  <a:gd name="T4" fmla="*/ 0 w 34"/>
                  <a:gd name="T5" fmla="*/ 0 h 57"/>
                  <a:gd name="T6" fmla="*/ 0 w 34"/>
                  <a:gd name="T7" fmla="*/ 54 h 57"/>
                  <a:gd name="T8" fmla="*/ 0 w 34"/>
                  <a:gd name="T9" fmla="*/ 54 h 57"/>
                  <a:gd name="T10" fmla="*/ 6 w 34"/>
                  <a:gd name="T11" fmla="*/ 54 h 57"/>
                  <a:gd name="T12" fmla="*/ 6 w 34"/>
                  <a:gd name="T13" fmla="*/ 54 h 57"/>
                  <a:gd name="T14" fmla="*/ 20 w 34"/>
                  <a:gd name="T15" fmla="*/ 54 h 57"/>
                  <a:gd name="T16" fmla="*/ 34 w 34"/>
                  <a:gd name="T17" fmla="*/ 57 h 57"/>
                  <a:gd name="T18" fmla="*/ 34 w 34"/>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7">
                    <a:moveTo>
                      <a:pt x="34" y="57"/>
                    </a:moveTo>
                    <a:lnTo>
                      <a:pt x="34" y="0"/>
                    </a:lnTo>
                    <a:lnTo>
                      <a:pt x="0" y="0"/>
                    </a:lnTo>
                    <a:lnTo>
                      <a:pt x="0" y="54"/>
                    </a:lnTo>
                    <a:lnTo>
                      <a:pt x="0" y="54"/>
                    </a:lnTo>
                    <a:lnTo>
                      <a:pt x="6" y="54"/>
                    </a:lnTo>
                    <a:lnTo>
                      <a:pt x="6" y="54"/>
                    </a:lnTo>
                    <a:lnTo>
                      <a:pt x="20" y="54"/>
                    </a:lnTo>
                    <a:lnTo>
                      <a:pt x="34" y="57"/>
                    </a:lnTo>
                    <a:lnTo>
                      <a:pt x="34" y="57"/>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7" name="Freeform 11388"/>
              <p:cNvSpPr/>
              <p:nvPr/>
            </p:nvSpPr>
            <p:spPr bwMode="auto">
              <a:xfrm>
                <a:off x="7447893" y="3718797"/>
                <a:ext cx="22837" cy="22837"/>
              </a:xfrm>
              <a:custGeom>
                <a:avLst/>
                <a:gdLst>
                  <a:gd name="T0" fmla="*/ 61 w 61"/>
                  <a:gd name="T1" fmla="*/ 38 h 62"/>
                  <a:gd name="T2" fmla="*/ 23 w 61"/>
                  <a:gd name="T3" fmla="*/ 0 h 62"/>
                  <a:gd name="T4" fmla="*/ 0 w 61"/>
                  <a:gd name="T5" fmla="*/ 25 h 62"/>
                  <a:gd name="T6" fmla="*/ 38 w 61"/>
                  <a:gd name="T7" fmla="*/ 62 h 62"/>
                  <a:gd name="T8" fmla="*/ 38 w 61"/>
                  <a:gd name="T9" fmla="*/ 62 h 62"/>
                  <a:gd name="T10" fmla="*/ 48 w 61"/>
                  <a:gd name="T11" fmla="*/ 49 h 62"/>
                  <a:gd name="T12" fmla="*/ 61 w 61"/>
                  <a:gd name="T13" fmla="*/ 38 h 62"/>
                  <a:gd name="T14" fmla="*/ 61 w 61"/>
                  <a:gd name="T15" fmla="*/ 38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2">
                    <a:moveTo>
                      <a:pt x="61" y="38"/>
                    </a:moveTo>
                    <a:lnTo>
                      <a:pt x="23" y="0"/>
                    </a:lnTo>
                    <a:lnTo>
                      <a:pt x="0" y="25"/>
                    </a:lnTo>
                    <a:lnTo>
                      <a:pt x="38" y="62"/>
                    </a:lnTo>
                    <a:lnTo>
                      <a:pt x="38" y="62"/>
                    </a:lnTo>
                    <a:lnTo>
                      <a:pt x="48" y="49"/>
                    </a:lnTo>
                    <a:lnTo>
                      <a:pt x="61" y="38"/>
                    </a:lnTo>
                    <a:lnTo>
                      <a:pt x="61" y="38"/>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8" name="Freeform 11389"/>
              <p:cNvSpPr/>
              <p:nvPr/>
            </p:nvSpPr>
            <p:spPr bwMode="auto">
              <a:xfrm>
                <a:off x="7569689" y="3718797"/>
                <a:ext cx="21314" cy="22837"/>
              </a:xfrm>
              <a:custGeom>
                <a:avLst/>
                <a:gdLst>
                  <a:gd name="T0" fmla="*/ 0 w 58"/>
                  <a:gd name="T1" fmla="*/ 35 h 60"/>
                  <a:gd name="T2" fmla="*/ 0 w 58"/>
                  <a:gd name="T3" fmla="*/ 35 h 60"/>
                  <a:gd name="T4" fmla="*/ 13 w 58"/>
                  <a:gd name="T5" fmla="*/ 47 h 60"/>
                  <a:gd name="T6" fmla="*/ 23 w 58"/>
                  <a:gd name="T7" fmla="*/ 60 h 60"/>
                  <a:gd name="T8" fmla="*/ 58 w 58"/>
                  <a:gd name="T9" fmla="*/ 25 h 60"/>
                  <a:gd name="T10" fmla="*/ 34 w 58"/>
                  <a:gd name="T11" fmla="*/ 0 h 60"/>
                  <a:gd name="T12" fmla="*/ 0 w 58"/>
                  <a:gd name="T13" fmla="*/ 35 h 60"/>
                </a:gdLst>
                <a:ahLst/>
                <a:cxnLst>
                  <a:cxn ang="0">
                    <a:pos x="T0" y="T1"/>
                  </a:cxn>
                  <a:cxn ang="0">
                    <a:pos x="T2" y="T3"/>
                  </a:cxn>
                  <a:cxn ang="0">
                    <a:pos x="T4" y="T5"/>
                  </a:cxn>
                  <a:cxn ang="0">
                    <a:pos x="T6" y="T7"/>
                  </a:cxn>
                  <a:cxn ang="0">
                    <a:pos x="T8" y="T9"/>
                  </a:cxn>
                  <a:cxn ang="0">
                    <a:pos x="T10" y="T11"/>
                  </a:cxn>
                  <a:cxn ang="0">
                    <a:pos x="T12" y="T13"/>
                  </a:cxn>
                </a:cxnLst>
                <a:rect l="0" t="0" r="r" b="b"/>
                <a:pathLst>
                  <a:path w="58" h="60">
                    <a:moveTo>
                      <a:pt x="0" y="35"/>
                    </a:moveTo>
                    <a:lnTo>
                      <a:pt x="0" y="35"/>
                    </a:lnTo>
                    <a:lnTo>
                      <a:pt x="13" y="47"/>
                    </a:lnTo>
                    <a:lnTo>
                      <a:pt x="23" y="60"/>
                    </a:lnTo>
                    <a:lnTo>
                      <a:pt x="58" y="25"/>
                    </a:lnTo>
                    <a:lnTo>
                      <a:pt x="34" y="0"/>
                    </a:lnTo>
                    <a:lnTo>
                      <a:pt x="0" y="35"/>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199" name="Freeform 11390"/>
              <p:cNvSpPr/>
              <p:nvPr/>
            </p:nvSpPr>
            <p:spPr bwMode="auto">
              <a:xfrm>
                <a:off x="7242364" y="3804054"/>
                <a:ext cx="310578" cy="368431"/>
              </a:xfrm>
              <a:custGeom>
                <a:avLst/>
                <a:gdLst>
                  <a:gd name="T0" fmla="*/ 812 w 815"/>
                  <a:gd name="T1" fmla="*/ 776 h 971"/>
                  <a:gd name="T2" fmla="*/ 787 w 815"/>
                  <a:gd name="T3" fmla="*/ 706 h 971"/>
                  <a:gd name="T4" fmla="*/ 743 w 815"/>
                  <a:gd name="T5" fmla="*/ 657 h 971"/>
                  <a:gd name="T6" fmla="*/ 682 w 815"/>
                  <a:gd name="T7" fmla="*/ 629 h 971"/>
                  <a:gd name="T8" fmla="*/ 612 w 815"/>
                  <a:gd name="T9" fmla="*/ 613 h 971"/>
                  <a:gd name="T10" fmla="*/ 542 w 815"/>
                  <a:gd name="T11" fmla="*/ 592 h 971"/>
                  <a:gd name="T12" fmla="*/ 508 w 815"/>
                  <a:gd name="T13" fmla="*/ 559 h 971"/>
                  <a:gd name="T14" fmla="*/ 503 w 815"/>
                  <a:gd name="T15" fmla="*/ 498 h 971"/>
                  <a:gd name="T16" fmla="*/ 522 w 815"/>
                  <a:gd name="T17" fmla="*/ 464 h 971"/>
                  <a:gd name="T18" fmla="*/ 568 w 815"/>
                  <a:gd name="T19" fmla="*/ 397 h 971"/>
                  <a:gd name="T20" fmla="*/ 605 w 815"/>
                  <a:gd name="T21" fmla="*/ 363 h 971"/>
                  <a:gd name="T22" fmla="*/ 616 w 815"/>
                  <a:gd name="T23" fmla="*/ 316 h 971"/>
                  <a:gd name="T24" fmla="*/ 608 w 815"/>
                  <a:gd name="T25" fmla="*/ 265 h 971"/>
                  <a:gd name="T26" fmla="*/ 586 w 815"/>
                  <a:gd name="T27" fmla="*/ 252 h 971"/>
                  <a:gd name="T28" fmla="*/ 590 w 815"/>
                  <a:gd name="T29" fmla="*/ 169 h 971"/>
                  <a:gd name="T30" fmla="*/ 586 w 815"/>
                  <a:gd name="T31" fmla="*/ 90 h 971"/>
                  <a:gd name="T32" fmla="*/ 563 w 815"/>
                  <a:gd name="T33" fmla="*/ 55 h 971"/>
                  <a:gd name="T34" fmla="*/ 546 w 815"/>
                  <a:gd name="T35" fmla="*/ 50 h 971"/>
                  <a:gd name="T36" fmla="*/ 514 w 815"/>
                  <a:gd name="T37" fmla="*/ 51 h 971"/>
                  <a:gd name="T38" fmla="*/ 487 w 815"/>
                  <a:gd name="T39" fmla="*/ 43 h 971"/>
                  <a:gd name="T40" fmla="*/ 464 w 815"/>
                  <a:gd name="T41" fmla="*/ 15 h 971"/>
                  <a:gd name="T42" fmla="*/ 441 w 815"/>
                  <a:gd name="T43" fmla="*/ 0 h 971"/>
                  <a:gd name="T44" fmla="*/ 402 w 815"/>
                  <a:gd name="T45" fmla="*/ 10 h 971"/>
                  <a:gd name="T46" fmla="*/ 321 w 815"/>
                  <a:gd name="T47" fmla="*/ 28 h 971"/>
                  <a:gd name="T48" fmla="*/ 283 w 815"/>
                  <a:gd name="T49" fmla="*/ 36 h 971"/>
                  <a:gd name="T50" fmla="*/ 260 w 815"/>
                  <a:gd name="T51" fmla="*/ 47 h 971"/>
                  <a:gd name="T52" fmla="*/ 235 w 815"/>
                  <a:gd name="T53" fmla="*/ 76 h 971"/>
                  <a:gd name="T54" fmla="*/ 225 w 815"/>
                  <a:gd name="T55" fmla="*/ 109 h 971"/>
                  <a:gd name="T56" fmla="*/ 219 w 815"/>
                  <a:gd name="T57" fmla="*/ 175 h 971"/>
                  <a:gd name="T58" fmla="*/ 208 w 815"/>
                  <a:gd name="T59" fmla="*/ 259 h 971"/>
                  <a:gd name="T60" fmla="*/ 193 w 815"/>
                  <a:gd name="T61" fmla="*/ 288 h 971"/>
                  <a:gd name="T62" fmla="*/ 192 w 815"/>
                  <a:gd name="T63" fmla="*/ 315 h 971"/>
                  <a:gd name="T64" fmla="*/ 197 w 815"/>
                  <a:gd name="T65" fmla="*/ 345 h 971"/>
                  <a:gd name="T66" fmla="*/ 214 w 815"/>
                  <a:gd name="T67" fmla="*/ 369 h 971"/>
                  <a:gd name="T68" fmla="*/ 240 w 815"/>
                  <a:gd name="T69" fmla="*/ 392 h 971"/>
                  <a:gd name="T70" fmla="*/ 278 w 815"/>
                  <a:gd name="T71" fmla="*/ 450 h 971"/>
                  <a:gd name="T72" fmla="*/ 295 w 815"/>
                  <a:gd name="T73" fmla="*/ 471 h 971"/>
                  <a:gd name="T74" fmla="*/ 311 w 815"/>
                  <a:gd name="T75" fmla="*/ 478 h 971"/>
                  <a:gd name="T76" fmla="*/ 290 w 815"/>
                  <a:gd name="T77" fmla="*/ 579 h 971"/>
                  <a:gd name="T78" fmla="*/ 242 w 815"/>
                  <a:gd name="T79" fmla="*/ 605 h 971"/>
                  <a:gd name="T80" fmla="*/ 125 w 815"/>
                  <a:gd name="T81" fmla="*/ 636 h 971"/>
                  <a:gd name="T82" fmla="*/ 56 w 815"/>
                  <a:gd name="T83" fmla="*/ 665 h 971"/>
                  <a:gd name="T84" fmla="*/ 20 w 815"/>
                  <a:gd name="T85" fmla="*/ 706 h 971"/>
                  <a:gd name="T86" fmla="*/ 9 w 815"/>
                  <a:gd name="T87" fmla="*/ 741 h 971"/>
                  <a:gd name="T88" fmla="*/ 0 w 815"/>
                  <a:gd name="T89" fmla="*/ 817 h 971"/>
                  <a:gd name="T90" fmla="*/ 0 w 815"/>
                  <a:gd name="T91" fmla="*/ 830 h 971"/>
                  <a:gd name="T92" fmla="*/ 5 w 815"/>
                  <a:gd name="T93" fmla="*/ 849 h 971"/>
                  <a:gd name="T94" fmla="*/ 37 w 815"/>
                  <a:gd name="T95" fmla="*/ 886 h 971"/>
                  <a:gd name="T96" fmla="*/ 93 w 815"/>
                  <a:gd name="T97" fmla="*/ 919 h 971"/>
                  <a:gd name="T98" fmla="*/ 214 w 815"/>
                  <a:gd name="T99" fmla="*/ 954 h 971"/>
                  <a:gd name="T100" fmla="*/ 260 w 815"/>
                  <a:gd name="T101" fmla="*/ 960 h 971"/>
                  <a:gd name="T102" fmla="*/ 407 w 815"/>
                  <a:gd name="T103" fmla="*/ 971 h 971"/>
                  <a:gd name="T104" fmla="*/ 445 w 815"/>
                  <a:gd name="T105" fmla="*/ 946 h 971"/>
                  <a:gd name="T106" fmla="*/ 529 w 815"/>
                  <a:gd name="T107" fmla="*/ 963 h 971"/>
                  <a:gd name="T108" fmla="*/ 675 w 815"/>
                  <a:gd name="T109" fmla="*/ 937 h 971"/>
                  <a:gd name="T110" fmla="*/ 747 w 815"/>
                  <a:gd name="T111" fmla="*/ 904 h 971"/>
                  <a:gd name="T112" fmla="*/ 798 w 815"/>
                  <a:gd name="T113" fmla="*/ 865 h 971"/>
                  <a:gd name="T114" fmla="*/ 812 w 815"/>
                  <a:gd name="T115" fmla="*/ 839 h 971"/>
                  <a:gd name="T116" fmla="*/ 815 w 815"/>
                  <a:gd name="T117" fmla="*/ 824 h 971"/>
                  <a:gd name="T118" fmla="*/ 815 w 815"/>
                  <a:gd name="T119" fmla="*/ 822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5" h="971">
                    <a:moveTo>
                      <a:pt x="815" y="822"/>
                    </a:moveTo>
                    <a:lnTo>
                      <a:pt x="815" y="822"/>
                    </a:lnTo>
                    <a:lnTo>
                      <a:pt x="815" y="798"/>
                    </a:lnTo>
                    <a:lnTo>
                      <a:pt x="812" y="776"/>
                    </a:lnTo>
                    <a:lnTo>
                      <a:pt x="808" y="757"/>
                    </a:lnTo>
                    <a:lnTo>
                      <a:pt x="802" y="738"/>
                    </a:lnTo>
                    <a:lnTo>
                      <a:pt x="795" y="721"/>
                    </a:lnTo>
                    <a:lnTo>
                      <a:pt x="787" y="706"/>
                    </a:lnTo>
                    <a:lnTo>
                      <a:pt x="778" y="691"/>
                    </a:lnTo>
                    <a:lnTo>
                      <a:pt x="768" y="680"/>
                    </a:lnTo>
                    <a:lnTo>
                      <a:pt x="756" y="668"/>
                    </a:lnTo>
                    <a:lnTo>
                      <a:pt x="743" y="657"/>
                    </a:lnTo>
                    <a:lnTo>
                      <a:pt x="729" y="649"/>
                    </a:lnTo>
                    <a:lnTo>
                      <a:pt x="714" y="642"/>
                    </a:lnTo>
                    <a:lnTo>
                      <a:pt x="699" y="634"/>
                    </a:lnTo>
                    <a:lnTo>
                      <a:pt x="682" y="629"/>
                    </a:lnTo>
                    <a:lnTo>
                      <a:pt x="665" y="623"/>
                    </a:lnTo>
                    <a:lnTo>
                      <a:pt x="646" y="619"/>
                    </a:lnTo>
                    <a:lnTo>
                      <a:pt x="646" y="619"/>
                    </a:lnTo>
                    <a:lnTo>
                      <a:pt x="612" y="613"/>
                    </a:lnTo>
                    <a:lnTo>
                      <a:pt x="582" y="606"/>
                    </a:lnTo>
                    <a:lnTo>
                      <a:pt x="568" y="602"/>
                    </a:lnTo>
                    <a:lnTo>
                      <a:pt x="555" y="597"/>
                    </a:lnTo>
                    <a:lnTo>
                      <a:pt x="542" y="592"/>
                    </a:lnTo>
                    <a:lnTo>
                      <a:pt x="531" y="587"/>
                    </a:lnTo>
                    <a:lnTo>
                      <a:pt x="522" y="579"/>
                    </a:lnTo>
                    <a:lnTo>
                      <a:pt x="514" y="570"/>
                    </a:lnTo>
                    <a:lnTo>
                      <a:pt x="508" y="559"/>
                    </a:lnTo>
                    <a:lnTo>
                      <a:pt x="504" y="548"/>
                    </a:lnTo>
                    <a:lnTo>
                      <a:pt x="501" y="533"/>
                    </a:lnTo>
                    <a:lnTo>
                      <a:pt x="501" y="518"/>
                    </a:lnTo>
                    <a:lnTo>
                      <a:pt x="503" y="498"/>
                    </a:lnTo>
                    <a:lnTo>
                      <a:pt x="508" y="477"/>
                    </a:lnTo>
                    <a:lnTo>
                      <a:pt x="508" y="477"/>
                    </a:lnTo>
                    <a:lnTo>
                      <a:pt x="516" y="471"/>
                    </a:lnTo>
                    <a:lnTo>
                      <a:pt x="522" y="464"/>
                    </a:lnTo>
                    <a:lnTo>
                      <a:pt x="535" y="448"/>
                    </a:lnTo>
                    <a:lnTo>
                      <a:pt x="547" y="431"/>
                    </a:lnTo>
                    <a:lnTo>
                      <a:pt x="558" y="414"/>
                    </a:lnTo>
                    <a:lnTo>
                      <a:pt x="568" y="397"/>
                    </a:lnTo>
                    <a:lnTo>
                      <a:pt x="581" y="382"/>
                    </a:lnTo>
                    <a:lnTo>
                      <a:pt x="589" y="375"/>
                    </a:lnTo>
                    <a:lnTo>
                      <a:pt x="597" y="369"/>
                    </a:lnTo>
                    <a:lnTo>
                      <a:pt x="605" y="363"/>
                    </a:lnTo>
                    <a:lnTo>
                      <a:pt x="614" y="360"/>
                    </a:lnTo>
                    <a:lnTo>
                      <a:pt x="614" y="360"/>
                    </a:lnTo>
                    <a:lnTo>
                      <a:pt x="616" y="336"/>
                    </a:lnTo>
                    <a:lnTo>
                      <a:pt x="616" y="316"/>
                    </a:lnTo>
                    <a:lnTo>
                      <a:pt x="614" y="272"/>
                    </a:lnTo>
                    <a:lnTo>
                      <a:pt x="614" y="272"/>
                    </a:lnTo>
                    <a:lnTo>
                      <a:pt x="612" y="268"/>
                    </a:lnTo>
                    <a:lnTo>
                      <a:pt x="608" y="265"/>
                    </a:lnTo>
                    <a:lnTo>
                      <a:pt x="601" y="263"/>
                    </a:lnTo>
                    <a:lnTo>
                      <a:pt x="592" y="259"/>
                    </a:lnTo>
                    <a:lnTo>
                      <a:pt x="589" y="256"/>
                    </a:lnTo>
                    <a:lnTo>
                      <a:pt x="586" y="252"/>
                    </a:lnTo>
                    <a:lnTo>
                      <a:pt x="586" y="252"/>
                    </a:lnTo>
                    <a:lnTo>
                      <a:pt x="586" y="226"/>
                    </a:lnTo>
                    <a:lnTo>
                      <a:pt x="588" y="198"/>
                    </a:lnTo>
                    <a:lnTo>
                      <a:pt x="590" y="169"/>
                    </a:lnTo>
                    <a:lnTo>
                      <a:pt x="592" y="141"/>
                    </a:lnTo>
                    <a:lnTo>
                      <a:pt x="590" y="114"/>
                    </a:lnTo>
                    <a:lnTo>
                      <a:pt x="588" y="102"/>
                    </a:lnTo>
                    <a:lnTo>
                      <a:pt x="586" y="90"/>
                    </a:lnTo>
                    <a:lnTo>
                      <a:pt x="582" y="80"/>
                    </a:lnTo>
                    <a:lnTo>
                      <a:pt x="577" y="71"/>
                    </a:lnTo>
                    <a:lnTo>
                      <a:pt x="571" y="62"/>
                    </a:lnTo>
                    <a:lnTo>
                      <a:pt x="563" y="55"/>
                    </a:lnTo>
                    <a:lnTo>
                      <a:pt x="563" y="55"/>
                    </a:lnTo>
                    <a:lnTo>
                      <a:pt x="558" y="53"/>
                    </a:lnTo>
                    <a:lnTo>
                      <a:pt x="552" y="50"/>
                    </a:lnTo>
                    <a:lnTo>
                      <a:pt x="546" y="50"/>
                    </a:lnTo>
                    <a:lnTo>
                      <a:pt x="541" y="49"/>
                    </a:lnTo>
                    <a:lnTo>
                      <a:pt x="541" y="49"/>
                    </a:lnTo>
                    <a:lnTo>
                      <a:pt x="514" y="51"/>
                    </a:lnTo>
                    <a:lnTo>
                      <a:pt x="514" y="51"/>
                    </a:lnTo>
                    <a:lnTo>
                      <a:pt x="505" y="50"/>
                    </a:lnTo>
                    <a:lnTo>
                      <a:pt x="496" y="47"/>
                    </a:lnTo>
                    <a:lnTo>
                      <a:pt x="496" y="47"/>
                    </a:lnTo>
                    <a:lnTo>
                      <a:pt x="487" y="43"/>
                    </a:lnTo>
                    <a:lnTo>
                      <a:pt x="481" y="37"/>
                    </a:lnTo>
                    <a:lnTo>
                      <a:pt x="475" y="29"/>
                    </a:lnTo>
                    <a:lnTo>
                      <a:pt x="470" y="21"/>
                    </a:lnTo>
                    <a:lnTo>
                      <a:pt x="464" y="15"/>
                    </a:lnTo>
                    <a:lnTo>
                      <a:pt x="458" y="8"/>
                    </a:lnTo>
                    <a:lnTo>
                      <a:pt x="450" y="3"/>
                    </a:lnTo>
                    <a:lnTo>
                      <a:pt x="447" y="2"/>
                    </a:lnTo>
                    <a:lnTo>
                      <a:pt x="441" y="0"/>
                    </a:lnTo>
                    <a:lnTo>
                      <a:pt x="441" y="0"/>
                    </a:lnTo>
                    <a:lnTo>
                      <a:pt x="418" y="0"/>
                    </a:lnTo>
                    <a:lnTo>
                      <a:pt x="418" y="0"/>
                    </a:lnTo>
                    <a:lnTo>
                      <a:pt x="402" y="10"/>
                    </a:lnTo>
                    <a:lnTo>
                      <a:pt x="386" y="16"/>
                    </a:lnTo>
                    <a:lnTo>
                      <a:pt x="371" y="20"/>
                    </a:lnTo>
                    <a:lnTo>
                      <a:pt x="354" y="23"/>
                    </a:lnTo>
                    <a:lnTo>
                      <a:pt x="321" y="28"/>
                    </a:lnTo>
                    <a:lnTo>
                      <a:pt x="306" y="30"/>
                    </a:lnTo>
                    <a:lnTo>
                      <a:pt x="290" y="34"/>
                    </a:lnTo>
                    <a:lnTo>
                      <a:pt x="290" y="34"/>
                    </a:lnTo>
                    <a:lnTo>
                      <a:pt x="283" y="36"/>
                    </a:lnTo>
                    <a:lnTo>
                      <a:pt x="283" y="36"/>
                    </a:lnTo>
                    <a:lnTo>
                      <a:pt x="275" y="40"/>
                    </a:lnTo>
                    <a:lnTo>
                      <a:pt x="268" y="43"/>
                    </a:lnTo>
                    <a:lnTo>
                      <a:pt x="260" y="47"/>
                    </a:lnTo>
                    <a:lnTo>
                      <a:pt x="255" y="53"/>
                    </a:lnTo>
                    <a:lnTo>
                      <a:pt x="248" y="58"/>
                    </a:lnTo>
                    <a:lnTo>
                      <a:pt x="244" y="63"/>
                    </a:lnTo>
                    <a:lnTo>
                      <a:pt x="235" y="76"/>
                    </a:lnTo>
                    <a:lnTo>
                      <a:pt x="235" y="76"/>
                    </a:lnTo>
                    <a:lnTo>
                      <a:pt x="231" y="87"/>
                    </a:lnTo>
                    <a:lnTo>
                      <a:pt x="227" y="97"/>
                    </a:lnTo>
                    <a:lnTo>
                      <a:pt x="225" y="109"/>
                    </a:lnTo>
                    <a:lnTo>
                      <a:pt x="223" y="122"/>
                    </a:lnTo>
                    <a:lnTo>
                      <a:pt x="221" y="148"/>
                    </a:lnTo>
                    <a:lnTo>
                      <a:pt x="219" y="175"/>
                    </a:lnTo>
                    <a:lnTo>
                      <a:pt x="219" y="175"/>
                    </a:lnTo>
                    <a:lnTo>
                      <a:pt x="221" y="249"/>
                    </a:lnTo>
                    <a:lnTo>
                      <a:pt x="221" y="249"/>
                    </a:lnTo>
                    <a:lnTo>
                      <a:pt x="213" y="254"/>
                    </a:lnTo>
                    <a:lnTo>
                      <a:pt x="208" y="259"/>
                    </a:lnTo>
                    <a:lnTo>
                      <a:pt x="202" y="265"/>
                    </a:lnTo>
                    <a:lnTo>
                      <a:pt x="198" y="272"/>
                    </a:lnTo>
                    <a:lnTo>
                      <a:pt x="196" y="280"/>
                    </a:lnTo>
                    <a:lnTo>
                      <a:pt x="193" y="288"/>
                    </a:lnTo>
                    <a:lnTo>
                      <a:pt x="192" y="297"/>
                    </a:lnTo>
                    <a:lnTo>
                      <a:pt x="192" y="305"/>
                    </a:lnTo>
                    <a:lnTo>
                      <a:pt x="192" y="305"/>
                    </a:lnTo>
                    <a:lnTo>
                      <a:pt x="192" y="315"/>
                    </a:lnTo>
                    <a:lnTo>
                      <a:pt x="192" y="326"/>
                    </a:lnTo>
                    <a:lnTo>
                      <a:pt x="195" y="335"/>
                    </a:lnTo>
                    <a:lnTo>
                      <a:pt x="197" y="345"/>
                    </a:lnTo>
                    <a:lnTo>
                      <a:pt x="197" y="345"/>
                    </a:lnTo>
                    <a:lnTo>
                      <a:pt x="200" y="352"/>
                    </a:lnTo>
                    <a:lnTo>
                      <a:pt x="204" y="358"/>
                    </a:lnTo>
                    <a:lnTo>
                      <a:pt x="209" y="363"/>
                    </a:lnTo>
                    <a:lnTo>
                      <a:pt x="214" y="369"/>
                    </a:lnTo>
                    <a:lnTo>
                      <a:pt x="227" y="379"/>
                    </a:lnTo>
                    <a:lnTo>
                      <a:pt x="234" y="384"/>
                    </a:lnTo>
                    <a:lnTo>
                      <a:pt x="240" y="392"/>
                    </a:lnTo>
                    <a:lnTo>
                      <a:pt x="240" y="392"/>
                    </a:lnTo>
                    <a:lnTo>
                      <a:pt x="247" y="401"/>
                    </a:lnTo>
                    <a:lnTo>
                      <a:pt x="253" y="410"/>
                    </a:lnTo>
                    <a:lnTo>
                      <a:pt x="266" y="431"/>
                    </a:lnTo>
                    <a:lnTo>
                      <a:pt x="278" y="450"/>
                    </a:lnTo>
                    <a:lnTo>
                      <a:pt x="283" y="459"/>
                    </a:lnTo>
                    <a:lnTo>
                      <a:pt x="290" y="465"/>
                    </a:lnTo>
                    <a:lnTo>
                      <a:pt x="290" y="465"/>
                    </a:lnTo>
                    <a:lnTo>
                      <a:pt x="295" y="471"/>
                    </a:lnTo>
                    <a:lnTo>
                      <a:pt x="300" y="474"/>
                    </a:lnTo>
                    <a:lnTo>
                      <a:pt x="306" y="477"/>
                    </a:lnTo>
                    <a:lnTo>
                      <a:pt x="311" y="478"/>
                    </a:lnTo>
                    <a:lnTo>
                      <a:pt x="311" y="478"/>
                    </a:lnTo>
                    <a:lnTo>
                      <a:pt x="311" y="555"/>
                    </a:lnTo>
                    <a:lnTo>
                      <a:pt x="311" y="555"/>
                    </a:lnTo>
                    <a:lnTo>
                      <a:pt x="302" y="568"/>
                    </a:lnTo>
                    <a:lnTo>
                      <a:pt x="290" y="579"/>
                    </a:lnTo>
                    <a:lnTo>
                      <a:pt x="290" y="579"/>
                    </a:lnTo>
                    <a:lnTo>
                      <a:pt x="275" y="589"/>
                    </a:lnTo>
                    <a:lnTo>
                      <a:pt x="260" y="599"/>
                    </a:lnTo>
                    <a:lnTo>
                      <a:pt x="242" y="605"/>
                    </a:lnTo>
                    <a:lnTo>
                      <a:pt x="223" y="612"/>
                    </a:lnTo>
                    <a:lnTo>
                      <a:pt x="184" y="622"/>
                    </a:lnTo>
                    <a:lnTo>
                      <a:pt x="145" y="631"/>
                    </a:lnTo>
                    <a:lnTo>
                      <a:pt x="125" y="636"/>
                    </a:lnTo>
                    <a:lnTo>
                      <a:pt x="107" y="642"/>
                    </a:lnTo>
                    <a:lnTo>
                      <a:pt x="89" y="648"/>
                    </a:lnTo>
                    <a:lnTo>
                      <a:pt x="72" y="656"/>
                    </a:lnTo>
                    <a:lnTo>
                      <a:pt x="56" y="665"/>
                    </a:lnTo>
                    <a:lnTo>
                      <a:pt x="42" y="677"/>
                    </a:lnTo>
                    <a:lnTo>
                      <a:pt x="30" y="690"/>
                    </a:lnTo>
                    <a:lnTo>
                      <a:pt x="25" y="698"/>
                    </a:lnTo>
                    <a:lnTo>
                      <a:pt x="20" y="706"/>
                    </a:lnTo>
                    <a:lnTo>
                      <a:pt x="20" y="706"/>
                    </a:lnTo>
                    <a:lnTo>
                      <a:pt x="14" y="717"/>
                    </a:lnTo>
                    <a:lnTo>
                      <a:pt x="12" y="729"/>
                    </a:lnTo>
                    <a:lnTo>
                      <a:pt x="9" y="741"/>
                    </a:lnTo>
                    <a:lnTo>
                      <a:pt x="8" y="755"/>
                    </a:lnTo>
                    <a:lnTo>
                      <a:pt x="5" y="784"/>
                    </a:lnTo>
                    <a:lnTo>
                      <a:pt x="3" y="800"/>
                    </a:lnTo>
                    <a:lnTo>
                      <a:pt x="0" y="817"/>
                    </a:lnTo>
                    <a:lnTo>
                      <a:pt x="0" y="818"/>
                    </a:lnTo>
                    <a:lnTo>
                      <a:pt x="0" y="818"/>
                    </a:lnTo>
                    <a:lnTo>
                      <a:pt x="0" y="828"/>
                    </a:lnTo>
                    <a:lnTo>
                      <a:pt x="0" y="830"/>
                    </a:lnTo>
                    <a:lnTo>
                      <a:pt x="0" y="830"/>
                    </a:lnTo>
                    <a:lnTo>
                      <a:pt x="0" y="830"/>
                    </a:lnTo>
                    <a:lnTo>
                      <a:pt x="1" y="839"/>
                    </a:lnTo>
                    <a:lnTo>
                      <a:pt x="5" y="849"/>
                    </a:lnTo>
                    <a:lnTo>
                      <a:pt x="10" y="858"/>
                    </a:lnTo>
                    <a:lnTo>
                      <a:pt x="18" y="868"/>
                    </a:lnTo>
                    <a:lnTo>
                      <a:pt x="26" y="877"/>
                    </a:lnTo>
                    <a:lnTo>
                      <a:pt x="37" y="886"/>
                    </a:lnTo>
                    <a:lnTo>
                      <a:pt x="48" y="895"/>
                    </a:lnTo>
                    <a:lnTo>
                      <a:pt x="61" y="903"/>
                    </a:lnTo>
                    <a:lnTo>
                      <a:pt x="77" y="911"/>
                    </a:lnTo>
                    <a:lnTo>
                      <a:pt x="93" y="919"/>
                    </a:lnTo>
                    <a:lnTo>
                      <a:pt x="110" y="925"/>
                    </a:lnTo>
                    <a:lnTo>
                      <a:pt x="128" y="932"/>
                    </a:lnTo>
                    <a:lnTo>
                      <a:pt x="168" y="945"/>
                    </a:lnTo>
                    <a:lnTo>
                      <a:pt x="214" y="954"/>
                    </a:lnTo>
                    <a:lnTo>
                      <a:pt x="214" y="954"/>
                    </a:lnTo>
                    <a:lnTo>
                      <a:pt x="215" y="954"/>
                    </a:lnTo>
                    <a:lnTo>
                      <a:pt x="215" y="954"/>
                    </a:lnTo>
                    <a:lnTo>
                      <a:pt x="260" y="960"/>
                    </a:lnTo>
                    <a:lnTo>
                      <a:pt x="307" y="966"/>
                    </a:lnTo>
                    <a:lnTo>
                      <a:pt x="356" y="969"/>
                    </a:lnTo>
                    <a:lnTo>
                      <a:pt x="407" y="971"/>
                    </a:lnTo>
                    <a:lnTo>
                      <a:pt x="407" y="971"/>
                    </a:lnTo>
                    <a:lnTo>
                      <a:pt x="450" y="969"/>
                    </a:lnTo>
                    <a:lnTo>
                      <a:pt x="450" y="969"/>
                    </a:lnTo>
                    <a:lnTo>
                      <a:pt x="448" y="958"/>
                    </a:lnTo>
                    <a:lnTo>
                      <a:pt x="445" y="946"/>
                    </a:lnTo>
                    <a:lnTo>
                      <a:pt x="450" y="969"/>
                    </a:lnTo>
                    <a:lnTo>
                      <a:pt x="450" y="969"/>
                    </a:lnTo>
                    <a:lnTo>
                      <a:pt x="488" y="967"/>
                    </a:lnTo>
                    <a:lnTo>
                      <a:pt x="529" y="963"/>
                    </a:lnTo>
                    <a:lnTo>
                      <a:pt x="576" y="958"/>
                    </a:lnTo>
                    <a:lnTo>
                      <a:pt x="627" y="949"/>
                    </a:lnTo>
                    <a:lnTo>
                      <a:pt x="652" y="943"/>
                    </a:lnTo>
                    <a:lnTo>
                      <a:pt x="675" y="937"/>
                    </a:lnTo>
                    <a:lnTo>
                      <a:pt x="697" y="930"/>
                    </a:lnTo>
                    <a:lnTo>
                      <a:pt x="717" y="922"/>
                    </a:lnTo>
                    <a:lnTo>
                      <a:pt x="734" y="915"/>
                    </a:lnTo>
                    <a:lnTo>
                      <a:pt x="747" y="904"/>
                    </a:lnTo>
                    <a:lnTo>
                      <a:pt x="747" y="904"/>
                    </a:lnTo>
                    <a:lnTo>
                      <a:pt x="768" y="892"/>
                    </a:lnTo>
                    <a:lnTo>
                      <a:pt x="785" y="879"/>
                    </a:lnTo>
                    <a:lnTo>
                      <a:pt x="798" y="865"/>
                    </a:lnTo>
                    <a:lnTo>
                      <a:pt x="803" y="858"/>
                    </a:lnTo>
                    <a:lnTo>
                      <a:pt x="808" y="851"/>
                    </a:lnTo>
                    <a:lnTo>
                      <a:pt x="808" y="851"/>
                    </a:lnTo>
                    <a:lnTo>
                      <a:pt x="812" y="839"/>
                    </a:lnTo>
                    <a:lnTo>
                      <a:pt x="815" y="828"/>
                    </a:lnTo>
                    <a:lnTo>
                      <a:pt x="815" y="828"/>
                    </a:lnTo>
                    <a:lnTo>
                      <a:pt x="815" y="828"/>
                    </a:lnTo>
                    <a:lnTo>
                      <a:pt x="815" y="824"/>
                    </a:lnTo>
                    <a:lnTo>
                      <a:pt x="815" y="823"/>
                    </a:lnTo>
                    <a:lnTo>
                      <a:pt x="815" y="823"/>
                    </a:lnTo>
                    <a:lnTo>
                      <a:pt x="815" y="822"/>
                    </a:lnTo>
                    <a:lnTo>
                      <a:pt x="815" y="822"/>
                    </a:lnTo>
                    <a:close/>
                  </a:path>
                </a:pathLst>
              </a:custGeom>
              <a:grpFill/>
              <a:ln>
                <a:noFill/>
              </a:ln>
            </p:spPr>
            <p:txBody>
              <a:bodyPr/>
              <a:lstStyle/>
              <a:p>
                <a:pPr fontAlgn="auto">
                  <a:spcBef>
                    <a:spcPts val="0"/>
                  </a:spcBef>
                  <a:spcAft>
                    <a:spcPts val="0"/>
                  </a:spcAft>
                  <a:defRPr/>
                </a:pPr>
                <a:endParaRPr lang="en-US" noProof="1">
                  <a:latin typeface="+mn-lt"/>
                </a:endParaRPr>
              </a:p>
            </p:txBody>
          </p:sp>
          <p:sp>
            <p:nvSpPr>
              <p:cNvPr id="200" name="Freeform 11391"/>
              <p:cNvSpPr/>
              <p:nvPr/>
            </p:nvSpPr>
            <p:spPr bwMode="auto">
              <a:xfrm>
                <a:off x="7502701" y="3762948"/>
                <a:ext cx="35016" cy="33494"/>
              </a:xfrm>
              <a:custGeom>
                <a:avLst/>
                <a:gdLst>
                  <a:gd name="T0" fmla="*/ 85 w 90"/>
                  <a:gd name="T1" fmla="*/ 35 h 90"/>
                  <a:gd name="T2" fmla="*/ 55 w 90"/>
                  <a:gd name="T3" fmla="*/ 35 h 90"/>
                  <a:gd name="T4" fmla="*/ 55 w 90"/>
                  <a:gd name="T5" fmla="*/ 5 h 90"/>
                  <a:gd name="T6" fmla="*/ 55 w 90"/>
                  <a:gd name="T7" fmla="*/ 5 h 90"/>
                  <a:gd name="T8" fmla="*/ 55 w 90"/>
                  <a:gd name="T9" fmla="*/ 3 h 90"/>
                  <a:gd name="T10" fmla="*/ 53 w 90"/>
                  <a:gd name="T11" fmla="*/ 1 h 90"/>
                  <a:gd name="T12" fmla="*/ 52 w 90"/>
                  <a:gd name="T13" fmla="*/ 0 h 90"/>
                  <a:gd name="T14" fmla="*/ 50 w 90"/>
                  <a:gd name="T15" fmla="*/ 0 h 90"/>
                  <a:gd name="T16" fmla="*/ 40 w 90"/>
                  <a:gd name="T17" fmla="*/ 0 h 90"/>
                  <a:gd name="T18" fmla="*/ 40 w 90"/>
                  <a:gd name="T19" fmla="*/ 0 h 90"/>
                  <a:gd name="T20" fmla="*/ 39 w 90"/>
                  <a:gd name="T21" fmla="*/ 0 h 90"/>
                  <a:gd name="T22" fmla="*/ 36 w 90"/>
                  <a:gd name="T23" fmla="*/ 1 h 90"/>
                  <a:gd name="T24" fmla="*/ 35 w 90"/>
                  <a:gd name="T25" fmla="*/ 3 h 90"/>
                  <a:gd name="T26" fmla="*/ 35 w 90"/>
                  <a:gd name="T27" fmla="*/ 5 h 90"/>
                  <a:gd name="T28" fmla="*/ 35 w 90"/>
                  <a:gd name="T29" fmla="*/ 35 h 90"/>
                  <a:gd name="T30" fmla="*/ 5 w 90"/>
                  <a:gd name="T31" fmla="*/ 35 h 90"/>
                  <a:gd name="T32" fmla="*/ 5 w 90"/>
                  <a:gd name="T33" fmla="*/ 35 h 90"/>
                  <a:gd name="T34" fmla="*/ 4 w 90"/>
                  <a:gd name="T35" fmla="*/ 35 h 90"/>
                  <a:gd name="T36" fmla="*/ 1 w 90"/>
                  <a:gd name="T37" fmla="*/ 37 h 90"/>
                  <a:gd name="T38" fmla="*/ 1 w 90"/>
                  <a:gd name="T39" fmla="*/ 38 h 90"/>
                  <a:gd name="T40" fmla="*/ 0 w 90"/>
                  <a:gd name="T41" fmla="*/ 40 h 90"/>
                  <a:gd name="T42" fmla="*/ 0 w 90"/>
                  <a:gd name="T43" fmla="*/ 50 h 90"/>
                  <a:gd name="T44" fmla="*/ 0 w 90"/>
                  <a:gd name="T45" fmla="*/ 50 h 90"/>
                  <a:gd name="T46" fmla="*/ 1 w 90"/>
                  <a:gd name="T47" fmla="*/ 51 h 90"/>
                  <a:gd name="T48" fmla="*/ 1 w 90"/>
                  <a:gd name="T49" fmla="*/ 54 h 90"/>
                  <a:gd name="T50" fmla="*/ 4 w 90"/>
                  <a:gd name="T51" fmla="*/ 54 h 90"/>
                  <a:gd name="T52" fmla="*/ 5 w 90"/>
                  <a:gd name="T53" fmla="*/ 55 h 90"/>
                  <a:gd name="T54" fmla="*/ 35 w 90"/>
                  <a:gd name="T55" fmla="*/ 55 h 90"/>
                  <a:gd name="T56" fmla="*/ 35 w 90"/>
                  <a:gd name="T57" fmla="*/ 85 h 90"/>
                  <a:gd name="T58" fmla="*/ 35 w 90"/>
                  <a:gd name="T59" fmla="*/ 85 h 90"/>
                  <a:gd name="T60" fmla="*/ 35 w 90"/>
                  <a:gd name="T61" fmla="*/ 86 h 90"/>
                  <a:gd name="T62" fmla="*/ 36 w 90"/>
                  <a:gd name="T63" fmla="*/ 89 h 90"/>
                  <a:gd name="T64" fmla="*/ 39 w 90"/>
                  <a:gd name="T65" fmla="*/ 89 h 90"/>
                  <a:gd name="T66" fmla="*/ 40 w 90"/>
                  <a:gd name="T67" fmla="*/ 90 h 90"/>
                  <a:gd name="T68" fmla="*/ 50 w 90"/>
                  <a:gd name="T69" fmla="*/ 90 h 90"/>
                  <a:gd name="T70" fmla="*/ 50 w 90"/>
                  <a:gd name="T71" fmla="*/ 90 h 90"/>
                  <a:gd name="T72" fmla="*/ 52 w 90"/>
                  <a:gd name="T73" fmla="*/ 89 h 90"/>
                  <a:gd name="T74" fmla="*/ 53 w 90"/>
                  <a:gd name="T75" fmla="*/ 89 h 90"/>
                  <a:gd name="T76" fmla="*/ 55 w 90"/>
                  <a:gd name="T77" fmla="*/ 86 h 90"/>
                  <a:gd name="T78" fmla="*/ 55 w 90"/>
                  <a:gd name="T79" fmla="*/ 85 h 90"/>
                  <a:gd name="T80" fmla="*/ 55 w 90"/>
                  <a:gd name="T81" fmla="*/ 55 h 90"/>
                  <a:gd name="T82" fmla="*/ 85 w 90"/>
                  <a:gd name="T83" fmla="*/ 55 h 90"/>
                  <a:gd name="T84" fmla="*/ 85 w 90"/>
                  <a:gd name="T85" fmla="*/ 55 h 90"/>
                  <a:gd name="T86" fmla="*/ 87 w 90"/>
                  <a:gd name="T87" fmla="*/ 54 h 90"/>
                  <a:gd name="T88" fmla="*/ 89 w 90"/>
                  <a:gd name="T89" fmla="*/ 54 h 90"/>
                  <a:gd name="T90" fmla="*/ 90 w 90"/>
                  <a:gd name="T91" fmla="*/ 51 h 90"/>
                  <a:gd name="T92" fmla="*/ 90 w 90"/>
                  <a:gd name="T93" fmla="*/ 50 h 90"/>
                  <a:gd name="T94" fmla="*/ 90 w 90"/>
                  <a:gd name="T95" fmla="*/ 40 h 90"/>
                  <a:gd name="T96" fmla="*/ 90 w 90"/>
                  <a:gd name="T97" fmla="*/ 40 h 90"/>
                  <a:gd name="T98" fmla="*/ 90 w 90"/>
                  <a:gd name="T99" fmla="*/ 38 h 90"/>
                  <a:gd name="T100" fmla="*/ 89 w 90"/>
                  <a:gd name="T101" fmla="*/ 37 h 90"/>
                  <a:gd name="T102" fmla="*/ 87 w 90"/>
                  <a:gd name="T103" fmla="*/ 35 h 90"/>
                  <a:gd name="T104" fmla="*/ 85 w 90"/>
                  <a:gd name="T105" fmla="*/ 35 h 90"/>
                  <a:gd name="T106" fmla="*/ 85 w 90"/>
                  <a:gd name="T107" fmla="*/ 3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 h="90">
                    <a:moveTo>
                      <a:pt x="85" y="35"/>
                    </a:moveTo>
                    <a:lnTo>
                      <a:pt x="55" y="35"/>
                    </a:lnTo>
                    <a:lnTo>
                      <a:pt x="55" y="5"/>
                    </a:lnTo>
                    <a:lnTo>
                      <a:pt x="55" y="5"/>
                    </a:lnTo>
                    <a:lnTo>
                      <a:pt x="55" y="3"/>
                    </a:lnTo>
                    <a:lnTo>
                      <a:pt x="53" y="1"/>
                    </a:lnTo>
                    <a:lnTo>
                      <a:pt x="52" y="0"/>
                    </a:lnTo>
                    <a:lnTo>
                      <a:pt x="50" y="0"/>
                    </a:lnTo>
                    <a:lnTo>
                      <a:pt x="40" y="0"/>
                    </a:lnTo>
                    <a:lnTo>
                      <a:pt x="40" y="0"/>
                    </a:lnTo>
                    <a:lnTo>
                      <a:pt x="39" y="0"/>
                    </a:lnTo>
                    <a:lnTo>
                      <a:pt x="36" y="1"/>
                    </a:lnTo>
                    <a:lnTo>
                      <a:pt x="35" y="3"/>
                    </a:lnTo>
                    <a:lnTo>
                      <a:pt x="35" y="5"/>
                    </a:lnTo>
                    <a:lnTo>
                      <a:pt x="35" y="35"/>
                    </a:lnTo>
                    <a:lnTo>
                      <a:pt x="5" y="35"/>
                    </a:lnTo>
                    <a:lnTo>
                      <a:pt x="5" y="35"/>
                    </a:lnTo>
                    <a:lnTo>
                      <a:pt x="4" y="35"/>
                    </a:lnTo>
                    <a:lnTo>
                      <a:pt x="1" y="37"/>
                    </a:lnTo>
                    <a:lnTo>
                      <a:pt x="1" y="38"/>
                    </a:lnTo>
                    <a:lnTo>
                      <a:pt x="0" y="40"/>
                    </a:lnTo>
                    <a:lnTo>
                      <a:pt x="0" y="50"/>
                    </a:lnTo>
                    <a:lnTo>
                      <a:pt x="0" y="50"/>
                    </a:lnTo>
                    <a:lnTo>
                      <a:pt x="1" y="51"/>
                    </a:lnTo>
                    <a:lnTo>
                      <a:pt x="1" y="54"/>
                    </a:lnTo>
                    <a:lnTo>
                      <a:pt x="4" y="54"/>
                    </a:lnTo>
                    <a:lnTo>
                      <a:pt x="5" y="55"/>
                    </a:lnTo>
                    <a:lnTo>
                      <a:pt x="35" y="55"/>
                    </a:lnTo>
                    <a:lnTo>
                      <a:pt x="35" y="85"/>
                    </a:lnTo>
                    <a:lnTo>
                      <a:pt x="35" y="85"/>
                    </a:lnTo>
                    <a:lnTo>
                      <a:pt x="35" y="86"/>
                    </a:lnTo>
                    <a:lnTo>
                      <a:pt x="36" y="89"/>
                    </a:lnTo>
                    <a:lnTo>
                      <a:pt x="39" y="89"/>
                    </a:lnTo>
                    <a:lnTo>
                      <a:pt x="40" y="90"/>
                    </a:lnTo>
                    <a:lnTo>
                      <a:pt x="50" y="90"/>
                    </a:lnTo>
                    <a:lnTo>
                      <a:pt x="50" y="90"/>
                    </a:lnTo>
                    <a:lnTo>
                      <a:pt x="52" y="89"/>
                    </a:lnTo>
                    <a:lnTo>
                      <a:pt x="53" y="89"/>
                    </a:lnTo>
                    <a:lnTo>
                      <a:pt x="55" y="86"/>
                    </a:lnTo>
                    <a:lnTo>
                      <a:pt x="55" y="85"/>
                    </a:lnTo>
                    <a:lnTo>
                      <a:pt x="55" y="55"/>
                    </a:lnTo>
                    <a:lnTo>
                      <a:pt x="85" y="55"/>
                    </a:lnTo>
                    <a:lnTo>
                      <a:pt x="85" y="55"/>
                    </a:lnTo>
                    <a:lnTo>
                      <a:pt x="87" y="54"/>
                    </a:lnTo>
                    <a:lnTo>
                      <a:pt x="89" y="54"/>
                    </a:lnTo>
                    <a:lnTo>
                      <a:pt x="90" y="51"/>
                    </a:lnTo>
                    <a:lnTo>
                      <a:pt x="90" y="50"/>
                    </a:lnTo>
                    <a:lnTo>
                      <a:pt x="90" y="40"/>
                    </a:lnTo>
                    <a:lnTo>
                      <a:pt x="90" y="40"/>
                    </a:lnTo>
                    <a:lnTo>
                      <a:pt x="90" y="38"/>
                    </a:lnTo>
                    <a:lnTo>
                      <a:pt x="89" y="37"/>
                    </a:lnTo>
                    <a:lnTo>
                      <a:pt x="87" y="35"/>
                    </a:lnTo>
                    <a:lnTo>
                      <a:pt x="85" y="35"/>
                    </a:lnTo>
                    <a:lnTo>
                      <a:pt x="85" y="35"/>
                    </a:lnTo>
                    <a:close/>
                  </a:path>
                </a:pathLst>
              </a:custGeom>
              <a:grpFill/>
              <a:ln>
                <a:noFill/>
              </a:ln>
            </p:spPr>
            <p:txBody>
              <a:bodyPr/>
              <a:lstStyle/>
              <a:p>
                <a:pPr fontAlgn="auto">
                  <a:spcBef>
                    <a:spcPts val="0"/>
                  </a:spcBef>
                  <a:spcAft>
                    <a:spcPts val="0"/>
                  </a:spcAft>
                  <a:defRPr/>
                </a:pPr>
                <a:endParaRPr lang="en-US" noProof="1">
                  <a:latin typeface="+mn-lt"/>
                </a:endParaRPr>
              </a:p>
            </p:txBody>
          </p:sp>
        </p:grpSp>
      </p:grpSp>
      <p:grpSp>
        <p:nvGrpSpPr>
          <p:cNvPr id="201" name="组合 200"/>
          <p:cNvGrpSpPr/>
          <p:nvPr/>
        </p:nvGrpSpPr>
        <p:grpSpPr>
          <a:xfrm>
            <a:off x="9286008" y="1408242"/>
            <a:ext cx="829533" cy="919240"/>
            <a:chOff x="1825901" y="2262905"/>
            <a:chExt cx="829533" cy="919240"/>
          </a:xfrm>
          <a:effectLst>
            <a:outerShdw blurRad="254000" dist="127000" dir="5400000" algn="t" rotWithShape="0">
              <a:srgbClr val="7F91A9">
                <a:alpha val="40000"/>
              </a:srgbClr>
            </a:outerShdw>
          </a:effectLst>
        </p:grpSpPr>
        <p:sp>
          <p:nvSpPr>
            <p:cNvPr id="202" name="Freeform 5"/>
            <p:cNvSpPr/>
            <p:nvPr/>
          </p:nvSpPr>
          <p:spPr bwMode="auto">
            <a:xfrm rot="5400000">
              <a:off x="1781048" y="2307758"/>
              <a:ext cx="919240" cy="829533"/>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F91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800" b="1" dirty="0">
                <a:latin typeface="微软雅黑" panose="020B0503020204020204" pitchFamily="34" charset="-122"/>
                <a:ea typeface="微软雅黑" panose="020B0503020204020204" pitchFamily="34" charset="-122"/>
              </a:endParaRPr>
            </a:p>
          </p:txBody>
        </p:sp>
        <p:sp>
          <p:nvSpPr>
            <p:cNvPr id="203" name="Freeform 163"/>
            <p:cNvSpPr>
              <a:spLocks noEditPoints="1" noChangeArrowheads="1"/>
            </p:cNvSpPr>
            <p:nvPr/>
          </p:nvSpPr>
          <p:spPr bwMode="auto">
            <a:xfrm>
              <a:off x="2058899" y="2539961"/>
              <a:ext cx="363538" cy="365125"/>
            </a:xfrm>
            <a:custGeom>
              <a:avLst/>
              <a:gdLst>
                <a:gd name="T0" fmla="*/ 0 w 140"/>
                <a:gd name="T1" fmla="*/ 63 h 140"/>
                <a:gd name="T2" fmla="*/ 128 w 140"/>
                <a:gd name="T3" fmla="*/ 30 h 140"/>
                <a:gd name="T4" fmla="*/ 139 w 140"/>
                <a:gd name="T5" fmla="*/ 26 h 140"/>
                <a:gd name="T6" fmla="*/ 135 w 140"/>
                <a:gd name="T7" fmla="*/ 59 h 140"/>
                <a:gd name="T8" fmla="*/ 106 w 140"/>
                <a:gd name="T9" fmla="*/ 45 h 140"/>
                <a:gd name="T10" fmla="*/ 70 w 140"/>
                <a:gd name="T11" fmla="*/ 14 h 140"/>
                <a:gd name="T12" fmla="*/ 126 w 140"/>
                <a:gd name="T13" fmla="*/ 75 h 140"/>
                <a:gd name="T14" fmla="*/ 24 w 140"/>
                <a:gd name="T15" fmla="*/ 102 h 140"/>
                <a:gd name="T16" fmla="*/ 33 w 140"/>
                <a:gd name="T17" fmla="*/ 92 h 140"/>
                <a:gd name="T18" fmla="*/ 1 w 140"/>
                <a:gd name="T19" fmla="*/ 84 h 140"/>
                <a:gd name="T20" fmla="*/ 4 w 140"/>
                <a:gd name="T21" fmla="*/ 116 h 140"/>
                <a:gd name="T22" fmla="*/ 70 w 140"/>
                <a:gd name="T23" fmla="*/ 140 h 140"/>
                <a:gd name="T24" fmla="*/ 126 w 140"/>
                <a:gd name="T25" fmla="*/ 75 h 140"/>
                <a:gd name="T26" fmla="*/ 101 w 140"/>
                <a:gd name="T27" fmla="*/ 68 h 140"/>
                <a:gd name="T28" fmla="*/ 38 w 140"/>
                <a:gd name="T29" fmla="*/ 68 h 140"/>
                <a:gd name="T30" fmla="*/ 74 w 140"/>
                <a:gd name="T31" fmla="*/ 49 h 140"/>
                <a:gd name="T32" fmla="*/ 68 w 140"/>
                <a:gd name="T33" fmla="*/ 46 h 140"/>
                <a:gd name="T34" fmla="*/ 61 w 140"/>
                <a:gd name="T35" fmla="*/ 53 h 140"/>
                <a:gd name="T36" fmla="*/ 60 w 140"/>
                <a:gd name="T37" fmla="*/ 65 h 140"/>
                <a:gd name="T38" fmla="*/ 66 w 140"/>
                <a:gd name="T39" fmla="*/ 70 h 140"/>
                <a:gd name="T40" fmla="*/ 68 w 140"/>
                <a:gd name="T41" fmla="*/ 80 h 140"/>
                <a:gd name="T42" fmla="*/ 64 w 140"/>
                <a:gd name="T43" fmla="*/ 74 h 140"/>
                <a:gd name="T44" fmla="*/ 60 w 140"/>
                <a:gd name="T45" fmla="*/ 82 h 140"/>
                <a:gd name="T46" fmla="*/ 68 w 140"/>
                <a:gd name="T47" fmla="*/ 91 h 140"/>
                <a:gd name="T48" fmla="*/ 74 w 140"/>
                <a:gd name="T49" fmla="*/ 87 h 140"/>
                <a:gd name="T50" fmla="*/ 85 w 140"/>
                <a:gd name="T51" fmla="*/ 77 h 140"/>
                <a:gd name="T52" fmla="*/ 78 w 140"/>
                <a:gd name="T53" fmla="*/ 67 h 140"/>
                <a:gd name="T54" fmla="*/ 74 w 140"/>
                <a:gd name="T55" fmla="*/ 65 h 140"/>
                <a:gd name="T56" fmla="*/ 76 w 140"/>
                <a:gd name="T57" fmla="*/ 58 h 140"/>
                <a:gd name="T58" fmla="*/ 83 w 140"/>
                <a:gd name="T59" fmla="*/ 61 h 140"/>
                <a:gd name="T60" fmla="*/ 74 w 140"/>
                <a:gd name="T61" fmla="*/ 49 h 140"/>
                <a:gd name="T62" fmla="*/ 77 w 140"/>
                <a:gd name="T63" fmla="*/ 79 h 140"/>
                <a:gd name="T64" fmla="*/ 77 w 140"/>
                <a:gd name="T65" fmla="*/ 74 h 140"/>
                <a:gd name="T66" fmla="*/ 75 w 140"/>
                <a:gd name="T67" fmla="*/ 72 h 140"/>
                <a:gd name="T68" fmla="*/ 74 w 140"/>
                <a:gd name="T69" fmla="*/ 81 h 140"/>
                <a:gd name="T70" fmla="*/ 65 w 140"/>
                <a:gd name="T71" fmla="*/ 59 h 140"/>
                <a:gd name="T72" fmla="*/ 68 w 140"/>
                <a:gd name="T73" fmla="*/ 64 h 140"/>
                <a:gd name="T74" fmla="*/ 65 w 140"/>
                <a:gd name="T75"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0">
                  <a:moveTo>
                    <a:pt x="14" y="65"/>
                  </a:moveTo>
                  <a:cubicBezTo>
                    <a:pt x="0" y="63"/>
                    <a:pt x="0" y="63"/>
                    <a:pt x="0" y="63"/>
                  </a:cubicBezTo>
                  <a:cubicBezTo>
                    <a:pt x="3" y="27"/>
                    <a:pt x="34" y="0"/>
                    <a:pt x="70" y="0"/>
                  </a:cubicBezTo>
                  <a:cubicBezTo>
                    <a:pt x="94" y="0"/>
                    <a:pt x="115" y="12"/>
                    <a:pt x="128" y="30"/>
                  </a:cubicBezTo>
                  <a:cubicBezTo>
                    <a:pt x="136" y="24"/>
                    <a:pt x="136" y="24"/>
                    <a:pt x="136" y="24"/>
                  </a:cubicBezTo>
                  <a:cubicBezTo>
                    <a:pt x="137" y="23"/>
                    <a:pt x="139" y="24"/>
                    <a:pt x="139" y="26"/>
                  </a:cubicBezTo>
                  <a:cubicBezTo>
                    <a:pt x="139" y="56"/>
                    <a:pt x="139" y="56"/>
                    <a:pt x="139" y="56"/>
                  </a:cubicBezTo>
                  <a:cubicBezTo>
                    <a:pt x="139" y="58"/>
                    <a:pt x="137" y="59"/>
                    <a:pt x="135" y="59"/>
                  </a:cubicBezTo>
                  <a:cubicBezTo>
                    <a:pt x="107" y="48"/>
                    <a:pt x="107" y="48"/>
                    <a:pt x="107" y="48"/>
                  </a:cubicBezTo>
                  <a:cubicBezTo>
                    <a:pt x="105" y="47"/>
                    <a:pt x="104" y="46"/>
                    <a:pt x="106" y="45"/>
                  </a:cubicBezTo>
                  <a:cubicBezTo>
                    <a:pt x="116" y="38"/>
                    <a:pt x="116" y="38"/>
                    <a:pt x="116" y="38"/>
                  </a:cubicBezTo>
                  <a:cubicBezTo>
                    <a:pt x="106" y="23"/>
                    <a:pt x="89" y="14"/>
                    <a:pt x="70" y="14"/>
                  </a:cubicBezTo>
                  <a:cubicBezTo>
                    <a:pt x="41" y="14"/>
                    <a:pt x="17" y="36"/>
                    <a:pt x="14" y="65"/>
                  </a:cubicBezTo>
                  <a:close/>
                  <a:moveTo>
                    <a:pt x="126" y="75"/>
                  </a:moveTo>
                  <a:cubicBezTo>
                    <a:pt x="123" y="104"/>
                    <a:pt x="99" y="126"/>
                    <a:pt x="70" y="126"/>
                  </a:cubicBezTo>
                  <a:cubicBezTo>
                    <a:pt x="51" y="126"/>
                    <a:pt x="34" y="116"/>
                    <a:pt x="24" y="102"/>
                  </a:cubicBezTo>
                  <a:cubicBezTo>
                    <a:pt x="34" y="95"/>
                    <a:pt x="34" y="95"/>
                    <a:pt x="34" y="95"/>
                  </a:cubicBezTo>
                  <a:cubicBezTo>
                    <a:pt x="36" y="94"/>
                    <a:pt x="35" y="93"/>
                    <a:pt x="33" y="92"/>
                  </a:cubicBezTo>
                  <a:cubicBezTo>
                    <a:pt x="5" y="81"/>
                    <a:pt x="5" y="81"/>
                    <a:pt x="5" y="81"/>
                  </a:cubicBezTo>
                  <a:cubicBezTo>
                    <a:pt x="3" y="81"/>
                    <a:pt x="1" y="82"/>
                    <a:pt x="1" y="84"/>
                  </a:cubicBezTo>
                  <a:cubicBezTo>
                    <a:pt x="1" y="114"/>
                    <a:pt x="1" y="114"/>
                    <a:pt x="1" y="114"/>
                  </a:cubicBezTo>
                  <a:cubicBezTo>
                    <a:pt x="1" y="116"/>
                    <a:pt x="3" y="117"/>
                    <a:pt x="4" y="116"/>
                  </a:cubicBezTo>
                  <a:cubicBezTo>
                    <a:pt x="12" y="110"/>
                    <a:pt x="12" y="110"/>
                    <a:pt x="12" y="110"/>
                  </a:cubicBezTo>
                  <a:cubicBezTo>
                    <a:pt x="25" y="128"/>
                    <a:pt x="46" y="140"/>
                    <a:pt x="70" y="140"/>
                  </a:cubicBezTo>
                  <a:cubicBezTo>
                    <a:pt x="106" y="140"/>
                    <a:pt x="137" y="113"/>
                    <a:pt x="140" y="77"/>
                  </a:cubicBezTo>
                  <a:lnTo>
                    <a:pt x="126" y="75"/>
                  </a:lnTo>
                  <a:close/>
                  <a:moveTo>
                    <a:pt x="70" y="36"/>
                  </a:moveTo>
                  <a:cubicBezTo>
                    <a:pt x="87" y="36"/>
                    <a:pt x="101" y="50"/>
                    <a:pt x="101" y="68"/>
                  </a:cubicBezTo>
                  <a:cubicBezTo>
                    <a:pt x="101" y="85"/>
                    <a:pt x="87" y="99"/>
                    <a:pt x="70" y="99"/>
                  </a:cubicBezTo>
                  <a:cubicBezTo>
                    <a:pt x="52" y="99"/>
                    <a:pt x="38" y="85"/>
                    <a:pt x="38" y="68"/>
                  </a:cubicBezTo>
                  <a:cubicBezTo>
                    <a:pt x="38" y="50"/>
                    <a:pt x="52" y="36"/>
                    <a:pt x="70" y="36"/>
                  </a:cubicBezTo>
                  <a:close/>
                  <a:moveTo>
                    <a:pt x="74" y="49"/>
                  </a:moveTo>
                  <a:cubicBezTo>
                    <a:pt x="74" y="46"/>
                    <a:pt x="74" y="46"/>
                    <a:pt x="74" y="46"/>
                  </a:cubicBezTo>
                  <a:cubicBezTo>
                    <a:pt x="68" y="46"/>
                    <a:pt x="68" y="46"/>
                    <a:pt x="68" y="46"/>
                  </a:cubicBezTo>
                  <a:cubicBezTo>
                    <a:pt x="68" y="49"/>
                    <a:pt x="68" y="49"/>
                    <a:pt x="68" y="49"/>
                  </a:cubicBezTo>
                  <a:cubicBezTo>
                    <a:pt x="64" y="50"/>
                    <a:pt x="62" y="51"/>
                    <a:pt x="61" y="53"/>
                  </a:cubicBezTo>
                  <a:cubicBezTo>
                    <a:pt x="59" y="55"/>
                    <a:pt x="58" y="57"/>
                    <a:pt x="58" y="59"/>
                  </a:cubicBezTo>
                  <a:cubicBezTo>
                    <a:pt x="58" y="61"/>
                    <a:pt x="58" y="63"/>
                    <a:pt x="60" y="65"/>
                  </a:cubicBezTo>
                  <a:cubicBezTo>
                    <a:pt x="61" y="67"/>
                    <a:pt x="63" y="68"/>
                    <a:pt x="65" y="69"/>
                  </a:cubicBezTo>
                  <a:cubicBezTo>
                    <a:pt x="65" y="69"/>
                    <a:pt x="66" y="69"/>
                    <a:pt x="66" y="70"/>
                  </a:cubicBezTo>
                  <a:cubicBezTo>
                    <a:pt x="67" y="70"/>
                    <a:pt x="67" y="70"/>
                    <a:pt x="68" y="70"/>
                  </a:cubicBezTo>
                  <a:cubicBezTo>
                    <a:pt x="68" y="80"/>
                    <a:pt x="68" y="80"/>
                    <a:pt x="68" y="80"/>
                  </a:cubicBezTo>
                  <a:cubicBezTo>
                    <a:pt x="67" y="80"/>
                    <a:pt x="66" y="79"/>
                    <a:pt x="65" y="78"/>
                  </a:cubicBezTo>
                  <a:cubicBezTo>
                    <a:pt x="64" y="77"/>
                    <a:pt x="64" y="76"/>
                    <a:pt x="64" y="74"/>
                  </a:cubicBezTo>
                  <a:cubicBezTo>
                    <a:pt x="57" y="74"/>
                    <a:pt x="57" y="74"/>
                    <a:pt x="57" y="74"/>
                  </a:cubicBezTo>
                  <a:cubicBezTo>
                    <a:pt x="57" y="77"/>
                    <a:pt x="58" y="80"/>
                    <a:pt x="60" y="82"/>
                  </a:cubicBezTo>
                  <a:cubicBezTo>
                    <a:pt x="61" y="85"/>
                    <a:pt x="64" y="86"/>
                    <a:pt x="68" y="87"/>
                  </a:cubicBezTo>
                  <a:cubicBezTo>
                    <a:pt x="68" y="91"/>
                    <a:pt x="68" y="91"/>
                    <a:pt x="68" y="91"/>
                  </a:cubicBezTo>
                  <a:cubicBezTo>
                    <a:pt x="74" y="91"/>
                    <a:pt x="74" y="91"/>
                    <a:pt x="74" y="91"/>
                  </a:cubicBezTo>
                  <a:cubicBezTo>
                    <a:pt x="74" y="87"/>
                    <a:pt x="74" y="87"/>
                    <a:pt x="74" y="87"/>
                  </a:cubicBezTo>
                  <a:cubicBezTo>
                    <a:pt x="78" y="87"/>
                    <a:pt x="80" y="85"/>
                    <a:pt x="82" y="84"/>
                  </a:cubicBezTo>
                  <a:cubicBezTo>
                    <a:pt x="83" y="82"/>
                    <a:pt x="84" y="80"/>
                    <a:pt x="85" y="77"/>
                  </a:cubicBezTo>
                  <a:cubicBezTo>
                    <a:pt x="85" y="75"/>
                    <a:pt x="85" y="73"/>
                    <a:pt x="83" y="71"/>
                  </a:cubicBezTo>
                  <a:cubicBezTo>
                    <a:pt x="82" y="69"/>
                    <a:pt x="81" y="68"/>
                    <a:pt x="78" y="67"/>
                  </a:cubicBezTo>
                  <a:cubicBezTo>
                    <a:pt x="78" y="67"/>
                    <a:pt x="77" y="66"/>
                    <a:pt x="76" y="66"/>
                  </a:cubicBezTo>
                  <a:cubicBezTo>
                    <a:pt x="76" y="66"/>
                    <a:pt x="75" y="66"/>
                    <a:pt x="74" y="65"/>
                  </a:cubicBezTo>
                  <a:cubicBezTo>
                    <a:pt x="74" y="55"/>
                    <a:pt x="74" y="55"/>
                    <a:pt x="74" y="55"/>
                  </a:cubicBezTo>
                  <a:cubicBezTo>
                    <a:pt x="75" y="56"/>
                    <a:pt x="76" y="57"/>
                    <a:pt x="76" y="58"/>
                  </a:cubicBezTo>
                  <a:cubicBezTo>
                    <a:pt x="77" y="58"/>
                    <a:pt x="77" y="59"/>
                    <a:pt x="77" y="61"/>
                  </a:cubicBezTo>
                  <a:cubicBezTo>
                    <a:pt x="83" y="61"/>
                    <a:pt x="83" y="61"/>
                    <a:pt x="83" y="61"/>
                  </a:cubicBezTo>
                  <a:cubicBezTo>
                    <a:pt x="84" y="59"/>
                    <a:pt x="83" y="57"/>
                    <a:pt x="82" y="54"/>
                  </a:cubicBezTo>
                  <a:cubicBezTo>
                    <a:pt x="80" y="52"/>
                    <a:pt x="78" y="50"/>
                    <a:pt x="74" y="49"/>
                  </a:cubicBezTo>
                  <a:close/>
                  <a:moveTo>
                    <a:pt x="74" y="81"/>
                  </a:moveTo>
                  <a:cubicBezTo>
                    <a:pt x="75" y="80"/>
                    <a:pt x="76" y="80"/>
                    <a:pt x="77" y="79"/>
                  </a:cubicBezTo>
                  <a:cubicBezTo>
                    <a:pt x="77" y="79"/>
                    <a:pt x="78" y="78"/>
                    <a:pt x="78" y="77"/>
                  </a:cubicBezTo>
                  <a:cubicBezTo>
                    <a:pt x="78" y="76"/>
                    <a:pt x="78" y="75"/>
                    <a:pt x="77" y="74"/>
                  </a:cubicBezTo>
                  <a:cubicBezTo>
                    <a:pt x="77" y="73"/>
                    <a:pt x="76" y="73"/>
                    <a:pt x="75" y="72"/>
                  </a:cubicBezTo>
                  <a:cubicBezTo>
                    <a:pt x="75" y="72"/>
                    <a:pt x="75" y="72"/>
                    <a:pt x="75" y="72"/>
                  </a:cubicBezTo>
                  <a:cubicBezTo>
                    <a:pt x="75" y="72"/>
                    <a:pt x="75" y="72"/>
                    <a:pt x="74" y="72"/>
                  </a:cubicBezTo>
                  <a:lnTo>
                    <a:pt x="74" y="81"/>
                  </a:lnTo>
                  <a:close/>
                  <a:moveTo>
                    <a:pt x="65" y="57"/>
                  </a:moveTo>
                  <a:cubicBezTo>
                    <a:pt x="65" y="58"/>
                    <a:pt x="65" y="58"/>
                    <a:pt x="65" y="59"/>
                  </a:cubicBezTo>
                  <a:cubicBezTo>
                    <a:pt x="65" y="61"/>
                    <a:pt x="65" y="61"/>
                    <a:pt x="65" y="62"/>
                  </a:cubicBezTo>
                  <a:cubicBezTo>
                    <a:pt x="66" y="63"/>
                    <a:pt x="67" y="63"/>
                    <a:pt x="68" y="64"/>
                  </a:cubicBezTo>
                  <a:cubicBezTo>
                    <a:pt x="68" y="55"/>
                    <a:pt x="68" y="55"/>
                    <a:pt x="68" y="55"/>
                  </a:cubicBezTo>
                  <a:cubicBezTo>
                    <a:pt x="67" y="56"/>
                    <a:pt x="66" y="56"/>
                    <a:pt x="65" y="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par>
                                <p:cTn id="8" presetID="2" presetClass="entr" presetSubtype="1" decel="10000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0"/>
                            </p:stCondLst>
                            <p:childTnLst>
                              <p:par>
                                <p:cTn id="13" presetID="23" presetClass="entr" presetSubtype="528" fill="hold" grpId="0" nodeType="afterEffect">
                                  <p:stCondLst>
                                    <p:cond delay="0"/>
                                  </p:stCondLst>
                                  <p:iterate type="lt">
                                    <p:tmPct val="5000"/>
                                  </p:iterate>
                                  <p:childTnLst>
                                    <p:set>
                                      <p:cBhvr>
                                        <p:cTn id="14" dur="1" fill="hold">
                                          <p:stCondLst>
                                            <p:cond delay="0"/>
                                          </p:stCondLst>
                                        </p:cTn>
                                        <p:tgtEl>
                                          <p:spTgt spid="8"/>
                                        </p:tgtEl>
                                        <p:attrNameLst>
                                          <p:attrName>style.visibility</p:attrName>
                                        </p:attrNameLst>
                                      </p:cBhvr>
                                      <p:to>
                                        <p:strVal val="visible"/>
                                      </p:to>
                                    </p:set>
                                    <p:anim to="" calcmode="lin" valueType="num">
                                      <p:cBhvr>
                                        <p:cTn id="15"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6"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7"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8"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9" fill="hold">
                            <p:stCondLst>
                              <p:cond delay="1299"/>
                            </p:stCondLst>
                            <p:childTnLst>
                              <p:par>
                                <p:cTn id="20" presetID="49" presetClass="entr" presetSubtype="0" decel="100000" fill="hold" nodeType="afterEffect">
                                  <p:stCondLst>
                                    <p:cond delay="0"/>
                                  </p:stCondLst>
                                  <p:childTnLst>
                                    <p:set>
                                      <p:cBhvr>
                                        <p:cTn id="21" dur="1" fill="hold">
                                          <p:stCondLst>
                                            <p:cond delay="0"/>
                                          </p:stCondLst>
                                        </p:cTn>
                                        <p:tgtEl>
                                          <p:spTgt spid="183"/>
                                        </p:tgtEl>
                                        <p:attrNameLst>
                                          <p:attrName>style.visibility</p:attrName>
                                        </p:attrNameLst>
                                      </p:cBhvr>
                                      <p:to>
                                        <p:strVal val="visible"/>
                                      </p:to>
                                    </p:set>
                                    <p:anim calcmode="lin" valueType="num">
                                      <p:cBhvr>
                                        <p:cTn id="22" dur="500" fill="hold"/>
                                        <p:tgtEl>
                                          <p:spTgt spid="183"/>
                                        </p:tgtEl>
                                        <p:attrNameLst>
                                          <p:attrName>ppt_w</p:attrName>
                                        </p:attrNameLst>
                                      </p:cBhvr>
                                      <p:tavLst>
                                        <p:tav tm="0">
                                          <p:val>
                                            <p:fltVal val="0"/>
                                          </p:val>
                                        </p:tav>
                                        <p:tav tm="100000">
                                          <p:val>
                                            <p:strVal val="#ppt_w"/>
                                          </p:val>
                                        </p:tav>
                                      </p:tavLst>
                                    </p:anim>
                                    <p:anim calcmode="lin" valueType="num">
                                      <p:cBhvr>
                                        <p:cTn id="23" dur="500" fill="hold"/>
                                        <p:tgtEl>
                                          <p:spTgt spid="183"/>
                                        </p:tgtEl>
                                        <p:attrNameLst>
                                          <p:attrName>ppt_h</p:attrName>
                                        </p:attrNameLst>
                                      </p:cBhvr>
                                      <p:tavLst>
                                        <p:tav tm="0">
                                          <p:val>
                                            <p:fltVal val="0"/>
                                          </p:val>
                                        </p:tav>
                                        <p:tav tm="100000">
                                          <p:val>
                                            <p:strVal val="#ppt_h"/>
                                          </p:val>
                                        </p:tav>
                                      </p:tavLst>
                                    </p:anim>
                                    <p:anim calcmode="lin" valueType="num">
                                      <p:cBhvr>
                                        <p:cTn id="24" dur="500" fill="hold"/>
                                        <p:tgtEl>
                                          <p:spTgt spid="183"/>
                                        </p:tgtEl>
                                        <p:attrNameLst>
                                          <p:attrName>style.rotation</p:attrName>
                                        </p:attrNameLst>
                                      </p:cBhvr>
                                      <p:tavLst>
                                        <p:tav tm="0">
                                          <p:val>
                                            <p:fltVal val="360"/>
                                          </p:val>
                                        </p:tav>
                                        <p:tav tm="100000">
                                          <p:val>
                                            <p:fltVal val="0"/>
                                          </p:val>
                                        </p:tav>
                                      </p:tavLst>
                                    </p:anim>
                                    <p:animEffect transition="in" filter="fade">
                                      <p:cBhvr>
                                        <p:cTn id="25" dur="500"/>
                                        <p:tgtEl>
                                          <p:spTgt spid="183"/>
                                        </p:tgtEl>
                                      </p:cBhvr>
                                    </p:animEffect>
                                  </p:childTnLst>
                                </p:cTn>
                              </p:par>
                            </p:childTnLst>
                          </p:cTn>
                        </p:par>
                        <p:par>
                          <p:cTn id="26" fill="hold">
                            <p:stCondLst>
                              <p:cond delay="1799"/>
                            </p:stCondLst>
                            <p:childTnLst>
                              <p:par>
                                <p:cTn id="27" presetID="49" presetClass="entr" presetSubtype="0" decel="100000" fill="hold" nodeType="afterEffect">
                                  <p:stCondLst>
                                    <p:cond delay="0"/>
                                  </p:stCondLst>
                                  <p:childTnLst>
                                    <p:set>
                                      <p:cBhvr>
                                        <p:cTn id="28" dur="1" fill="hold">
                                          <p:stCondLst>
                                            <p:cond delay="0"/>
                                          </p:stCondLst>
                                        </p:cTn>
                                        <p:tgtEl>
                                          <p:spTgt spid="186"/>
                                        </p:tgtEl>
                                        <p:attrNameLst>
                                          <p:attrName>style.visibility</p:attrName>
                                        </p:attrNameLst>
                                      </p:cBhvr>
                                      <p:to>
                                        <p:strVal val="visible"/>
                                      </p:to>
                                    </p:set>
                                    <p:anim calcmode="lin" valueType="num">
                                      <p:cBhvr>
                                        <p:cTn id="29" dur="500" fill="hold"/>
                                        <p:tgtEl>
                                          <p:spTgt spid="186"/>
                                        </p:tgtEl>
                                        <p:attrNameLst>
                                          <p:attrName>ppt_w</p:attrName>
                                        </p:attrNameLst>
                                      </p:cBhvr>
                                      <p:tavLst>
                                        <p:tav tm="0">
                                          <p:val>
                                            <p:fltVal val="0"/>
                                          </p:val>
                                        </p:tav>
                                        <p:tav tm="100000">
                                          <p:val>
                                            <p:strVal val="#ppt_w"/>
                                          </p:val>
                                        </p:tav>
                                      </p:tavLst>
                                    </p:anim>
                                    <p:anim calcmode="lin" valueType="num">
                                      <p:cBhvr>
                                        <p:cTn id="30" dur="500" fill="hold"/>
                                        <p:tgtEl>
                                          <p:spTgt spid="186"/>
                                        </p:tgtEl>
                                        <p:attrNameLst>
                                          <p:attrName>ppt_h</p:attrName>
                                        </p:attrNameLst>
                                      </p:cBhvr>
                                      <p:tavLst>
                                        <p:tav tm="0">
                                          <p:val>
                                            <p:fltVal val="0"/>
                                          </p:val>
                                        </p:tav>
                                        <p:tav tm="100000">
                                          <p:val>
                                            <p:strVal val="#ppt_h"/>
                                          </p:val>
                                        </p:tav>
                                      </p:tavLst>
                                    </p:anim>
                                    <p:anim calcmode="lin" valueType="num">
                                      <p:cBhvr>
                                        <p:cTn id="31" dur="500" fill="hold"/>
                                        <p:tgtEl>
                                          <p:spTgt spid="186"/>
                                        </p:tgtEl>
                                        <p:attrNameLst>
                                          <p:attrName>style.rotation</p:attrName>
                                        </p:attrNameLst>
                                      </p:cBhvr>
                                      <p:tavLst>
                                        <p:tav tm="0">
                                          <p:val>
                                            <p:fltVal val="360"/>
                                          </p:val>
                                        </p:tav>
                                        <p:tav tm="100000">
                                          <p:val>
                                            <p:fltVal val="0"/>
                                          </p:val>
                                        </p:tav>
                                      </p:tavLst>
                                    </p:anim>
                                    <p:animEffect transition="in" filter="fade">
                                      <p:cBhvr>
                                        <p:cTn id="32" dur="500"/>
                                        <p:tgtEl>
                                          <p:spTgt spid="186"/>
                                        </p:tgtEl>
                                      </p:cBhvr>
                                    </p:animEffect>
                                  </p:childTnLst>
                                </p:cTn>
                              </p:par>
                            </p:childTnLst>
                          </p:cTn>
                        </p:par>
                        <p:par>
                          <p:cTn id="33" fill="hold">
                            <p:stCondLst>
                              <p:cond delay="2299"/>
                            </p:stCondLst>
                            <p:childTnLst>
                              <p:par>
                                <p:cTn id="34" presetID="49" presetClass="entr" presetSubtype="0" decel="100000" fill="hold" nodeType="afterEffect">
                                  <p:stCondLst>
                                    <p:cond delay="0"/>
                                  </p:stCondLst>
                                  <p:childTnLst>
                                    <p:set>
                                      <p:cBhvr>
                                        <p:cTn id="35" dur="1" fill="hold">
                                          <p:stCondLst>
                                            <p:cond delay="0"/>
                                          </p:stCondLst>
                                        </p:cTn>
                                        <p:tgtEl>
                                          <p:spTgt spid="189"/>
                                        </p:tgtEl>
                                        <p:attrNameLst>
                                          <p:attrName>style.visibility</p:attrName>
                                        </p:attrNameLst>
                                      </p:cBhvr>
                                      <p:to>
                                        <p:strVal val="visible"/>
                                      </p:to>
                                    </p:set>
                                    <p:anim calcmode="lin" valueType="num">
                                      <p:cBhvr>
                                        <p:cTn id="36" dur="500" fill="hold"/>
                                        <p:tgtEl>
                                          <p:spTgt spid="189"/>
                                        </p:tgtEl>
                                        <p:attrNameLst>
                                          <p:attrName>ppt_w</p:attrName>
                                        </p:attrNameLst>
                                      </p:cBhvr>
                                      <p:tavLst>
                                        <p:tav tm="0">
                                          <p:val>
                                            <p:fltVal val="0"/>
                                          </p:val>
                                        </p:tav>
                                        <p:tav tm="100000">
                                          <p:val>
                                            <p:strVal val="#ppt_w"/>
                                          </p:val>
                                        </p:tav>
                                      </p:tavLst>
                                    </p:anim>
                                    <p:anim calcmode="lin" valueType="num">
                                      <p:cBhvr>
                                        <p:cTn id="37" dur="500" fill="hold"/>
                                        <p:tgtEl>
                                          <p:spTgt spid="189"/>
                                        </p:tgtEl>
                                        <p:attrNameLst>
                                          <p:attrName>ppt_h</p:attrName>
                                        </p:attrNameLst>
                                      </p:cBhvr>
                                      <p:tavLst>
                                        <p:tav tm="0">
                                          <p:val>
                                            <p:fltVal val="0"/>
                                          </p:val>
                                        </p:tav>
                                        <p:tav tm="100000">
                                          <p:val>
                                            <p:strVal val="#ppt_h"/>
                                          </p:val>
                                        </p:tav>
                                      </p:tavLst>
                                    </p:anim>
                                    <p:anim calcmode="lin" valueType="num">
                                      <p:cBhvr>
                                        <p:cTn id="38" dur="500" fill="hold"/>
                                        <p:tgtEl>
                                          <p:spTgt spid="189"/>
                                        </p:tgtEl>
                                        <p:attrNameLst>
                                          <p:attrName>style.rotation</p:attrName>
                                        </p:attrNameLst>
                                      </p:cBhvr>
                                      <p:tavLst>
                                        <p:tav tm="0">
                                          <p:val>
                                            <p:fltVal val="360"/>
                                          </p:val>
                                        </p:tav>
                                        <p:tav tm="100000">
                                          <p:val>
                                            <p:fltVal val="0"/>
                                          </p:val>
                                        </p:tav>
                                      </p:tavLst>
                                    </p:anim>
                                    <p:animEffect transition="in" filter="fade">
                                      <p:cBhvr>
                                        <p:cTn id="39" dur="500"/>
                                        <p:tgtEl>
                                          <p:spTgt spid="189"/>
                                        </p:tgtEl>
                                      </p:cBhvr>
                                    </p:animEffect>
                                  </p:childTnLst>
                                </p:cTn>
                              </p:par>
                            </p:childTnLst>
                          </p:cTn>
                        </p:par>
                        <p:par>
                          <p:cTn id="40" fill="hold">
                            <p:stCondLst>
                              <p:cond delay="2799"/>
                            </p:stCondLst>
                            <p:childTnLst>
                              <p:par>
                                <p:cTn id="41" presetID="49" presetClass="entr" presetSubtype="0" decel="100000" fill="hold" nodeType="afterEffect">
                                  <p:stCondLst>
                                    <p:cond delay="0"/>
                                  </p:stCondLst>
                                  <p:childTnLst>
                                    <p:set>
                                      <p:cBhvr>
                                        <p:cTn id="42" dur="1" fill="hold">
                                          <p:stCondLst>
                                            <p:cond delay="0"/>
                                          </p:stCondLst>
                                        </p:cTn>
                                        <p:tgtEl>
                                          <p:spTgt spid="201"/>
                                        </p:tgtEl>
                                        <p:attrNameLst>
                                          <p:attrName>style.visibility</p:attrName>
                                        </p:attrNameLst>
                                      </p:cBhvr>
                                      <p:to>
                                        <p:strVal val="visible"/>
                                      </p:to>
                                    </p:set>
                                    <p:anim calcmode="lin" valueType="num">
                                      <p:cBhvr>
                                        <p:cTn id="43" dur="500" fill="hold"/>
                                        <p:tgtEl>
                                          <p:spTgt spid="201"/>
                                        </p:tgtEl>
                                        <p:attrNameLst>
                                          <p:attrName>ppt_w</p:attrName>
                                        </p:attrNameLst>
                                      </p:cBhvr>
                                      <p:tavLst>
                                        <p:tav tm="0">
                                          <p:val>
                                            <p:fltVal val="0"/>
                                          </p:val>
                                        </p:tav>
                                        <p:tav tm="100000">
                                          <p:val>
                                            <p:strVal val="#ppt_w"/>
                                          </p:val>
                                        </p:tav>
                                      </p:tavLst>
                                    </p:anim>
                                    <p:anim calcmode="lin" valueType="num">
                                      <p:cBhvr>
                                        <p:cTn id="44" dur="500" fill="hold"/>
                                        <p:tgtEl>
                                          <p:spTgt spid="201"/>
                                        </p:tgtEl>
                                        <p:attrNameLst>
                                          <p:attrName>ppt_h</p:attrName>
                                        </p:attrNameLst>
                                      </p:cBhvr>
                                      <p:tavLst>
                                        <p:tav tm="0">
                                          <p:val>
                                            <p:fltVal val="0"/>
                                          </p:val>
                                        </p:tav>
                                        <p:tav tm="100000">
                                          <p:val>
                                            <p:strVal val="#ppt_h"/>
                                          </p:val>
                                        </p:tav>
                                      </p:tavLst>
                                    </p:anim>
                                    <p:anim calcmode="lin" valueType="num">
                                      <p:cBhvr>
                                        <p:cTn id="45" dur="500" fill="hold"/>
                                        <p:tgtEl>
                                          <p:spTgt spid="201"/>
                                        </p:tgtEl>
                                        <p:attrNameLst>
                                          <p:attrName>style.rotation</p:attrName>
                                        </p:attrNameLst>
                                      </p:cBhvr>
                                      <p:tavLst>
                                        <p:tav tm="0">
                                          <p:val>
                                            <p:fltVal val="360"/>
                                          </p:val>
                                        </p:tav>
                                        <p:tav tm="100000">
                                          <p:val>
                                            <p:fltVal val="0"/>
                                          </p:val>
                                        </p:tav>
                                      </p:tavLst>
                                    </p:anim>
                                    <p:animEffect transition="in" filter="fade">
                                      <p:cBhvr>
                                        <p:cTn id="46" dur="500"/>
                                        <p:tgtEl>
                                          <p:spTgt spid="201"/>
                                        </p:tgtEl>
                                      </p:cBhvr>
                                    </p:animEffect>
                                  </p:childTnLst>
                                </p:cTn>
                              </p:par>
                            </p:childTnLst>
                          </p:cTn>
                        </p:par>
                        <p:par>
                          <p:cTn id="47" fill="hold">
                            <p:stCondLst>
                              <p:cond delay="3299"/>
                            </p:stCondLst>
                            <p:childTnLst>
                              <p:par>
                                <p:cTn id="48" presetID="47" presetClass="entr" presetSubtype="0" fill="hold" grpId="0" nodeType="afterEffect">
                                  <p:stCondLst>
                                    <p:cond delay="0"/>
                                  </p:stCondLst>
                                  <p:childTnLst>
                                    <p:set>
                                      <p:cBhvr>
                                        <p:cTn id="49" dur="1" fill="hold">
                                          <p:stCondLst>
                                            <p:cond delay="0"/>
                                          </p:stCondLst>
                                        </p:cTn>
                                        <p:tgtEl>
                                          <p:spTgt spid="135"/>
                                        </p:tgtEl>
                                        <p:attrNameLst>
                                          <p:attrName>style.visibility</p:attrName>
                                        </p:attrNameLst>
                                      </p:cBhvr>
                                      <p:to>
                                        <p:strVal val="visible"/>
                                      </p:to>
                                    </p:set>
                                    <p:animEffect transition="in" filter="fade">
                                      <p:cBhvr>
                                        <p:cTn id="50" dur="500"/>
                                        <p:tgtEl>
                                          <p:spTgt spid="135"/>
                                        </p:tgtEl>
                                      </p:cBhvr>
                                    </p:animEffect>
                                    <p:anim calcmode="lin" valueType="num">
                                      <p:cBhvr>
                                        <p:cTn id="51" dur="500" fill="hold"/>
                                        <p:tgtEl>
                                          <p:spTgt spid="135"/>
                                        </p:tgtEl>
                                        <p:attrNameLst>
                                          <p:attrName>ppt_x</p:attrName>
                                        </p:attrNameLst>
                                      </p:cBhvr>
                                      <p:tavLst>
                                        <p:tav tm="0">
                                          <p:val>
                                            <p:strVal val="#ppt_x"/>
                                          </p:val>
                                        </p:tav>
                                        <p:tav tm="100000">
                                          <p:val>
                                            <p:strVal val="#ppt_x"/>
                                          </p:val>
                                        </p:tav>
                                      </p:tavLst>
                                    </p:anim>
                                    <p:anim calcmode="lin" valueType="num">
                                      <p:cBhvr>
                                        <p:cTn id="52" dur="500" fill="hold"/>
                                        <p:tgtEl>
                                          <p:spTgt spid="13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36"/>
                                        </p:tgtEl>
                                        <p:attrNameLst>
                                          <p:attrName>style.visibility</p:attrName>
                                        </p:attrNameLst>
                                      </p:cBhvr>
                                      <p:to>
                                        <p:strVal val="visible"/>
                                      </p:to>
                                    </p:set>
                                    <p:animEffect transition="in" filter="fade">
                                      <p:cBhvr>
                                        <p:cTn id="55" dur="500"/>
                                        <p:tgtEl>
                                          <p:spTgt spid="136"/>
                                        </p:tgtEl>
                                      </p:cBhvr>
                                    </p:animEffect>
                                    <p:anim calcmode="lin" valueType="num">
                                      <p:cBhvr>
                                        <p:cTn id="56" dur="500" fill="hold"/>
                                        <p:tgtEl>
                                          <p:spTgt spid="136"/>
                                        </p:tgtEl>
                                        <p:attrNameLst>
                                          <p:attrName>ppt_x</p:attrName>
                                        </p:attrNameLst>
                                      </p:cBhvr>
                                      <p:tavLst>
                                        <p:tav tm="0">
                                          <p:val>
                                            <p:strVal val="#ppt_x"/>
                                          </p:val>
                                        </p:tav>
                                        <p:tav tm="100000">
                                          <p:val>
                                            <p:strVal val="#ppt_x"/>
                                          </p:val>
                                        </p:tav>
                                      </p:tavLst>
                                    </p:anim>
                                    <p:anim calcmode="lin" valueType="num">
                                      <p:cBhvr>
                                        <p:cTn id="57" dur="500" fill="hold"/>
                                        <p:tgtEl>
                                          <p:spTgt spid="136"/>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37"/>
                                        </p:tgtEl>
                                        <p:attrNameLst>
                                          <p:attrName>style.visibility</p:attrName>
                                        </p:attrNameLst>
                                      </p:cBhvr>
                                      <p:to>
                                        <p:strVal val="visible"/>
                                      </p:to>
                                    </p:set>
                                    <p:animEffect transition="in" filter="fade">
                                      <p:cBhvr>
                                        <p:cTn id="60" dur="500"/>
                                        <p:tgtEl>
                                          <p:spTgt spid="137"/>
                                        </p:tgtEl>
                                      </p:cBhvr>
                                    </p:animEffect>
                                    <p:anim calcmode="lin" valueType="num">
                                      <p:cBhvr>
                                        <p:cTn id="61" dur="500" fill="hold"/>
                                        <p:tgtEl>
                                          <p:spTgt spid="137"/>
                                        </p:tgtEl>
                                        <p:attrNameLst>
                                          <p:attrName>ppt_x</p:attrName>
                                        </p:attrNameLst>
                                      </p:cBhvr>
                                      <p:tavLst>
                                        <p:tav tm="0">
                                          <p:val>
                                            <p:strVal val="#ppt_x"/>
                                          </p:val>
                                        </p:tav>
                                        <p:tav tm="100000">
                                          <p:val>
                                            <p:strVal val="#ppt_x"/>
                                          </p:val>
                                        </p:tav>
                                      </p:tavLst>
                                    </p:anim>
                                    <p:anim calcmode="lin" valueType="num">
                                      <p:cBhvr>
                                        <p:cTn id="62" dur="500" fill="hold"/>
                                        <p:tgtEl>
                                          <p:spTgt spid="13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138"/>
                                        </p:tgtEl>
                                        <p:attrNameLst>
                                          <p:attrName>style.visibility</p:attrName>
                                        </p:attrNameLst>
                                      </p:cBhvr>
                                      <p:to>
                                        <p:strVal val="visible"/>
                                      </p:to>
                                    </p:set>
                                    <p:animEffect transition="in" filter="fade">
                                      <p:cBhvr>
                                        <p:cTn id="65" dur="500"/>
                                        <p:tgtEl>
                                          <p:spTgt spid="138"/>
                                        </p:tgtEl>
                                      </p:cBhvr>
                                    </p:animEffect>
                                    <p:anim calcmode="lin" valueType="num">
                                      <p:cBhvr>
                                        <p:cTn id="66" dur="500" fill="hold"/>
                                        <p:tgtEl>
                                          <p:spTgt spid="138"/>
                                        </p:tgtEl>
                                        <p:attrNameLst>
                                          <p:attrName>ppt_x</p:attrName>
                                        </p:attrNameLst>
                                      </p:cBhvr>
                                      <p:tavLst>
                                        <p:tav tm="0">
                                          <p:val>
                                            <p:strVal val="#ppt_x"/>
                                          </p:val>
                                        </p:tav>
                                        <p:tav tm="100000">
                                          <p:val>
                                            <p:strVal val="#ppt_x"/>
                                          </p:val>
                                        </p:tav>
                                      </p:tavLst>
                                    </p:anim>
                                    <p:anim calcmode="lin" valueType="num">
                                      <p:cBhvr>
                                        <p:cTn id="67" dur="500" fill="hold"/>
                                        <p:tgtEl>
                                          <p:spTgt spid="138"/>
                                        </p:tgtEl>
                                        <p:attrNameLst>
                                          <p:attrName>ppt_y</p:attrName>
                                        </p:attrNameLst>
                                      </p:cBhvr>
                                      <p:tavLst>
                                        <p:tav tm="0">
                                          <p:val>
                                            <p:strVal val="#ppt_y-.1"/>
                                          </p:val>
                                        </p:tav>
                                        <p:tav tm="100000">
                                          <p:val>
                                            <p:strVal val="#ppt_y"/>
                                          </p:val>
                                        </p:tav>
                                      </p:tavLst>
                                    </p:anim>
                                  </p:childTnLst>
                                </p:cTn>
                              </p:par>
                            </p:childTnLst>
                          </p:cTn>
                        </p:par>
                        <p:par>
                          <p:cTn id="68" fill="hold">
                            <p:stCondLst>
                              <p:cond delay="3799"/>
                            </p:stCondLst>
                            <p:childTnLst>
                              <p:par>
                                <p:cTn id="69" presetID="18" presetClass="entr" presetSubtype="12" fill="hold" grpId="0" nodeType="afterEffect">
                                  <p:stCondLst>
                                    <p:cond delay="0"/>
                                  </p:stCondLst>
                                  <p:childTnLst>
                                    <p:set>
                                      <p:cBhvr>
                                        <p:cTn id="70" dur="1" fill="hold">
                                          <p:stCondLst>
                                            <p:cond delay="0"/>
                                          </p:stCondLst>
                                        </p:cTn>
                                        <p:tgtEl>
                                          <p:spTgt spid="139"/>
                                        </p:tgtEl>
                                        <p:attrNameLst>
                                          <p:attrName>style.visibility</p:attrName>
                                        </p:attrNameLst>
                                      </p:cBhvr>
                                      <p:to>
                                        <p:strVal val="visible"/>
                                      </p:to>
                                    </p:set>
                                    <p:animEffect transition="in" filter="strips(downLeft)">
                                      <p:cBhvr>
                                        <p:cTn id="71" dur="500"/>
                                        <p:tgtEl>
                                          <p:spTgt spid="139"/>
                                        </p:tgtEl>
                                      </p:cBhvr>
                                    </p:animEffect>
                                  </p:childTnLst>
                                </p:cTn>
                              </p:par>
                              <p:par>
                                <p:cTn id="72" presetID="55" presetClass="entr" presetSubtype="0" fill="hold" grpId="0" nodeType="withEffect">
                                  <p:stCondLst>
                                    <p:cond delay="0"/>
                                  </p:stCondLst>
                                  <p:childTnLst>
                                    <p:set>
                                      <p:cBhvr>
                                        <p:cTn id="73" dur="1" fill="hold">
                                          <p:stCondLst>
                                            <p:cond delay="0"/>
                                          </p:stCondLst>
                                        </p:cTn>
                                        <p:tgtEl>
                                          <p:spTgt spid="140"/>
                                        </p:tgtEl>
                                        <p:attrNameLst>
                                          <p:attrName>style.visibility</p:attrName>
                                        </p:attrNameLst>
                                      </p:cBhvr>
                                      <p:to>
                                        <p:strVal val="visible"/>
                                      </p:to>
                                    </p:set>
                                    <p:anim calcmode="lin" valueType="num">
                                      <p:cBhvr>
                                        <p:cTn id="74" dur="1000" fill="hold"/>
                                        <p:tgtEl>
                                          <p:spTgt spid="140"/>
                                        </p:tgtEl>
                                        <p:attrNameLst>
                                          <p:attrName>ppt_w</p:attrName>
                                        </p:attrNameLst>
                                      </p:cBhvr>
                                      <p:tavLst>
                                        <p:tav tm="0">
                                          <p:val>
                                            <p:strVal val="#ppt_w*0.70"/>
                                          </p:val>
                                        </p:tav>
                                        <p:tav tm="100000">
                                          <p:val>
                                            <p:strVal val="#ppt_w"/>
                                          </p:val>
                                        </p:tav>
                                      </p:tavLst>
                                    </p:anim>
                                    <p:anim calcmode="lin" valueType="num">
                                      <p:cBhvr>
                                        <p:cTn id="75" dur="1000" fill="hold"/>
                                        <p:tgtEl>
                                          <p:spTgt spid="140"/>
                                        </p:tgtEl>
                                        <p:attrNameLst>
                                          <p:attrName>ppt_h</p:attrName>
                                        </p:attrNameLst>
                                      </p:cBhvr>
                                      <p:tavLst>
                                        <p:tav tm="0">
                                          <p:val>
                                            <p:strVal val="#ppt_h"/>
                                          </p:val>
                                        </p:tav>
                                        <p:tav tm="100000">
                                          <p:val>
                                            <p:strVal val="#ppt_h"/>
                                          </p:val>
                                        </p:tav>
                                      </p:tavLst>
                                    </p:anim>
                                    <p:animEffect transition="in" filter="fade">
                                      <p:cBhvr>
                                        <p:cTn id="76" dur="1000"/>
                                        <p:tgtEl>
                                          <p:spTgt spid="140"/>
                                        </p:tgtEl>
                                      </p:cBhvr>
                                    </p:animEffect>
                                  </p:childTnLst>
                                </p:cTn>
                              </p:par>
                            </p:childTnLst>
                          </p:cTn>
                        </p:par>
                        <p:par>
                          <p:cTn id="77" fill="hold">
                            <p:stCondLst>
                              <p:cond delay="4299"/>
                            </p:stCondLst>
                            <p:childTnLst>
                              <p:par>
                                <p:cTn id="78" presetID="18" presetClass="entr" presetSubtype="12" fill="hold" grpId="0" nodeType="afterEffect">
                                  <p:stCondLst>
                                    <p:cond delay="0"/>
                                  </p:stCondLst>
                                  <p:childTnLst>
                                    <p:set>
                                      <p:cBhvr>
                                        <p:cTn id="79" dur="1" fill="hold">
                                          <p:stCondLst>
                                            <p:cond delay="0"/>
                                          </p:stCondLst>
                                        </p:cTn>
                                        <p:tgtEl>
                                          <p:spTgt spid="141"/>
                                        </p:tgtEl>
                                        <p:attrNameLst>
                                          <p:attrName>style.visibility</p:attrName>
                                        </p:attrNameLst>
                                      </p:cBhvr>
                                      <p:to>
                                        <p:strVal val="visible"/>
                                      </p:to>
                                    </p:set>
                                    <p:animEffect transition="in" filter="strips(downLeft)">
                                      <p:cBhvr>
                                        <p:cTn id="80" dur="500"/>
                                        <p:tgtEl>
                                          <p:spTgt spid="141"/>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142"/>
                                        </p:tgtEl>
                                        <p:attrNameLst>
                                          <p:attrName>style.visibility</p:attrName>
                                        </p:attrNameLst>
                                      </p:cBhvr>
                                      <p:to>
                                        <p:strVal val="visible"/>
                                      </p:to>
                                    </p:set>
                                    <p:anim calcmode="lin" valueType="num">
                                      <p:cBhvr>
                                        <p:cTn id="83" dur="1000" fill="hold"/>
                                        <p:tgtEl>
                                          <p:spTgt spid="142"/>
                                        </p:tgtEl>
                                        <p:attrNameLst>
                                          <p:attrName>ppt_w</p:attrName>
                                        </p:attrNameLst>
                                      </p:cBhvr>
                                      <p:tavLst>
                                        <p:tav tm="0">
                                          <p:val>
                                            <p:strVal val="#ppt_w*0.70"/>
                                          </p:val>
                                        </p:tav>
                                        <p:tav tm="100000">
                                          <p:val>
                                            <p:strVal val="#ppt_w"/>
                                          </p:val>
                                        </p:tav>
                                      </p:tavLst>
                                    </p:anim>
                                    <p:anim calcmode="lin" valueType="num">
                                      <p:cBhvr>
                                        <p:cTn id="84" dur="1000" fill="hold"/>
                                        <p:tgtEl>
                                          <p:spTgt spid="142"/>
                                        </p:tgtEl>
                                        <p:attrNameLst>
                                          <p:attrName>ppt_h</p:attrName>
                                        </p:attrNameLst>
                                      </p:cBhvr>
                                      <p:tavLst>
                                        <p:tav tm="0">
                                          <p:val>
                                            <p:strVal val="#ppt_h"/>
                                          </p:val>
                                        </p:tav>
                                        <p:tav tm="100000">
                                          <p:val>
                                            <p:strVal val="#ppt_h"/>
                                          </p:val>
                                        </p:tav>
                                      </p:tavLst>
                                    </p:anim>
                                    <p:animEffect transition="in" filter="fade">
                                      <p:cBhvr>
                                        <p:cTn id="85" dur="1000"/>
                                        <p:tgtEl>
                                          <p:spTgt spid="142"/>
                                        </p:tgtEl>
                                      </p:cBhvr>
                                    </p:animEffect>
                                  </p:childTnLst>
                                </p:cTn>
                              </p:par>
                            </p:childTnLst>
                          </p:cTn>
                        </p:par>
                        <p:par>
                          <p:cTn id="86" fill="hold">
                            <p:stCondLst>
                              <p:cond delay="4799"/>
                            </p:stCondLst>
                            <p:childTnLst>
                              <p:par>
                                <p:cTn id="87" presetID="18" presetClass="entr" presetSubtype="12" fill="hold" grpId="0" nodeType="afterEffect">
                                  <p:stCondLst>
                                    <p:cond delay="0"/>
                                  </p:stCondLst>
                                  <p:childTnLst>
                                    <p:set>
                                      <p:cBhvr>
                                        <p:cTn id="88" dur="1" fill="hold">
                                          <p:stCondLst>
                                            <p:cond delay="0"/>
                                          </p:stCondLst>
                                        </p:cTn>
                                        <p:tgtEl>
                                          <p:spTgt spid="143"/>
                                        </p:tgtEl>
                                        <p:attrNameLst>
                                          <p:attrName>style.visibility</p:attrName>
                                        </p:attrNameLst>
                                      </p:cBhvr>
                                      <p:to>
                                        <p:strVal val="visible"/>
                                      </p:to>
                                    </p:set>
                                    <p:animEffect transition="in" filter="strips(downLeft)">
                                      <p:cBhvr>
                                        <p:cTn id="89" dur="500"/>
                                        <p:tgtEl>
                                          <p:spTgt spid="143"/>
                                        </p:tgtEl>
                                      </p:cBhvr>
                                    </p:animEffect>
                                  </p:childTnLst>
                                </p:cTn>
                              </p:par>
                              <p:par>
                                <p:cTn id="90" presetID="55" presetClass="entr" presetSubtype="0" fill="hold" grpId="0" nodeType="withEffect">
                                  <p:stCondLst>
                                    <p:cond delay="0"/>
                                  </p:stCondLst>
                                  <p:childTnLst>
                                    <p:set>
                                      <p:cBhvr>
                                        <p:cTn id="91" dur="1" fill="hold">
                                          <p:stCondLst>
                                            <p:cond delay="0"/>
                                          </p:stCondLst>
                                        </p:cTn>
                                        <p:tgtEl>
                                          <p:spTgt spid="144"/>
                                        </p:tgtEl>
                                        <p:attrNameLst>
                                          <p:attrName>style.visibility</p:attrName>
                                        </p:attrNameLst>
                                      </p:cBhvr>
                                      <p:to>
                                        <p:strVal val="visible"/>
                                      </p:to>
                                    </p:set>
                                    <p:anim calcmode="lin" valueType="num">
                                      <p:cBhvr>
                                        <p:cTn id="92" dur="1000" fill="hold"/>
                                        <p:tgtEl>
                                          <p:spTgt spid="144"/>
                                        </p:tgtEl>
                                        <p:attrNameLst>
                                          <p:attrName>ppt_w</p:attrName>
                                        </p:attrNameLst>
                                      </p:cBhvr>
                                      <p:tavLst>
                                        <p:tav tm="0">
                                          <p:val>
                                            <p:strVal val="#ppt_w*0.70"/>
                                          </p:val>
                                        </p:tav>
                                        <p:tav tm="100000">
                                          <p:val>
                                            <p:strVal val="#ppt_w"/>
                                          </p:val>
                                        </p:tav>
                                      </p:tavLst>
                                    </p:anim>
                                    <p:anim calcmode="lin" valueType="num">
                                      <p:cBhvr>
                                        <p:cTn id="93" dur="1000" fill="hold"/>
                                        <p:tgtEl>
                                          <p:spTgt spid="144"/>
                                        </p:tgtEl>
                                        <p:attrNameLst>
                                          <p:attrName>ppt_h</p:attrName>
                                        </p:attrNameLst>
                                      </p:cBhvr>
                                      <p:tavLst>
                                        <p:tav tm="0">
                                          <p:val>
                                            <p:strVal val="#ppt_h"/>
                                          </p:val>
                                        </p:tav>
                                        <p:tav tm="100000">
                                          <p:val>
                                            <p:strVal val="#ppt_h"/>
                                          </p:val>
                                        </p:tav>
                                      </p:tavLst>
                                    </p:anim>
                                    <p:animEffect transition="in" filter="fade">
                                      <p:cBhvr>
                                        <p:cTn id="94" dur="1000"/>
                                        <p:tgtEl>
                                          <p:spTgt spid="144"/>
                                        </p:tgtEl>
                                      </p:cBhvr>
                                    </p:animEffect>
                                  </p:childTnLst>
                                </p:cTn>
                              </p:par>
                            </p:childTnLst>
                          </p:cTn>
                        </p:par>
                        <p:par>
                          <p:cTn id="95" fill="hold">
                            <p:stCondLst>
                              <p:cond delay="5299"/>
                            </p:stCondLst>
                            <p:childTnLst>
                              <p:par>
                                <p:cTn id="96" presetID="18" presetClass="entr" presetSubtype="12" fill="hold" grpId="0" nodeType="afterEffect">
                                  <p:stCondLst>
                                    <p:cond delay="0"/>
                                  </p:stCondLst>
                                  <p:childTnLst>
                                    <p:set>
                                      <p:cBhvr>
                                        <p:cTn id="97" dur="1" fill="hold">
                                          <p:stCondLst>
                                            <p:cond delay="0"/>
                                          </p:stCondLst>
                                        </p:cTn>
                                        <p:tgtEl>
                                          <p:spTgt spid="145"/>
                                        </p:tgtEl>
                                        <p:attrNameLst>
                                          <p:attrName>style.visibility</p:attrName>
                                        </p:attrNameLst>
                                      </p:cBhvr>
                                      <p:to>
                                        <p:strVal val="visible"/>
                                      </p:to>
                                    </p:set>
                                    <p:animEffect transition="in" filter="strips(downLeft)">
                                      <p:cBhvr>
                                        <p:cTn id="98" dur="500"/>
                                        <p:tgtEl>
                                          <p:spTgt spid="145"/>
                                        </p:tgtEl>
                                      </p:cBhvr>
                                    </p:animEffect>
                                  </p:childTnLst>
                                </p:cTn>
                              </p:par>
                              <p:par>
                                <p:cTn id="99" presetID="55" presetClass="entr" presetSubtype="0" fill="hold" grpId="0" nodeType="withEffect">
                                  <p:stCondLst>
                                    <p:cond delay="0"/>
                                  </p:stCondLst>
                                  <p:childTnLst>
                                    <p:set>
                                      <p:cBhvr>
                                        <p:cTn id="100" dur="1" fill="hold">
                                          <p:stCondLst>
                                            <p:cond delay="0"/>
                                          </p:stCondLst>
                                        </p:cTn>
                                        <p:tgtEl>
                                          <p:spTgt spid="146"/>
                                        </p:tgtEl>
                                        <p:attrNameLst>
                                          <p:attrName>style.visibility</p:attrName>
                                        </p:attrNameLst>
                                      </p:cBhvr>
                                      <p:to>
                                        <p:strVal val="visible"/>
                                      </p:to>
                                    </p:set>
                                    <p:anim calcmode="lin" valueType="num">
                                      <p:cBhvr>
                                        <p:cTn id="101" dur="1000" fill="hold"/>
                                        <p:tgtEl>
                                          <p:spTgt spid="146"/>
                                        </p:tgtEl>
                                        <p:attrNameLst>
                                          <p:attrName>ppt_w</p:attrName>
                                        </p:attrNameLst>
                                      </p:cBhvr>
                                      <p:tavLst>
                                        <p:tav tm="0">
                                          <p:val>
                                            <p:strVal val="#ppt_w*0.70"/>
                                          </p:val>
                                        </p:tav>
                                        <p:tav tm="100000">
                                          <p:val>
                                            <p:strVal val="#ppt_w"/>
                                          </p:val>
                                        </p:tav>
                                      </p:tavLst>
                                    </p:anim>
                                    <p:anim calcmode="lin" valueType="num">
                                      <p:cBhvr>
                                        <p:cTn id="102" dur="1000" fill="hold"/>
                                        <p:tgtEl>
                                          <p:spTgt spid="146"/>
                                        </p:tgtEl>
                                        <p:attrNameLst>
                                          <p:attrName>ppt_h</p:attrName>
                                        </p:attrNameLst>
                                      </p:cBhvr>
                                      <p:tavLst>
                                        <p:tav tm="0">
                                          <p:val>
                                            <p:strVal val="#ppt_h"/>
                                          </p:val>
                                        </p:tav>
                                        <p:tav tm="100000">
                                          <p:val>
                                            <p:strVal val="#ppt_h"/>
                                          </p:val>
                                        </p:tav>
                                      </p:tavLst>
                                    </p:anim>
                                    <p:animEffect transition="in" filter="fade">
                                      <p:cBhvr>
                                        <p:cTn id="103" dur="1000"/>
                                        <p:tgtEl>
                                          <p:spTgt spid="146"/>
                                        </p:tgtEl>
                                      </p:cBhvr>
                                    </p:animEffect>
                                  </p:childTnLst>
                                </p:cTn>
                              </p:par>
                            </p:childTnLst>
                          </p:cTn>
                        </p:par>
                        <p:par>
                          <p:cTn id="104" fill="hold">
                            <p:stCondLst>
                              <p:cond delay="5799"/>
                            </p:stCondLst>
                            <p:childTnLst>
                              <p:par>
                                <p:cTn id="105" presetID="2" presetClass="entr" presetSubtype="4" decel="100000" fill="hold" nodeType="afterEffect">
                                  <p:stCondLst>
                                    <p:cond delay="0"/>
                                  </p:stCondLst>
                                  <p:childTnLst>
                                    <p:set>
                                      <p:cBhvr>
                                        <p:cTn id="106" dur="1" fill="hold">
                                          <p:stCondLst>
                                            <p:cond delay="0"/>
                                          </p:stCondLst>
                                        </p:cTn>
                                        <p:tgtEl>
                                          <p:spTgt spid="171"/>
                                        </p:tgtEl>
                                        <p:attrNameLst>
                                          <p:attrName>style.visibility</p:attrName>
                                        </p:attrNameLst>
                                      </p:cBhvr>
                                      <p:to>
                                        <p:strVal val="visible"/>
                                      </p:to>
                                    </p:set>
                                    <p:anim calcmode="lin" valueType="num">
                                      <p:cBhvr additive="base">
                                        <p:cTn id="107" dur="1500" fill="hold"/>
                                        <p:tgtEl>
                                          <p:spTgt spid="171"/>
                                        </p:tgtEl>
                                        <p:attrNameLst>
                                          <p:attrName>ppt_x</p:attrName>
                                        </p:attrNameLst>
                                      </p:cBhvr>
                                      <p:tavLst>
                                        <p:tav tm="0">
                                          <p:val>
                                            <p:strVal val="#ppt_x"/>
                                          </p:val>
                                        </p:tav>
                                        <p:tav tm="100000">
                                          <p:val>
                                            <p:strVal val="#ppt_x"/>
                                          </p:val>
                                        </p:tav>
                                      </p:tavLst>
                                    </p:anim>
                                    <p:anim calcmode="lin" valueType="num">
                                      <p:cBhvr additive="base">
                                        <p:cTn id="108" dur="1500" fill="hold"/>
                                        <p:tgtEl>
                                          <p:spTgt spid="171"/>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500"/>
                                  </p:stCondLst>
                                  <p:childTnLst>
                                    <p:set>
                                      <p:cBhvr>
                                        <p:cTn id="110" dur="1" fill="hold">
                                          <p:stCondLst>
                                            <p:cond delay="0"/>
                                          </p:stCondLst>
                                        </p:cTn>
                                        <p:tgtEl>
                                          <p:spTgt spid="159"/>
                                        </p:tgtEl>
                                        <p:attrNameLst>
                                          <p:attrName>style.visibility</p:attrName>
                                        </p:attrNameLst>
                                      </p:cBhvr>
                                      <p:to>
                                        <p:strVal val="visible"/>
                                      </p:to>
                                    </p:set>
                                    <p:anim calcmode="lin" valueType="num">
                                      <p:cBhvr additive="base">
                                        <p:cTn id="111" dur="1500" fill="hold"/>
                                        <p:tgtEl>
                                          <p:spTgt spid="159"/>
                                        </p:tgtEl>
                                        <p:attrNameLst>
                                          <p:attrName>ppt_x</p:attrName>
                                        </p:attrNameLst>
                                      </p:cBhvr>
                                      <p:tavLst>
                                        <p:tav tm="0">
                                          <p:val>
                                            <p:strVal val="#ppt_x"/>
                                          </p:val>
                                        </p:tav>
                                        <p:tav tm="100000">
                                          <p:val>
                                            <p:strVal val="#ppt_x"/>
                                          </p:val>
                                        </p:tav>
                                      </p:tavLst>
                                    </p:anim>
                                    <p:anim calcmode="lin" valueType="num">
                                      <p:cBhvr additive="base">
                                        <p:cTn id="112" dur="1500" fill="hold"/>
                                        <p:tgtEl>
                                          <p:spTgt spid="159"/>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1000"/>
                                  </p:stCondLst>
                                  <p:childTnLst>
                                    <p:set>
                                      <p:cBhvr>
                                        <p:cTn id="114" dur="1" fill="hold">
                                          <p:stCondLst>
                                            <p:cond delay="0"/>
                                          </p:stCondLst>
                                        </p:cTn>
                                        <p:tgtEl>
                                          <p:spTgt spid="147"/>
                                        </p:tgtEl>
                                        <p:attrNameLst>
                                          <p:attrName>style.visibility</p:attrName>
                                        </p:attrNameLst>
                                      </p:cBhvr>
                                      <p:to>
                                        <p:strVal val="visible"/>
                                      </p:to>
                                    </p:set>
                                    <p:anim calcmode="lin" valueType="num">
                                      <p:cBhvr additive="base">
                                        <p:cTn id="115" dur="1500" fill="hold"/>
                                        <p:tgtEl>
                                          <p:spTgt spid="147"/>
                                        </p:tgtEl>
                                        <p:attrNameLst>
                                          <p:attrName>ppt_x</p:attrName>
                                        </p:attrNameLst>
                                      </p:cBhvr>
                                      <p:tavLst>
                                        <p:tav tm="0">
                                          <p:val>
                                            <p:strVal val="#ppt_x"/>
                                          </p:val>
                                        </p:tav>
                                        <p:tav tm="100000">
                                          <p:val>
                                            <p:strVal val="#ppt_x"/>
                                          </p:val>
                                        </p:tav>
                                      </p:tavLst>
                                    </p:anim>
                                    <p:anim calcmode="lin" valueType="num">
                                      <p:cBhvr additive="base">
                                        <p:cTn id="116" dur="1500" fill="hold"/>
                                        <p:tgtEl>
                                          <p:spTgt spid="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135" grpId="0"/>
      <p:bldP spid="136" grpId="0"/>
      <p:bldP spid="137" grpId="0"/>
      <p:bldP spid="138" grpId="0"/>
      <p:bldP spid="139" grpId="0"/>
      <p:bldP spid="140" grpId="0"/>
      <p:bldP spid="141" grpId="0"/>
      <p:bldP spid="142" grpId="0"/>
      <p:bldP spid="143" grpId="0"/>
      <p:bldP spid="144" grpId="0"/>
      <p:bldP spid="145" grpId="0"/>
      <p:bldP spid="1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53" name="Triangle"/>
          <p:cNvSpPr/>
          <p:nvPr/>
        </p:nvSpPr>
        <p:spPr>
          <a:xfrm>
            <a:off x="4236742" y="2495251"/>
            <a:ext cx="3578922" cy="309576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30353E">
              <a:alpha val="4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4" name="Triangle"/>
          <p:cNvSpPr/>
          <p:nvPr/>
        </p:nvSpPr>
        <p:spPr>
          <a:xfrm>
            <a:off x="4236742" y="3808457"/>
            <a:ext cx="3578922" cy="1782562"/>
          </a:xfrm>
          <a:custGeom>
            <a:avLst/>
            <a:gdLst/>
            <a:ahLst/>
            <a:cxnLst>
              <a:cxn ang="0">
                <a:pos x="wd2" y="hd2"/>
              </a:cxn>
              <a:cxn ang="5400000">
                <a:pos x="wd2" y="hd2"/>
              </a:cxn>
              <a:cxn ang="10800000">
                <a:pos x="wd2" y="hd2"/>
              </a:cxn>
              <a:cxn ang="16200000">
                <a:pos x="wd2" y="hd2"/>
              </a:cxn>
            </a:cxnLst>
            <a:rect l="0" t="0" r="r" b="b"/>
            <a:pathLst>
              <a:path w="21600" h="21600" extrusionOk="0">
                <a:moveTo>
                  <a:pt x="6227" y="0"/>
                </a:moveTo>
                <a:lnTo>
                  <a:pt x="21600" y="21600"/>
                </a:lnTo>
                <a:lnTo>
                  <a:pt x="0" y="21600"/>
                </a:lnTo>
                <a:lnTo>
                  <a:pt x="6227" y="0"/>
                </a:lnTo>
                <a:close/>
              </a:path>
            </a:pathLst>
          </a:custGeom>
          <a:solidFill>
            <a:srgbClr val="30353E">
              <a:alpha val="4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5" name="Triangle"/>
          <p:cNvSpPr/>
          <p:nvPr/>
        </p:nvSpPr>
        <p:spPr>
          <a:xfrm>
            <a:off x="4236742" y="4165441"/>
            <a:ext cx="3578922" cy="1425578"/>
          </a:xfrm>
          <a:custGeom>
            <a:avLst/>
            <a:gdLst/>
            <a:ahLst/>
            <a:cxnLst>
              <a:cxn ang="0">
                <a:pos x="wd2" y="hd2"/>
              </a:cxn>
              <a:cxn ang="5400000">
                <a:pos x="wd2" y="hd2"/>
              </a:cxn>
              <a:cxn ang="10800000">
                <a:pos x="wd2" y="hd2"/>
              </a:cxn>
              <a:cxn ang="16200000">
                <a:pos x="wd2" y="hd2"/>
              </a:cxn>
            </a:cxnLst>
            <a:rect l="0" t="0" r="r" b="b"/>
            <a:pathLst>
              <a:path w="21600" h="21600" extrusionOk="0">
                <a:moveTo>
                  <a:pt x="16543" y="0"/>
                </a:moveTo>
                <a:lnTo>
                  <a:pt x="21600" y="21600"/>
                </a:lnTo>
                <a:lnTo>
                  <a:pt x="0" y="21600"/>
                </a:lnTo>
                <a:lnTo>
                  <a:pt x="16543" y="0"/>
                </a:lnTo>
                <a:close/>
              </a:path>
            </a:pathLst>
          </a:custGeom>
          <a:solidFill>
            <a:srgbClr val="30353E">
              <a:alpha val="2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6" name="Triangle"/>
          <p:cNvSpPr/>
          <p:nvPr/>
        </p:nvSpPr>
        <p:spPr>
          <a:xfrm>
            <a:off x="4236742" y="3347217"/>
            <a:ext cx="3578922" cy="2243802"/>
          </a:xfrm>
          <a:custGeom>
            <a:avLst/>
            <a:gdLst/>
            <a:ahLst/>
            <a:cxnLst>
              <a:cxn ang="0">
                <a:pos x="wd2" y="hd2"/>
              </a:cxn>
              <a:cxn ang="5400000">
                <a:pos x="wd2" y="hd2"/>
              </a:cxn>
              <a:cxn ang="10800000">
                <a:pos x="wd2" y="hd2"/>
              </a:cxn>
              <a:cxn ang="16200000">
                <a:pos x="wd2" y="hd2"/>
              </a:cxn>
            </a:cxnLst>
            <a:rect l="0" t="0" r="r" b="b"/>
            <a:pathLst>
              <a:path w="21600" h="21600" extrusionOk="0">
                <a:moveTo>
                  <a:pt x="13717" y="0"/>
                </a:moveTo>
                <a:lnTo>
                  <a:pt x="21600" y="21600"/>
                </a:lnTo>
                <a:lnTo>
                  <a:pt x="0" y="21600"/>
                </a:lnTo>
                <a:lnTo>
                  <a:pt x="13717" y="0"/>
                </a:lnTo>
                <a:close/>
              </a:path>
            </a:pathLst>
          </a:custGeom>
          <a:solidFill>
            <a:srgbClr val="30353E">
              <a:alpha val="30000"/>
            </a:srgbClr>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7" name="Line"/>
          <p:cNvSpPr/>
          <p:nvPr/>
        </p:nvSpPr>
        <p:spPr>
          <a:xfrm>
            <a:off x="6517404" y="3350392"/>
            <a:ext cx="2023468" cy="1"/>
          </a:xfrm>
          <a:prstGeom prst="line">
            <a:avLst/>
          </a:prstGeom>
          <a:ln w="12700">
            <a:solidFill>
              <a:srgbClr val="D2DDEA"/>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8" name="Line"/>
          <p:cNvSpPr/>
          <p:nvPr/>
        </p:nvSpPr>
        <p:spPr>
          <a:xfrm>
            <a:off x="6991537" y="4168616"/>
            <a:ext cx="1549335" cy="1"/>
          </a:xfrm>
          <a:prstGeom prst="line">
            <a:avLst/>
          </a:prstGeom>
          <a:ln w="12700">
            <a:solidFill>
              <a:srgbClr val="D2DDEA"/>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9" name="Line"/>
          <p:cNvSpPr/>
          <p:nvPr/>
        </p:nvSpPr>
        <p:spPr>
          <a:xfrm>
            <a:off x="3296742" y="3811632"/>
            <a:ext cx="1956497" cy="1"/>
          </a:xfrm>
          <a:prstGeom prst="line">
            <a:avLst/>
          </a:prstGeom>
          <a:ln w="12700">
            <a:solidFill>
              <a:srgbClr val="D2DDEA"/>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60" name="Line"/>
          <p:cNvSpPr/>
          <p:nvPr/>
        </p:nvSpPr>
        <p:spPr>
          <a:xfrm>
            <a:off x="3296742" y="2498426"/>
            <a:ext cx="2729461" cy="1"/>
          </a:xfrm>
          <a:prstGeom prst="line">
            <a:avLst/>
          </a:prstGeom>
          <a:ln w="12700">
            <a:solidFill>
              <a:srgbClr val="D2DDEA"/>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61" name="PA_库_70%"/>
          <p:cNvSpPr txBox="1"/>
          <p:nvPr>
            <p:custDataLst>
              <p:tags r:id="rId5"/>
            </p:custDataLst>
          </p:nvPr>
        </p:nvSpPr>
        <p:spPr>
          <a:xfrm>
            <a:off x="8777289" y="3140842"/>
            <a:ext cx="516167" cy="464743"/>
          </a:xfrm>
          <a:prstGeom prst="rect">
            <a:avLst/>
          </a:prstGeom>
          <a:ln w="12700">
            <a:miter lim="400000"/>
          </a:ln>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solidFill>
                  <a:schemeClr val="accent1">
                    <a:lumMod val="50000"/>
                  </a:schemeClr>
                </a:solidFill>
                <a:latin typeface="微软雅黑" panose="020B0503020204020204" pitchFamily="34" charset="-122"/>
                <a:ea typeface="微软雅黑" panose="020B0503020204020204" pitchFamily="34" charset="-122"/>
              </a:rPr>
              <a:t>70</a:t>
            </a:r>
            <a:r>
              <a:rPr sz="900">
                <a:solidFill>
                  <a:schemeClr val="accent1">
                    <a:lumMod val="50000"/>
                  </a:schemeClr>
                </a:solidFill>
                <a:latin typeface="微软雅黑" panose="020B0503020204020204" pitchFamily="34" charset="-122"/>
                <a:ea typeface="微软雅黑" panose="020B0503020204020204" pitchFamily="34" charset="-122"/>
              </a:rPr>
              <a:t>%</a:t>
            </a:r>
            <a:endParaRPr sz="9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2" name="PA_库_45%"/>
          <p:cNvSpPr txBox="1"/>
          <p:nvPr>
            <p:custDataLst>
              <p:tags r:id="rId6"/>
            </p:custDataLst>
          </p:nvPr>
        </p:nvSpPr>
        <p:spPr>
          <a:xfrm>
            <a:off x="8777289" y="3959066"/>
            <a:ext cx="516167" cy="464743"/>
          </a:xfrm>
          <a:prstGeom prst="rect">
            <a:avLst/>
          </a:prstGeom>
          <a:ln w="12700">
            <a:miter lim="400000"/>
          </a:ln>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solidFill>
                  <a:schemeClr val="accent1">
                    <a:lumMod val="50000"/>
                  </a:schemeClr>
                </a:solidFill>
                <a:latin typeface="微软雅黑" panose="020B0503020204020204" pitchFamily="34" charset="-122"/>
                <a:ea typeface="微软雅黑" panose="020B0503020204020204" pitchFamily="34" charset="-122"/>
              </a:rPr>
              <a:t>45</a:t>
            </a:r>
            <a:r>
              <a:rPr sz="900">
                <a:solidFill>
                  <a:schemeClr val="accent1">
                    <a:lumMod val="50000"/>
                  </a:schemeClr>
                </a:solidFill>
                <a:latin typeface="微软雅黑" panose="020B0503020204020204" pitchFamily="34" charset="-122"/>
                <a:ea typeface="微软雅黑" panose="020B0503020204020204" pitchFamily="34" charset="-122"/>
              </a:rPr>
              <a:t>%</a:t>
            </a:r>
            <a:endParaRPr sz="9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3" name="PA_库_90%"/>
          <p:cNvSpPr txBox="1"/>
          <p:nvPr>
            <p:custDataLst>
              <p:tags r:id="rId7"/>
            </p:custDataLst>
          </p:nvPr>
        </p:nvSpPr>
        <p:spPr>
          <a:xfrm>
            <a:off x="2641011" y="2273001"/>
            <a:ext cx="516167" cy="464743"/>
          </a:xfrm>
          <a:prstGeom prst="rect">
            <a:avLst/>
          </a:prstGeom>
          <a:ln w="12700">
            <a:miter lim="400000"/>
          </a:ln>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solidFill>
                  <a:schemeClr val="accent1">
                    <a:lumMod val="50000"/>
                  </a:schemeClr>
                </a:solidFill>
                <a:latin typeface="微软雅黑" panose="020B0503020204020204" pitchFamily="34" charset="-122"/>
                <a:ea typeface="微软雅黑" panose="020B0503020204020204" pitchFamily="34" charset="-122"/>
              </a:rPr>
              <a:t>90</a:t>
            </a:r>
            <a:r>
              <a:rPr sz="900">
                <a:solidFill>
                  <a:schemeClr val="accent1">
                    <a:lumMod val="50000"/>
                  </a:schemeClr>
                </a:solidFill>
                <a:latin typeface="微软雅黑" panose="020B0503020204020204" pitchFamily="34" charset="-122"/>
                <a:ea typeface="微软雅黑" panose="020B0503020204020204" pitchFamily="34" charset="-122"/>
              </a:rPr>
              <a:t>%</a:t>
            </a:r>
            <a:endParaRPr sz="9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4" name="PA_库_65%"/>
          <p:cNvSpPr txBox="1"/>
          <p:nvPr>
            <p:custDataLst>
              <p:tags r:id="rId8"/>
            </p:custDataLst>
          </p:nvPr>
        </p:nvSpPr>
        <p:spPr>
          <a:xfrm>
            <a:off x="2641011" y="3598907"/>
            <a:ext cx="516167" cy="464743"/>
          </a:xfrm>
          <a:prstGeom prst="rect">
            <a:avLst/>
          </a:prstGeom>
          <a:ln w="12700">
            <a:miter lim="400000"/>
          </a:ln>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a:solidFill>
                  <a:schemeClr val="accent1">
                    <a:lumMod val="50000"/>
                  </a:schemeClr>
                </a:solidFill>
                <a:latin typeface="微软雅黑" panose="020B0503020204020204" pitchFamily="34" charset="-122"/>
                <a:ea typeface="微软雅黑" panose="020B0503020204020204" pitchFamily="34" charset="-122"/>
              </a:rPr>
              <a:t>65</a:t>
            </a:r>
            <a:r>
              <a:rPr sz="900">
                <a:solidFill>
                  <a:schemeClr val="accent1">
                    <a:lumMod val="50000"/>
                  </a:schemeClr>
                </a:solidFill>
                <a:latin typeface="微软雅黑" panose="020B0503020204020204" pitchFamily="34" charset="-122"/>
                <a:ea typeface="微软雅黑" panose="020B0503020204020204" pitchFamily="34" charset="-122"/>
              </a:rPr>
              <a:t>%</a:t>
            </a:r>
            <a:endParaRPr sz="90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5" name="PA-文本框 11"/>
          <p:cNvSpPr txBox="1"/>
          <p:nvPr>
            <p:custDataLst>
              <p:tags r:id="rId9"/>
            </p:custDataLst>
          </p:nvPr>
        </p:nvSpPr>
        <p:spPr>
          <a:xfrm>
            <a:off x="9566939" y="4670849"/>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66" name="PA-组合 4"/>
          <p:cNvGrpSpPr/>
          <p:nvPr>
            <p:custDataLst>
              <p:tags r:id="rId10"/>
            </p:custDataLst>
          </p:nvPr>
        </p:nvGrpSpPr>
        <p:grpSpPr>
          <a:xfrm>
            <a:off x="9869457" y="4179115"/>
            <a:ext cx="1402004" cy="394140"/>
            <a:chOff x="5076548" y="2986241"/>
            <a:chExt cx="1067216" cy="394140"/>
          </a:xfrm>
        </p:grpSpPr>
        <p:sp>
          <p:nvSpPr>
            <p:cNvPr id="67" name="PA-1"/>
            <p:cNvSpPr/>
            <p:nvPr>
              <p:custDataLst>
                <p:tags r:id="rId11"/>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8" name="PA-文本框 16"/>
            <p:cNvSpPr txBox="1"/>
            <p:nvPr>
              <p:custDataLst>
                <p:tags r:id="rId12"/>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69" name="PA-文本框 11"/>
          <p:cNvSpPr txBox="1"/>
          <p:nvPr>
            <p:custDataLst>
              <p:tags r:id="rId13"/>
            </p:custDataLst>
          </p:nvPr>
        </p:nvSpPr>
        <p:spPr>
          <a:xfrm>
            <a:off x="9566939" y="3039761"/>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70" name="PA-组合 4"/>
          <p:cNvGrpSpPr/>
          <p:nvPr>
            <p:custDataLst>
              <p:tags r:id="rId14"/>
            </p:custDataLst>
          </p:nvPr>
        </p:nvGrpSpPr>
        <p:grpSpPr>
          <a:xfrm>
            <a:off x="9869457" y="2548027"/>
            <a:ext cx="1402004" cy="394140"/>
            <a:chOff x="5076548" y="2986241"/>
            <a:chExt cx="1067216" cy="394140"/>
          </a:xfrm>
        </p:grpSpPr>
        <p:sp>
          <p:nvSpPr>
            <p:cNvPr id="71" name="PA-1"/>
            <p:cNvSpPr/>
            <p:nvPr>
              <p:custDataLst>
                <p:tags r:id="rId15"/>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2" name="PA-文本框 16"/>
            <p:cNvSpPr txBox="1"/>
            <p:nvPr>
              <p:custDataLst>
                <p:tags r:id="rId16"/>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73" name="PA-文本框 11"/>
          <p:cNvSpPr txBox="1"/>
          <p:nvPr>
            <p:custDataLst>
              <p:tags r:id="rId17"/>
            </p:custDataLst>
          </p:nvPr>
        </p:nvSpPr>
        <p:spPr>
          <a:xfrm>
            <a:off x="470492" y="4276709"/>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74" name="PA-组合 4"/>
          <p:cNvGrpSpPr/>
          <p:nvPr>
            <p:custDataLst>
              <p:tags r:id="rId18"/>
            </p:custDataLst>
          </p:nvPr>
        </p:nvGrpSpPr>
        <p:grpSpPr>
          <a:xfrm>
            <a:off x="773010" y="3784975"/>
            <a:ext cx="1402004" cy="394140"/>
            <a:chOff x="5076548" y="2986241"/>
            <a:chExt cx="1067216" cy="394140"/>
          </a:xfrm>
        </p:grpSpPr>
        <p:sp>
          <p:nvSpPr>
            <p:cNvPr id="75" name="PA-1"/>
            <p:cNvSpPr/>
            <p:nvPr>
              <p:custDataLst>
                <p:tags r:id="rId19"/>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6" name="PA-文本框 16"/>
            <p:cNvSpPr txBox="1"/>
            <p:nvPr>
              <p:custDataLst>
                <p:tags r:id="rId20"/>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77" name="PA-文本框 11"/>
          <p:cNvSpPr txBox="1"/>
          <p:nvPr>
            <p:custDataLst>
              <p:tags r:id="rId21"/>
            </p:custDataLst>
          </p:nvPr>
        </p:nvSpPr>
        <p:spPr>
          <a:xfrm>
            <a:off x="470492" y="2645621"/>
            <a:ext cx="2007040"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rgbClr val="677180"/>
              </a:solidFill>
              <a:latin typeface="微软雅黑" panose="020B0503020204020204" pitchFamily="34" charset="-122"/>
              <a:ea typeface="微软雅黑" panose="020B0503020204020204" pitchFamily="34" charset="-122"/>
            </a:endParaRPr>
          </a:p>
        </p:txBody>
      </p:sp>
      <p:grpSp>
        <p:nvGrpSpPr>
          <p:cNvPr id="78" name="PA-组合 4"/>
          <p:cNvGrpSpPr/>
          <p:nvPr>
            <p:custDataLst>
              <p:tags r:id="rId22"/>
            </p:custDataLst>
          </p:nvPr>
        </p:nvGrpSpPr>
        <p:grpSpPr>
          <a:xfrm>
            <a:off x="773010" y="2153887"/>
            <a:ext cx="1402004" cy="394140"/>
            <a:chOff x="5076548" y="2986241"/>
            <a:chExt cx="1067216" cy="394140"/>
          </a:xfrm>
        </p:grpSpPr>
        <p:sp>
          <p:nvSpPr>
            <p:cNvPr id="79" name="PA-1"/>
            <p:cNvSpPr/>
            <p:nvPr>
              <p:custDataLst>
                <p:tags r:id="rId23"/>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0" name="PA-文本框 16"/>
            <p:cNvSpPr txBox="1"/>
            <p:nvPr>
              <p:custDataLst>
                <p:tags r:id="rId24"/>
              </p:custDataLst>
            </p:nvPr>
          </p:nvSpPr>
          <p:spPr>
            <a:xfrm>
              <a:off x="5148491" y="3044811"/>
              <a:ext cx="923330" cy="276999"/>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在此添加标题</a:t>
              </a:r>
              <a:endParaRPr kumimoji="0" lang="zh-CN" altLang="en-US" sz="1200" b="1"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17" presetClass="entr" presetSubtype="4"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ppt_h/2"/>
                                          </p:val>
                                        </p:tav>
                                        <p:tav tm="100000">
                                          <p:val>
                                            <p:strVal val="#ppt_y"/>
                                          </p:val>
                                        </p:tav>
                                      </p:tavLst>
                                    </p:anim>
                                    <p:anim calcmode="lin" valueType="num">
                                      <p:cBhvr>
                                        <p:cTn id="21" dur="1000" fill="hold"/>
                                        <p:tgtEl>
                                          <p:spTgt spid="53"/>
                                        </p:tgtEl>
                                        <p:attrNameLst>
                                          <p:attrName>ppt_w</p:attrName>
                                        </p:attrNameLst>
                                      </p:cBhvr>
                                      <p:tavLst>
                                        <p:tav tm="0">
                                          <p:val>
                                            <p:strVal val="#ppt_w"/>
                                          </p:val>
                                        </p:tav>
                                        <p:tav tm="100000">
                                          <p:val>
                                            <p:strVal val="#ppt_w"/>
                                          </p:val>
                                        </p:tav>
                                      </p:tavLst>
                                    </p:anim>
                                    <p:anim calcmode="lin" valueType="num">
                                      <p:cBhvr>
                                        <p:cTn id="22" dur="1000" fill="hold"/>
                                        <p:tgtEl>
                                          <p:spTgt spid="53"/>
                                        </p:tgtEl>
                                        <p:attrNameLst>
                                          <p:attrName>ppt_h</p:attrName>
                                        </p:attrNameLst>
                                      </p:cBhvr>
                                      <p:tavLst>
                                        <p:tav tm="0">
                                          <p:val>
                                            <p:fltVal val="0"/>
                                          </p:val>
                                        </p:tav>
                                        <p:tav tm="100000">
                                          <p:val>
                                            <p:strVal val="#ppt_h"/>
                                          </p:val>
                                        </p:tav>
                                      </p:tavLst>
                                    </p:anim>
                                  </p:childTnLst>
                                </p:cTn>
                              </p:par>
                              <p:par>
                                <p:cTn id="23" presetID="17" presetClass="entr" presetSubtype="4" fill="hold" grpId="0" nodeType="withEffect">
                                  <p:stCondLst>
                                    <p:cond delay="300"/>
                                  </p:stCondLst>
                                  <p:childTnLst>
                                    <p:set>
                                      <p:cBhvr>
                                        <p:cTn id="24" dur="1" fill="hold">
                                          <p:stCondLst>
                                            <p:cond delay="0"/>
                                          </p:stCondLst>
                                        </p:cTn>
                                        <p:tgtEl>
                                          <p:spTgt spid="54"/>
                                        </p:tgtEl>
                                        <p:attrNameLst>
                                          <p:attrName>style.visibility</p:attrName>
                                        </p:attrNameLst>
                                      </p:cBhvr>
                                      <p:to>
                                        <p:strVal val="visible"/>
                                      </p:to>
                                    </p:se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ppt_h/2"/>
                                          </p:val>
                                        </p:tav>
                                        <p:tav tm="100000">
                                          <p:val>
                                            <p:strVal val="#ppt_y"/>
                                          </p:val>
                                        </p:tav>
                                      </p:tavLst>
                                    </p:anim>
                                    <p:anim calcmode="lin" valueType="num">
                                      <p:cBhvr>
                                        <p:cTn id="27" dur="1000" fill="hold"/>
                                        <p:tgtEl>
                                          <p:spTgt spid="54"/>
                                        </p:tgtEl>
                                        <p:attrNameLst>
                                          <p:attrName>ppt_w</p:attrName>
                                        </p:attrNameLst>
                                      </p:cBhvr>
                                      <p:tavLst>
                                        <p:tav tm="0">
                                          <p:val>
                                            <p:strVal val="#ppt_w"/>
                                          </p:val>
                                        </p:tav>
                                        <p:tav tm="100000">
                                          <p:val>
                                            <p:strVal val="#ppt_w"/>
                                          </p:val>
                                        </p:tav>
                                      </p:tavLst>
                                    </p:anim>
                                    <p:anim calcmode="lin" valueType="num">
                                      <p:cBhvr>
                                        <p:cTn id="28" dur="1000" fill="hold"/>
                                        <p:tgtEl>
                                          <p:spTgt spid="54"/>
                                        </p:tgtEl>
                                        <p:attrNameLst>
                                          <p:attrName>ppt_h</p:attrName>
                                        </p:attrNameLst>
                                      </p:cBhvr>
                                      <p:tavLst>
                                        <p:tav tm="0">
                                          <p:val>
                                            <p:fltVal val="0"/>
                                          </p:val>
                                        </p:tav>
                                        <p:tav tm="100000">
                                          <p:val>
                                            <p:strVal val="#ppt_h"/>
                                          </p:val>
                                        </p:tav>
                                      </p:tavLst>
                                    </p:anim>
                                  </p:childTnLst>
                                </p:cTn>
                              </p:par>
                              <p:par>
                                <p:cTn id="29" presetID="17" presetClass="entr" presetSubtype="4" fill="hold" grpId="0" nodeType="withEffect">
                                  <p:stCondLst>
                                    <p:cond delay="500"/>
                                  </p:stCondLst>
                                  <p:childTnLst>
                                    <p:set>
                                      <p:cBhvr>
                                        <p:cTn id="30" dur="1" fill="hold">
                                          <p:stCondLst>
                                            <p:cond delay="0"/>
                                          </p:stCondLst>
                                        </p:cTn>
                                        <p:tgtEl>
                                          <p:spTgt spid="55"/>
                                        </p:tgtEl>
                                        <p:attrNameLst>
                                          <p:attrName>style.visibility</p:attrName>
                                        </p:attrNameLst>
                                      </p:cBhvr>
                                      <p:to>
                                        <p:strVal val="visible"/>
                                      </p:to>
                                    </p:set>
                                    <p:anim calcmode="lin" valueType="num">
                                      <p:cBhvr>
                                        <p:cTn id="31" dur="1000" fill="hold"/>
                                        <p:tgtEl>
                                          <p:spTgt spid="55"/>
                                        </p:tgtEl>
                                        <p:attrNameLst>
                                          <p:attrName>ppt_x</p:attrName>
                                        </p:attrNameLst>
                                      </p:cBhvr>
                                      <p:tavLst>
                                        <p:tav tm="0">
                                          <p:val>
                                            <p:strVal val="#ppt_x"/>
                                          </p:val>
                                        </p:tav>
                                        <p:tav tm="100000">
                                          <p:val>
                                            <p:strVal val="#ppt_x"/>
                                          </p:val>
                                        </p:tav>
                                      </p:tavLst>
                                    </p:anim>
                                    <p:anim calcmode="lin" valueType="num">
                                      <p:cBhvr>
                                        <p:cTn id="32" dur="1000" fill="hold"/>
                                        <p:tgtEl>
                                          <p:spTgt spid="55"/>
                                        </p:tgtEl>
                                        <p:attrNameLst>
                                          <p:attrName>ppt_y</p:attrName>
                                        </p:attrNameLst>
                                      </p:cBhvr>
                                      <p:tavLst>
                                        <p:tav tm="0">
                                          <p:val>
                                            <p:strVal val="#ppt_y+#ppt_h/2"/>
                                          </p:val>
                                        </p:tav>
                                        <p:tav tm="100000">
                                          <p:val>
                                            <p:strVal val="#ppt_y"/>
                                          </p:val>
                                        </p:tav>
                                      </p:tavLst>
                                    </p:anim>
                                    <p:anim calcmode="lin" valueType="num">
                                      <p:cBhvr>
                                        <p:cTn id="33" dur="1000" fill="hold"/>
                                        <p:tgtEl>
                                          <p:spTgt spid="55"/>
                                        </p:tgtEl>
                                        <p:attrNameLst>
                                          <p:attrName>ppt_w</p:attrName>
                                        </p:attrNameLst>
                                      </p:cBhvr>
                                      <p:tavLst>
                                        <p:tav tm="0">
                                          <p:val>
                                            <p:strVal val="#ppt_w"/>
                                          </p:val>
                                        </p:tav>
                                        <p:tav tm="100000">
                                          <p:val>
                                            <p:strVal val="#ppt_w"/>
                                          </p:val>
                                        </p:tav>
                                      </p:tavLst>
                                    </p:anim>
                                    <p:anim calcmode="lin" valueType="num">
                                      <p:cBhvr>
                                        <p:cTn id="34" dur="1000" fill="hold"/>
                                        <p:tgtEl>
                                          <p:spTgt spid="5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800"/>
                                  </p:stCondLst>
                                  <p:childTnLst>
                                    <p:set>
                                      <p:cBhvr>
                                        <p:cTn id="36" dur="1" fill="hold">
                                          <p:stCondLst>
                                            <p:cond delay="0"/>
                                          </p:stCondLst>
                                        </p:cTn>
                                        <p:tgtEl>
                                          <p:spTgt spid="56"/>
                                        </p:tgtEl>
                                        <p:attrNameLst>
                                          <p:attrName>style.visibility</p:attrName>
                                        </p:attrNameLst>
                                      </p:cBhvr>
                                      <p:to>
                                        <p:strVal val="visible"/>
                                      </p:to>
                                    </p:set>
                                    <p:anim calcmode="lin" valueType="num">
                                      <p:cBhvr>
                                        <p:cTn id="37" dur="1000" fill="hold"/>
                                        <p:tgtEl>
                                          <p:spTgt spid="56"/>
                                        </p:tgtEl>
                                        <p:attrNameLst>
                                          <p:attrName>ppt_x</p:attrName>
                                        </p:attrNameLst>
                                      </p:cBhvr>
                                      <p:tavLst>
                                        <p:tav tm="0">
                                          <p:val>
                                            <p:strVal val="#ppt_x"/>
                                          </p:val>
                                        </p:tav>
                                        <p:tav tm="100000">
                                          <p:val>
                                            <p:strVal val="#ppt_x"/>
                                          </p:val>
                                        </p:tav>
                                      </p:tavLst>
                                    </p:anim>
                                    <p:anim calcmode="lin" valueType="num">
                                      <p:cBhvr>
                                        <p:cTn id="38" dur="1000" fill="hold"/>
                                        <p:tgtEl>
                                          <p:spTgt spid="56"/>
                                        </p:tgtEl>
                                        <p:attrNameLst>
                                          <p:attrName>ppt_y</p:attrName>
                                        </p:attrNameLst>
                                      </p:cBhvr>
                                      <p:tavLst>
                                        <p:tav tm="0">
                                          <p:val>
                                            <p:strVal val="#ppt_y+#ppt_h/2"/>
                                          </p:val>
                                        </p:tav>
                                        <p:tav tm="100000">
                                          <p:val>
                                            <p:strVal val="#ppt_y"/>
                                          </p:val>
                                        </p:tav>
                                      </p:tavLst>
                                    </p:anim>
                                    <p:anim calcmode="lin" valueType="num">
                                      <p:cBhvr>
                                        <p:cTn id="39" dur="1000" fill="hold"/>
                                        <p:tgtEl>
                                          <p:spTgt spid="56"/>
                                        </p:tgtEl>
                                        <p:attrNameLst>
                                          <p:attrName>ppt_w</p:attrName>
                                        </p:attrNameLst>
                                      </p:cBhvr>
                                      <p:tavLst>
                                        <p:tav tm="0">
                                          <p:val>
                                            <p:strVal val="#ppt_w"/>
                                          </p:val>
                                        </p:tav>
                                        <p:tav tm="100000">
                                          <p:val>
                                            <p:strVal val="#ppt_w"/>
                                          </p:val>
                                        </p:tav>
                                      </p:tavLst>
                                    </p:anim>
                                    <p:anim calcmode="lin" valueType="num">
                                      <p:cBhvr>
                                        <p:cTn id="40" dur="1000" fill="hold"/>
                                        <p:tgtEl>
                                          <p:spTgt spid="56"/>
                                        </p:tgtEl>
                                        <p:attrNameLst>
                                          <p:attrName>ppt_h</p:attrName>
                                        </p:attrNameLst>
                                      </p:cBhvr>
                                      <p:tavLst>
                                        <p:tav tm="0">
                                          <p:val>
                                            <p:fltVal val="0"/>
                                          </p:val>
                                        </p:tav>
                                        <p:tav tm="100000">
                                          <p:val>
                                            <p:strVal val="#ppt_h"/>
                                          </p:val>
                                        </p:tav>
                                      </p:tavLst>
                                    </p:anim>
                                  </p:childTnLst>
                                </p:cTn>
                              </p:par>
                            </p:childTnLst>
                          </p:cTn>
                        </p:par>
                        <p:par>
                          <p:cTn id="41" fill="hold">
                            <p:stCondLst>
                              <p:cond delay="2299"/>
                            </p:stCondLst>
                            <p:childTnLst>
                              <p:par>
                                <p:cTn id="42" presetID="22" presetClass="entr" presetSubtype="8"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left)">
                                      <p:cBhvr>
                                        <p:cTn id="44" dur="500"/>
                                        <p:tgtEl>
                                          <p:spTgt spid="58"/>
                                        </p:tgtEl>
                                      </p:cBhvr>
                                    </p:animEffect>
                                  </p:childTnLst>
                                </p:cTn>
                              </p:par>
                            </p:childTnLst>
                          </p:cTn>
                        </p:par>
                        <p:par>
                          <p:cTn id="45" fill="hold">
                            <p:stCondLst>
                              <p:cond delay="2799"/>
                            </p:stCondLst>
                            <p:childTnLst>
                              <p:par>
                                <p:cTn id="46" presetID="22" presetClass="entr" presetSubtype="8" fill="hold" grpId="0"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wipe(left)">
                                      <p:cBhvr>
                                        <p:cTn id="48" dur="500"/>
                                        <p:tgtEl>
                                          <p:spTgt spid="57"/>
                                        </p:tgtEl>
                                      </p:cBhvr>
                                    </p:animEffect>
                                  </p:childTnLst>
                                </p:cTn>
                              </p:par>
                            </p:childTnLst>
                          </p:cTn>
                        </p:par>
                        <p:par>
                          <p:cTn id="49" fill="hold">
                            <p:stCondLst>
                              <p:cond delay="3299"/>
                            </p:stCondLst>
                            <p:childTnLst>
                              <p:par>
                                <p:cTn id="50" presetID="22" presetClass="entr" presetSubtype="2" fill="hold" grpId="0" nodeType="after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right)">
                                      <p:cBhvr>
                                        <p:cTn id="52" dur="500"/>
                                        <p:tgtEl>
                                          <p:spTgt spid="59"/>
                                        </p:tgtEl>
                                      </p:cBhvr>
                                    </p:animEffect>
                                  </p:childTnLst>
                                </p:cTn>
                              </p:par>
                            </p:childTnLst>
                          </p:cTn>
                        </p:par>
                        <p:par>
                          <p:cTn id="53" fill="hold">
                            <p:stCondLst>
                              <p:cond delay="3799"/>
                            </p:stCondLst>
                            <p:childTnLst>
                              <p:par>
                                <p:cTn id="54" presetID="22" presetClass="entr" presetSubtype="2"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wipe(right)">
                                      <p:cBhvr>
                                        <p:cTn id="56" dur="500"/>
                                        <p:tgtEl>
                                          <p:spTgt spid="60"/>
                                        </p:tgtEl>
                                      </p:cBhvr>
                                    </p:animEffect>
                                  </p:childTnLst>
                                </p:cTn>
                              </p:par>
                            </p:childTnLst>
                          </p:cTn>
                        </p:par>
                        <p:par>
                          <p:cTn id="57" fill="hold">
                            <p:stCondLst>
                              <p:cond delay="4299"/>
                            </p:stCondLst>
                            <p:childTnLst>
                              <p:par>
                                <p:cTn id="58" presetID="2" presetClass="entr" presetSubtype="4" decel="100000" fill="hold" grpId="0" nodeType="afterEffect">
                                  <p:stCondLst>
                                    <p:cond delay="0"/>
                                  </p:stCondLst>
                                  <p:childTnLst>
                                    <p:set>
                                      <p:cBhvr>
                                        <p:cTn id="59" dur="1" fill="hold">
                                          <p:stCondLst>
                                            <p:cond delay="0"/>
                                          </p:stCondLst>
                                        </p:cTn>
                                        <p:tgtEl>
                                          <p:spTgt spid="61">
                                            <p:txEl>
                                              <p:charRg st="4294967295" end="4294967295"/>
                                            </p:txEl>
                                          </p:spTgt>
                                        </p:tgtEl>
                                        <p:attrNameLst>
                                          <p:attrName>style.visibility</p:attrName>
                                        </p:attrNameLst>
                                      </p:cBhvr>
                                      <p:to>
                                        <p:strVal val="visible"/>
                                      </p:to>
                                    </p:set>
                                    <p:anim calcmode="lin" valueType="num">
                                      <p:cBhvr additive="base">
                                        <p:cTn id="60" dur="1500" fill="hold"/>
                                        <p:tgtEl>
                                          <p:spTgt spid="61">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1" dur="1500" fill="hold"/>
                                        <p:tgtEl>
                                          <p:spTgt spid="61">
                                            <p:txEl>
                                              <p:charRg st="4294967295" end="4294967295"/>
                                            </p:txEl>
                                          </p:spTgt>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250"/>
                                  </p:stCondLst>
                                  <p:childTnLst>
                                    <p:set>
                                      <p:cBhvr>
                                        <p:cTn id="63" dur="1" fill="hold">
                                          <p:stCondLst>
                                            <p:cond delay="0"/>
                                          </p:stCondLst>
                                        </p:cTn>
                                        <p:tgtEl>
                                          <p:spTgt spid="62">
                                            <p:txEl>
                                              <p:charRg st="4294967295" end="4294967295"/>
                                            </p:txEl>
                                          </p:spTgt>
                                        </p:tgtEl>
                                        <p:attrNameLst>
                                          <p:attrName>style.visibility</p:attrName>
                                        </p:attrNameLst>
                                      </p:cBhvr>
                                      <p:to>
                                        <p:strVal val="visible"/>
                                      </p:to>
                                    </p:set>
                                    <p:anim calcmode="lin" valueType="num">
                                      <p:cBhvr additive="base">
                                        <p:cTn id="64" dur="1500" fill="hold"/>
                                        <p:tgtEl>
                                          <p:spTgt spid="62">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5" dur="1500" fill="hold"/>
                                        <p:tgtEl>
                                          <p:spTgt spid="62">
                                            <p:txEl>
                                              <p:charRg st="4294967295" end="4294967295"/>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63">
                                            <p:txEl>
                                              <p:charRg st="4294967295" end="4294967295"/>
                                            </p:txEl>
                                          </p:spTgt>
                                        </p:tgtEl>
                                        <p:attrNameLst>
                                          <p:attrName>style.visibility</p:attrName>
                                        </p:attrNameLst>
                                      </p:cBhvr>
                                      <p:to>
                                        <p:strVal val="visible"/>
                                      </p:to>
                                    </p:set>
                                    <p:anim calcmode="lin" valueType="num">
                                      <p:cBhvr additive="base">
                                        <p:cTn id="68" dur="1500" fill="hold"/>
                                        <p:tgtEl>
                                          <p:spTgt spid="63">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69" dur="1500" fill="hold"/>
                                        <p:tgtEl>
                                          <p:spTgt spid="63">
                                            <p:txEl>
                                              <p:charRg st="4294967295" end="4294967295"/>
                                            </p:txEl>
                                          </p:spTgt>
                                        </p:tgtEl>
                                        <p:attrNameLst>
                                          <p:attrName>ppt_y</p:attrName>
                                        </p:attrNameLst>
                                      </p:cBhvr>
                                      <p:tavLst>
                                        <p:tav tm="0">
                                          <p:val>
                                            <p:strVal val="1+#ppt_h/2"/>
                                          </p:val>
                                        </p:tav>
                                        <p:tav tm="100000">
                                          <p:val>
                                            <p:strVal val="#ppt_y"/>
                                          </p:val>
                                        </p:tav>
                                      </p:tavLst>
                                    </p:anim>
                                  </p:childTnLst>
                                </p:cTn>
                              </p:par>
                              <p:par>
                                <p:cTn id="70" presetID="2" presetClass="entr" presetSubtype="4" decel="100000" fill="hold" grpId="0" nodeType="withEffect">
                                  <p:stCondLst>
                                    <p:cond delay="250"/>
                                  </p:stCondLst>
                                  <p:childTnLst>
                                    <p:set>
                                      <p:cBhvr>
                                        <p:cTn id="71" dur="1" fill="hold">
                                          <p:stCondLst>
                                            <p:cond delay="0"/>
                                          </p:stCondLst>
                                        </p:cTn>
                                        <p:tgtEl>
                                          <p:spTgt spid="64">
                                            <p:txEl>
                                              <p:charRg st="4294967295" end="4294967295"/>
                                            </p:txEl>
                                          </p:spTgt>
                                        </p:tgtEl>
                                        <p:attrNameLst>
                                          <p:attrName>style.visibility</p:attrName>
                                        </p:attrNameLst>
                                      </p:cBhvr>
                                      <p:to>
                                        <p:strVal val="visible"/>
                                      </p:to>
                                    </p:set>
                                    <p:anim calcmode="lin" valueType="num">
                                      <p:cBhvr additive="base">
                                        <p:cTn id="72" dur="1500" fill="hold"/>
                                        <p:tgtEl>
                                          <p:spTgt spid="64">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73" dur="1500" fill="hold"/>
                                        <p:tgtEl>
                                          <p:spTgt spid="64">
                                            <p:txEl>
                                              <p:charRg st="4294967295" end="4294967295"/>
                                            </p:txEl>
                                          </p:spTgt>
                                        </p:tgtEl>
                                        <p:attrNameLst>
                                          <p:attrName>ppt_y</p:attrName>
                                        </p:attrNameLst>
                                      </p:cBhvr>
                                      <p:tavLst>
                                        <p:tav tm="0">
                                          <p:val>
                                            <p:strVal val="1+#ppt_h/2"/>
                                          </p:val>
                                        </p:tav>
                                        <p:tav tm="100000">
                                          <p:val>
                                            <p:strVal val="#ppt_y"/>
                                          </p:val>
                                        </p:tav>
                                      </p:tavLst>
                                    </p:anim>
                                  </p:childTnLst>
                                </p:cTn>
                              </p:par>
                            </p:childTnLst>
                          </p:cTn>
                        </p:par>
                        <p:par>
                          <p:cTn id="74" fill="hold">
                            <p:stCondLst>
                              <p:cond delay="5799"/>
                            </p:stCondLst>
                            <p:childTnLst>
                              <p:par>
                                <p:cTn id="75" presetID="53" presetClass="entr" presetSubtype="16"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ppt_w</p:attrName>
                                        </p:attrNameLst>
                                      </p:cBhvr>
                                      <p:tavLst>
                                        <p:tav tm="0">
                                          <p:val>
                                            <p:fltVal val="0"/>
                                          </p:val>
                                        </p:tav>
                                        <p:tav tm="100000">
                                          <p:val>
                                            <p:strVal val="#ppt_w"/>
                                          </p:val>
                                        </p:tav>
                                      </p:tavLst>
                                    </p:anim>
                                    <p:anim calcmode="lin" valueType="num">
                                      <p:cBhvr>
                                        <p:cTn id="78" dur="500" fill="hold"/>
                                        <p:tgtEl>
                                          <p:spTgt spid="66"/>
                                        </p:tgtEl>
                                        <p:attrNameLst>
                                          <p:attrName>ppt_h</p:attrName>
                                        </p:attrNameLst>
                                      </p:cBhvr>
                                      <p:tavLst>
                                        <p:tav tm="0">
                                          <p:val>
                                            <p:fltVal val="0"/>
                                          </p:val>
                                        </p:tav>
                                        <p:tav tm="100000">
                                          <p:val>
                                            <p:strVal val="#ppt_h"/>
                                          </p:val>
                                        </p:tav>
                                      </p:tavLst>
                                    </p:anim>
                                    <p:animEffect transition="in" filter="fade">
                                      <p:cBhvr>
                                        <p:cTn id="79" dur="500"/>
                                        <p:tgtEl>
                                          <p:spTgt spid="66"/>
                                        </p:tgtEl>
                                      </p:cBhvr>
                                    </p:animEffect>
                                  </p:childTnLst>
                                </p:cTn>
                              </p:par>
                            </p:childTnLst>
                          </p:cTn>
                        </p:par>
                        <p:par>
                          <p:cTn id="80" fill="hold">
                            <p:stCondLst>
                              <p:cond delay="6299"/>
                            </p:stCondLst>
                            <p:childTnLst>
                              <p:par>
                                <p:cTn id="81" presetID="14" presetClass="entr" presetSubtype="10" fill="hold" grpId="0"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randombar(horizontal)">
                                      <p:cBhvr>
                                        <p:cTn id="83" dur="500"/>
                                        <p:tgtEl>
                                          <p:spTgt spid="65"/>
                                        </p:tgtEl>
                                      </p:cBhvr>
                                    </p:animEffect>
                                  </p:childTnLst>
                                </p:cTn>
                              </p:par>
                            </p:childTnLst>
                          </p:cTn>
                        </p:par>
                        <p:par>
                          <p:cTn id="84" fill="hold">
                            <p:stCondLst>
                              <p:cond delay="6799"/>
                            </p:stCondLst>
                            <p:childTnLst>
                              <p:par>
                                <p:cTn id="85" presetID="53" presetClass="entr" presetSubtype="16" fill="hold" nodeType="after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childTnLst>
                          </p:cTn>
                        </p:par>
                        <p:par>
                          <p:cTn id="90" fill="hold">
                            <p:stCondLst>
                              <p:cond delay="7299"/>
                            </p:stCondLst>
                            <p:childTnLst>
                              <p:par>
                                <p:cTn id="91" presetID="14" presetClass="entr" presetSubtype="10"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randombar(horizontal)">
                                      <p:cBhvr>
                                        <p:cTn id="93" dur="500"/>
                                        <p:tgtEl>
                                          <p:spTgt spid="69"/>
                                        </p:tgtEl>
                                      </p:cBhvr>
                                    </p:animEffect>
                                  </p:childTnLst>
                                </p:cTn>
                              </p:par>
                            </p:childTnLst>
                          </p:cTn>
                        </p:par>
                        <p:par>
                          <p:cTn id="94" fill="hold">
                            <p:stCondLst>
                              <p:cond delay="7799"/>
                            </p:stCondLst>
                            <p:childTnLst>
                              <p:par>
                                <p:cTn id="95" presetID="53" presetClass="entr" presetSubtype="16"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childTnLst>
                          </p:cTn>
                        </p:par>
                        <p:par>
                          <p:cTn id="100" fill="hold">
                            <p:stCondLst>
                              <p:cond delay="8299"/>
                            </p:stCondLst>
                            <p:childTnLst>
                              <p:par>
                                <p:cTn id="101" presetID="14" presetClass="entr" presetSubtype="10" fill="hold" grpId="0" nodeType="after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randombar(horizontal)">
                                      <p:cBhvr>
                                        <p:cTn id="103" dur="500"/>
                                        <p:tgtEl>
                                          <p:spTgt spid="73"/>
                                        </p:tgtEl>
                                      </p:cBhvr>
                                    </p:animEffect>
                                  </p:childTnLst>
                                </p:cTn>
                              </p:par>
                            </p:childTnLst>
                          </p:cTn>
                        </p:par>
                        <p:par>
                          <p:cTn id="104" fill="hold">
                            <p:stCondLst>
                              <p:cond delay="8799"/>
                            </p:stCondLst>
                            <p:childTnLst>
                              <p:par>
                                <p:cTn id="105" presetID="53" presetClass="entr" presetSubtype="16" fill="hold" nodeType="afterEffect">
                                  <p:stCondLst>
                                    <p:cond delay="0"/>
                                  </p:stCondLst>
                                  <p:childTnLst>
                                    <p:set>
                                      <p:cBhvr>
                                        <p:cTn id="106" dur="1" fill="hold">
                                          <p:stCondLst>
                                            <p:cond delay="0"/>
                                          </p:stCondLst>
                                        </p:cTn>
                                        <p:tgtEl>
                                          <p:spTgt spid="78"/>
                                        </p:tgtEl>
                                        <p:attrNameLst>
                                          <p:attrName>style.visibility</p:attrName>
                                        </p:attrNameLst>
                                      </p:cBhvr>
                                      <p:to>
                                        <p:strVal val="visible"/>
                                      </p:to>
                                    </p:set>
                                    <p:anim calcmode="lin" valueType="num">
                                      <p:cBhvr>
                                        <p:cTn id="107" dur="500" fill="hold"/>
                                        <p:tgtEl>
                                          <p:spTgt spid="78"/>
                                        </p:tgtEl>
                                        <p:attrNameLst>
                                          <p:attrName>ppt_w</p:attrName>
                                        </p:attrNameLst>
                                      </p:cBhvr>
                                      <p:tavLst>
                                        <p:tav tm="0">
                                          <p:val>
                                            <p:fltVal val="0"/>
                                          </p:val>
                                        </p:tav>
                                        <p:tav tm="100000">
                                          <p:val>
                                            <p:strVal val="#ppt_w"/>
                                          </p:val>
                                        </p:tav>
                                      </p:tavLst>
                                    </p:anim>
                                    <p:anim calcmode="lin" valueType="num">
                                      <p:cBhvr>
                                        <p:cTn id="108" dur="500" fill="hold"/>
                                        <p:tgtEl>
                                          <p:spTgt spid="78"/>
                                        </p:tgtEl>
                                        <p:attrNameLst>
                                          <p:attrName>ppt_h</p:attrName>
                                        </p:attrNameLst>
                                      </p:cBhvr>
                                      <p:tavLst>
                                        <p:tav tm="0">
                                          <p:val>
                                            <p:fltVal val="0"/>
                                          </p:val>
                                        </p:tav>
                                        <p:tav tm="100000">
                                          <p:val>
                                            <p:strVal val="#ppt_h"/>
                                          </p:val>
                                        </p:tav>
                                      </p:tavLst>
                                    </p:anim>
                                    <p:animEffect transition="in" filter="fade">
                                      <p:cBhvr>
                                        <p:cTn id="109" dur="500"/>
                                        <p:tgtEl>
                                          <p:spTgt spid="78"/>
                                        </p:tgtEl>
                                      </p:cBhvr>
                                    </p:animEffect>
                                  </p:childTnLst>
                                </p:cTn>
                              </p:par>
                            </p:childTnLst>
                          </p:cTn>
                        </p:par>
                        <p:par>
                          <p:cTn id="110" fill="hold">
                            <p:stCondLst>
                              <p:cond delay="9299"/>
                            </p:stCondLst>
                            <p:childTnLst>
                              <p:par>
                                <p:cTn id="111" presetID="14" presetClass="entr" presetSubtype="10"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randombar(horizontal)">
                                      <p:cBhvr>
                                        <p:cTn id="11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3" grpId="0" animBg="1"/>
      <p:bldP spid="54" grpId="0" animBg="1"/>
      <p:bldP spid="55" grpId="0" animBg="1"/>
      <p:bldP spid="56" grpId="0" animBg="1"/>
      <p:bldP spid="57" grpId="0" animBg="1"/>
      <p:bldP spid="58" grpId="0" animBg="1"/>
      <p:bldP spid="59" grpId="0" animBg="1"/>
      <p:bldP spid="60" grpId="0" animBg="1"/>
      <p:bldP spid="61" grpId="0" autoUpdateAnimBg="0"/>
      <p:bldP spid="62" grpId="0" autoUpdateAnimBg="0"/>
      <p:bldP spid="63" grpId="0" autoUpdateAnimBg="0"/>
      <p:bldP spid="64" grpId="0" autoUpdateAnimBg="0"/>
      <p:bldP spid="65" grpId="0"/>
      <p:bldP spid="69" grpId="0"/>
      <p:bldP spid="73" grpId="0"/>
      <p:bldP spid="7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圆角 52"/>
          <p:cNvSpPr/>
          <p:nvPr/>
        </p:nvSpPr>
        <p:spPr>
          <a:xfrm rot="5400000">
            <a:off x="4478661" y="-1733044"/>
            <a:ext cx="3232148" cy="9695450"/>
          </a:xfrm>
          <a:prstGeom prst="roundRect">
            <a:avLst/>
          </a:prstGeom>
          <a:solidFill>
            <a:srgbClr val="EEF2F9"/>
          </a:solidFill>
          <a:ln>
            <a:noFill/>
          </a:ln>
          <a:effectLst>
            <a:outerShdw blurRad="635000" dist="190500" dir="2700000" algn="tl" rotWithShape="0">
              <a:srgbClr val="8EB1C6"/>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04</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规划及未来发展</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38" name="任意多边形: 形状 9"/>
          <p:cNvSpPr/>
          <p:nvPr/>
        </p:nvSpPr>
        <p:spPr>
          <a:xfrm>
            <a:off x="5859506" y="2428670"/>
            <a:ext cx="504056" cy="1385955"/>
          </a:xfrm>
          <a:custGeom>
            <a:avLst/>
            <a:gdLst>
              <a:gd name="connsiteX0" fmla="*/ 252028 w 504056"/>
              <a:gd name="connsiteY0" fmla="*/ 0 h 1385955"/>
              <a:gd name="connsiteX1" fmla="*/ 257409 w 504056"/>
              <a:gd name="connsiteY1" fmla="*/ 5920 h 1385955"/>
              <a:gd name="connsiteX2" fmla="*/ 504056 w 504056"/>
              <a:gd name="connsiteY2" fmla="*/ 692977 h 1385955"/>
              <a:gd name="connsiteX3" fmla="*/ 257409 w 504056"/>
              <a:gd name="connsiteY3" fmla="*/ 1380034 h 1385955"/>
              <a:gd name="connsiteX4" fmla="*/ 252028 w 504056"/>
              <a:gd name="connsiteY4" fmla="*/ 1385955 h 1385955"/>
              <a:gd name="connsiteX5" fmla="*/ 246647 w 504056"/>
              <a:gd name="connsiteY5" fmla="*/ 1380034 h 1385955"/>
              <a:gd name="connsiteX6" fmla="*/ 0 w 504056"/>
              <a:gd name="connsiteY6" fmla="*/ 692977 h 1385955"/>
              <a:gd name="connsiteX7" fmla="*/ 246647 w 504056"/>
              <a:gd name="connsiteY7" fmla="*/ 5920 h 1385955"/>
              <a:gd name="connsiteX8" fmla="*/ 252028 w 504056"/>
              <a:gd name="connsiteY8" fmla="*/ 0 h 138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056" h="1385955">
                <a:moveTo>
                  <a:pt x="252028" y="0"/>
                </a:moveTo>
                <a:lnTo>
                  <a:pt x="257409" y="5920"/>
                </a:lnTo>
                <a:cubicBezTo>
                  <a:pt x="411495" y="192629"/>
                  <a:pt x="504056" y="431994"/>
                  <a:pt x="504056" y="692977"/>
                </a:cubicBezTo>
                <a:cubicBezTo>
                  <a:pt x="504056" y="953961"/>
                  <a:pt x="411495" y="1193326"/>
                  <a:pt x="257409" y="1380034"/>
                </a:cubicBezTo>
                <a:lnTo>
                  <a:pt x="252028" y="1385955"/>
                </a:lnTo>
                <a:lnTo>
                  <a:pt x="246647" y="1380034"/>
                </a:lnTo>
                <a:cubicBezTo>
                  <a:pt x="92562" y="1193326"/>
                  <a:pt x="0" y="953961"/>
                  <a:pt x="0" y="692977"/>
                </a:cubicBezTo>
                <a:cubicBezTo>
                  <a:pt x="0" y="431994"/>
                  <a:pt x="92562" y="192629"/>
                  <a:pt x="246647" y="5920"/>
                </a:cubicBezTo>
                <a:lnTo>
                  <a:pt x="252028" y="0"/>
                </a:lnTo>
                <a:close/>
              </a:path>
            </a:pathLst>
          </a:custGeom>
          <a:solidFill>
            <a:srgbClr val="7F91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任意多边形: 形状 8"/>
          <p:cNvSpPr/>
          <p:nvPr/>
        </p:nvSpPr>
        <p:spPr>
          <a:xfrm>
            <a:off x="4059306" y="2041526"/>
            <a:ext cx="1908212" cy="2160240"/>
          </a:xfrm>
          <a:custGeom>
            <a:avLst/>
            <a:gdLst>
              <a:gd name="connsiteX0" fmla="*/ 1080120 w 1908212"/>
              <a:gd name="connsiteY0" fmla="*/ 0 h 2160240"/>
              <a:gd name="connsiteX1" fmla="*/ 1843880 w 1908212"/>
              <a:gd name="connsiteY1" fmla="*/ 316360 h 2160240"/>
              <a:gd name="connsiteX2" fmla="*/ 1908212 w 1908212"/>
              <a:gd name="connsiteY2" fmla="*/ 387143 h 2160240"/>
              <a:gd name="connsiteX3" fmla="*/ 1902831 w 1908212"/>
              <a:gd name="connsiteY3" fmla="*/ 393063 h 2160240"/>
              <a:gd name="connsiteX4" fmla="*/ 1656184 w 1908212"/>
              <a:gd name="connsiteY4" fmla="*/ 1080120 h 2160240"/>
              <a:gd name="connsiteX5" fmla="*/ 1902831 w 1908212"/>
              <a:gd name="connsiteY5" fmla="*/ 1767177 h 2160240"/>
              <a:gd name="connsiteX6" fmla="*/ 1908212 w 1908212"/>
              <a:gd name="connsiteY6" fmla="*/ 1773098 h 2160240"/>
              <a:gd name="connsiteX7" fmla="*/ 1843880 w 1908212"/>
              <a:gd name="connsiteY7" fmla="*/ 1843880 h 2160240"/>
              <a:gd name="connsiteX8" fmla="*/ 1080120 w 1908212"/>
              <a:gd name="connsiteY8" fmla="*/ 2160240 h 2160240"/>
              <a:gd name="connsiteX9" fmla="*/ 0 w 1908212"/>
              <a:gd name="connsiteY9" fmla="*/ 1080120 h 2160240"/>
              <a:gd name="connsiteX10" fmla="*/ 1080120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1080120" y="0"/>
                </a:moveTo>
                <a:cubicBezTo>
                  <a:pt x="1378387" y="0"/>
                  <a:pt x="1648417" y="120897"/>
                  <a:pt x="1843880" y="316360"/>
                </a:cubicBezTo>
                <a:lnTo>
                  <a:pt x="1908212" y="387143"/>
                </a:lnTo>
                <a:lnTo>
                  <a:pt x="1902831" y="393063"/>
                </a:lnTo>
                <a:cubicBezTo>
                  <a:pt x="1748746" y="579772"/>
                  <a:pt x="1656184" y="819137"/>
                  <a:pt x="1656184" y="1080120"/>
                </a:cubicBezTo>
                <a:cubicBezTo>
                  <a:pt x="1656184" y="1341104"/>
                  <a:pt x="1748746" y="1580469"/>
                  <a:pt x="1902831" y="1767177"/>
                </a:cubicBezTo>
                <a:lnTo>
                  <a:pt x="1908212" y="1773098"/>
                </a:lnTo>
                <a:lnTo>
                  <a:pt x="1843880" y="1843880"/>
                </a:lnTo>
                <a:cubicBezTo>
                  <a:pt x="1648417" y="2039344"/>
                  <a:pt x="1378387" y="2160240"/>
                  <a:pt x="1080120" y="2160240"/>
                </a:cubicBezTo>
                <a:cubicBezTo>
                  <a:pt x="483586" y="2160240"/>
                  <a:pt x="0" y="1676654"/>
                  <a:pt x="0" y="1080120"/>
                </a:cubicBezTo>
                <a:cubicBezTo>
                  <a:pt x="0" y="483586"/>
                  <a:pt x="483586" y="0"/>
                  <a:pt x="1080120" y="0"/>
                </a:cubicBezTo>
                <a:close/>
              </a:path>
            </a:pathLst>
          </a:custGeom>
          <a:solidFill>
            <a:srgbClr val="D2DD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任意多边形: 形状 7"/>
          <p:cNvSpPr/>
          <p:nvPr/>
        </p:nvSpPr>
        <p:spPr>
          <a:xfrm>
            <a:off x="6255550" y="2041526"/>
            <a:ext cx="1908212" cy="2160240"/>
          </a:xfrm>
          <a:custGeom>
            <a:avLst/>
            <a:gdLst>
              <a:gd name="connsiteX0" fmla="*/ 828092 w 1908212"/>
              <a:gd name="connsiteY0" fmla="*/ 0 h 2160240"/>
              <a:gd name="connsiteX1" fmla="*/ 1908212 w 1908212"/>
              <a:gd name="connsiteY1" fmla="*/ 1080120 h 2160240"/>
              <a:gd name="connsiteX2" fmla="*/ 828092 w 1908212"/>
              <a:gd name="connsiteY2" fmla="*/ 2160240 h 2160240"/>
              <a:gd name="connsiteX3" fmla="*/ 64332 w 1908212"/>
              <a:gd name="connsiteY3" fmla="*/ 1843880 h 2160240"/>
              <a:gd name="connsiteX4" fmla="*/ 0 w 1908212"/>
              <a:gd name="connsiteY4" fmla="*/ 1773098 h 2160240"/>
              <a:gd name="connsiteX5" fmla="*/ 5381 w 1908212"/>
              <a:gd name="connsiteY5" fmla="*/ 1767177 h 2160240"/>
              <a:gd name="connsiteX6" fmla="*/ 252028 w 1908212"/>
              <a:gd name="connsiteY6" fmla="*/ 1080120 h 2160240"/>
              <a:gd name="connsiteX7" fmla="*/ 5381 w 1908212"/>
              <a:gd name="connsiteY7" fmla="*/ 393063 h 2160240"/>
              <a:gd name="connsiteX8" fmla="*/ 0 w 1908212"/>
              <a:gd name="connsiteY8" fmla="*/ 387143 h 2160240"/>
              <a:gd name="connsiteX9" fmla="*/ 64332 w 1908212"/>
              <a:gd name="connsiteY9" fmla="*/ 316360 h 2160240"/>
              <a:gd name="connsiteX10" fmla="*/ 828092 w 1908212"/>
              <a:gd name="connsiteY10" fmla="*/ 0 h 216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08212" h="2160240">
                <a:moveTo>
                  <a:pt x="828092" y="0"/>
                </a:moveTo>
                <a:cubicBezTo>
                  <a:pt x="1424626" y="0"/>
                  <a:pt x="1908212" y="483586"/>
                  <a:pt x="1908212" y="1080120"/>
                </a:cubicBezTo>
                <a:cubicBezTo>
                  <a:pt x="1908212" y="1676654"/>
                  <a:pt x="1424626" y="2160240"/>
                  <a:pt x="828092" y="2160240"/>
                </a:cubicBezTo>
                <a:cubicBezTo>
                  <a:pt x="529825" y="2160240"/>
                  <a:pt x="259795" y="2039344"/>
                  <a:pt x="64332" y="1843880"/>
                </a:cubicBezTo>
                <a:lnTo>
                  <a:pt x="0" y="1773098"/>
                </a:lnTo>
                <a:lnTo>
                  <a:pt x="5381" y="1767177"/>
                </a:lnTo>
                <a:cubicBezTo>
                  <a:pt x="159467" y="1580469"/>
                  <a:pt x="252028" y="1341104"/>
                  <a:pt x="252028" y="1080120"/>
                </a:cubicBezTo>
                <a:cubicBezTo>
                  <a:pt x="252028" y="819137"/>
                  <a:pt x="159467" y="579772"/>
                  <a:pt x="5381" y="393063"/>
                </a:cubicBezTo>
                <a:lnTo>
                  <a:pt x="0" y="387143"/>
                </a:lnTo>
                <a:lnTo>
                  <a:pt x="64332" y="316360"/>
                </a:lnTo>
                <a:cubicBezTo>
                  <a:pt x="259795" y="120897"/>
                  <a:pt x="529825" y="0"/>
                  <a:pt x="828092" y="0"/>
                </a:cubicBezTo>
                <a:close/>
              </a:path>
            </a:pathLst>
          </a:custGeom>
          <a:solidFill>
            <a:srgbClr val="67718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1" name="直接连接符 40"/>
          <p:cNvCxnSpPr/>
          <p:nvPr/>
        </p:nvCxnSpPr>
        <p:spPr>
          <a:xfrm flipH="1">
            <a:off x="1247010" y="2788768"/>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698967" y="2792829"/>
            <a:ext cx="657634" cy="657634"/>
          </a:xfrm>
          <a:prstGeom prst="ellipse">
            <a:avLst/>
          </a:prstGeom>
          <a:solidFill>
            <a:schemeClr val="bg1"/>
          </a:solidFill>
          <a:ln w="9525" cap="flat" cmpd="sng" algn="ctr">
            <a:solidFill>
              <a:srgbClr val="D2DDEA"/>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a:solidFill>
                  <a:schemeClr val="tx1">
                    <a:lumMod val="65000"/>
                    <a:lumOff val="35000"/>
                  </a:schemeClr>
                </a:solidFill>
                <a:latin typeface="微软雅黑" panose="020B0503020204020204" pitchFamily="34" charset="-122"/>
                <a:ea typeface="微软雅黑" panose="020B0503020204020204" pitchFamily="34" charset="-122"/>
              </a:rPr>
              <a:t>01</a:t>
            </a:r>
            <a:endParaRPr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7819690" y="2792829"/>
            <a:ext cx="657634" cy="657634"/>
          </a:xfrm>
          <a:prstGeom prst="ellipse">
            <a:avLst/>
          </a:prstGeom>
          <a:solidFill>
            <a:schemeClr val="bg1"/>
          </a:solidFill>
          <a:ln w="9525" cap="flat" cmpd="sng" algn="ctr">
            <a:solidFill>
              <a:srgbClr val="67718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a:solidFill>
                  <a:schemeClr val="tx1">
                    <a:lumMod val="65000"/>
                    <a:lumOff val="35000"/>
                  </a:schemeClr>
                </a:solidFill>
                <a:latin typeface="微软雅黑" panose="020B0503020204020204" pitchFamily="34" charset="-122"/>
                <a:ea typeface="微软雅黑" panose="020B0503020204020204" pitchFamily="34" charset="-122"/>
              </a:rPr>
              <a:t>02</a:t>
            </a:r>
            <a:endParaRPr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44" name="直接连接符 43"/>
          <p:cNvCxnSpPr/>
          <p:nvPr/>
        </p:nvCxnSpPr>
        <p:spPr>
          <a:xfrm flipH="1">
            <a:off x="8562210" y="2788768"/>
            <a:ext cx="2380248" cy="0"/>
          </a:xfrm>
          <a:prstGeom prst="line">
            <a:avLst/>
          </a:prstGeom>
          <a:ln w="635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8642125" y="2397920"/>
            <a:ext cx="2241975" cy="1056449"/>
            <a:chOff x="874712" y="3261688"/>
            <a:chExt cx="2241975" cy="1056449"/>
          </a:xfrm>
        </p:grpSpPr>
        <p:sp>
          <p:nvSpPr>
            <p:cNvPr id="46" name="矩形 45"/>
            <p:cNvSpPr/>
            <p:nvPr/>
          </p:nvSpPr>
          <p:spPr>
            <a:xfrm>
              <a:off x="874712" y="3741312"/>
              <a:ext cx="2070325" cy="57682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874713" y="32616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accent1">
                      <a:lumMod val="50000"/>
                    </a:schemeClr>
                  </a:solidFill>
                  <a:latin typeface="微软雅黑" panose="020B0503020204020204" pitchFamily="34" charset="-122"/>
                  <a:ea typeface="微软雅黑" panose="020B0503020204020204" pitchFamily="34" charset="-122"/>
                </a:rPr>
                <a:t>方案二</a:t>
              </a: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420440" y="2397920"/>
            <a:ext cx="2241974" cy="1056449"/>
            <a:chOff x="1282501" y="3261688"/>
            <a:chExt cx="2241974" cy="1056449"/>
          </a:xfrm>
        </p:grpSpPr>
        <p:sp>
          <p:nvSpPr>
            <p:cNvPr id="49" name="矩形 48"/>
            <p:cNvSpPr/>
            <p:nvPr/>
          </p:nvSpPr>
          <p:spPr>
            <a:xfrm>
              <a:off x="1424161" y="3741312"/>
              <a:ext cx="2100314" cy="57682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1282501" y="3261688"/>
              <a:ext cx="2241974" cy="4033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lumMod val="50000"/>
                    </a:schemeClr>
                  </a:solidFill>
                  <a:latin typeface="微软雅黑" panose="020B0503020204020204" pitchFamily="34" charset="-122"/>
                  <a:ea typeface="微软雅黑" panose="020B0503020204020204" pitchFamily="34" charset="-122"/>
                </a:rPr>
                <a:t>方案一</a:t>
              </a:r>
              <a:endParaRPr lang="zh-CN" altLang="en-US" b="1" dirty="0">
                <a:solidFill>
                  <a:schemeClr val="accent1">
                    <a:lumMod val="50000"/>
                  </a:schemeClr>
                </a:solidFill>
                <a:latin typeface="微软雅黑" panose="020B0503020204020204" pitchFamily="34" charset="-122"/>
                <a:ea typeface="微软雅黑" panose="020B0503020204020204" pitchFamily="34" charset="-122"/>
              </a:endParaRPr>
            </a:p>
          </p:txBody>
        </p:sp>
      </p:grpSp>
      <p:sp>
        <p:nvSpPr>
          <p:cNvPr id="51" name="椭圆 46"/>
          <p:cNvSpPr/>
          <p:nvPr/>
        </p:nvSpPr>
        <p:spPr>
          <a:xfrm>
            <a:off x="4726779" y="2763358"/>
            <a:ext cx="691879" cy="715888"/>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椭圆 47"/>
          <p:cNvSpPr/>
          <p:nvPr/>
        </p:nvSpPr>
        <p:spPr>
          <a:xfrm>
            <a:off x="6848314" y="2763358"/>
            <a:ext cx="715888" cy="71588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PA-文本框 7"/>
          <p:cNvSpPr txBox="1"/>
          <p:nvPr>
            <p:custDataLst>
              <p:tags r:id="rId5"/>
            </p:custDataLst>
          </p:nvPr>
        </p:nvSpPr>
        <p:spPr>
          <a:xfrm>
            <a:off x="1633733" y="5491905"/>
            <a:ext cx="1705946"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endParaRPr lang="zh-CN" altLang="en-US" sz="1000" dirty="0">
              <a:solidFill>
                <a:srgbClr val="7F91A9">
                  <a:alpha val="70000"/>
                </a:srgbClr>
              </a:solidFill>
              <a:latin typeface="微软雅黑" panose="020B0503020204020204" pitchFamily="34" charset="-122"/>
              <a:ea typeface="微软雅黑" panose="020B0503020204020204" pitchFamily="34" charset="-122"/>
            </a:endParaRPr>
          </a:p>
        </p:txBody>
      </p:sp>
      <p:sp>
        <p:nvSpPr>
          <p:cNvPr id="55" name="PA-文本框 8"/>
          <p:cNvSpPr txBox="1"/>
          <p:nvPr>
            <p:custDataLst>
              <p:tags r:id="rId6"/>
            </p:custDataLst>
          </p:nvPr>
        </p:nvSpPr>
        <p:spPr>
          <a:xfrm>
            <a:off x="1948097" y="5101079"/>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56" name="PA-文本框 7"/>
          <p:cNvSpPr txBox="1"/>
          <p:nvPr>
            <p:custDataLst>
              <p:tags r:id="rId7"/>
            </p:custDataLst>
          </p:nvPr>
        </p:nvSpPr>
        <p:spPr>
          <a:xfrm>
            <a:off x="4011622" y="5491905"/>
            <a:ext cx="1705946"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endParaRPr lang="zh-CN" altLang="en-US" sz="1000" dirty="0">
              <a:solidFill>
                <a:srgbClr val="7F91A9">
                  <a:alpha val="70000"/>
                </a:srgbClr>
              </a:solidFill>
              <a:latin typeface="微软雅黑" panose="020B0503020204020204" pitchFamily="34" charset="-122"/>
              <a:ea typeface="微软雅黑" panose="020B0503020204020204" pitchFamily="34" charset="-122"/>
            </a:endParaRPr>
          </a:p>
        </p:txBody>
      </p:sp>
      <p:sp>
        <p:nvSpPr>
          <p:cNvPr id="57" name="PA-文本框 8"/>
          <p:cNvSpPr txBox="1"/>
          <p:nvPr>
            <p:custDataLst>
              <p:tags r:id="rId8"/>
            </p:custDataLst>
          </p:nvPr>
        </p:nvSpPr>
        <p:spPr>
          <a:xfrm>
            <a:off x="4325986" y="5101079"/>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58" name="PA-文本框 7"/>
          <p:cNvSpPr txBox="1"/>
          <p:nvPr>
            <p:custDataLst>
              <p:tags r:id="rId9"/>
            </p:custDataLst>
          </p:nvPr>
        </p:nvSpPr>
        <p:spPr>
          <a:xfrm>
            <a:off x="6389511" y="5491905"/>
            <a:ext cx="1705946"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endParaRPr lang="zh-CN" altLang="en-US" sz="1000" dirty="0">
              <a:solidFill>
                <a:srgbClr val="7F91A9">
                  <a:alpha val="70000"/>
                </a:srgbClr>
              </a:solidFill>
              <a:latin typeface="微软雅黑" panose="020B0503020204020204" pitchFamily="34" charset="-122"/>
              <a:ea typeface="微软雅黑" panose="020B0503020204020204" pitchFamily="34" charset="-122"/>
            </a:endParaRPr>
          </a:p>
        </p:txBody>
      </p:sp>
      <p:sp>
        <p:nvSpPr>
          <p:cNvPr id="59" name="PA-文本框 8"/>
          <p:cNvSpPr txBox="1"/>
          <p:nvPr>
            <p:custDataLst>
              <p:tags r:id="rId10"/>
            </p:custDataLst>
          </p:nvPr>
        </p:nvSpPr>
        <p:spPr>
          <a:xfrm>
            <a:off x="6703875" y="5101079"/>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60" name="PA-文本框 7"/>
          <p:cNvSpPr txBox="1"/>
          <p:nvPr>
            <p:custDataLst>
              <p:tags r:id="rId11"/>
            </p:custDataLst>
          </p:nvPr>
        </p:nvSpPr>
        <p:spPr>
          <a:xfrm>
            <a:off x="8767400" y="5491905"/>
            <a:ext cx="1705946" cy="673005"/>
          </a:xfrm>
          <a:prstGeom prst="rect">
            <a:avLst/>
          </a:prstGeom>
          <a:noFill/>
        </p:spPr>
        <p:txBody>
          <a:bodyPr wrap="square" lIns="0" rIns="0" rtlCol="0">
            <a:spAutoFit/>
          </a:bodyPr>
          <a:lstStyle/>
          <a:p>
            <a:pPr algn="ctr" defTabSz="914400">
              <a:lnSpc>
                <a:spcPct val="130000"/>
              </a:lnSpc>
            </a:pPr>
            <a:r>
              <a:rPr lang="zh-CN" altLang="en-US" sz="1000" dirty="0">
                <a:solidFill>
                  <a:srgbClr val="7F91A9">
                    <a:alpha val="70000"/>
                  </a:srgb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endParaRPr lang="zh-CN" altLang="en-US" sz="1000" dirty="0">
              <a:solidFill>
                <a:srgbClr val="7F91A9">
                  <a:alpha val="70000"/>
                </a:srgbClr>
              </a:solidFill>
              <a:latin typeface="微软雅黑" panose="020B0503020204020204" pitchFamily="34" charset="-122"/>
              <a:ea typeface="微软雅黑" panose="020B0503020204020204" pitchFamily="34" charset="-122"/>
            </a:endParaRPr>
          </a:p>
        </p:txBody>
      </p:sp>
      <p:sp>
        <p:nvSpPr>
          <p:cNvPr id="61" name="PA-文本框 8"/>
          <p:cNvSpPr txBox="1"/>
          <p:nvPr>
            <p:custDataLst>
              <p:tags r:id="rId12"/>
            </p:custDataLst>
          </p:nvPr>
        </p:nvSpPr>
        <p:spPr>
          <a:xfrm>
            <a:off x="9081764" y="5101079"/>
            <a:ext cx="1077218" cy="307777"/>
          </a:xfrm>
          <a:prstGeom prst="rect">
            <a:avLst/>
          </a:prstGeom>
          <a:noFill/>
        </p:spPr>
        <p:txBody>
          <a:bodyPr wrap="none" lIns="0" rIns="0" rtlCol="0">
            <a:spAutoFit/>
          </a:bodyPr>
          <a:lstStyle/>
          <a:p>
            <a:pPr algn="ctr" defTabSz="914400"/>
            <a:r>
              <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299"/>
                            </p:stCondLst>
                            <p:childTnLst>
                              <p:par>
                                <p:cTn id="17" presetID="53" presetClass="entr" presetSubtype="528"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anim calcmode="lin" valueType="num">
                                      <p:cBhvr>
                                        <p:cTn id="22" dur="500" fill="hold"/>
                                        <p:tgtEl>
                                          <p:spTgt spid="38"/>
                                        </p:tgtEl>
                                        <p:attrNameLst>
                                          <p:attrName>ppt_x</p:attrName>
                                        </p:attrNameLst>
                                      </p:cBhvr>
                                      <p:tavLst>
                                        <p:tav tm="0">
                                          <p:val>
                                            <p:fltVal val="0.5"/>
                                          </p:val>
                                        </p:tav>
                                        <p:tav tm="100000">
                                          <p:val>
                                            <p:strVal val="#ppt_x"/>
                                          </p:val>
                                        </p:tav>
                                      </p:tavLst>
                                    </p:anim>
                                    <p:anim calcmode="lin" valueType="num">
                                      <p:cBhvr>
                                        <p:cTn id="23" dur="500" fill="hold"/>
                                        <p:tgtEl>
                                          <p:spTgt spid="38"/>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Effect transition="in" filter="fade">
                                      <p:cBhvr>
                                        <p:cTn id="28" dur="500"/>
                                        <p:tgtEl>
                                          <p:spTgt spid="39"/>
                                        </p:tgtEl>
                                      </p:cBhvr>
                                    </p:animEffect>
                                    <p:anim calcmode="lin" valueType="num">
                                      <p:cBhvr>
                                        <p:cTn id="29" dur="500" fill="hold"/>
                                        <p:tgtEl>
                                          <p:spTgt spid="39"/>
                                        </p:tgtEl>
                                        <p:attrNameLst>
                                          <p:attrName>ppt_x</p:attrName>
                                        </p:attrNameLst>
                                      </p:cBhvr>
                                      <p:tavLst>
                                        <p:tav tm="0">
                                          <p:val>
                                            <p:fltVal val="0.5"/>
                                          </p:val>
                                        </p:tav>
                                        <p:tav tm="100000">
                                          <p:val>
                                            <p:strVal val="#ppt_x"/>
                                          </p:val>
                                        </p:tav>
                                      </p:tavLst>
                                    </p:anim>
                                    <p:anim calcmode="lin" valueType="num">
                                      <p:cBhvr>
                                        <p:cTn id="30" dur="500" fill="hold"/>
                                        <p:tgtEl>
                                          <p:spTgt spid="39"/>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anim calcmode="lin" valueType="num">
                                      <p:cBhvr>
                                        <p:cTn id="36" dur="500" fill="hold"/>
                                        <p:tgtEl>
                                          <p:spTgt spid="40"/>
                                        </p:tgtEl>
                                        <p:attrNameLst>
                                          <p:attrName>ppt_x</p:attrName>
                                        </p:attrNameLst>
                                      </p:cBhvr>
                                      <p:tavLst>
                                        <p:tav tm="0">
                                          <p:val>
                                            <p:fltVal val="0.5"/>
                                          </p:val>
                                        </p:tav>
                                        <p:tav tm="100000">
                                          <p:val>
                                            <p:strVal val="#ppt_x"/>
                                          </p:val>
                                        </p:tav>
                                      </p:tavLst>
                                    </p:anim>
                                    <p:anim calcmode="lin" valueType="num">
                                      <p:cBhvr>
                                        <p:cTn id="37" dur="500" fill="hold"/>
                                        <p:tgtEl>
                                          <p:spTgt spid="40"/>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ppt_w</p:attrName>
                                        </p:attrNameLst>
                                      </p:cBhvr>
                                      <p:tavLst>
                                        <p:tav tm="0">
                                          <p:val>
                                            <p:fltVal val="0"/>
                                          </p:val>
                                        </p:tav>
                                        <p:tav tm="100000">
                                          <p:val>
                                            <p:strVal val="#ppt_w"/>
                                          </p:val>
                                        </p:tav>
                                      </p:tavLst>
                                    </p:anim>
                                    <p:anim calcmode="lin" valueType="num">
                                      <p:cBhvr>
                                        <p:cTn id="41" dur="500" fill="hold"/>
                                        <p:tgtEl>
                                          <p:spTgt spid="42"/>
                                        </p:tgtEl>
                                        <p:attrNameLst>
                                          <p:attrName>ppt_h</p:attrName>
                                        </p:attrNameLst>
                                      </p:cBhvr>
                                      <p:tavLst>
                                        <p:tav tm="0">
                                          <p:val>
                                            <p:fltVal val="0"/>
                                          </p:val>
                                        </p:tav>
                                        <p:tav tm="100000">
                                          <p:val>
                                            <p:strVal val="#ppt_h"/>
                                          </p:val>
                                        </p:tav>
                                      </p:tavLst>
                                    </p:anim>
                                    <p:animEffect transition="in" filter="fade">
                                      <p:cBhvr>
                                        <p:cTn id="42" dur="500"/>
                                        <p:tgtEl>
                                          <p:spTgt spid="42"/>
                                        </p:tgtEl>
                                      </p:cBhvr>
                                    </p:animEffect>
                                    <p:anim calcmode="lin" valueType="num">
                                      <p:cBhvr>
                                        <p:cTn id="43" dur="500" fill="hold"/>
                                        <p:tgtEl>
                                          <p:spTgt spid="42"/>
                                        </p:tgtEl>
                                        <p:attrNameLst>
                                          <p:attrName>ppt_x</p:attrName>
                                        </p:attrNameLst>
                                      </p:cBhvr>
                                      <p:tavLst>
                                        <p:tav tm="0">
                                          <p:val>
                                            <p:fltVal val="0.5"/>
                                          </p:val>
                                        </p:tav>
                                        <p:tav tm="100000">
                                          <p:val>
                                            <p:strVal val="#ppt_x"/>
                                          </p:val>
                                        </p:tav>
                                      </p:tavLst>
                                    </p:anim>
                                    <p:anim calcmode="lin" valueType="num">
                                      <p:cBhvr>
                                        <p:cTn id="44" dur="500" fill="hold"/>
                                        <p:tgtEl>
                                          <p:spTgt spid="42"/>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fltVal val="0"/>
                                          </p:val>
                                        </p:tav>
                                        <p:tav tm="100000">
                                          <p:val>
                                            <p:strVal val="#ppt_w"/>
                                          </p:val>
                                        </p:tav>
                                      </p:tavLst>
                                    </p:anim>
                                    <p:anim calcmode="lin" valueType="num">
                                      <p:cBhvr>
                                        <p:cTn id="48" dur="500" fill="hold"/>
                                        <p:tgtEl>
                                          <p:spTgt spid="43"/>
                                        </p:tgtEl>
                                        <p:attrNameLst>
                                          <p:attrName>ppt_h</p:attrName>
                                        </p:attrNameLst>
                                      </p:cBhvr>
                                      <p:tavLst>
                                        <p:tav tm="0">
                                          <p:val>
                                            <p:fltVal val="0"/>
                                          </p:val>
                                        </p:tav>
                                        <p:tav tm="100000">
                                          <p:val>
                                            <p:strVal val="#ppt_h"/>
                                          </p:val>
                                        </p:tav>
                                      </p:tavLst>
                                    </p:anim>
                                    <p:animEffect transition="in" filter="fade">
                                      <p:cBhvr>
                                        <p:cTn id="49" dur="500"/>
                                        <p:tgtEl>
                                          <p:spTgt spid="43"/>
                                        </p:tgtEl>
                                      </p:cBhvr>
                                    </p:animEffect>
                                    <p:anim calcmode="lin" valueType="num">
                                      <p:cBhvr>
                                        <p:cTn id="50" dur="500" fill="hold"/>
                                        <p:tgtEl>
                                          <p:spTgt spid="43"/>
                                        </p:tgtEl>
                                        <p:attrNameLst>
                                          <p:attrName>ppt_x</p:attrName>
                                        </p:attrNameLst>
                                      </p:cBhvr>
                                      <p:tavLst>
                                        <p:tav tm="0">
                                          <p:val>
                                            <p:fltVal val="0.5"/>
                                          </p:val>
                                        </p:tav>
                                        <p:tav tm="100000">
                                          <p:val>
                                            <p:strVal val="#ppt_x"/>
                                          </p:val>
                                        </p:tav>
                                      </p:tavLst>
                                    </p:anim>
                                    <p:anim calcmode="lin" valueType="num">
                                      <p:cBhvr>
                                        <p:cTn id="51" dur="500" fill="hold"/>
                                        <p:tgtEl>
                                          <p:spTgt spid="43"/>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p:cTn id="54" dur="500" fill="hold"/>
                                        <p:tgtEl>
                                          <p:spTgt spid="51"/>
                                        </p:tgtEl>
                                        <p:attrNameLst>
                                          <p:attrName>ppt_w</p:attrName>
                                        </p:attrNameLst>
                                      </p:cBhvr>
                                      <p:tavLst>
                                        <p:tav tm="0">
                                          <p:val>
                                            <p:fltVal val="0"/>
                                          </p:val>
                                        </p:tav>
                                        <p:tav tm="100000">
                                          <p:val>
                                            <p:strVal val="#ppt_w"/>
                                          </p:val>
                                        </p:tav>
                                      </p:tavLst>
                                    </p:anim>
                                    <p:anim calcmode="lin" valueType="num">
                                      <p:cBhvr>
                                        <p:cTn id="55" dur="500" fill="hold"/>
                                        <p:tgtEl>
                                          <p:spTgt spid="51"/>
                                        </p:tgtEl>
                                        <p:attrNameLst>
                                          <p:attrName>ppt_h</p:attrName>
                                        </p:attrNameLst>
                                      </p:cBhvr>
                                      <p:tavLst>
                                        <p:tav tm="0">
                                          <p:val>
                                            <p:fltVal val="0"/>
                                          </p:val>
                                        </p:tav>
                                        <p:tav tm="100000">
                                          <p:val>
                                            <p:strVal val="#ppt_h"/>
                                          </p:val>
                                        </p:tav>
                                      </p:tavLst>
                                    </p:anim>
                                    <p:animEffect transition="in" filter="fade">
                                      <p:cBhvr>
                                        <p:cTn id="56" dur="500"/>
                                        <p:tgtEl>
                                          <p:spTgt spid="51"/>
                                        </p:tgtEl>
                                      </p:cBhvr>
                                    </p:animEffect>
                                    <p:anim calcmode="lin" valueType="num">
                                      <p:cBhvr>
                                        <p:cTn id="57" dur="500" fill="hold"/>
                                        <p:tgtEl>
                                          <p:spTgt spid="51"/>
                                        </p:tgtEl>
                                        <p:attrNameLst>
                                          <p:attrName>ppt_x</p:attrName>
                                        </p:attrNameLst>
                                      </p:cBhvr>
                                      <p:tavLst>
                                        <p:tav tm="0">
                                          <p:val>
                                            <p:fltVal val="0.5"/>
                                          </p:val>
                                        </p:tav>
                                        <p:tav tm="100000">
                                          <p:val>
                                            <p:strVal val="#ppt_x"/>
                                          </p:val>
                                        </p:tav>
                                      </p:tavLst>
                                    </p:anim>
                                    <p:anim calcmode="lin" valueType="num">
                                      <p:cBhvr>
                                        <p:cTn id="58" dur="500" fill="hold"/>
                                        <p:tgtEl>
                                          <p:spTgt spid="51"/>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anim calcmode="lin" valueType="num">
                                      <p:cBhvr>
                                        <p:cTn id="64" dur="500" fill="hold"/>
                                        <p:tgtEl>
                                          <p:spTgt spid="52"/>
                                        </p:tgtEl>
                                        <p:attrNameLst>
                                          <p:attrName>ppt_x</p:attrName>
                                        </p:attrNameLst>
                                      </p:cBhvr>
                                      <p:tavLst>
                                        <p:tav tm="0">
                                          <p:val>
                                            <p:fltVal val="0.5"/>
                                          </p:val>
                                        </p:tav>
                                        <p:tav tm="100000">
                                          <p:val>
                                            <p:strVal val="#ppt_x"/>
                                          </p:val>
                                        </p:tav>
                                      </p:tavLst>
                                    </p:anim>
                                    <p:anim calcmode="lin" valueType="num">
                                      <p:cBhvr>
                                        <p:cTn id="65" dur="500" fill="hold"/>
                                        <p:tgtEl>
                                          <p:spTgt spid="52"/>
                                        </p:tgtEl>
                                        <p:attrNameLst>
                                          <p:attrName>ppt_y</p:attrName>
                                        </p:attrNameLst>
                                      </p:cBhvr>
                                      <p:tavLst>
                                        <p:tav tm="0">
                                          <p:val>
                                            <p:fltVal val="0.5"/>
                                          </p:val>
                                        </p:tav>
                                        <p:tav tm="100000">
                                          <p:val>
                                            <p:strVal val="#ppt_y"/>
                                          </p:val>
                                        </p:tav>
                                      </p:tavLst>
                                    </p:anim>
                                  </p:childTnLst>
                                </p:cTn>
                              </p:par>
                            </p:childTnLst>
                          </p:cTn>
                        </p:par>
                        <p:par>
                          <p:cTn id="66" fill="hold">
                            <p:stCondLst>
                              <p:cond delay="1799"/>
                            </p:stCondLst>
                            <p:childTnLst>
                              <p:par>
                                <p:cTn id="67" presetID="10" presetClass="entr" presetSubtype="0"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par>
                                <p:cTn id="76" presetID="10" presetClass="entr" presetSubtype="0" fill="hold"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par>
                                <p:cTn id="79" presetID="2" presetClass="entr" presetSubtype="1" decel="10000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 calcmode="lin" valueType="num">
                                      <p:cBhvr additive="base">
                                        <p:cTn id="81" dur="1500" fill="hold"/>
                                        <p:tgtEl>
                                          <p:spTgt spid="53"/>
                                        </p:tgtEl>
                                        <p:attrNameLst>
                                          <p:attrName>ppt_x</p:attrName>
                                        </p:attrNameLst>
                                      </p:cBhvr>
                                      <p:tavLst>
                                        <p:tav tm="0">
                                          <p:val>
                                            <p:strVal val="#ppt_x"/>
                                          </p:val>
                                        </p:tav>
                                        <p:tav tm="100000">
                                          <p:val>
                                            <p:strVal val="#ppt_x"/>
                                          </p:val>
                                        </p:tav>
                                      </p:tavLst>
                                    </p:anim>
                                    <p:anim calcmode="lin" valueType="num">
                                      <p:cBhvr additive="base">
                                        <p:cTn id="82" dur="1500" fill="hold"/>
                                        <p:tgtEl>
                                          <p:spTgt spid="53"/>
                                        </p:tgtEl>
                                        <p:attrNameLst>
                                          <p:attrName>ppt_y</p:attrName>
                                        </p:attrNameLst>
                                      </p:cBhvr>
                                      <p:tavLst>
                                        <p:tav tm="0">
                                          <p:val>
                                            <p:strVal val="0-#ppt_h/2"/>
                                          </p:val>
                                        </p:tav>
                                        <p:tav tm="100000">
                                          <p:val>
                                            <p:strVal val="#ppt_y"/>
                                          </p:val>
                                        </p:tav>
                                      </p:tavLst>
                                    </p:anim>
                                  </p:childTnLst>
                                </p:cTn>
                              </p:par>
                            </p:childTnLst>
                          </p:cTn>
                        </p:par>
                        <p:par>
                          <p:cTn id="83" fill="hold">
                            <p:stCondLst>
                              <p:cond delay="2299"/>
                            </p:stCondLst>
                            <p:childTnLst>
                              <p:par>
                                <p:cTn id="84" presetID="10" presetClass="entr" presetSubtype="0"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par>
                                <p:cTn id="87" presetID="64" presetClass="path" presetSubtype="0" decel="100000" fill="hold" grpId="1" nodeType="withEffect">
                                  <p:stCondLst>
                                    <p:cond delay="0"/>
                                  </p:stCondLst>
                                  <p:childTnLst>
                                    <p:animMotion origin="layout" path="M 3.75E-6 0.03912 L 3.75E-6 -3.7037E-6 " pathEditMode="relative" rAng="0" ptsTypes="AA">
                                      <p:cBhvr>
                                        <p:cTn id="88" dur="500" fill="hold"/>
                                        <p:tgtEl>
                                          <p:spTgt spid="55"/>
                                        </p:tgtEl>
                                        <p:attrNameLst>
                                          <p:attrName>ppt_x</p:attrName>
                                          <p:attrName>ppt_y</p:attrName>
                                        </p:attrNameLst>
                                      </p:cBhvr>
                                      <p:rCtr x="0" y="-1968"/>
                                    </p:animMotion>
                                  </p:childTnLst>
                                </p:cTn>
                              </p:par>
                              <p:par>
                                <p:cTn id="89" presetID="10" presetClass="entr" presetSubtype="0" fill="hold" grpId="0" nodeType="withEffect">
                                  <p:stCondLst>
                                    <p:cond delay="200"/>
                                  </p:stCondLst>
                                  <p:childTnLst>
                                    <p:set>
                                      <p:cBhvr>
                                        <p:cTn id="90" dur="1" fill="hold">
                                          <p:stCondLst>
                                            <p:cond delay="0"/>
                                          </p:stCondLst>
                                        </p:cTn>
                                        <p:tgtEl>
                                          <p:spTgt spid="54"/>
                                        </p:tgtEl>
                                        <p:attrNameLst>
                                          <p:attrName>style.visibility</p:attrName>
                                        </p:attrNameLst>
                                      </p:cBhvr>
                                      <p:to>
                                        <p:strVal val="visible"/>
                                      </p:to>
                                    </p:set>
                                    <p:animEffect transition="in" filter="fade">
                                      <p:cBhvr>
                                        <p:cTn id="91" dur="500"/>
                                        <p:tgtEl>
                                          <p:spTgt spid="54"/>
                                        </p:tgtEl>
                                      </p:cBhvr>
                                    </p:animEffect>
                                  </p:childTnLst>
                                </p:cTn>
                              </p:par>
                              <p:par>
                                <p:cTn id="92" presetID="64" presetClass="path" presetSubtype="0" decel="100000" fill="hold" grpId="1" nodeType="withEffect">
                                  <p:stCondLst>
                                    <p:cond delay="200"/>
                                  </p:stCondLst>
                                  <p:childTnLst>
                                    <p:animMotion origin="layout" path="M 3.75E-6 0.03912 L 3.75E-6 1.48148E-6 " pathEditMode="relative" rAng="0" ptsTypes="AA">
                                      <p:cBhvr>
                                        <p:cTn id="93" dur="500" fill="hold"/>
                                        <p:tgtEl>
                                          <p:spTgt spid="54"/>
                                        </p:tgtEl>
                                        <p:attrNameLst>
                                          <p:attrName>ppt_x</p:attrName>
                                          <p:attrName>ppt_y</p:attrName>
                                        </p:attrNameLst>
                                      </p:cBhvr>
                                      <p:rCtr x="0" y="-1968"/>
                                    </p:animMotion>
                                  </p:childTnLst>
                                </p:cTn>
                              </p:par>
                            </p:childTnLst>
                          </p:cTn>
                        </p:par>
                        <p:par>
                          <p:cTn id="94" fill="hold">
                            <p:stCondLst>
                              <p:cond delay="2799"/>
                            </p:stCondLst>
                            <p:childTnLst>
                              <p:par>
                                <p:cTn id="95" presetID="10" presetClass="entr" presetSubtype="0" fill="hold" grpId="0" nodeType="after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par>
                                <p:cTn id="98" presetID="64" presetClass="path" presetSubtype="0" decel="100000" fill="hold" grpId="1" nodeType="withEffect">
                                  <p:stCondLst>
                                    <p:cond delay="0"/>
                                  </p:stCondLst>
                                  <p:childTnLst>
                                    <p:animMotion origin="layout" path="M 1.66667E-6 0.03912 L 1.66667E-6 -3.7037E-6 " pathEditMode="relative" rAng="0" ptsTypes="AA">
                                      <p:cBhvr>
                                        <p:cTn id="99" dur="500" fill="hold"/>
                                        <p:tgtEl>
                                          <p:spTgt spid="57"/>
                                        </p:tgtEl>
                                        <p:attrNameLst>
                                          <p:attrName>ppt_x</p:attrName>
                                          <p:attrName>ppt_y</p:attrName>
                                        </p:attrNameLst>
                                      </p:cBhvr>
                                      <p:rCtr x="0" y="-1968"/>
                                    </p:animMotion>
                                  </p:childTnLst>
                                </p:cTn>
                              </p:par>
                              <p:par>
                                <p:cTn id="100" presetID="10" presetClass="entr" presetSubtype="0" fill="hold" grpId="0" nodeType="withEffect">
                                  <p:stCondLst>
                                    <p:cond delay="20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par>
                                <p:cTn id="103" presetID="64" presetClass="path" presetSubtype="0" decel="100000" fill="hold" grpId="1" nodeType="withEffect">
                                  <p:stCondLst>
                                    <p:cond delay="200"/>
                                  </p:stCondLst>
                                  <p:childTnLst>
                                    <p:animMotion origin="layout" path="M 1.66667E-6 0.03912 L 1.66667E-6 1.48148E-6 " pathEditMode="relative" rAng="0" ptsTypes="AA">
                                      <p:cBhvr>
                                        <p:cTn id="104" dur="500" fill="hold"/>
                                        <p:tgtEl>
                                          <p:spTgt spid="56"/>
                                        </p:tgtEl>
                                        <p:attrNameLst>
                                          <p:attrName>ppt_x</p:attrName>
                                          <p:attrName>ppt_y</p:attrName>
                                        </p:attrNameLst>
                                      </p:cBhvr>
                                      <p:rCtr x="0" y="-1968"/>
                                    </p:animMotion>
                                  </p:childTnLst>
                                </p:cTn>
                              </p:par>
                            </p:childTnLst>
                          </p:cTn>
                        </p:par>
                        <p:par>
                          <p:cTn id="105" fill="hold">
                            <p:stCondLst>
                              <p:cond delay="3299"/>
                            </p:stCondLst>
                            <p:childTnLst>
                              <p:par>
                                <p:cTn id="106" presetID="10" presetClass="entr" presetSubtype="0" fill="hold" grpId="0" nodeType="after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500"/>
                                        <p:tgtEl>
                                          <p:spTgt spid="59"/>
                                        </p:tgtEl>
                                      </p:cBhvr>
                                    </p:animEffect>
                                  </p:childTnLst>
                                </p:cTn>
                              </p:par>
                              <p:par>
                                <p:cTn id="109" presetID="64" presetClass="path" presetSubtype="0" decel="100000" fill="hold" grpId="1" nodeType="withEffect">
                                  <p:stCondLst>
                                    <p:cond delay="0"/>
                                  </p:stCondLst>
                                  <p:childTnLst>
                                    <p:animMotion origin="layout" path="M -4.16667E-7 0.03912 L -4.16667E-7 -3.7037E-6 " pathEditMode="relative" rAng="0" ptsTypes="AA">
                                      <p:cBhvr>
                                        <p:cTn id="110" dur="500" fill="hold"/>
                                        <p:tgtEl>
                                          <p:spTgt spid="59"/>
                                        </p:tgtEl>
                                        <p:attrNameLst>
                                          <p:attrName>ppt_x</p:attrName>
                                          <p:attrName>ppt_y</p:attrName>
                                        </p:attrNameLst>
                                      </p:cBhvr>
                                      <p:rCtr x="0" y="-1968"/>
                                    </p:animMotion>
                                  </p:childTnLst>
                                </p:cTn>
                              </p:par>
                              <p:par>
                                <p:cTn id="111" presetID="10" presetClass="entr" presetSubtype="0" fill="hold" grpId="0" nodeType="withEffect">
                                  <p:stCondLst>
                                    <p:cond delay="20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500"/>
                                        <p:tgtEl>
                                          <p:spTgt spid="58"/>
                                        </p:tgtEl>
                                      </p:cBhvr>
                                    </p:animEffect>
                                  </p:childTnLst>
                                </p:cTn>
                              </p:par>
                              <p:par>
                                <p:cTn id="114" presetID="64" presetClass="path" presetSubtype="0" decel="100000" fill="hold" grpId="1" nodeType="withEffect">
                                  <p:stCondLst>
                                    <p:cond delay="200"/>
                                  </p:stCondLst>
                                  <p:childTnLst>
                                    <p:animMotion origin="layout" path="M -4.16667E-7 0.03912 L -4.16667E-7 1.48148E-6 " pathEditMode="relative" rAng="0" ptsTypes="AA">
                                      <p:cBhvr>
                                        <p:cTn id="115" dur="500" fill="hold"/>
                                        <p:tgtEl>
                                          <p:spTgt spid="58"/>
                                        </p:tgtEl>
                                        <p:attrNameLst>
                                          <p:attrName>ppt_x</p:attrName>
                                          <p:attrName>ppt_y</p:attrName>
                                        </p:attrNameLst>
                                      </p:cBhvr>
                                      <p:rCtr x="0" y="-1968"/>
                                    </p:animMotion>
                                  </p:childTnLst>
                                </p:cTn>
                              </p:par>
                            </p:childTnLst>
                          </p:cTn>
                        </p:par>
                        <p:par>
                          <p:cTn id="116" fill="hold">
                            <p:stCondLst>
                              <p:cond delay="3799"/>
                            </p:stCondLst>
                            <p:childTnLst>
                              <p:par>
                                <p:cTn id="117" presetID="10" presetClass="entr" presetSubtype="0" fill="hold" grpId="0" nodeType="afterEffect">
                                  <p:stCondLst>
                                    <p:cond delay="0"/>
                                  </p:stCondLst>
                                  <p:childTnLst>
                                    <p:set>
                                      <p:cBhvr>
                                        <p:cTn id="118" dur="1" fill="hold">
                                          <p:stCondLst>
                                            <p:cond delay="0"/>
                                          </p:stCondLst>
                                        </p:cTn>
                                        <p:tgtEl>
                                          <p:spTgt spid="61"/>
                                        </p:tgtEl>
                                        <p:attrNameLst>
                                          <p:attrName>style.visibility</p:attrName>
                                        </p:attrNameLst>
                                      </p:cBhvr>
                                      <p:to>
                                        <p:strVal val="visible"/>
                                      </p:to>
                                    </p:set>
                                    <p:animEffect transition="in" filter="fade">
                                      <p:cBhvr>
                                        <p:cTn id="119" dur="500"/>
                                        <p:tgtEl>
                                          <p:spTgt spid="61"/>
                                        </p:tgtEl>
                                      </p:cBhvr>
                                    </p:animEffect>
                                  </p:childTnLst>
                                </p:cTn>
                              </p:par>
                              <p:par>
                                <p:cTn id="120" presetID="64" presetClass="path" presetSubtype="0" decel="100000" fill="hold" grpId="1" nodeType="withEffect">
                                  <p:stCondLst>
                                    <p:cond delay="0"/>
                                  </p:stCondLst>
                                  <p:childTnLst>
                                    <p:animMotion origin="layout" path="M -2.5E-6 0.03912 L -2.5E-6 -3.7037E-6 " pathEditMode="relative" rAng="0" ptsTypes="AA">
                                      <p:cBhvr>
                                        <p:cTn id="121" dur="500" fill="hold"/>
                                        <p:tgtEl>
                                          <p:spTgt spid="61"/>
                                        </p:tgtEl>
                                        <p:attrNameLst>
                                          <p:attrName>ppt_x</p:attrName>
                                          <p:attrName>ppt_y</p:attrName>
                                        </p:attrNameLst>
                                      </p:cBhvr>
                                      <p:rCtr x="0" y="-1968"/>
                                    </p:animMotion>
                                  </p:childTnLst>
                                </p:cTn>
                              </p:par>
                              <p:par>
                                <p:cTn id="122" presetID="10" presetClass="entr" presetSubtype="0" fill="hold" grpId="0" nodeType="withEffect">
                                  <p:stCondLst>
                                    <p:cond delay="200"/>
                                  </p:stCondLst>
                                  <p:childTnLst>
                                    <p:set>
                                      <p:cBhvr>
                                        <p:cTn id="123" dur="1" fill="hold">
                                          <p:stCondLst>
                                            <p:cond delay="0"/>
                                          </p:stCondLst>
                                        </p:cTn>
                                        <p:tgtEl>
                                          <p:spTgt spid="60"/>
                                        </p:tgtEl>
                                        <p:attrNameLst>
                                          <p:attrName>style.visibility</p:attrName>
                                        </p:attrNameLst>
                                      </p:cBhvr>
                                      <p:to>
                                        <p:strVal val="visible"/>
                                      </p:to>
                                    </p:set>
                                    <p:animEffect transition="in" filter="fade">
                                      <p:cBhvr>
                                        <p:cTn id="124" dur="500"/>
                                        <p:tgtEl>
                                          <p:spTgt spid="60"/>
                                        </p:tgtEl>
                                      </p:cBhvr>
                                    </p:animEffect>
                                  </p:childTnLst>
                                </p:cTn>
                              </p:par>
                              <p:par>
                                <p:cTn id="125" presetID="64" presetClass="path" presetSubtype="0" decel="100000" fill="hold" grpId="1" nodeType="withEffect">
                                  <p:stCondLst>
                                    <p:cond delay="200"/>
                                  </p:stCondLst>
                                  <p:childTnLst>
                                    <p:animMotion origin="layout" path="M -2.5E-6 0.03912 L -2.5E-6 1.48148E-6 " pathEditMode="relative" rAng="0" ptsTypes="AA">
                                      <p:cBhvr>
                                        <p:cTn id="126" dur="500" fill="hold"/>
                                        <p:tgtEl>
                                          <p:spTgt spid="60"/>
                                        </p:tgtEl>
                                        <p:attrNameLst>
                                          <p:attrName>ppt_x</p:attrName>
                                          <p:attrName>ppt_y</p:attrName>
                                        </p:attrNameLst>
                                      </p:cBhvr>
                                      <p:rCtr x="0" y="-1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 grpId="0"/>
      <p:bldP spid="38" grpId="0" animBg="1"/>
      <p:bldP spid="39" grpId="0" animBg="1"/>
      <p:bldP spid="40" grpId="0" animBg="1"/>
      <p:bldP spid="42" grpId="0" animBg="1"/>
      <p:bldP spid="43" grpId="0" animBg="1"/>
      <p:bldP spid="51" grpId="0" animBg="1"/>
      <p:bldP spid="52" grpId="0" animBg="1"/>
      <p:bldP spid="54" grpId="0"/>
      <p:bldP spid="54" grpId="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1" name="文本框 10"/>
          <p:cNvSpPr txBox="1"/>
          <p:nvPr/>
        </p:nvSpPr>
        <p:spPr>
          <a:xfrm>
            <a:off x="6970519" y="1206209"/>
            <a:ext cx="4134997" cy="1583690"/>
          </a:xfrm>
          <a:prstGeom prst="rect">
            <a:avLst/>
          </a:prstGeom>
          <a:noFill/>
        </p:spPr>
        <p:txBody>
          <a:bodyPr wrap="square" rtlCol="0">
            <a:spAutoFit/>
          </a:bodyPr>
          <a:lstStyle/>
          <a:p>
            <a:pPr algn="r"/>
            <a:r>
              <a:rPr lang="en-US" altLang="zh-CN" sz="9700" dirty="0" smtClean="0">
                <a:solidFill>
                  <a:schemeClr val="accent1">
                    <a:lumMod val="50000"/>
                  </a:schemeClr>
                </a:solidFill>
                <a:effectLst>
                  <a:outerShdw blurRad="38100" dist="38100" dir="2700000" algn="tl">
                    <a:schemeClr val="accent1">
                      <a:lumMod val="75000"/>
                      <a:alpha val="43000"/>
                    </a:schemeClr>
                  </a:outerShdw>
                </a:effectLst>
                <a:latin typeface="微软雅黑" panose="020B0503020204020204" pitchFamily="34" charset="-122"/>
                <a:ea typeface="微软雅黑" panose="020B0503020204020204" pitchFamily="34" charset="-122"/>
              </a:rPr>
              <a:t>202X</a:t>
            </a:r>
            <a:endParaRPr lang="zh-CN" altLang="en-US" sz="9700" dirty="0">
              <a:solidFill>
                <a:schemeClr val="accent1">
                  <a:lumMod val="50000"/>
                </a:schemeClr>
              </a:solidFill>
              <a:effectLst>
                <a:outerShdw blurRad="38100" dist="38100" dir="2700000" algn="tl">
                  <a:schemeClr val="accent1">
                    <a:lumMod val="75000"/>
                    <a:alpha val="43000"/>
                  </a:schemeClr>
                </a:outerShdw>
              </a:effectLst>
              <a:latin typeface="微软雅黑" panose="020B0503020204020204" pitchFamily="34" charset="-122"/>
              <a:ea typeface="微软雅黑" panose="020B0503020204020204" pitchFamily="34" charset="-122"/>
            </a:endParaRPr>
          </a:p>
        </p:txBody>
      </p:sp>
      <p:sp>
        <p:nvSpPr>
          <p:cNvPr id="12" name="文本框 11"/>
          <p:cNvSpPr txBox="1"/>
          <p:nvPr/>
        </p:nvSpPr>
        <p:spPr>
          <a:xfrm>
            <a:off x="5121450" y="2944902"/>
            <a:ext cx="6053916" cy="1231074"/>
          </a:xfrm>
          <a:prstGeom prst="rect">
            <a:avLst/>
          </a:prstGeom>
          <a:noFill/>
        </p:spPr>
        <p:txBody>
          <a:bodyPr wrap="square" lIns="121889" tIns="60944" rIns="121889" bIns="60944" rtlCol="0">
            <a:spAutoFit/>
          </a:bodyPr>
          <a:lstStyle>
            <a:defPPr>
              <a:defRPr lang="zh-CN"/>
            </a:defPPr>
            <a:lvl1pPr algn="ctr">
              <a:defRPr sz="115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r"/>
            <a:r>
              <a:rPr lang="zh-CN" altLang="en-US" sz="7200" b="0" dirty="0">
                <a:solidFill>
                  <a:schemeClr val="accent1">
                    <a:lumMod val="50000"/>
                  </a:schemeClr>
                </a:solidFill>
                <a:effectLst>
                  <a:outerShdw blurRad="50800" dist="38100" dir="2700000" algn="tl" rotWithShape="0">
                    <a:schemeClr val="accent1">
                      <a:lumMod val="75000"/>
                      <a:alpha val="40000"/>
                    </a:schemeClr>
                  </a:outerShdw>
                </a:effectLst>
                <a:latin typeface="微软雅黑" panose="020B0503020204020204" pitchFamily="34" charset="-122"/>
                <a:ea typeface="微软雅黑" panose="020B0503020204020204" pitchFamily="34" charset="-122"/>
              </a:rPr>
              <a:t>共度创辉煌</a:t>
            </a:r>
            <a:endParaRPr lang="zh-CN" altLang="en-US" sz="7200" b="0" dirty="0">
              <a:solidFill>
                <a:schemeClr val="accent1">
                  <a:lumMod val="50000"/>
                </a:schemeClr>
              </a:solidFill>
              <a:effectLst>
                <a:outerShdw blurRad="50800" dist="38100" dir="2700000" algn="tl" rotWithShape="0">
                  <a:schemeClr val="accent1">
                    <a:lumMod val="75000"/>
                    <a:alpha val="40000"/>
                  </a:schemeClr>
                </a:outerShdw>
              </a:effectLst>
              <a:latin typeface="微软雅黑" panose="020B0503020204020204" pitchFamily="34" charset="-122"/>
              <a:ea typeface="微软雅黑" panose="020B0503020204020204" pitchFamily="34" charset="-122"/>
            </a:endParaRPr>
          </a:p>
        </p:txBody>
      </p:sp>
      <p:sp>
        <p:nvSpPr>
          <p:cNvPr id="13" name="文本框 12"/>
          <p:cNvSpPr txBox="1"/>
          <p:nvPr/>
        </p:nvSpPr>
        <p:spPr>
          <a:xfrm>
            <a:off x="5698076" y="4145199"/>
            <a:ext cx="5477289" cy="307777"/>
          </a:xfrm>
          <a:prstGeom prst="rect">
            <a:avLst/>
          </a:prstGeom>
          <a:noFill/>
          <a:ln>
            <a:noFill/>
          </a:ln>
        </p:spPr>
        <p:txBody>
          <a:bodyPr wrap="square" rtlCol="0">
            <a:spAutoFit/>
          </a:bodyPr>
          <a:lstStyle/>
          <a:p>
            <a:pPr algn="r"/>
            <a:r>
              <a:rPr lang="en-US" altLang="en-US" sz="1400" spc="2100" dirty="0">
                <a:solidFill>
                  <a:schemeClr val="accent1">
                    <a:lumMod val="50000"/>
                  </a:schemeClr>
                </a:solidFill>
                <a:cs typeface="+mn-ea"/>
                <a:sym typeface="+mn-lt"/>
              </a:rPr>
              <a:t>THANK YOU !</a:t>
            </a:r>
            <a:endParaRPr lang="en-US" altLang="en-US" sz="1400" spc="2100" dirty="0">
              <a:solidFill>
                <a:schemeClr val="accent1">
                  <a:lumMod val="50000"/>
                </a:schemeClr>
              </a:solidFill>
              <a:cs typeface="+mn-ea"/>
              <a:sym typeface="+mn-lt"/>
            </a:endParaRPr>
          </a:p>
        </p:txBody>
      </p:sp>
      <p:sp>
        <p:nvSpPr>
          <p:cNvPr id="14" name="矩形 13"/>
          <p:cNvSpPr/>
          <p:nvPr/>
        </p:nvSpPr>
        <p:spPr>
          <a:xfrm>
            <a:off x="6602572" y="4638087"/>
            <a:ext cx="4572794" cy="507839"/>
          </a:xfrm>
          <a:prstGeom prst="rect">
            <a:avLst/>
          </a:prstGeom>
        </p:spPr>
        <p:txBody>
          <a:bodyPr lIns="91448" tIns="45724" rIns="91448" bIns="45724">
            <a:spAutoFit/>
          </a:bodyPr>
          <a:lstStyle/>
          <a:p>
            <a:pPr algn="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5" name="PA-1"/>
          <p:cNvSpPr/>
          <p:nvPr>
            <p:custDataLst>
              <p:tags r:id="rId2"/>
            </p:custDataLst>
          </p:nvPr>
        </p:nvSpPr>
        <p:spPr>
          <a:xfrm flipH="1" flipV="1">
            <a:off x="8008254" y="5653273"/>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6" name="PA-任意多边形 849"/>
          <p:cNvSpPr>
            <a:spLocks noEditPoints="1"/>
          </p:cNvSpPr>
          <p:nvPr>
            <p:custDataLst>
              <p:tags r:id="rId3"/>
            </p:custDataLst>
          </p:nvPr>
        </p:nvSpPr>
        <p:spPr bwMode="auto">
          <a:xfrm>
            <a:off x="8144322" y="575357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7" name="TextBox 19"/>
          <p:cNvSpPr txBox="1"/>
          <p:nvPr/>
        </p:nvSpPr>
        <p:spPr>
          <a:xfrm>
            <a:off x="8588963" y="5771194"/>
            <a:ext cx="1421130" cy="287655"/>
          </a:xfrm>
          <a:prstGeom prst="rect">
            <a:avLst/>
          </a:prstGeom>
          <a:noFill/>
        </p:spPr>
        <p:txBody>
          <a:bodyPr wrap="none" lIns="42970" tIns="21485" rIns="42970" bIns="21485" rtlCol="0">
            <a:spAutoFit/>
          </a:bodyPr>
          <a:lstStyle/>
          <a:p>
            <a:r>
              <a:rPr lang="en-US" altLang="zh-CN" sz="1600" dirty="0">
                <a:solidFill>
                  <a:schemeClr val="accent1">
                    <a:lumMod val="50000"/>
                  </a:schemeClr>
                </a:solidFill>
                <a:latin typeface="微软雅黑" panose="020B0503020204020204" pitchFamily="34" charset="-122"/>
                <a:ea typeface="微软雅黑" panose="020B0503020204020204" pitchFamily="34" charset="-122"/>
              </a:rPr>
              <a:t>XXXX</a:t>
            </a:r>
            <a:r>
              <a:rPr lang="zh-CN" altLang="en-US" sz="1600" dirty="0">
                <a:solidFill>
                  <a:schemeClr val="accent1">
                    <a:lumMod val="50000"/>
                  </a:schemeClr>
                </a:solidFill>
                <a:latin typeface="微软雅黑" panose="020B0503020204020204" pitchFamily="34" charset="-122"/>
                <a:ea typeface="微软雅黑" panose="020B0503020204020204" pitchFamily="34" charset="-122"/>
              </a:rPr>
              <a:t>有限公司</a:t>
            </a:r>
            <a:endParaRPr lang="en-US" altLang="zh-CN" sz="16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18" name="图片 17"/>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9212138" y="157264"/>
            <a:ext cx="1387106" cy="1428667"/>
          </a:xfrm>
          <a:prstGeom prst="rect">
            <a:avLst/>
          </a:prstGeom>
        </p:spPr>
      </p:pic>
      <p:pic>
        <p:nvPicPr>
          <p:cNvPr id="19" name="图片 18"/>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6680674" y="5651791"/>
            <a:ext cx="1028769" cy="974324"/>
          </a:xfrm>
          <a:prstGeom prst="rect">
            <a:avLst/>
          </a:prstGeom>
        </p:spPr>
      </p:pic>
      <p:pic>
        <p:nvPicPr>
          <p:cNvPr id="20" name="图片 19"/>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1224317" y="3215632"/>
            <a:ext cx="1051937" cy="10834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000" fill="hold"/>
                                            <p:tgtEl>
                                              <p:spTgt spid="57"/>
                                            </p:tgtEl>
                                            <p:attrNameLst>
                                              <p:attrName>ppt_x</p:attrName>
                                            </p:attrNameLst>
                                          </p:cBhvr>
                                          <p:tavLst>
                                            <p:tav tm="0">
                                              <p:val>
                                                <p:strVal val="#ppt_x"/>
                                              </p:val>
                                            </p:tav>
                                            <p:tav tm="100000">
                                              <p:val>
                                                <p:strVal val="#ppt_x"/>
                                              </p:val>
                                            </p:tav>
                                          </p:tavLst>
                                        </p:anim>
                                        <p:anim calcmode="lin" valueType="num">
                                          <p:cBhvr additive="base">
                                            <p:cTn id="8" dur="10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299"/>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6" presetClass="emph" presetSubtype="0" fill="hold" grpId="1" nodeType="withEffect">
                                      <p:stCondLst>
                                        <p:cond delay="500"/>
                                      </p:stCondLst>
                                      <p:iterate type="lt">
                                        <p:tmPct val="1000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2500"/>
                                </p:stCondLst>
                                <p:childTnLst>
                                  <p:par>
                                    <p:cTn id="24" presetID="23" presetClass="entr" presetSubtype="528" fill="hold" grpId="0" nodeType="afterEffect">
                                      <p:stCondLst>
                                        <p:cond delay="0"/>
                                      </p:stCondLst>
                                      <p:iterate type="lt">
                                        <p:tmPct val="5000"/>
                                      </p:iterate>
                                      <p:childTnLst>
                                        <p:set>
                                          <p:cBhvr>
                                            <p:cTn id="25" dur="1" fill="hold">
                                              <p:stCondLst>
                                                <p:cond delay="0"/>
                                              </p:stCondLst>
                                            </p:cTn>
                                            <p:tgtEl>
                                              <p:spTgt spid="13"/>
                                            </p:tgtEl>
                                            <p:attrNameLst>
                                              <p:attrName>style.visibility</p:attrName>
                                            </p:attrNameLst>
                                          </p:cBhvr>
                                          <p:to>
                                            <p:strVal val="visible"/>
                                          </p:to>
                                        </p:set>
                                        <p:anim to="" calcmode="lin" valueType="num">
                                          <p:cBhvr>
                                            <p:cTn id="26"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7"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8"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9"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4500"/>
                                </p:stCondLst>
                                <p:childTnLst>
                                  <p:par>
                                    <p:cTn id="35" presetID="2" presetClass="entr" presetSubtype="4" decel="10000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ppt_x"/>
                                              </p:val>
                                            </p:tav>
                                            <p:tav tm="100000">
                                              <p:val>
                                                <p:strVal val="#ppt_x"/>
                                              </p:val>
                                            </p:tav>
                                          </p:tavLst>
                                        </p:anim>
                                        <p:anim calcmode="lin" valueType="num">
                                          <p:cBhvr additive="base">
                                            <p:cTn id="38" dur="10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14" presetClass="entr" presetSubtype="10" fill="hold" grpId="0" nodeType="withEffect">
                                      <p:stCondLst>
                                        <p:cond delay="500"/>
                                      </p:stCondLst>
                                      <p:iterate type="lt">
                                        <p:tmPct val="10000"/>
                                      </p:iterate>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6000"/>
                                </p:stCondLst>
                                <p:childTnLst>
                                  <p:par>
                                    <p:cTn id="47" presetID="2" presetClass="entr" presetSubtype="4" fill="hold" nodeType="afterEffect" p14:presetBounceEnd="67000">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14:bounceEnd="67000">
                                          <p:cBhvr additive="base">
                                            <p:cTn id="49" dur="2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50" dur="2000" fill="hold"/>
                                            <p:tgtEl>
                                              <p:spTgt spid="18"/>
                                            </p:tgtEl>
                                            <p:attrNameLst>
                                              <p:attrName>ppt_y</p:attrName>
                                            </p:attrNameLst>
                                          </p:cBhvr>
                                          <p:tavLst>
                                            <p:tav tm="0">
                                              <p:val>
                                                <p:strVal val="1+#ppt_h/2"/>
                                              </p:val>
                                            </p:tav>
                                            <p:tav tm="100000">
                                              <p:val>
                                                <p:strVal val="#ppt_y"/>
                                              </p:val>
                                            </p:tav>
                                          </p:tavLst>
                                        </p:anim>
                                      </p:childTnLst>
                                    </p:cTn>
                                  </p:par>
                                  <p:par>
                                    <p:cTn id="51" presetID="8" presetClass="emph" presetSubtype="0" repeatCount="indefinite" fill="hold" nodeType="withEffect">
                                      <p:stCondLst>
                                        <p:cond delay="0"/>
                                      </p:stCondLst>
                                      <p:childTnLst>
                                        <p:animRot by="21600000">
                                          <p:cBhvr>
                                            <p:cTn id="52" dur="2000" fill="hold"/>
                                            <p:tgtEl>
                                              <p:spTgt spid="18"/>
                                            </p:tgtEl>
                                            <p:attrNameLst>
                                              <p:attrName>r</p:attrName>
                                            </p:attrNameLst>
                                          </p:cBhvr>
                                        </p:animRot>
                                      </p:childTnLst>
                                    </p:cTn>
                                  </p:par>
                                  <p:par>
                                    <p:cTn id="53" presetID="2" presetClass="entr" presetSubtype="4" fill="hold" nodeType="withEffect" p14:presetBounceEnd="67000">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14:bounceEnd="67000">
                                          <p:cBhvr additive="base">
                                            <p:cTn id="55" dur="2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56" dur="2000" fill="hold"/>
                                            <p:tgtEl>
                                              <p:spTgt spid="19"/>
                                            </p:tgtEl>
                                            <p:attrNameLst>
                                              <p:attrName>ppt_y</p:attrName>
                                            </p:attrNameLst>
                                          </p:cBhvr>
                                          <p:tavLst>
                                            <p:tav tm="0">
                                              <p:val>
                                                <p:strVal val="1+#ppt_h/2"/>
                                              </p:val>
                                            </p:tav>
                                            <p:tav tm="100000">
                                              <p:val>
                                                <p:strVal val="#ppt_y"/>
                                              </p:val>
                                            </p:tav>
                                          </p:tavLst>
                                        </p:anim>
                                      </p:childTnLst>
                                    </p:cTn>
                                  </p:par>
                                  <p:par>
                                    <p:cTn id="57" presetID="8" presetClass="emph" presetSubtype="0" repeatCount="indefinite" fill="hold" nodeType="withEffect">
                                      <p:stCondLst>
                                        <p:cond delay="200"/>
                                      </p:stCondLst>
                                      <p:childTnLst>
                                        <p:animRot by="21600000">
                                          <p:cBhvr>
                                            <p:cTn id="58" dur="2000" fill="hold"/>
                                            <p:tgtEl>
                                              <p:spTgt spid="19"/>
                                            </p:tgtEl>
                                            <p:attrNameLst>
                                              <p:attrName>r</p:attrName>
                                            </p:attrNameLst>
                                          </p:cBhvr>
                                        </p:animRot>
                                      </p:childTnLst>
                                    </p:cTn>
                                  </p:par>
                                  <p:par>
                                    <p:cTn id="59" presetID="2" presetClass="entr" presetSubtype="4" fill="hold" nodeType="withEffect" p14:presetBounceEnd="67000">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14:bounceEnd="67000">
                                          <p:cBhvr additive="base">
                                            <p:cTn id="61" dur="2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62" dur="2000" fill="hold"/>
                                            <p:tgtEl>
                                              <p:spTgt spid="20"/>
                                            </p:tgtEl>
                                            <p:attrNameLst>
                                              <p:attrName>ppt_y</p:attrName>
                                            </p:attrNameLst>
                                          </p:cBhvr>
                                          <p:tavLst>
                                            <p:tav tm="0">
                                              <p:val>
                                                <p:strVal val="1+#ppt_h/2"/>
                                              </p:val>
                                            </p:tav>
                                            <p:tav tm="100000">
                                              <p:val>
                                                <p:strVal val="#ppt_y"/>
                                              </p:val>
                                            </p:tav>
                                          </p:tavLst>
                                        </p:anim>
                                      </p:childTnLst>
                                    </p:cTn>
                                  </p:par>
                                  <p:par>
                                    <p:cTn id="63" presetID="8" presetClass="emph" presetSubtype="0" repeatCount="indefinite" fill="hold" nodeType="withEffect">
                                      <p:stCondLst>
                                        <p:cond delay="500"/>
                                      </p:stCondLst>
                                      <p:childTnLst>
                                        <p:animRot by="21600000">
                                          <p:cBhvr>
                                            <p:cTn id="64" dur="2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14" grpId="0"/>
          <p:bldP spid="15" grpId="0" animBg="1"/>
          <p:bldP spid="16" grpId="0" animBg="1"/>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1000" fill="hold"/>
                                            <p:tgtEl>
                                              <p:spTgt spid="57"/>
                                            </p:tgtEl>
                                            <p:attrNameLst>
                                              <p:attrName>ppt_x</p:attrName>
                                            </p:attrNameLst>
                                          </p:cBhvr>
                                          <p:tavLst>
                                            <p:tav tm="0">
                                              <p:val>
                                                <p:strVal val="#ppt_x"/>
                                              </p:val>
                                            </p:tav>
                                            <p:tav tm="100000">
                                              <p:val>
                                                <p:strVal val="#ppt_x"/>
                                              </p:val>
                                            </p:tav>
                                          </p:tavLst>
                                        </p:anim>
                                        <p:anim calcmode="lin" valueType="num">
                                          <p:cBhvr additive="base">
                                            <p:cTn id="8" dur="10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299"/>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par>
                                    <p:cTn id="20" presetID="26" presetClass="emph" presetSubtype="0" fill="hold" grpId="1" nodeType="withEffect">
                                      <p:stCondLst>
                                        <p:cond delay="500"/>
                                      </p:stCondLst>
                                      <p:iterate type="lt">
                                        <p:tmPct val="10000"/>
                                      </p:iterate>
                                      <p:childTnLst>
                                        <p:animEffect transition="out" filter="fade">
                                          <p:cBhvr>
                                            <p:cTn id="21" dur="500" tmFilter="0, 0; .2, .5; .8, .5; 1, 0"/>
                                            <p:tgtEl>
                                              <p:spTgt spid="12"/>
                                            </p:tgtEl>
                                          </p:cBhvr>
                                        </p:animEffect>
                                        <p:animScale>
                                          <p:cBhvr>
                                            <p:cTn id="22" dur="250" autoRev="1" fill="hold"/>
                                            <p:tgtEl>
                                              <p:spTgt spid="12"/>
                                            </p:tgtEl>
                                          </p:cBhvr>
                                          <p:by x="105000" y="105000"/>
                                        </p:animScale>
                                      </p:childTnLst>
                                    </p:cTn>
                                  </p:par>
                                </p:childTnLst>
                              </p:cTn>
                            </p:par>
                            <p:par>
                              <p:cTn id="23" fill="hold">
                                <p:stCondLst>
                                  <p:cond delay="2500"/>
                                </p:stCondLst>
                                <p:childTnLst>
                                  <p:par>
                                    <p:cTn id="24" presetID="23" presetClass="entr" presetSubtype="528" fill="hold" grpId="0" nodeType="afterEffect">
                                      <p:stCondLst>
                                        <p:cond delay="0"/>
                                      </p:stCondLst>
                                      <p:iterate type="lt">
                                        <p:tmPct val="5000"/>
                                      </p:iterate>
                                      <p:childTnLst>
                                        <p:set>
                                          <p:cBhvr>
                                            <p:cTn id="25" dur="1" fill="hold">
                                              <p:stCondLst>
                                                <p:cond delay="0"/>
                                              </p:stCondLst>
                                            </p:cTn>
                                            <p:tgtEl>
                                              <p:spTgt spid="13"/>
                                            </p:tgtEl>
                                            <p:attrNameLst>
                                              <p:attrName>style.visibility</p:attrName>
                                            </p:attrNameLst>
                                          </p:cBhvr>
                                          <p:to>
                                            <p:strVal val="visible"/>
                                          </p:to>
                                        </p:set>
                                        <p:anim to="" calcmode="lin" valueType="num">
                                          <p:cBhvr>
                                            <p:cTn id="26" dur="1000" fill="hold">
                                              <p:stCondLst>
                                                <p:cond delay="0"/>
                                              </p:stCondLst>
                                            </p:cTn>
                                            <p:tgtEl>
                                              <p:spTgt spid="13"/>
                                            </p:tgtEl>
                                            <p:attrNameLst>
                                              <p:attrName>ppt_x</p:attrName>
                                            </p:attrNameLst>
                                          </p:cBhvr>
                                          <p:tavLst>
                                            <p:tav tm="0" fmla="#ppt_x+(8/9)*(#ppt_x-(#ppt_x-#ppt_w/2))*((1.5-1.5*$)^2-(1.5-1.5*$)^3)">
                                              <p:val>
                                                <p:fltVal val="0"/>
                                              </p:val>
                                            </p:tav>
                                            <p:tav tm="100000">
                                              <p:val>
                                                <p:fltVal val="1"/>
                                              </p:val>
                                            </p:tav>
                                          </p:tavLst>
                                        </p:anim>
                                        <p:anim to="" calcmode="lin" valueType="num">
                                          <p:cBhvr>
                                            <p:cTn id="27" dur="1000" fill="hold">
                                              <p:stCondLst>
                                                <p:cond delay="0"/>
                                              </p:stCondLst>
                                            </p:cTn>
                                            <p:tgtEl>
                                              <p:spTgt spid="13"/>
                                            </p:tgtEl>
                                            <p:attrNameLst>
                                              <p:attrName>ppt_y</p:attrName>
                                            </p:attrNameLst>
                                          </p:cBhvr>
                                          <p:tavLst>
                                            <p:tav tm="0" fmla="#ppt_y+(8/9)*(#ppt_y-(#ppt_y+#ppt_h/2))*((1.5-1.5*$)^2-(1.5-1.5*$)^3)">
                                              <p:val>
                                                <p:fltVal val="0"/>
                                              </p:val>
                                            </p:tav>
                                            <p:tav tm="100000">
                                              <p:val>
                                                <p:fltVal val="1"/>
                                              </p:val>
                                            </p:tav>
                                          </p:tavLst>
                                        </p:anim>
                                        <p:anim to="" calcmode="lin" valueType="num">
                                          <p:cBhvr>
                                            <p:cTn id="28" dur="1000" fill="hold">
                                              <p:stCondLst>
                                                <p:cond delay="0"/>
                                              </p:stCondLst>
                                            </p:cTn>
                                            <p:tgtEl>
                                              <p:spTgt spid="13"/>
                                            </p:tgtEl>
                                            <p:attrNameLst>
                                              <p:attrName>ppt_w</p:attrName>
                                            </p:attrNameLst>
                                          </p:cBhvr>
                                          <p:tavLst>
                                            <p:tav tm="0" fmla="#ppt_w+(8/9)*(#ppt_w-0)*((1.5-1.5*$)^2-(1.5-1.5*$)^3)">
                                              <p:val>
                                                <p:fltVal val="0"/>
                                              </p:val>
                                            </p:tav>
                                            <p:tav tm="100000">
                                              <p:val>
                                                <p:fltVal val="1"/>
                                              </p:val>
                                            </p:tav>
                                          </p:tavLst>
                                        </p:anim>
                                        <p:anim to="" calcmode="lin" valueType="num">
                                          <p:cBhvr>
                                            <p:cTn id="29" dur="1000" fill="hold">
                                              <p:stCondLst>
                                                <p:cond delay="0"/>
                                              </p:stCondLst>
                                            </p:cTn>
                                            <p:tgtEl>
                                              <p:spTgt spid="13"/>
                                            </p:tgtEl>
                                            <p:attrNameLst>
                                              <p:attrName>ppt_h</p:attrName>
                                            </p:attrNameLst>
                                          </p:cBhvr>
                                          <p:tavLst>
                                            <p:tav tm="0" fmla="#ppt_h+(8/9)*(#ppt_h-0)*((1.5-1.5*$)^2-(1.5-1.5*$)^3)">
                                              <p:val>
                                                <p:fltVal val="0"/>
                                              </p:val>
                                            </p:tav>
                                            <p:tav tm="100000">
                                              <p:val>
                                                <p:fltVal val="1"/>
                                              </p:val>
                                            </p:tav>
                                          </p:tavLst>
                                        </p:anim>
                                      </p:childTnLst>
                                    </p:cTn>
                                  </p:par>
                                </p:childTnLst>
                              </p:cTn>
                            </p:par>
                            <p:par>
                              <p:cTn id="30" fill="hold">
                                <p:stCondLst>
                                  <p:cond delay="4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4500"/>
                                </p:stCondLst>
                                <p:childTnLst>
                                  <p:par>
                                    <p:cTn id="35" presetID="2" presetClass="entr" presetSubtype="4" decel="10000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1000" fill="hold"/>
                                            <p:tgtEl>
                                              <p:spTgt spid="15"/>
                                            </p:tgtEl>
                                            <p:attrNameLst>
                                              <p:attrName>ppt_x</p:attrName>
                                            </p:attrNameLst>
                                          </p:cBhvr>
                                          <p:tavLst>
                                            <p:tav tm="0">
                                              <p:val>
                                                <p:strVal val="#ppt_x"/>
                                              </p:val>
                                            </p:tav>
                                            <p:tav tm="100000">
                                              <p:val>
                                                <p:strVal val="#ppt_x"/>
                                              </p:val>
                                            </p:tav>
                                          </p:tavLst>
                                        </p:anim>
                                        <p:anim calcmode="lin" valueType="num">
                                          <p:cBhvr additive="base">
                                            <p:cTn id="38" dur="10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ppt_x"/>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14" presetClass="entr" presetSubtype="10" fill="hold" grpId="0" nodeType="withEffect">
                                      <p:stCondLst>
                                        <p:cond delay="500"/>
                                      </p:stCondLst>
                                      <p:iterate type="lt">
                                        <p:tmPct val="10000"/>
                                      </p:iterate>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par>
                              <p:cTn id="46" fill="hold">
                                <p:stCondLst>
                                  <p:cond delay="6000"/>
                                </p:stCondLst>
                                <p:childTnLst>
                                  <p:par>
                                    <p:cTn id="47" presetID="2" presetClass="entr" presetSubtype="4"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2000" fill="hold"/>
                                            <p:tgtEl>
                                              <p:spTgt spid="18"/>
                                            </p:tgtEl>
                                            <p:attrNameLst>
                                              <p:attrName>ppt_x</p:attrName>
                                            </p:attrNameLst>
                                          </p:cBhvr>
                                          <p:tavLst>
                                            <p:tav tm="0">
                                              <p:val>
                                                <p:strVal val="#ppt_x"/>
                                              </p:val>
                                            </p:tav>
                                            <p:tav tm="100000">
                                              <p:val>
                                                <p:strVal val="#ppt_x"/>
                                              </p:val>
                                            </p:tav>
                                          </p:tavLst>
                                        </p:anim>
                                        <p:anim calcmode="lin" valueType="num">
                                          <p:cBhvr additive="base">
                                            <p:cTn id="50" dur="2000" fill="hold"/>
                                            <p:tgtEl>
                                              <p:spTgt spid="18"/>
                                            </p:tgtEl>
                                            <p:attrNameLst>
                                              <p:attrName>ppt_y</p:attrName>
                                            </p:attrNameLst>
                                          </p:cBhvr>
                                          <p:tavLst>
                                            <p:tav tm="0">
                                              <p:val>
                                                <p:strVal val="1+#ppt_h/2"/>
                                              </p:val>
                                            </p:tav>
                                            <p:tav tm="100000">
                                              <p:val>
                                                <p:strVal val="#ppt_y"/>
                                              </p:val>
                                            </p:tav>
                                          </p:tavLst>
                                        </p:anim>
                                      </p:childTnLst>
                                    </p:cTn>
                                  </p:par>
                                  <p:par>
                                    <p:cTn id="51" presetID="8" presetClass="emph" presetSubtype="0" repeatCount="indefinite" fill="hold" nodeType="withEffect">
                                      <p:stCondLst>
                                        <p:cond delay="0"/>
                                      </p:stCondLst>
                                      <p:childTnLst>
                                        <p:animRot by="21600000">
                                          <p:cBhvr>
                                            <p:cTn id="52" dur="2000" fill="hold"/>
                                            <p:tgtEl>
                                              <p:spTgt spid="18"/>
                                            </p:tgtEl>
                                            <p:attrNameLst>
                                              <p:attrName>r</p:attrName>
                                            </p:attrNameLst>
                                          </p:cBhvr>
                                        </p:animRot>
                                      </p:childTnLst>
                                    </p:cTn>
                                  </p:par>
                                  <p:par>
                                    <p:cTn id="53" presetID="2" presetClass="entr" presetSubtype="4" fill="hold" nodeType="withEffect">
                                      <p:stCondLst>
                                        <p:cond delay="2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2000" fill="hold"/>
                                            <p:tgtEl>
                                              <p:spTgt spid="19"/>
                                            </p:tgtEl>
                                            <p:attrNameLst>
                                              <p:attrName>ppt_x</p:attrName>
                                            </p:attrNameLst>
                                          </p:cBhvr>
                                          <p:tavLst>
                                            <p:tav tm="0">
                                              <p:val>
                                                <p:strVal val="#ppt_x"/>
                                              </p:val>
                                            </p:tav>
                                            <p:tav tm="100000">
                                              <p:val>
                                                <p:strVal val="#ppt_x"/>
                                              </p:val>
                                            </p:tav>
                                          </p:tavLst>
                                        </p:anim>
                                        <p:anim calcmode="lin" valueType="num">
                                          <p:cBhvr additive="base">
                                            <p:cTn id="56" dur="2000" fill="hold"/>
                                            <p:tgtEl>
                                              <p:spTgt spid="19"/>
                                            </p:tgtEl>
                                            <p:attrNameLst>
                                              <p:attrName>ppt_y</p:attrName>
                                            </p:attrNameLst>
                                          </p:cBhvr>
                                          <p:tavLst>
                                            <p:tav tm="0">
                                              <p:val>
                                                <p:strVal val="1+#ppt_h/2"/>
                                              </p:val>
                                            </p:tav>
                                            <p:tav tm="100000">
                                              <p:val>
                                                <p:strVal val="#ppt_y"/>
                                              </p:val>
                                            </p:tav>
                                          </p:tavLst>
                                        </p:anim>
                                      </p:childTnLst>
                                    </p:cTn>
                                  </p:par>
                                  <p:par>
                                    <p:cTn id="57" presetID="8" presetClass="emph" presetSubtype="0" repeatCount="indefinite" fill="hold" nodeType="withEffect">
                                      <p:stCondLst>
                                        <p:cond delay="200"/>
                                      </p:stCondLst>
                                      <p:childTnLst>
                                        <p:animRot by="21600000">
                                          <p:cBhvr>
                                            <p:cTn id="58" dur="2000" fill="hold"/>
                                            <p:tgtEl>
                                              <p:spTgt spid="19"/>
                                            </p:tgtEl>
                                            <p:attrNameLst>
                                              <p:attrName>r</p:attrName>
                                            </p:attrNameLst>
                                          </p:cBhvr>
                                        </p:animRot>
                                      </p:childTnLst>
                                    </p:cTn>
                                  </p:par>
                                  <p:par>
                                    <p:cTn id="59" presetID="2" presetClass="entr" presetSubtype="4" fill="hold" nodeType="withEffect">
                                      <p:stCondLst>
                                        <p:cond delay="50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2000" fill="hold"/>
                                            <p:tgtEl>
                                              <p:spTgt spid="20"/>
                                            </p:tgtEl>
                                            <p:attrNameLst>
                                              <p:attrName>ppt_x</p:attrName>
                                            </p:attrNameLst>
                                          </p:cBhvr>
                                          <p:tavLst>
                                            <p:tav tm="0">
                                              <p:val>
                                                <p:strVal val="#ppt_x"/>
                                              </p:val>
                                            </p:tav>
                                            <p:tav tm="100000">
                                              <p:val>
                                                <p:strVal val="#ppt_x"/>
                                              </p:val>
                                            </p:tav>
                                          </p:tavLst>
                                        </p:anim>
                                        <p:anim calcmode="lin" valueType="num">
                                          <p:cBhvr additive="base">
                                            <p:cTn id="62" dur="2000" fill="hold"/>
                                            <p:tgtEl>
                                              <p:spTgt spid="20"/>
                                            </p:tgtEl>
                                            <p:attrNameLst>
                                              <p:attrName>ppt_y</p:attrName>
                                            </p:attrNameLst>
                                          </p:cBhvr>
                                          <p:tavLst>
                                            <p:tav tm="0">
                                              <p:val>
                                                <p:strVal val="1+#ppt_h/2"/>
                                              </p:val>
                                            </p:tav>
                                            <p:tav tm="100000">
                                              <p:val>
                                                <p:strVal val="#ppt_y"/>
                                              </p:val>
                                            </p:tav>
                                          </p:tavLst>
                                        </p:anim>
                                      </p:childTnLst>
                                    </p:cTn>
                                  </p:par>
                                  <p:par>
                                    <p:cTn id="63" presetID="8" presetClass="emph" presetSubtype="0" repeatCount="indefinite" fill="hold" nodeType="withEffect">
                                      <p:stCondLst>
                                        <p:cond delay="500"/>
                                      </p:stCondLst>
                                      <p:childTnLst>
                                        <p:animRot by="21600000">
                                          <p:cBhvr>
                                            <p:cTn id="64" dur="2000" fill="hold"/>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2" grpId="1"/>
          <p:bldP spid="13" grpId="0"/>
          <p:bldP spid="14" grpId="0"/>
          <p:bldP spid="15" grpId="0" animBg="1"/>
          <p:bldP spid="16" grpId="0" animBg="1"/>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0" name="矩形 9"/>
          <p:cNvSpPr/>
          <p:nvPr/>
        </p:nvSpPr>
        <p:spPr>
          <a:xfrm>
            <a:off x="3809603" y="455550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1" name="TextBox 14"/>
          <p:cNvSpPr txBox="1"/>
          <p:nvPr/>
        </p:nvSpPr>
        <p:spPr>
          <a:xfrm>
            <a:off x="1951606" y="3182871"/>
            <a:ext cx="8288789" cy="1200329"/>
          </a:xfrm>
          <a:prstGeom prst="rect">
            <a:avLst/>
          </a:prstGeom>
          <a:noFill/>
          <a:effectLst/>
        </p:spPr>
        <p:txBody>
          <a:bodyPr wrap="square" rtlCol="0">
            <a:spAutoFit/>
          </a:bodyPr>
          <a:lstStyle/>
          <a:p>
            <a:pPr algn="ctr" defTabSz="285750"/>
            <a:r>
              <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rPr>
              <a:t>企业及团队介绍</a:t>
            </a:r>
            <a:endPar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12" name="矩形 11"/>
          <p:cNvSpPr/>
          <p:nvPr/>
        </p:nvSpPr>
        <p:spPr>
          <a:xfrm>
            <a:off x="4654550" y="1320823"/>
            <a:ext cx="2882900" cy="1862048"/>
          </a:xfrm>
          <a:prstGeom prst="rect">
            <a:avLst/>
          </a:prstGeom>
        </p:spPr>
        <p:txBody>
          <a:bodyPr wrap="square">
            <a:spAutoFit/>
          </a:bodyPr>
          <a:lstStyle/>
          <a:p>
            <a:pPr lvl="1" algn="ctr">
              <a:spcBef>
                <a:spcPct val="0"/>
              </a:spcBef>
            </a:pPr>
            <a:r>
              <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01</a:t>
            </a:r>
            <a:endPar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3" name="PA-1"/>
          <p:cNvSpPr/>
          <p:nvPr>
            <p:custDataLst>
              <p:tags r:id="rId2"/>
            </p:custDataLst>
          </p:nvPr>
        </p:nvSpPr>
        <p:spPr>
          <a:xfrm flipH="1" flipV="1">
            <a:off x="4637246" y="5467280"/>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 name="PA-任意多边形 849"/>
          <p:cNvSpPr>
            <a:spLocks noEditPoints="1"/>
          </p:cNvSpPr>
          <p:nvPr>
            <p:custDataLst>
              <p:tags r:id="rId3"/>
            </p:custDataLst>
          </p:nvPr>
        </p:nvSpPr>
        <p:spPr bwMode="auto">
          <a:xfrm>
            <a:off x="4773314" y="5567585"/>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TextBox 19"/>
          <p:cNvSpPr txBox="1"/>
          <p:nvPr/>
        </p:nvSpPr>
        <p:spPr>
          <a:xfrm>
            <a:off x="5217955" y="5585201"/>
            <a:ext cx="2001984" cy="289611"/>
          </a:xfrm>
          <a:prstGeom prst="rect">
            <a:avLst/>
          </a:prstGeom>
          <a:noFill/>
        </p:spPr>
        <p:txBody>
          <a:bodyPr wrap="none" lIns="42970" tIns="21485" rIns="42970" bIns="21485" rtlCol="0">
            <a:spAutoFit/>
          </a:bodyPr>
          <a:lstStyle/>
          <a:p>
            <a:r>
              <a:rPr lang="en-US" altLang="zh-CN" sz="1600" spc="300" dirty="0">
                <a:solidFill>
                  <a:schemeClr val="accent1">
                    <a:lumMod val="50000"/>
                  </a:schemeClr>
                </a:solidFill>
                <a:latin typeface="微软雅黑" panose="020B0503020204020204" pitchFamily="34" charset="-122"/>
                <a:ea typeface="微软雅黑" panose="020B0503020204020204" pitchFamily="34" charset="-122"/>
              </a:rPr>
              <a:t>THE PART ONE</a:t>
            </a:r>
            <a:endParaRPr lang="en-US" altLang="zh-CN" sz="1600" spc="3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8985758" y="862396"/>
            <a:ext cx="1980253" cy="2039586"/>
          </a:xfrm>
          <a:prstGeom prst="rect">
            <a:avLst/>
          </a:prstGeom>
        </p:spPr>
      </p:pic>
      <p:pic>
        <p:nvPicPr>
          <p:cNvPr id="25" name="图片 24"/>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8033224" y="5431098"/>
            <a:ext cx="1028769" cy="974324"/>
          </a:xfrm>
          <a:prstGeom prst="rect">
            <a:avLst/>
          </a:prstGeom>
        </p:spPr>
      </p:pic>
      <p:pic>
        <p:nvPicPr>
          <p:cNvPr id="26" name="图片 25"/>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2107599" y="577666"/>
            <a:ext cx="1051937" cy="10834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49"/>
                                </p:stCondLst>
                                <p:childTnLst>
                                  <p:par>
                                    <p:cTn id="40" presetID="2" presetClass="entr" presetSubtype="4" fill="hold" nodeType="afterEffect" p14:presetBounceEnd="67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67000">
                                          <p:cBhvr additive="base">
                                            <p:cTn id="42" dur="2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14:presetBounceEnd="67000">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14:bounceEnd="67000">
                                          <p:cBhvr additive="base">
                                            <p:cTn id="48" dur="2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14:presetBounceEnd="67000">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14:bounceEnd="67000">
                                          <p:cBhvr additive="base">
                                            <p:cTn id="54" dur="2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49"/>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000" fill="hold"/>
                                            <p:tgtEl>
                                              <p:spTgt spid="24"/>
                                            </p:tgtEl>
                                            <p:attrNameLst>
                                              <p:attrName>ppt_x</p:attrName>
                                            </p:attrNameLst>
                                          </p:cBhvr>
                                          <p:tavLst>
                                            <p:tav tm="0">
                                              <p:val>
                                                <p:strVal val="#ppt_x"/>
                                              </p:val>
                                            </p:tav>
                                            <p:tav tm="100000">
                                              <p:val>
                                                <p:strVal val="#ppt_x"/>
                                              </p:val>
                                            </p:tav>
                                          </p:tavLst>
                                        </p:anim>
                                        <p:anim calcmode="lin" valueType="num">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2000" fill="hold"/>
                                            <p:tgtEl>
                                              <p:spTgt spid="25"/>
                                            </p:tgtEl>
                                            <p:attrNameLst>
                                              <p:attrName>ppt_x</p:attrName>
                                            </p:attrNameLst>
                                          </p:cBhvr>
                                          <p:tavLst>
                                            <p:tav tm="0">
                                              <p:val>
                                                <p:strVal val="#ppt_x"/>
                                              </p:val>
                                            </p:tav>
                                            <p:tav tm="100000">
                                              <p:val>
                                                <p:strVal val="#ppt_x"/>
                                              </p:val>
                                            </p:tav>
                                          </p:tavLst>
                                        </p:anim>
                                        <p:anim calcmode="lin" valueType="num">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000" fill="hold"/>
                                            <p:tgtEl>
                                              <p:spTgt spid="26"/>
                                            </p:tgtEl>
                                            <p:attrNameLst>
                                              <p:attrName>ppt_x</p:attrName>
                                            </p:attrNameLst>
                                          </p:cBhvr>
                                          <p:tavLst>
                                            <p:tav tm="0">
                                              <p:val>
                                                <p:strVal val="#ppt_x"/>
                                              </p:val>
                                            </p:tav>
                                            <p:tav tm="100000">
                                              <p:val>
                                                <p:strVal val="#ppt_x"/>
                                              </p:val>
                                            </p:tav>
                                          </p:tavLst>
                                        </p:anim>
                                        <p:anim calcmode="lin" valueType="num">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公司简介</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9" name="文本框 8"/>
          <p:cNvSpPr txBox="1"/>
          <p:nvPr/>
        </p:nvSpPr>
        <p:spPr>
          <a:xfrm>
            <a:off x="1100513" y="1717076"/>
            <a:ext cx="1851789" cy="523220"/>
          </a:xfrm>
          <a:prstGeom prst="rect">
            <a:avLst/>
          </a:prstGeom>
          <a:noFill/>
        </p:spPr>
        <p:txBody>
          <a:bodyPr wrap="none" rtlCol="0">
            <a:spAutoFit/>
          </a:bodyPr>
          <a:lstStyle>
            <a:defPPr>
              <a:defRPr lang="zh-CN"/>
            </a:defPPr>
            <a:lvl1pPr>
              <a:defRPr sz="2800">
                <a:latin typeface="+mj-ea"/>
                <a:ea typeface="+mj-ea"/>
              </a:defRPr>
            </a:lvl1pPr>
          </a:lstStyle>
          <a:p>
            <a:r>
              <a:rPr lang="en-US" altLang="zh-CN" dirty="0">
                <a:solidFill>
                  <a:schemeClr val="accent1">
                    <a:lumMod val="50000"/>
                  </a:schemeClr>
                </a:solidFill>
              </a:rPr>
              <a:t>COMPANY</a:t>
            </a:r>
            <a:endParaRPr lang="zh-CN" altLang="en-US" dirty="0">
              <a:solidFill>
                <a:schemeClr val="accent1">
                  <a:lumMod val="50000"/>
                </a:schemeClr>
              </a:solidFill>
            </a:endParaRPr>
          </a:p>
        </p:txBody>
      </p:sp>
      <p:sp>
        <p:nvSpPr>
          <p:cNvPr id="10" name="文本框 9"/>
          <p:cNvSpPr txBox="1"/>
          <p:nvPr/>
        </p:nvSpPr>
        <p:spPr>
          <a:xfrm>
            <a:off x="1081301" y="2299747"/>
            <a:ext cx="2481770" cy="523220"/>
          </a:xfrm>
          <a:prstGeom prst="rect">
            <a:avLst/>
          </a:prstGeom>
          <a:noFill/>
        </p:spPr>
        <p:txBody>
          <a:bodyPr wrap="none" rtlCol="0">
            <a:spAutoFit/>
          </a:bodyPr>
          <a:lstStyle/>
          <a:p>
            <a:r>
              <a:rPr lang="en-US" altLang="zh-CN" sz="2800" dirty="0">
                <a:solidFill>
                  <a:schemeClr val="accent1">
                    <a:lumMod val="50000"/>
                  </a:schemeClr>
                </a:solidFill>
                <a:latin typeface="+mj-ea"/>
                <a:ea typeface="+mj-ea"/>
              </a:rPr>
              <a:t>INFORMATION</a:t>
            </a:r>
            <a:endParaRPr lang="en-US" altLang="zh-CN" sz="2800" dirty="0">
              <a:solidFill>
                <a:schemeClr val="accent1">
                  <a:lumMod val="50000"/>
                </a:schemeClr>
              </a:solidFill>
              <a:latin typeface="+mj-ea"/>
              <a:ea typeface="+mj-ea"/>
            </a:endParaRPr>
          </a:p>
        </p:txBody>
      </p:sp>
      <p:sp>
        <p:nvSpPr>
          <p:cNvPr id="11" name="Rectangle 39"/>
          <p:cNvSpPr/>
          <p:nvPr/>
        </p:nvSpPr>
        <p:spPr>
          <a:xfrm>
            <a:off x="1225015" y="2982078"/>
            <a:ext cx="4017396" cy="1800236"/>
          </a:xfrm>
          <a:prstGeom prst="rect">
            <a:avLst/>
          </a:prstGeom>
        </p:spPr>
        <p:txBody>
          <a:bodyPr wrap="square" lIns="0" tIns="0" rIns="0" bIns="0">
            <a:spAutoFit/>
          </a:bodyPr>
          <a:lstStyle/>
          <a:p>
            <a:pPr defTabSz="866775" fontAlgn="base">
              <a:lnSpc>
                <a:spcPct val="200000"/>
              </a:lnSpc>
              <a:spcBef>
                <a:spcPct val="0"/>
              </a:spcBef>
              <a:spcAft>
                <a:spcPct val="0"/>
              </a:spcAft>
            </a:pPr>
            <a:r>
              <a:rPr lang="zh-CN" altLang="en-US" sz="1000" dirty="0">
                <a:solidFill>
                  <a:srgbClr val="677180"/>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单击添加详细文字说明</a:t>
            </a:r>
            <a:endParaRPr lang="zh-CN" altLang="en-US" sz="1000" dirty="0">
              <a:solidFill>
                <a:srgbClr val="677180"/>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4" name="PA-组合 1"/>
          <p:cNvGrpSpPr/>
          <p:nvPr>
            <p:custDataLst>
              <p:tags r:id="rId5"/>
            </p:custDataLst>
          </p:nvPr>
        </p:nvGrpSpPr>
        <p:grpSpPr>
          <a:xfrm>
            <a:off x="1231875" y="5083419"/>
            <a:ext cx="948762" cy="948762"/>
            <a:chOff x="1343025" y="3890991"/>
            <a:chExt cx="948762" cy="948762"/>
          </a:xfrm>
        </p:grpSpPr>
        <p:grpSp>
          <p:nvGrpSpPr>
            <p:cNvPr id="105" name="PA-组合 33"/>
            <p:cNvGrpSpPr/>
            <p:nvPr>
              <p:custDataLst>
                <p:tags r:id="rId6"/>
              </p:custDataLst>
            </p:nvPr>
          </p:nvGrpSpPr>
          <p:grpSpPr>
            <a:xfrm>
              <a:off x="1343025" y="3890991"/>
              <a:ext cx="948762" cy="948762"/>
              <a:chOff x="5427322" y="2431973"/>
              <a:chExt cx="1418785" cy="1418785"/>
            </a:xfrm>
          </p:grpSpPr>
          <p:sp>
            <p:nvSpPr>
              <p:cNvPr id="107" name="PA-↖"/>
              <p:cNvSpPr/>
              <p:nvPr>
                <p:custDataLst>
                  <p:tags r:id="rId7"/>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08" name="PA-↘"/>
              <p:cNvSpPr/>
              <p:nvPr>
                <p:custDataLst>
                  <p:tags r:id="rId8"/>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09" name="PA-1"/>
              <p:cNvSpPr/>
              <p:nvPr>
                <p:custDataLst>
                  <p:tags r:id="rId9"/>
                </p:custDataLst>
              </p:nvPr>
            </p:nvSpPr>
            <p:spPr>
              <a:xfrm>
                <a:off x="5427322" y="2431973"/>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思源黑体 CN Light"/>
                  <a:ea typeface="思源黑体 CN Regular"/>
                  <a:cs typeface="+mn-cs"/>
                </a:endParaRPr>
              </a:p>
            </p:txBody>
          </p:sp>
        </p:grpSp>
        <p:sp>
          <p:nvSpPr>
            <p:cNvPr id="106" name="PA-形状 2749"/>
            <p:cNvSpPr/>
            <p:nvPr>
              <p:custDataLst>
                <p:tags r:id="rId10"/>
              </p:custDataLst>
            </p:nvPr>
          </p:nvSpPr>
          <p:spPr>
            <a:xfrm>
              <a:off x="1707035" y="4191932"/>
              <a:ext cx="220742" cy="346880"/>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accent1">
                <a:lumMod val="50000"/>
              </a:schemeClr>
            </a:solidFill>
            <a:ln w="12700">
              <a:miter lim="400000"/>
            </a:ln>
          </p:spPr>
          <p:txBody>
            <a:bodyPr lIns="38090" tIns="38090" rIns="38090" bIns="38090" anchor="ctr"/>
            <a:lstStyle/>
            <a:p>
              <a:pPr marL="0" marR="0" lvl="0" indent="0" defTabSz="4572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grpSp>
        <p:nvGrpSpPr>
          <p:cNvPr id="110" name="PA-组合 2"/>
          <p:cNvGrpSpPr/>
          <p:nvPr>
            <p:custDataLst>
              <p:tags r:id="rId11"/>
            </p:custDataLst>
          </p:nvPr>
        </p:nvGrpSpPr>
        <p:grpSpPr>
          <a:xfrm>
            <a:off x="2487728" y="5083419"/>
            <a:ext cx="948762" cy="948762"/>
            <a:chOff x="2598878" y="3890991"/>
            <a:chExt cx="948762" cy="948762"/>
          </a:xfrm>
        </p:grpSpPr>
        <p:grpSp>
          <p:nvGrpSpPr>
            <p:cNvPr id="111" name="PA-组合 34"/>
            <p:cNvGrpSpPr/>
            <p:nvPr>
              <p:custDataLst>
                <p:tags r:id="rId12"/>
              </p:custDataLst>
            </p:nvPr>
          </p:nvGrpSpPr>
          <p:grpSpPr>
            <a:xfrm>
              <a:off x="2598878" y="3890991"/>
              <a:ext cx="948762" cy="948762"/>
              <a:chOff x="5427322" y="2431973"/>
              <a:chExt cx="1418785" cy="1418785"/>
            </a:xfrm>
          </p:grpSpPr>
          <p:sp>
            <p:nvSpPr>
              <p:cNvPr id="113" name="PA-↖"/>
              <p:cNvSpPr/>
              <p:nvPr>
                <p:custDataLst>
                  <p:tags r:id="rId13"/>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14" name="PA-↘"/>
              <p:cNvSpPr/>
              <p:nvPr>
                <p:custDataLst>
                  <p:tags r:id="rId14"/>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15" name="PA-1"/>
              <p:cNvSpPr/>
              <p:nvPr>
                <p:custDataLst>
                  <p:tags r:id="rId15"/>
                </p:custDataLst>
              </p:nvPr>
            </p:nvSpPr>
            <p:spPr>
              <a:xfrm>
                <a:off x="5427322" y="2431973"/>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思源黑体 CN Light"/>
                  <a:ea typeface="思源黑体 CN Regular"/>
                  <a:cs typeface="+mn-cs"/>
                </a:endParaRPr>
              </a:p>
            </p:txBody>
          </p:sp>
        </p:grpSp>
        <p:sp>
          <p:nvSpPr>
            <p:cNvPr id="112" name="PA-形状 2751"/>
            <p:cNvSpPr/>
            <p:nvPr>
              <p:custDataLst>
                <p:tags r:id="rId16"/>
              </p:custDataLst>
            </p:nvPr>
          </p:nvSpPr>
          <p:spPr>
            <a:xfrm>
              <a:off x="2962888" y="4191932"/>
              <a:ext cx="220742" cy="346880"/>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chemeClr val="accent1">
                <a:lumMod val="50000"/>
              </a:schemeClr>
            </a:solidFill>
            <a:ln w="12700">
              <a:miter lim="400000"/>
            </a:ln>
          </p:spPr>
          <p:txBody>
            <a:bodyPr lIns="38090" tIns="38090" rIns="38090" bIns="38090" anchor="ctr"/>
            <a:lstStyle/>
            <a:p>
              <a:pPr marL="0" marR="0" lvl="0" indent="0" defTabSz="4572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grpSp>
        <p:nvGrpSpPr>
          <p:cNvPr id="116" name="PA-组合 3"/>
          <p:cNvGrpSpPr/>
          <p:nvPr>
            <p:custDataLst>
              <p:tags r:id="rId17"/>
            </p:custDataLst>
          </p:nvPr>
        </p:nvGrpSpPr>
        <p:grpSpPr>
          <a:xfrm>
            <a:off x="3743581" y="5083419"/>
            <a:ext cx="948762" cy="948762"/>
            <a:chOff x="3854731" y="3890991"/>
            <a:chExt cx="948762" cy="948762"/>
          </a:xfrm>
        </p:grpSpPr>
        <p:grpSp>
          <p:nvGrpSpPr>
            <p:cNvPr id="117" name="PA-组合 47"/>
            <p:cNvGrpSpPr/>
            <p:nvPr>
              <p:custDataLst>
                <p:tags r:id="rId18"/>
              </p:custDataLst>
            </p:nvPr>
          </p:nvGrpSpPr>
          <p:grpSpPr>
            <a:xfrm>
              <a:off x="3854731" y="3890991"/>
              <a:ext cx="948762" cy="948762"/>
              <a:chOff x="5427322" y="2431973"/>
              <a:chExt cx="1418785" cy="1418785"/>
            </a:xfrm>
          </p:grpSpPr>
          <p:sp>
            <p:nvSpPr>
              <p:cNvPr id="119" name="PA-↖"/>
              <p:cNvSpPr/>
              <p:nvPr>
                <p:custDataLst>
                  <p:tags r:id="rId19"/>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20" name="PA-↘"/>
              <p:cNvSpPr/>
              <p:nvPr>
                <p:custDataLst>
                  <p:tags r:id="rId20"/>
                </p:custDataLst>
              </p:nvPr>
            </p:nvSpPr>
            <p:spPr>
              <a:xfrm>
                <a:off x="5427322" y="2431973"/>
                <a:ext cx="1418785" cy="1418785"/>
              </a:xfrm>
              <a:prstGeom prst="ellipse">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思源黑体 CN Light"/>
                  <a:ea typeface="思源黑体 CN Regular"/>
                  <a:cs typeface="+mn-cs"/>
                </a:endParaRPr>
              </a:p>
            </p:txBody>
          </p:sp>
          <p:sp>
            <p:nvSpPr>
              <p:cNvPr id="121" name="PA-1"/>
              <p:cNvSpPr/>
              <p:nvPr>
                <p:custDataLst>
                  <p:tags r:id="rId21"/>
                </p:custDataLst>
              </p:nvPr>
            </p:nvSpPr>
            <p:spPr>
              <a:xfrm>
                <a:off x="5427322" y="2431973"/>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EEF2F9"/>
                  </a:solidFill>
                  <a:effectLst/>
                  <a:uLnTx/>
                  <a:uFillTx/>
                  <a:latin typeface="思源黑体 CN Light"/>
                  <a:ea typeface="思源黑体 CN Regular"/>
                  <a:cs typeface="+mn-cs"/>
                </a:endParaRPr>
              </a:p>
            </p:txBody>
          </p:sp>
        </p:grpSp>
        <p:sp>
          <p:nvSpPr>
            <p:cNvPr id="118" name="PA-形状 2785"/>
            <p:cNvSpPr/>
            <p:nvPr>
              <p:custDataLst>
                <p:tags r:id="rId22"/>
              </p:custDataLst>
            </p:nvPr>
          </p:nvSpPr>
          <p:spPr>
            <a:xfrm>
              <a:off x="4155672" y="4223466"/>
              <a:ext cx="346880" cy="28381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1">
                <a:lumMod val="50000"/>
              </a:schemeClr>
            </a:solidFill>
            <a:ln w="12700">
              <a:miter lim="400000"/>
            </a:ln>
          </p:spPr>
          <p:txBody>
            <a:bodyPr lIns="38090" tIns="38090" rIns="38090" bIns="38090" anchor="ctr"/>
            <a:lstStyle/>
            <a:p>
              <a:pPr marL="0" marR="0" lvl="0" indent="0" defTabSz="457200" eaLnBrk="1" fontAlgn="auto" latinLnBrk="0" hangingPunct="1">
                <a:lnSpc>
                  <a:spcPct val="100000"/>
                </a:lnSpc>
                <a:spcBef>
                  <a:spcPts val="0"/>
                </a:spcBef>
                <a:spcAft>
                  <a:spcPts val="0"/>
                </a:spcAft>
                <a:buClrTx/>
                <a:buSzTx/>
                <a:buFontTx/>
                <a:buNone/>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Gill Sans"/>
                <a:cs typeface="Gill Sans"/>
                <a:sym typeface="Gill Sans"/>
              </a:endParaRPr>
            </a:p>
          </p:txBody>
        </p:sp>
      </p:grpSp>
      <p:sp>
        <p:nvSpPr>
          <p:cNvPr id="30" name="PA_库_圆角矩形 "/>
          <p:cNvSpPr/>
          <p:nvPr>
            <p:custDataLst>
              <p:tags r:id="rId23"/>
            </p:custDataLst>
          </p:nvPr>
        </p:nvSpPr>
        <p:spPr>
          <a:xfrm>
            <a:off x="5759318" y="1460500"/>
            <a:ext cx="2540001" cy="3937000"/>
          </a:xfrm>
          <a:prstGeom prst="roundRect">
            <a:avLst>
              <a:gd name="adj" fmla="val 3750"/>
            </a:avLst>
          </a:prstGeom>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31" name="PA_库_$20"/>
          <p:cNvSpPr txBox="1"/>
          <p:nvPr>
            <p:custDataLst>
              <p:tags r:id="rId24"/>
            </p:custDataLst>
          </p:nvPr>
        </p:nvSpPr>
        <p:spPr>
          <a:xfrm>
            <a:off x="6676658" y="4115991"/>
            <a:ext cx="711733" cy="471989"/>
          </a:xfrm>
          <a:prstGeom prst="rect">
            <a:avLst/>
          </a:prstGeom>
          <a:ln w="12700">
            <a:miter lim="400000"/>
          </a:ln>
        </p:spPr>
        <p:txBody>
          <a:bodyPr wrap="none" lIns="0" tIns="0" rIns="0" bIns="0">
            <a:spAutoFit/>
          </a:bodyPr>
          <a:lstStyle>
            <a:lvl1pPr>
              <a:lnSpc>
                <a:spcPct val="120000"/>
              </a:lnSpc>
              <a:defRPr sz="5500" b="0">
                <a:solidFill>
                  <a:srgbClr val="30353E"/>
                </a:solidFill>
                <a:latin typeface="Aileron Heavy"/>
                <a:ea typeface="Aileron Heavy"/>
                <a:cs typeface="Aileron Heavy"/>
                <a:sym typeface="Aileron Heavy"/>
              </a:defRPr>
            </a:lvl1pPr>
          </a:lstStyle>
          <a:p>
            <a:r>
              <a:rPr lang="zh-CN" altLang="en-US" sz="2750" dirty="0">
                <a:solidFill>
                  <a:schemeClr val="accent1">
                    <a:lumMod val="50000"/>
                  </a:schemeClr>
                </a:solidFill>
              </a:rPr>
              <a:t>￥</a:t>
            </a:r>
            <a:r>
              <a:rPr sz="2750" dirty="0">
                <a:solidFill>
                  <a:schemeClr val="accent1">
                    <a:lumMod val="50000"/>
                  </a:schemeClr>
                </a:solidFill>
              </a:rPr>
              <a:t>20</a:t>
            </a:r>
            <a:endParaRPr sz="2750" dirty="0">
              <a:solidFill>
                <a:schemeClr val="accent1">
                  <a:lumMod val="50000"/>
                </a:schemeClr>
              </a:solidFill>
            </a:endParaRPr>
          </a:p>
        </p:txBody>
      </p:sp>
      <p:sp>
        <p:nvSpPr>
          <p:cNvPr id="32" name="PA_库_Premium Price…"/>
          <p:cNvSpPr txBox="1"/>
          <p:nvPr>
            <p:custDataLst>
              <p:tags r:id="rId25"/>
            </p:custDataLst>
          </p:nvPr>
        </p:nvSpPr>
        <p:spPr>
          <a:xfrm>
            <a:off x="6322112" y="4746559"/>
            <a:ext cx="1300036" cy="394019"/>
          </a:xfrm>
          <a:prstGeom prst="rect">
            <a:avLst/>
          </a:prstGeom>
          <a:ln w="12700">
            <a:miter lim="400000"/>
          </a:ln>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sz="900" dirty="0"/>
              <a:t>Premium Price</a:t>
            </a:r>
            <a:endParaRPr sz="900" dirty="0"/>
          </a:p>
          <a:p>
            <a:pPr>
              <a:lnSpc>
                <a:spcPct val="150000"/>
              </a:lnSpc>
              <a:defRPr sz="1800" b="0">
                <a:solidFill>
                  <a:srgbClr val="677180"/>
                </a:solidFill>
                <a:latin typeface="Aileron Light"/>
                <a:ea typeface="Aileron Light"/>
                <a:cs typeface="Aileron Light"/>
                <a:sym typeface="Aileron Light"/>
              </a:defRPr>
            </a:pPr>
            <a:r>
              <a:rPr sz="900" dirty="0"/>
              <a:t>Focused services processes.</a:t>
            </a:r>
            <a:endParaRPr sz="900" dirty="0"/>
          </a:p>
        </p:txBody>
      </p:sp>
      <p:sp>
        <p:nvSpPr>
          <p:cNvPr id="33" name="PA_库_形状 "/>
          <p:cNvSpPr/>
          <p:nvPr>
            <p:custDataLst>
              <p:tags r:id="rId26"/>
            </p:custDataLst>
          </p:nvPr>
        </p:nvSpPr>
        <p:spPr>
          <a:xfrm>
            <a:off x="6394318" y="2153292"/>
            <a:ext cx="1270001" cy="1269907"/>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677180"/>
          </a:solidFill>
          <a:ln w="12700">
            <a:miter lim="400000"/>
          </a:ln>
        </p:spPr>
        <p:txBody>
          <a:bodyPr lIns="22860" rIns="22860" anchor="ctr"/>
          <a:lstStyle/>
          <a:p>
            <a:pPr defTabSz="219710">
              <a:defRPr b="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900"/>
          </a:p>
        </p:txBody>
      </p:sp>
      <p:sp>
        <p:nvSpPr>
          <p:cNvPr id="34" name="PA_库_圆角矩形 "/>
          <p:cNvSpPr/>
          <p:nvPr>
            <p:custDataLst>
              <p:tags r:id="rId27"/>
            </p:custDataLst>
          </p:nvPr>
        </p:nvSpPr>
        <p:spPr>
          <a:xfrm>
            <a:off x="8570251" y="1460500"/>
            <a:ext cx="2540001" cy="3937000"/>
          </a:xfrm>
          <a:prstGeom prst="roundRect">
            <a:avLst>
              <a:gd name="adj" fmla="val 3750"/>
            </a:avLst>
          </a:prstGeom>
          <a:ln w="12700">
            <a:solidFill>
              <a:srgbClr val="C8CBD1"/>
            </a:solidFill>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35" name="PA_库_$50"/>
          <p:cNvSpPr txBox="1"/>
          <p:nvPr>
            <p:custDataLst>
              <p:tags r:id="rId28"/>
            </p:custDataLst>
          </p:nvPr>
        </p:nvSpPr>
        <p:spPr>
          <a:xfrm>
            <a:off x="9487591" y="4115991"/>
            <a:ext cx="711733" cy="471989"/>
          </a:xfrm>
          <a:prstGeom prst="rect">
            <a:avLst/>
          </a:prstGeom>
          <a:ln w="12700">
            <a:miter lim="400000"/>
          </a:ln>
        </p:spPr>
        <p:txBody>
          <a:bodyPr wrap="none" lIns="0" tIns="0" rIns="0" bIns="0">
            <a:spAutoFit/>
          </a:bodyPr>
          <a:lstStyle>
            <a:lvl1pPr>
              <a:lnSpc>
                <a:spcPct val="120000"/>
              </a:lnSpc>
              <a:defRPr sz="5500" b="0">
                <a:solidFill>
                  <a:srgbClr val="30353E"/>
                </a:solidFill>
                <a:latin typeface="Aileron Heavy"/>
                <a:ea typeface="Aileron Heavy"/>
                <a:cs typeface="Aileron Heavy"/>
                <a:sym typeface="Aileron Heavy"/>
              </a:defRPr>
            </a:lvl1pPr>
          </a:lstStyle>
          <a:p>
            <a:r>
              <a:rPr lang="zh-CN" altLang="en-US" sz="2750" dirty="0">
                <a:solidFill>
                  <a:schemeClr val="accent1">
                    <a:lumMod val="50000"/>
                  </a:schemeClr>
                </a:solidFill>
              </a:rPr>
              <a:t>￥</a:t>
            </a:r>
            <a:r>
              <a:rPr sz="2750" dirty="0">
                <a:solidFill>
                  <a:schemeClr val="accent1">
                    <a:lumMod val="50000"/>
                  </a:schemeClr>
                </a:solidFill>
              </a:rPr>
              <a:t>50</a:t>
            </a:r>
            <a:endParaRPr sz="2750" dirty="0">
              <a:solidFill>
                <a:schemeClr val="accent1">
                  <a:lumMod val="50000"/>
                </a:schemeClr>
              </a:solidFill>
            </a:endParaRPr>
          </a:p>
        </p:txBody>
      </p:sp>
      <p:sp>
        <p:nvSpPr>
          <p:cNvPr id="36" name="PA_库_Premium Price…"/>
          <p:cNvSpPr txBox="1"/>
          <p:nvPr>
            <p:custDataLst>
              <p:tags r:id="rId29"/>
            </p:custDataLst>
          </p:nvPr>
        </p:nvSpPr>
        <p:spPr>
          <a:xfrm>
            <a:off x="9133045" y="4746559"/>
            <a:ext cx="1300036" cy="394019"/>
          </a:xfrm>
          <a:prstGeom prst="rect">
            <a:avLst/>
          </a:prstGeom>
          <a:ln w="12700">
            <a:miter lim="400000"/>
          </a:ln>
        </p:spPr>
        <p:txBody>
          <a:bodyPr wrap="none" lIns="0" tIns="0" rIns="0" bIns="0">
            <a:spAutoFit/>
          </a:bodyPr>
          <a:lstStyle/>
          <a:p>
            <a:pPr>
              <a:lnSpc>
                <a:spcPct val="150000"/>
              </a:lnSpc>
              <a:defRPr sz="1800">
                <a:solidFill>
                  <a:srgbClr val="677180"/>
                </a:solidFill>
                <a:latin typeface="Aileron"/>
                <a:ea typeface="Aileron"/>
                <a:cs typeface="Aileron"/>
                <a:sym typeface="Aileron"/>
              </a:defRPr>
            </a:pPr>
            <a:r>
              <a:rPr sz="900"/>
              <a:t>Premium Price</a:t>
            </a:r>
            <a:endParaRPr sz="900"/>
          </a:p>
          <a:p>
            <a:pPr>
              <a:lnSpc>
                <a:spcPct val="150000"/>
              </a:lnSpc>
              <a:defRPr sz="1800" b="0">
                <a:solidFill>
                  <a:srgbClr val="677180"/>
                </a:solidFill>
                <a:latin typeface="Aileron Light"/>
                <a:ea typeface="Aileron Light"/>
                <a:cs typeface="Aileron Light"/>
                <a:sym typeface="Aileron Light"/>
              </a:defRPr>
            </a:pPr>
            <a:r>
              <a:rPr sz="900"/>
              <a:t>Focused services processes.</a:t>
            </a:r>
            <a:endParaRPr sz="900"/>
          </a:p>
        </p:txBody>
      </p:sp>
      <p:sp>
        <p:nvSpPr>
          <p:cNvPr id="37" name="PA_库_形状 "/>
          <p:cNvSpPr/>
          <p:nvPr>
            <p:custDataLst>
              <p:tags r:id="rId30"/>
            </p:custDataLst>
          </p:nvPr>
        </p:nvSpPr>
        <p:spPr>
          <a:xfrm>
            <a:off x="9205251" y="2158235"/>
            <a:ext cx="1270001" cy="1270765"/>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677180"/>
          </a:solidFill>
          <a:ln w="12700">
            <a:miter lim="400000"/>
          </a:ln>
        </p:spPr>
        <p:txBody>
          <a:bodyPr lIns="22860" rIns="22860" anchor="ctr"/>
          <a:lstStyle/>
          <a:p>
            <a:pPr defTabSz="219710">
              <a:defRPr b="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900"/>
          </a:p>
        </p:txBody>
      </p:sp>
      <p:sp>
        <p:nvSpPr>
          <p:cNvPr id="12" name="文本框 11"/>
          <p:cNvSpPr txBox="1"/>
          <p:nvPr/>
        </p:nvSpPr>
        <p:spPr>
          <a:xfrm>
            <a:off x="4509856" y="366112"/>
            <a:ext cx="3036163" cy="369332"/>
          </a:xfrm>
          <a:prstGeom prst="rect">
            <a:avLst/>
          </a:prstGeom>
          <a:noFill/>
        </p:spPr>
        <p:txBody>
          <a:bodyPr wrap="square" rtlCol="0">
            <a:spAutoFit/>
          </a:bodyPr>
          <a:lstStyle/>
          <a:p>
            <a:r>
              <a:rPr lang="en-US" altLang="zh-CN" dirty="0">
                <a:solidFill>
                  <a:srgbClr val="EEF2F9"/>
                </a:solidFill>
              </a:rPr>
              <a:t>https://www.ypppt.com/</a:t>
            </a:r>
            <a:endParaRPr lang="zh-CN" altLang="en-US" dirty="0">
              <a:solidFill>
                <a:srgbClr val="EEF2F9"/>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149"/>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35" presetClass="path" presetSubtype="0" decel="100000" fill="hold" grpId="1" nodeType="withEffect">
                                  <p:stCondLst>
                                    <p:cond delay="0"/>
                                  </p:stCondLst>
                                  <p:childTnLst>
                                    <p:animMotion origin="layout" path="M 4.16667E-6 4.07407E-6 L -0.04558 4.07407E-6 " pathEditMode="relative" rAng="0" ptsTypes="AA">
                                      <p:cBhvr>
                                        <p:cTn id="21" dur="1500" spd="-100000" fill="hold"/>
                                        <p:tgtEl>
                                          <p:spTgt spid="9"/>
                                        </p:tgtEl>
                                        <p:attrNameLst>
                                          <p:attrName>ppt_x</p:attrName>
                                          <p:attrName>ppt_y</p:attrName>
                                        </p:attrNameLst>
                                      </p:cBhvr>
                                      <p:rCtr x="-2279" y="0"/>
                                    </p:animMotion>
                                  </p:childTnLst>
                                </p:cTn>
                              </p:par>
                              <p:par>
                                <p:cTn id="22" presetID="10" presetClass="entr" presetSubtype="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750"/>
                                        <p:tgtEl>
                                          <p:spTgt spid="10"/>
                                        </p:tgtEl>
                                      </p:cBhvr>
                                    </p:animEffect>
                                  </p:childTnLst>
                                </p:cTn>
                              </p:par>
                              <p:par>
                                <p:cTn id="25" presetID="35" presetClass="path" presetSubtype="0" decel="100000" fill="hold" grpId="1" nodeType="withEffect">
                                  <p:stCondLst>
                                    <p:cond delay="250"/>
                                  </p:stCondLst>
                                  <p:childTnLst>
                                    <p:animMotion origin="layout" path="M -4.58333E-6 3.7037E-7 L -0.04557 3.7037E-7 " pathEditMode="relative" rAng="0" ptsTypes="AA">
                                      <p:cBhvr>
                                        <p:cTn id="26" dur="1500" spd="-100000" fill="hold"/>
                                        <p:tgtEl>
                                          <p:spTgt spid="10"/>
                                        </p:tgtEl>
                                        <p:attrNameLst>
                                          <p:attrName>ppt_x</p:attrName>
                                          <p:attrName>ppt_y</p:attrName>
                                        </p:attrNameLst>
                                      </p:cBhvr>
                                      <p:rCtr x="-2279" y="0"/>
                                    </p:animMotion>
                                  </p:childTnLst>
                                </p:cTn>
                              </p:par>
                            </p:childTnLst>
                          </p:cTn>
                        </p:par>
                        <p:par>
                          <p:cTn id="27" fill="hold">
                            <p:stCondLst>
                              <p:cond delay="2149"/>
                            </p:stCondLst>
                            <p:childTnLst>
                              <p:par>
                                <p:cTn id="28" presetID="14" presetClass="entr" presetSubtype="1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randombar(horizontal)">
                                      <p:cBhvr>
                                        <p:cTn id="30" dur="500"/>
                                        <p:tgtEl>
                                          <p:spTgt spid="11"/>
                                        </p:tgtEl>
                                      </p:cBhvr>
                                    </p:animEffect>
                                  </p:childTnLst>
                                </p:cTn>
                              </p:par>
                              <p:par>
                                <p:cTn id="31" presetID="10" presetClass="entr" presetSubtype="0" fill="hold" nodeType="withEffect">
                                  <p:stCondLst>
                                    <p:cond delay="40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childTnLst>
                                </p:cTn>
                              </p:par>
                              <p:par>
                                <p:cTn id="34" presetID="64" presetClass="path" presetSubtype="0" decel="100000" fill="hold" nodeType="withEffect">
                                  <p:stCondLst>
                                    <p:cond delay="400"/>
                                  </p:stCondLst>
                                  <p:childTnLst>
                                    <p:animMotion origin="layout" path="M -3.95833E-6 0.03912 L -3.95833E-6 3.33333E-6 " pathEditMode="relative" rAng="0" ptsTypes="AA">
                                      <p:cBhvr>
                                        <p:cTn id="35" dur="500" fill="hold"/>
                                        <p:tgtEl>
                                          <p:spTgt spid="104"/>
                                        </p:tgtEl>
                                        <p:attrNameLst>
                                          <p:attrName>ppt_x</p:attrName>
                                          <p:attrName>ppt_y</p:attrName>
                                        </p:attrNameLst>
                                      </p:cBhvr>
                                      <p:rCtr x="0" y="-1968"/>
                                    </p:animMotion>
                                  </p:childTnLst>
                                </p:cTn>
                              </p:par>
                              <p:par>
                                <p:cTn id="36" presetID="10" presetClass="entr" presetSubtype="0" fill="hold" nodeType="withEffect">
                                  <p:stCondLst>
                                    <p:cond delay="600"/>
                                  </p:stCondLst>
                                  <p:childTnLst>
                                    <p:set>
                                      <p:cBhvr>
                                        <p:cTn id="37" dur="1" fill="hold">
                                          <p:stCondLst>
                                            <p:cond delay="0"/>
                                          </p:stCondLst>
                                        </p:cTn>
                                        <p:tgtEl>
                                          <p:spTgt spid="110"/>
                                        </p:tgtEl>
                                        <p:attrNameLst>
                                          <p:attrName>style.visibility</p:attrName>
                                        </p:attrNameLst>
                                      </p:cBhvr>
                                      <p:to>
                                        <p:strVal val="visible"/>
                                      </p:to>
                                    </p:set>
                                    <p:animEffect transition="in" filter="fade">
                                      <p:cBhvr>
                                        <p:cTn id="38" dur="500"/>
                                        <p:tgtEl>
                                          <p:spTgt spid="110"/>
                                        </p:tgtEl>
                                      </p:cBhvr>
                                    </p:animEffect>
                                  </p:childTnLst>
                                </p:cTn>
                              </p:par>
                              <p:par>
                                <p:cTn id="39" presetID="64" presetClass="path" presetSubtype="0" decel="100000" fill="hold" nodeType="withEffect">
                                  <p:stCondLst>
                                    <p:cond delay="600"/>
                                  </p:stCondLst>
                                  <p:childTnLst>
                                    <p:animMotion origin="layout" path="M 1.25E-6 0.03912 L 1.25E-6 3.33333E-6 " pathEditMode="relative" rAng="0" ptsTypes="AA">
                                      <p:cBhvr>
                                        <p:cTn id="40" dur="500" fill="hold"/>
                                        <p:tgtEl>
                                          <p:spTgt spid="110"/>
                                        </p:tgtEl>
                                        <p:attrNameLst>
                                          <p:attrName>ppt_x</p:attrName>
                                          <p:attrName>ppt_y</p:attrName>
                                        </p:attrNameLst>
                                      </p:cBhvr>
                                      <p:rCtr x="0" y="-1968"/>
                                    </p:animMotion>
                                  </p:childTnLst>
                                </p:cTn>
                              </p:par>
                              <p:par>
                                <p:cTn id="41" presetID="10" presetClass="entr" presetSubtype="0" fill="hold" nodeType="withEffect">
                                  <p:stCondLst>
                                    <p:cond delay="800"/>
                                  </p:stCondLst>
                                  <p:childTnLst>
                                    <p:set>
                                      <p:cBhvr>
                                        <p:cTn id="42" dur="1" fill="hold">
                                          <p:stCondLst>
                                            <p:cond delay="0"/>
                                          </p:stCondLst>
                                        </p:cTn>
                                        <p:tgtEl>
                                          <p:spTgt spid="116"/>
                                        </p:tgtEl>
                                        <p:attrNameLst>
                                          <p:attrName>style.visibility</p:attrName>
                                        </p:attrNameLst>
                                      </p:cBhvr>
                                      <p:to>
                                        <p:strVal val="visible"/>
                                      </p:to>
                                    </p:set>
                                    <p:animEffect transition="in" filter="fade">
                                      <p:cBhvr>
                                        <p:cTn id="43" dur="500"/>
                                        <p:tgtEl>
                                          <p:spTgt spid="116"/>
                                        </p:tgtEl>
                                      </p:cBhvr>
                                    </p:animEffect>
                                  </p:childTnLst>
                                </p:cTn>
                              </p:par>
                              <p:par>
                                <p:cTn id="44" presetID="64" presetClass="path" presetSubtype="0" decel="100000" fill="hold" nodeType="withEffect">
                                  <p:stCondLst>
                                    <p:cond delay="800"/>
                                  </p:stCondLst>
                                  <p:childTnLst>
                                    <p:animMotion origin="layout" path="M -3.54167E-6 0.03912 L -3.54167E-6 3.33333E-6 " pathEditMode="relative" rAng="0" ptsTypes="AA">
                                      <p:cBhvr>
                                        <p:cTn id="45" dur="500" fill="hold"/>
                                        <p:tgtEl>
                                          <p:spTgt spid="116"/>
                                        </p:tgtEl>
                                        <p:attrNameLst>
                                          <p:attrName>ppt_x</p:attrName>
                                          <p:attrName>ppt_y</p:attrName>
                                        </p:attrNameLst>
                                      </p:cBhvr>
                                      <p:rCtr x="0" y="-1968"/>
                                    </p:animMotion>
                                  </p:childTnLst>
                                </p:cTn>
                              </p:par>
                            </p:childTnLst>
                          </p:cTn>
                        </p:par>
                        <p:par>
                          <p:cTn id="46" fill="hold">
                            <p:stCondLst>
                              <p:cond delay="2649"/>
                            </p:stCondLst>
                            <p:childTnLst>
                              <p:par>
                                <p:cTn id="47" presetID="21" presetClass="entr" presetSubtype="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heel(1)">
                                      <p:cBhvr>
                                        <p:cTn id="49" dur="500"/>
                                        <p:tgtEl>
                                          <p:spTgt spid="30"/>
                                        </p:tgtEl>
                                      </p:cBhvr>
                                    </p:animEffect>
                                  </p:childTnLst>
                                </p:cTn>
                              </p:par>
                            </p:childTnLst>
                          </p:cTn>
                        </p:par>
                        <p:par>
                          <p:cTn id="50" fill="hold">
                            <p:stCondLst>
                              <p:cond delay="3149"/>
                            </p:stCondLst>
                            <p:childTnLst>
                              <p:par>
                                <p:cTn id="51" presetID="53" presetClass="entr" presetSubtype="16"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3649"/>
                            </p:stCondLst>
                            <p:childTnLst>
                              <p:par>
                                <p:cTn id="57" presetID="14" presetClass="entr" presetSubtype="1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randombar(horizontal)">
                                      <p:cBhvr>
                                        <p:cTn id="59" dur="500"/>
                                        <p:tgtEl>
                                          <p:spTgt spid="31"/>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randombar(horizontal)">
                                      <p:cBhvr>
                                        <p:cTn id="62" dur="500"/>
                                        <p:tgtEl>
                                          <p:spTgt spid="32"/>
                                        </p:tgtEl>
                                      </p:cBhvr>
                                    </p:animEffect>
                                  </p:childTnLst>
                                </p:cTn>
                              </p:par>
                            </p:childTnLst>
                          </p:cTn>
                        </p:par>
                        <p:par>
                          <p:cTn id="63" fill="hold">
                            <p:stCondLst>
                              <p:cond delay="4149"/>
                            </p:stCondLst>
                            <p:childTnLst>
                              <p:par>
                                <p:cTn id="64" presetID="21" presetClass="entr" presetSubtype="1"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heel(1)">
                                      <p:cBhvr>
                                        <p:cTn id="66" dur="500"/>
                                        <p:tgtEl>
                                          <p:spTgt spid="34"/>
                                        </p:tgtEl>
                                      </p:cBhvr>
                                    </p:animEffect>
                                  </p:childTnLst>
                                </p:cTn>
                              </p:par>
                            </p:childTnLst>
                          </p:cTn>
                        </p:par>
                        <p:par>
                          <p:cTn id="67" fill="hold">
                            <p:stCondLst>
                              <p:cond delay="4649"/>
                            </p:stCondLst>
                            <p:childTnLst>
                              <p:par>
                                <p:cTn id="68" presetID="53" presetClass="entr" presetSubtype="16"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childTnLst>
                          </p:cTn>
                        </p:par>
                        <p:par>
                          <p:cTn id="73" fill="hold">
                            <p:stCondLst>
                              <p:cond delay="5149"/>
                            </p:stCondLst>
                            <p:childTnLst>
                              <p:par>
                                <p:cTn id="74" presetID="14" presetClass="entr" presetSubtype="10"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5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0" grpId="1"/>
      <p:bldP spid="11" grpId="0"/>
      <p:bldP spid="30" grpId="0" animBg="1"/>
      <p:bldP spid="31" grpId="0" animBg="1"/>
      <p:bldP spid="32" grpId="0" animBg="1"/>
      <p:bldP spid="33" grpId="0" animBg="1"/>
      <p:bldP spid="34" grpId="0" animBg="1"/>
      <p:bldP spid="35" grpId="0" animBg="1"/>
      <p:bldP spid="36" grpId="0" animBg="1"/>
      <p:bldP spid="3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企业文化</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pic>
        <p:nvPicPr>
          <p:cNvPr id="100" name="图片占位符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2597" y="4134132"/>
            <a:ext cx="7126806" cy="4562374"/>
          </a:xfrm>
          <a:prstGeom prst="rect">
            <a:avLst/>
          </a:prstGeom>
        </p:spPr>
      </p:pic>
      <p:grpSp>
        <p:nvGrpSpPr>
          <p:cNvPr id="102" name="PA-组合 4"/>
          <p:cNvGrpSpPr/>
          <p:nvPr>
            <p:custDataLst>
              <p:tags r:id="rId6"/>
            </p:custDataLst>
          </p:nvPr>
        </p:nvGrpSpPr>
        <p:grpSpPr>
          <a:xfrm>
            <a:off x="2150667" y="1386043"/>
            <a:ext cx="967060" cy="967058"/>
            <a:chOff x="948063" y="2801902"/>
            <a:chExt cx="967060" cy="967058"/>
          </a:xfrm>
        </p:grpSpPr>
        <p:grpSp>
          <p:nvGrpSpPr>
            <p:cNvPr id="103" name="组合 102"/>
            <p:cNvGrpSpPr/>
            <p:nvPr/>
          </p:nvGrpSpPr>
          <p:grpSpPr>
            <a:xfrm>
              <a:off x="948063" y="2801902"/>
              <a:ext cx="967060" cy="967058"/>
              <a:chOff x="1333481" y="1593118"/>
              <a:chExt cx="1418785" cy="1418785"/>
            </a:xfrm>
          </p:grpSpPr>
          <p:sp>
            <p:nvSpPr>
              <p:cNvPr id="123" name="PA-↖"/>
              <p:cNvSpPr/>
              <p:nvPr>
                <p:custDataLst>
                  <p:tags r:id="rId7"/>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24" name="PA-↘"/>
              <p:cNvSpPr/>
              <p:nvPr>
                <p:custDataLst>
                  <p:tags r:id="rId8"/>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25" name="PA-1"/>
              <p:cNvSpPr/>
              <p:nvPr>
                <p:custDataLst>
                  <p:tags r:id="rId9"/>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22" name="PA-任意多边形 849"/>
            <p:cNvSpPr>
              <a:spLocks noEditPoints="1"/>
            </p:cNvSpPr>
            <p:nvPr>
              <p:custDataLst>
                <p:tags r:id="rId10"/>
              </p:custDataLst>
            </p:nvPr>
          </p:nvSpPr>
          <p:spPr bwMode="auto">
            <a:xfrm>
              <a:off x="1200744" y="3038343"/>
              <a:ext cx="461698" cy="461698"/>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126" name="PA-组合 5"/>
          <p:cNvGrpSpPr/>
          <p:nvPr>
            <p:custDataLst>
              <p:tags r:id="rId11"/>
            </p:custDataLst>
          </p:nvPr>
        </p:nvGrpSpPr>
        <p:grpSpPr>
          <a:xfrm>
            <a:off x="4396595" y="1365253"/>
            <a:ext cx="967060" cy="967058"/>
            <a:chOff x="3193991" y="2781112"/>
            <a:chExt cx="967060" cy="967058"/>
          </a:xfrm>
        </p:grpSpPr>
        <p:grpSp>
          <p:nvGrpSpPr>
            <p:cNvPr id="127" name="组合 126"/>
            <p:cNvGrpSpPr/>
            <p:nvPr/>
          </p:nvGrpSpPr>
          <p:grpSpPr>
            <a:xfrm>
              <a:off x="3193991" y="2781112"/>
              <a:ext cx="967060" cy="967058"/>
              <a:chOff x="1333481" y="1593118"/>
              <a:chExt cx="1418785" cy="1418785"/>
            </a:xfrm>
          </p:grpSpPr>
          <p:sp>
            <p:nvSpPr>
              <p:cNvPr id="129" name="PA-↖"/>
              <p:cNvSpPr/>
              <p:nvPr>
                <p:custDataLst>
                  <p:tags r:id="rId12"/>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30" name="PA-↘"/>
              <p:cNvSpPr/>
              <p:nvPr>
                <p:custDataLst>
                  <p:tags r:id="rId13"/>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31" name="PA-1"/>
              <p:cNvSpPr/>
              <p:nvPr>
                <p:custDataLst>
                  <p:tags r:id="rId14"/>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28" name="PA-任意多边形 2101"/>
            <p:cNvSpPr>
              <a:spLocks noEditPoints="1"/>
            </p:cNvSpPr>
            <p:nvPr>
              <p:custDataLst>
                <p:tags r:id="rId15"/>
              </p:custDataLst>
            </p:nvPr>
          </p:nvSpPr>
          <p:spPr bwMode="auto">
            <a:xfrm>
              <a:off x="3460444" y="3045590"/>
              <a:ext cx="434154" cy="455141"/>
            </a:xfrm>
            <a:custGeom>
              <a:avLst/>
              <a:gdLst>
                <a:gd name="T0" fmla="*/ 154 w 154"/>
                <a:gd name="T1" fmla="*/ 22 h 160"/>
                <a:gd name="T2" fmla="*/ 77 w 154"/>
                <a:gd name="T3" fmla="*/ 0 h 160"/>
                <a:gd name="T4" fmla="*/ 0 w 154"/>
                <a:gd name="T5" fmla="*/ 22 h 160"/>
                <a:gd name="T6" fmla="*/ 6 w 154"/>
                <a:gd name="T7" fmla="*/ 30 h 160"/>
                <a:gd name="T8" fmla="*/ 58 w 154"/>
                <a:gd name="T9" fmla="*/ 102 h 160"/>
                <a:gd name="T10" fmla="*/ 58 w 154"/>
                <a:gd name="T11" fmla="*/ 156 h 160"/>
                <a:gd name="T12" fmla="*/ 60 w 154"/>
                <a:gd name="T13" fmla="*/ 159 h 160"/>
                <a:gd name="T14" fmla="*/ 62 w 154"/>
                <a:gd name="T15" fmla="*/ 160 h 160"/>
                <a:gd name="T16" fmla="*/ 95 w 154"/>
                <a:gd name="T17" fmla="*/ 127 h 160"/>
                <a:gd name="T18" fmla="*/ 95 w 154"/>
                <a:gd name="T19" fmla="*/ 102 h 160"/>
                <a:gd name="T20" fmla="*/ 148 w 154"/>
                <a:gd name="T21" fmla="*/ 30 h 160"/>
                <a:gd name="T22" fmla="*/ 148 w 154"/>
                <a:gd name="T23" fmla="*/ 30 h 160"/>
                <a:gd name="T24" fmla="*/ 154 w 154"/>
                <a:gd name="T25" fmla="*/ 22 h 160"/>
                <a:gd name="T26" fmla="*/ 77 w 154"/>
                <a:gd name="T27" fmla="*/ 6 h 160"/>
                <a:gd name="T28" fmla="*/ 147 w 154"/>
                <a:gd name="T29" fmla="*/ 22 h 160"/>
                <a:gd name="T30" fmla="*/ 144 w 154"/>
                <a:gd name="T31" fmla="*/ 26 h 160"/>
                <a:gd name="T32" fmla="*/ 144 w 154"/>
                <a:gd name="T33" fmla="*/ 26 h 160"/>
                <a:gd name="T34" fmla="*/ 144 w 154"/>
                <a:gd name="T35" fmla="*/ 26 h 160"/>
                <a:gd name="T36" fmla="*/ 77 w 154"/>
                <a:gd name="T37" fmla="*/ 37 h 160"/>
                <a:gd name="T38" fmla="*/ 10 w 154"/>
                <a:gd name="T39" fmla="*/ 26 h 160"/>
                <a:gd name="T40" fmla="*/ 10 w 154"/>
                <a:gd name="T41" fmla="*/ 26 h 160"/>
                <a:gd name="T42" fmla="*/ 8 w 154"/>
                <a:gd name="T43" fmla="*/ 25 h 160"/>
                <a:gd name="T44" fmla="*/ 6 w 154"/>
                <a:gd name="T45" fmla="*/ 22 h 160"/>
                <a:gd name="T46" fmla="*/ 77 w 154"/>
                <a:gd name="T47" fmla="*/ 6 h 160"/>
                <a:gd name="T48" fmla="*/ 89 w 154"/>
                <a:gd name="T49" fmla="*/ 125 h 160"/>
                <a:gd name="T50" fmla="*/ 65 w 154"/>
                <a:gd name="T51" fmla="*/ 149 h 160"/>
                <a:gd name="T52" fmla="*/ 65 w 154"/>
                <a:gd name="T53" fmla="*/ 104 h 160"/>
                <a:gd name="T54" fmla="*/ 89 w 154"/>
                <a:gd name="T55" fmla="*/ 104 h 160"/>
                <a:gd name="T56" fmla="*/ 89 w 154"/>
                <a:gd name="T57" fmla="*/ 125 h 160"/>
                <a:gd name="T58" fmla="*/ 91 w 154"/>
                <a:gd name="T59" fmla="*/ 98 h 160"/>
                <a:gd name="T60" fmla="*/ 63 w 154"/>
                <a:gd name="T61" fmla="*/ 98 h 160"/>
                <a:gd name="T62" fmla="*/ 17 w 154"/>
                <a:gd name="T63" fmla="*/ 36 h 160"/>
                <a:gd name="T64" fmla="*/ 77 w 154"/>
                <a:gd name="T65" fmla="*/ 43 h 160"/>
                <a:gd name="T66" fmla="*/ 136 w 154"/>
                <a:gd name="T67" fmla="*/ 36 h 160"/>
                <a:gd name="T68" fmla="*/ 91 w 154"/>
                <a:gd name="T69"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4" h="160">
                  <a:moveTo>
                    <a:pt x="154" y="22"/>
                  </a:moveTo>
                  <a:cubicBezTo>
                    <a:pt x="154" y="7"/>
                    <a:pt x="115" y="0"/>
                    <a:pt x="77" y="0"/>
                  </a:cubicBezTo>
                  <a:cubicBezTo>
                    <a:pt x="39" y="0"/>
                    <a:pt x="0" y="7"/>
                    <a:pt x="0" y="22"/>
                  </a:cubicBezTo>
                  <a:cubicBezTo>
                    <a:pt x="0" y="25"/>
                    <a:pt x="2" y="28"/>
                    <a:pt x="6" y="30"/>
                  </a:cubicBezTo>
                  <a:cubicBezTo>
                    <a:pt x="58" y="102"/>
                    <a:pt x="58" y="102"/>
                    <a:pt x="58" y="102"/>
                  </a:cubicBezTo>
                  <a:cubicBezTo>
                    <a:pt x="58" y="156"/>
                    <a:pt x="58" y="156"/>
                    <a:pt x="58" y="156"/>
                  </a:cubicBezTo>
                  <a:cubicBezTo>
                    <a:pt x="58" y="158"/>
                    <a:pt x="59" y="159"/>
                    <a:pt x="60" y="159"/>
                  </a:cubicBezTo>
                  <a:cubicBezTo>
                    <a:pt x="62" y="160"/>
                    <a:pt x="62" y="160"/>
                    <a:pt x="62" y="160"/>
                  </a:cubicBezTo>
                  <a:cubicBezTo>
                    <a:pt x="95" y="127"/>
                    <a:pt x="95" y="127"/>
                    <a:pt x="95" y="127"/>
                  </a:cubicBezTo>
                  <a:cubicBezTo>
                    <a:pt x="95" y="102"/>
                    <a:pt x="95" y="102"/>
                    <a:pt x="95" y="102"/>
                  </a:cubicBezTo>
                  <a:cubicBezTo>
                    <a:pt x="148" y="30"/>
                    <a:pt x="148" y="30"/>
                    <a:pt x="148" y="30"/>
                  </a:cubicBezTo>
                  <a:cubicBezTo>
                    <a:pt x="148" y="30"/>
                    <a:pt x="148" y="30"/>
                    <a:pt x="148" y="30"/>
                  </a:cubicBezTo>
                  <a:cubicBezTo>
                    <a:pt x="152" y="28"/>
                    <a:pt x="154" y="25"/>
                    <a:pt x="154" y="22"/>
                  </a:cubicBezTo>
                  <a:close/>
                  <a:moveTo>
                    <a:pt x="77" y="6"/>
                  </a:moveTo>
                  <a:cubicBezTo>
                    <a:pt x="120" y="6"/>
                    <a:pt x="147" y="15"/>
                    <a:pt x="147" y="22"/>
                  </a:cubicBezTo>
                  <a:cubicBezTo>
                    <a:pt x="147" y="23"/>
                    <a:pt x="146" y="24"/>
                    <a:pt x="144" y="26"/>
                  </a:cubicBezTo>
                  <a:cubicBezTo>
                    <a:pt x="144" y="26"/>
                    <a:pt x="144" y="26"/>
                    <a:pt x="144" y="26"/>
                  </a:cubicBezTo>
                  <a:cubicBezTo>
                    <a:pt x="144" y="26"/>
                    <a:pt x="144" y="26"/>
                    <a:pt x="144" y="26"/>
                  </a:cubicBezTo>
                  <a:cubicBezTo>
                    <a:pt x="135" y="31"/>
                    <a:pt x="111" y="37"/>
                    <a:pt x="77" y="37"/>
                  </a:cubicBezTo>
                  <a:cubicBezTo>
                    <a:pt x="43" y="37"/>
                    <a:pt x="18" y="31"/>
                    <a:pt x="10" y="26"/>
                  </a:cubicBezTo>
                  <a:cubicBezTo>
                    <a:pt x="10" y="26"/>
                    <a:pt x="10" y="26"/>
                    <a:pt x="10" y="26"/>
                  </a:cubicBezTo>
                  <a:cubicBezTo>
                    <a:pt x="8" y="25"/>
                    <a:pt x="8" y="25"/>
                    <a:pt x="8" y="25"/>
                  </a:cubicBezTo>
                  <a:cubicBezTo>
                    <a:pt x="7" y="24"/>
                    <a:pt x="6" y="23"/>
                    <a:pt x="6" y="22"/>
                  </a:cubicBezTo>
                  <a:cubicBezTo>
                    <a:pt x="6" y="15"/>
                    <a:pt x="34" y="6"/>
                    <a:pt x="77" y="6"/>
                  </a:cubicBezTo>
                  <a:close/>
                  <a:moveTo>
                    <a:pt x="89" y="125"/>
                  </a:moveTo>
                  <a:cubicBezTo>
                    <a:pt x="65" y="149"/>
                    <a:pt x="65" y="149"/>
                    <a:pt x="65" y="149"/>
                  </a:cubicBezTo>
                  <a:cubicBezTo>
                    <a:pt x="65" y="104"/>
                    <a:pt x="65" y="104"/>
                    <a:pt x="65" y="104"/>
                  </a:cubicBezTo>
                  <a:cubicBezTo>
                    <a:pt x="89" y="104"/>
                    <a:pt x="89" y="104"/>
                    <a:pt x="89" y="104"/>
                  </a:cubicBezTo>
                  <a:lnTo>
                    <a:pt x="89" y="125"/>
                  </a:lnTo>
                  <a:close/>
                  <a:moveTo>
                    <a:pt x="91" y="98"/>
                  </a:moveTo>
                  <a:cubicBezTo>
                    <a:pt x="63" y="98"/>
                    <a:pt x="63" y="98"/>
                    <a:pt x="63" y="98"/>
                  </a:cubicBezTo>
                  <a:cubicBezTo>
                    <a:pt x="17" y="36"/>
                    <a:pt x="17" y="36"/>
                    <a:pt x="17" y="36"/>
                  </a:cubicBezTo>
                  <a:cubicBezTo>
                    <a:pt x="32" y="40"/>
                    <a:pt x="54" y="43"/>
                    <a:pt x="77" y="43"/>
                  </a:cubicBezTo>
                  <a:cubicBezTo>
                    <a:pt x="99" y="43"/>
                    <a:pt x="122" y="40"/>
                    <a:pt x="136" y="36"/>
                  </a:cubicBezTo>
                  <a:lnTo>
                    <a:pt x="91" y="98"/>
                  </a:ln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132" name="PA-组合 6"/>
          <p:cNvGrpSpPr/>
          <p:nvPr>
            <p:custDataLst>
              <p:tags r:id="rId16"/>
            </p:custDataLst>
          </p:nvPr>
        </p:nvGrpSpPr>
        <p:grpSpPr>
          <a:xfrm>
            <a:off x="6545473" y="1386043"/>
            <a:ext cx="967060" cy="967058"/>
            <a:chOff x="5342869" y="2801902"/>
            <a:chExt cx="967060" cy="967058"/>
          </a:xfrm>
        </p:grpSpPr>
        <p:grpSp>
          <p:nvGrpSpPr>
            <p:cNvPr id="133" name="组合 132"/>
            <p:cNvGrpSpPr/>
            <p:nvPr/>
          </p:nvGrpSpPr>
          <p:grpSpPr>
            <a:xfrm>
              <a:off x="5342869" y="2801902"/>
              <a:ext cx="967060" cy="967058"/>
              <a:chOff x="1333481" y="1593118"/>
              <a:chExt cx="1418785" cy="1418785"/>
            </a:xfrm>
          </p:grpSpPr>
          <p:sp>
            <p:nvSpPr>
              <p:cNvPr id="135" name="PA-↖"/>
              <p:cNvSpPr/>
              <p:nvPr>
                <p:custDataLst>
                  <p:tags r:id="rId17"/>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36" name="PA-↘"/>
              <p:cNvSpPr/>
              <p:nvPr>
                <p:custDataLst>
                  <p:tags r:id="rId18"/>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37" name="PA-1"/>
              <p:cNvSpPr/>
              <p:nvPr>
                <p:custDataLst>
                  <p:tags r:id="rId19"/>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34" name="PA-任意多边形 2131"/>
            <p:cNvSpPr>
              <a:spLocks noEditPoints="1"/>
            </p:cNvSpPr>
            <p:nvPr>
              <p:custDataLst>
                <p:tags r:id="rId20"/>
              </p:custDataLst>
            </p:nvPr>
          </p:nvSpPr>
          <p:spPr bwMode="auto">
            <a:xfrm>
              <a:off x="5606454" y="3061532"/>
              <a:ext cx="451205" cy="440712"/>
            </a:xfrm>
            <a:custGeom>
              <a:avLst/>
              <a:gdLst>
                <a:gd name="T0" fmla="*/ 284 w 344"/>
                <a:gd name="T1" fmla="*/ 132 h 336"/>
                <a:gd name="T2" fmla="*/ 344 w 344"/>
                <a:gd name="T3" fmla="*/ 98 h 336"/>
                <a:gd name="T4" fmla="*/ 172 w 344"/>
                <a:gd name="T5" fmla="*/ 0 h 336"/>
                <a:gd name="T6" fmla="*/ 0 w 344"/>
                <a:gd name="T7" fmla="*/ 98 h 336"/>
                <a:gd name="T8" fmla="*/ 60 w 344"/>
                <a:gd name="T9" fmla="*/ 132 h 336"/>
                <a:gd name="T10" fmla="*/ 0 w 344"/>
                <a:gd name="T11" fmla="*/ 167 h 336"/>
                <a:gd name="T12" fmla="*/ 60 w 344"/>
                <a:gd name="T13" fmla="*/ 204 h 336"/>
                <a:gd name="T14" fmla="*/ 0 w 344"/>
                <a:gd name="T15" fmla="*/ 236 h 336"/>
                <a:gd name="T16" fmla="*/ 172 w 344"/>
                <a:gd name="T17" fmla="*/ 336 h 336"/>
                <a:gd name="T18" fmla="*/ 344 w 344"/>
                <a:gd name="T19" fmla="*/ 236 h 336"/>
                <a:gd name="T20" fmla="*/ 284 w 344"/>
                <a:gd name="T21" fmla="*/ 204 h 336"/>
                <a:gd name="T22" fmla="*/ 344 w 344"/>
                <a:gd name="T23" fmla="*/ 167 h 336"/>
                <a:gd name="T24" fmla="*/ 284 w 344"/>
                <a:gd name="T25" fmla="*/ 132 h 336"/>
                <a:gd name="T26" fmla="*/ 172 w 344"/>
                <a:gd name="T27" fmla="*/ 15 h 336"/>
                <a:gd name="T28" fmla="*/ 318 w 344"/>
                <a:gd name="T29" fmla="*/ 98 h 336"/>
                <a:gd name="T30" fmla="*/ 172 w 344"/>
                <a:gd name="T31" fmla="*/ 182 h 336"/>
                <a:gd name="T32" fmla="*/ 26 w 344"/>
                <a:gd name="T33" fmla="*/ 98 h 336"/>
                <a:gd name="T34" fmla="*/ 172 w 344"/>
                <a:gd name="T35" fmla="*/ 15 h 336"/>
                <a:gd name="T36" fmla="*/ 73 w 344"/>
                <a:gd name="T37" fmla="*/ 141 h 336"/>
                <a:gd name="T38" fmla="*/ 172 w 344"/>
                <a:gd name="T39" fmla="*/ 197 h 336"/>
                <a:gd name="T40" fmla="*/ 271 w 344"/>
                <a:gd name="T41" fmla="*/ 141 h 336"/>
                <a:gd name="T42" fmla="*/ 318 w 344"/>
                <a:gd name="T43" fmla="*/ 167 h 336"/>
                <a:gd name="T44" fmla="*/ 172 w 344"/>
                <a:gd name="T45" fmla="*/ 252 h 336"/>
                <a:gd name="T46" fmla="*/ 26 w 344"/>
                <a:gd name="T47" fmla="*/ 167 h 336"/>
                <a:gd name="T48" fmla="*/ 73 w 344"/>
                <a:gd name="T49" fmla="*/ 141 h 336"/>
                <a:gd name="T50" fmla="*/ 318 w 344"/>
                <a:gd name="T51" fmla="*/ 239 h 336"/>
                <a:gd name="T52" fmla="*/ 172 w 344"/>
                <a:gd name="T53" fmla="*/ 321 h 336"/>
                <a:gd name="T54" fmla="*/ 26 w 344"/>
                <a:gd name="T55" fmla="*/ 239 h 336"/>
                <a:gd name="T56" fmla="*/ 73 w 344"/>
                <a:gd name="T57" fmla="*/ 210 h 336"/>
                <a:gd name="T58" fmla="*/ 172 w 344"/>
                <a:gd name="T59" fmla="*/ 267 h 336"/>
                <a:gd name="T60" fmla="*/ 271 w 344"/>
                <a:gd name="T61" fmla="*/ 210 h 336"/>
                <a:gd name="T62" fmla="*/ 318 w 344"/>
                <a:gd name="T63" fmla="*/ 23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4" h="336">
                  <a:moveTo>
                    <a:pt x="284" y="132"/>
                  </a:moveTo>
                  <a:lnTo>
                    <a:pt x="344" y="98"/>
                  </a:lnTo>
                  <a:lnTo>
                    <a:pt x="172" y="0"/>
                  </a:lnTo>
                  <a:lnTo>
                    <a:pt x="0" y="98"/>
                  </a:lnTo>
                  <a:lnTo>
                    <a:pt x="60" y="132"/>
                  </a:lnTo>
                  <a:lnTo>
                    <a:pt x="0" y="167"/>
                  </a:lnTo>
                  <a:lnTo>
                    <a:pt x="60" y="204"/>
                  </a:lnTo>
                  <a:lnTo>
                    <a:pt x="0" y="236"/>
                  </a:lnTo>
                  <a:lnTo>
                    <a:pt x="172" y="336"/>
                  </a:lnTo>
                  <a:lnTo>
                    <a:pt x="344" y="236"/>
                  </a:lnTo>
                  <a:lnTo>
                    <a:pt x="284" y="204"/>
                  </a:lnTo>
                  <a:lnTo>
                    <a:pt x="344" y="167"/>
                  </a:lnTo>
                  <a:lnTo>
                    <a:pt x="284" y="132"/>
                  </a:lnTo>
                  <a:close/>
                  <a:moveTo>
                    <a:pt x="172" y="15"/>
                  </a:moveTo>
                  <a:lnTo>
                    <a:pt x="318" y="98"/>
                  </a:lnTo>
                  <a:lnTo>
                    <a:pt x="172" y="182"/>
                  </a:lnTo>
                  <a:lnTo>
                    <a:pt x="26" y="98"/>
                  </a:lnTo>
                  <a:lnTo>
                    <a:pt x="172" y="15"/>
                  </a:lnTo>
                  <a:close/>
                  <a:moveTo>
                    <a:pt x="73" y="141"/>
                  </a:moveTo>
                  <a:lnTo>
                    <a:pt x="172" y="197"/>
                  </a:lnTo>
                  <a:lnTo>
                    <a:pt x="271" y="141"/>
                  </a:lnTo>
                  <a:lnTo>
                    <a:pt x="318" y="167"/>
                  </a:lnTo>
                  <a:lnTo>
                    <a:pt x="172" y="252"/>
                  </a:lnTo>
                  <a:lnTo>
                    <a:pt x="26" y="167"/>
                  </a:lnTo>
                  <a:lnTo>
                    <a:pt x="73" y="141"/>
                  </a:lnTo>
                  <a:close/>
                  <a:moveTo>
                    <a:pt x="318" y="239"/>
                  </a:moveTo>
                  <a:lnTo>
                    <a:pt x="172" y="321"/>
                  </a:lnTo>
                  <a:lnTo>
                    <a:pt x="26" y="239"/>
                  </a:lnTo>
                  <a:lnTo>
                    <a:pt x="73" y="210"/>
                  </a:lnTo>
                  <a:lnTo>
                    <a:pt x="172" y="267"/>
                  </a:lnTo>
                  <a:lnTo>
                    <a:pt x="271" y="210"/>
                  </a:lnTo>
                  <a:lnTo>
                    <a:pt x="318" y="239"/>
                  </a:ln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138" name="PA-组合 7"/>
          <p:cNvGrpSpPr/>
          <p:nvPr>
            <p:custDataLst>
              <p:tags r:id="rId21"/>
            </p:custDataLst>
          </p:nvPr>
        </p:nvGrpSpPr>
        <p:grpSpPr>
          <a:xfrm>
            <a:off x="8867517" y="1386043"/>
            <a:ext cx="967060" cy="967058"/>
            <a:chOff x="7664913" y="2801902"/>
            <a:chExt cx="967060" cy="967058"/>
          </a:xfrm>
        </p:grpSpPr>
        <p:grpSp>
          <p:nvGrpSpPr>
            <p:cNvPr id="139" name="组合 138"/>
            <p:cNvGrpSpPr/>
            <p:nvPr/>
          </p:nvGrpSpPr>
          <p:grpSpPr>
            <a:xfrm>
              <a:off x="7664913" y="2801902"/>
              <a:ext cx="967060" cy="967058"/>
              <a:chOff x="1333481" y="1593118"/>
              <a:chExt cx="1418785" cy="1418785"/>
            </a:xfrm>
          </p:grpSpPr>
          <p:sp>
            <p:nvSpPr>
              <p:cNvPr id="141" name="PA-↖"/>
              <p:cNvSpPr/>
              <p:nvPr>
                <p:custDataLst>
                  <p:tags r:id="rId22"/>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90500" dir="13500000" algn="br" rotWithShape="0">
                  <a:srgbClr val="FFFFFF">
                    <a:alpha val="9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2" name="PA-↘"/>
              <p:cNvSpPr/>
              <p:nvPr>
                <p:custDataLst>
                  <p:tags r:id="rId23"/>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3" name="PA-1"/>
              <p:cNvSpPr/>
              <p:nvPr>
                <p:custDataLst>
                  <p:tags r:id="rId24"/>
                </p:custDataLst>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140" name="PA-任意多边形 2112"/>
            <p:cNvSpPr>
              <a:spLocks noEditPoints="1"/>
            </p:cNvSpPr>
            <p:nvPr>
              <p:custDataLst>
                <p:tags r:id="rId25"/>
              </p:custDataLst>
            </p:nvPr>
          </p:nvSpPr>
          <p:spPr bwMode="auto">
            <a:xfrm>
              <a:off x="7931898" y="3045590"/>
              <a:ext cx="375130" cy="455141"/>
            </a:xfrm>
            <a:custGeom>
              <a:avLst/>
              <a:gdLst>
                <a:gd name="T0" fmla="*/ 123 w 133"/>
                <a:gd name="T1" fmla="*/ 155 h 160"/>
                <a:gd name="T2" fmla="*/ 109 w 133"/>
                <a:gd name="T3" fmla="*/ 144 h 160"/>
                <a:gd name="T4" fmla="*/ 100 w 133"/>
                <a:gd name="T5" fmla="*/ 99 h 160"/>
                <a:gd name="T6" fmla="*/ 100 w 133"/>
                <a:gd name="T7" fmla="*/ 61 h 160"/>
                <a:gd name="T8" fmla="*/ 109 w 133"/>
                <a:gd name="T9" fmla="*/ 16 h 160"/>
                <a:gd name="T10" fmla="*/ 123 w 133"/>
                <a:gd name="T11" fmla="*/ 5 h 160"/>
                <a:gd name="T12" fmla="*/ 133 w 133"/>
                <a:gd name="T13" fmla="*/ 3 h 160"/>
                <a:gd name="T14" fmla="*/ 123 w 133"/>
                <a:gd name="T15" fmla="*/ 0 h 160"/>
                <a:gd name="T16" fmla="*/ 13 w 133"/>
                <a:gd name="T17" fmla="*/ 0 h 160"/>
                <a:gd name="T18" fmla="*/ 3 w 133"/>
                <a:gd name="T19" fmla="*/ 0 h 160"/>
                <a:gd name="T20" fmla="*/ 3 w 133"/>
                <a:gd name="T21" fmla="*/ 5 h 160"/>
                <a:gd name="T22" fmla="*/ 11 w 133"/>
                <a:gd name="T23" fmla="*/ 16 h 160"/>
                <a:gd name="T24" fmla="*/ 24 w 133"/>
                <a:gd name="T25" fmla="*/ 43 h 160"/>
                <a:gd name="T26" fmla="*/ 62 w 133"/>
                <a:gd name="T27" fmla="*/ 80 h 160"/>
                <a:gd name="T28" fmla="*/ 24 w 133"/>
                <a:gd name="T29" fmla="*/ 117 h 160"/>
                <a:gd name="T30" fmla="*/ 11 w 133"/>
                <a:gd name="T31" fmla="*/ 144 h 160"/>
                <a:gd name="T32" fmla="*/ 3 w 133"/>
                <a:gd name="T33" fmla="*/ 155 h 160"/>
                <a:gd name="T34" fmla="*/ 3 w 133"/>
                <a:gd name="T35" fmla="*/ 160 h 160"/>
                <a:gd name="T36" fmla="*/ 13 w 133"/>
                <a:gd name="T37" fmla="*/ 160 h 160"/>
                <a:gd name="T38" fmla="*/ 123 w 133"/>
                <a:gd name="T39" fmla="*/ 160 h 160"/>
                <a:gd name="T40" fmla="*/ 133 w 133"/>
                <a:gd name="T41" fmla="*/ 157 h 160"/>
                <a:gd name="T42" fmla="*/ 16 w 133"/>
                <a:gd name="T43" fmla="*/ 11 h 160"/>
                <a:gd name="T44" fmla="*/ 117 w 133"/>
                <a:gd name="T45" fmla="*/ 5 h 160"/>
                <a:gd name="T46" fmla="*/ 109 w 133"/>
                <a:gd name="T47" fmla="*/ 11 h 160"/>
                <a:gd name="T48" fmla="*/ 16 w 133"/>
                <a:gd name="T49" fmla="*/ 11 h 160"/>
                <a:gd name="T50" fmla="*/ 29 w 133"/>
                <a:gd name="T51" fmla="*/ 43 h 160"/>
                <a:gd name="T52" fmla="*/ 104 w 133"/>
                <a:gd name="T53" fmla="*/ 16 h 160"/>
                <a:gd name="T54" fmla="*/ 97 w 133"/>
                <a:gd name="T55" fmla="*/ 57 h 160"/>
                <a:gd name="T56" fmla="*/ 37 w 133"/>
                <a:gd name="T57" fmla="*/ 57 h 160"/>
                <a:gd name="T58" fmla="*/ 37 w 133"/>
                <a:gd name="T59" fmla="*/ 103 h 160"/>
                <a:gd name="T60" fmla="*/ 97 w 133"/>
                <a:gd name="T61" fmla="*/ 103 h 160"/>
                <a:gd name="T62" fmla="*/ 104 w 133"/>
                <a:gd name="T63" fmla="*/ 144 h 160"/>
                <a:gd name="T64" fmla="*/ 29 w 133"/>
                <a:gd name="T65" fmla="*/ 117 h 160"/>
                <a:gd name="T66" fmla="*/ 24 w 133"/>
                <a:gd name="T67" fmla="*/ 149 h 160"/>
                <a:gd name="T68" fmla="*/ 117 w 133"/>
                <a:gd name="T69" fmla="*/ 149 h 160"/>
                <a:gd name="T70" fmla="*/ 16 w 133"/>
                <a:gd name="T71" fmla="*/ 155 h 160"/>
                <a:gd name="T72" fmla="*/ 55 w 133"/>
                <a:gd name="T73" fmla="*/ 56 h 160"/>
                <a:gd name="T74" fmla="*/ 53 w 133"/>
                <a:gd name="T75" fmla="*/ 61 h 160"/>
                <a:gd name="T76" fmla="*/ 39 w 133"/>
                <a:gd name="T77" fmla="*/ 52 h 160"/>
                <a:gd name="T78" fmla="*/ 35 w 133"/>
                <a:gd name="T79" fmla="*/ 37 h 160"/>
                <a:gd name="T80" fmla="*/ 40 w 133"/>
                <a:gd name="T81" fmla="*/ 37 h 160"/>
                <a:gd name="T82" fmla="*/ 42 w 133"/>
                <a:gd name="T83" fmla="*/ 48 h 160"/>
                <a:gd name="T84" fmla="*/ 99 w 133"/>
                <a:gd name="T85" fmla="*/ 119 h 160"/>
                <a:gd name="T86" fmla="*/ 96 w 133"/>
                <a:gd name="T87" fmla="*/ 128 h 160"/>
                <a:gd name="T88" fmla="*/ 93 w 133"/>
                <a:gd name="T89" fmla="*/ 119 h 160"/>
                <a:gd name="T90" fmla="*/ 79 w 133"/>
                <a:gd name="T91" fmla="*/ 106 h 160"/>
                <a:gd name="T92" fmla="*/ 81 w 133"/>
                <a:gd name="T93" fmla="*/ 102 h 160"/>
                <a:gd name="T94" fmla="*/ 99 w 133"/>
                <a:gd name="T95" fmla="*/ 11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0">
                  <a:moveTo>
                    <a:pt x="131" y="155"/>
                  </a:moveTo>
                  <a:cubicBezTo>
                    <a:pt x="123" y="155"/>
                    <a:pt x="123" y="155"/>
                    <a:pt x="123" y="155"/>
                  </a:cubicBezTo>
                  <a:cubicBezTo>
                    <a:pt x="123" y="144"/>
                    <a:pt x="123" y="144"/>
                    <a:pt x="123" y="144"/>
                  </a:cubicBezTo>
                  <a:cubicBezTo>
                    <a:pt x="109" y="144"/>
                    <a:pt x="109" y="144"/>
                    <a:pt x="109" y="144"/>
                  </a:cubicBezTo>
                  <a:cubicBezTo>
                    <a:pt x="109" y="117"/>
                    <a:pt x="109" y="117"/>
                    <a:pt x="109" y="117"/>
                  </a:cubicBezTo>
                  <a:cubicBezTo>
                    <a:pt x="109" y="110"/>
                    <a:pt x="106" y="103"/>
                    <a:pt x="100" y="99"/>
                  </a:cubicBezTo>
                  <a:cubicBezTo>
                    <a:pt x="71" y="80"/>
                    <a:pt x="71" y="80"/>
                    <a:pt x="71" y="80"/>
                  </a:cubicBezTo>
                  <a:cubicBezTo>
                    <a:pt x="100" y="61"/>
                    <a:pt x="100" y="61"/>
                    <a:pt x="100" y="61"/>
                  </a:cubicBezTo>
                  <a:cubicBezTo>
                    <a:pt x="106" y="57"/>
                    <a:pt x="109" y="50"/>
                    <a:pt x="109" y="43"/>
                  </a:cubicBezTo>
                  <a:cubicBezTo>
                    <a:pt x="109" y="16"/>
                    <a:pt x="109" y="16"/>
                    <a:pt x="109" y="16"/>
                  </a:cubicBezTo>
                  <a:cubicBezTo>
                    <a:pt x="123" y="16"/>
                    <a:pt x="123" y="16"/>
                    <a:pt x="123" y="16"/>
                  </a:cubicBezTo>
                  <a:cubicBezTo>
                    <a:pt x="123" y="5"/>
                    <a:pt x="123" y="5"/>
                    <a:pt x="123" y="5"/>
                  </a:cubicBezTo>
                  <a:cubicBezTo>
                    <a:pt x="131" y="5"/>
                    <a:pt x="131" y="5"/>
                    <a:pt x="131" y="5"/>
                  </a:cubicBezTo>
                  <a:cubicBezTo>
                    <a:pt x="132" y="5"/>
                    <a:pt x="133" y="4"/>
                    <a:pt x="133" y="3"/>
                  </a:cubicBezTo>
                  <a:cubicBezTo>
                    <a:pt x="133" y="1"/>
                    <a:pt x="132" y="0"/>
                    <a:pt x="131" y="0"/>
                  </a:cubicBezTo>
                  <a:cubicBezTo>
                    <a:pt x="123" y="0"/>
                    <a:pt x="123" y="0"/>
                    <a:pt x="123" y="0"/>
                  </a:cubicBezTo>
                  <a:cubicBezTo>
                    <a:pt x="120" y="0"/>
                    <a:pt x="120" y="0"/>
                    <a:pt x="120" y="0"/>
                  </a:cubicBezTo>
                  <a:cubicBezTo>
                    <a:pt x="13" y="0"/>
                    <a:pt x="13" y="0"/>
                    <a:pt x="13" y="0"/>
                  </a:cubicBezTo>
                  <a:cubicBezTo>
                    <a:pt x="11" y="0"/>
                    <a:pt x="11" y="0"/>
                    <a:pt x="11" y="0"/>
                  </a:cubicBezTo>
                  <a:cubicBezTo>
                    <a:pt x="3" y="0"/>
                    <a:pt x="3" y="0"/>
                    <a:pt x="3" y="0"/>
                  </a:cubicBezTo>
                  <a:cubicBezTo>
                    <a:pt x="1" y="0"/>
                    <a:pt x="0" y="1"/>
                    <a:pt x="0" y="3"/>
                  </a:cubicBezTo>
                  <a:cubicBezTo>
                    <a:pt x="0" y="4"/>
                    <a:pt x="1" y="5"/>
                    <a:pt x="3" y="5"/>
                  </a:cubicBezTo>
                  <a:cubicBezTo>
                    <a:pt x="11" y="5"/>
                    <a:pt x="11" y="5"/>
                    <a:pt x="11" y="5"/>
                  </a:cubicBezTo>
                  <a:cubicBezTo>
                    <a:pt x="11" y="16"/>
                    <a:pt x="11" y="16"/>
                    <a:pt x="11" y="16"/>
                  </a:cubicBezTo>
                  <a:cubicBezTo>
                    <a:pt x="24" y="16"/>
                    <a:pt x="24" y="16"/>
                    <a:pt x="24" y="16"/>
                  </a:cubicBezTo>
                  <a:cubicBezTo>
                    <a:pt x="24" y="43"/>
                    <a:pt x="24" y="43"/>
                    <a:pt x="24" y="43"/>
                  </a:cubicBezTo>
                  <a:cubicBezTo>
                    <a:pt x="24" y="50"/>
                    <a:pt x="28" y="57"/>
                    <a:pt x="34" y="61"/>
                  </a:cubicBezTo>
                  <a:cubicBezTo>
                    <a:pt x="62" y="80"/>
                    <a:pt x="62" y="80"/>
                    <a:pt x="62" y="80"/>
                  </a:cubicBezTo>
                  <a:cubicBezTo>
                    <a:pt x="34" y="99"/>
                    <a:pt x="34" y="99"/>
                    <a:pt x="34" y="99"/>
                  </a:cubicBezTo>
                  <a:cubicBezTo>
                    <a:pt x="28" y="103"/>
                    <a:pt x="24" y="110"/>
                    <a:pt x="24" y="117"/>
                  </a:cubicBezTo>
                  <a:cubicBezTo>
                    <a:pt x="24" y="144"/>
                    <a:pt x="24" y="144"/>
                    <a:pt x="24" y="144"/>
                  </a:cubicBezTo>
                  <a:cubicBezTo>
                    <a:pt x="11" y="144"/>
                    <a:pt x="11" y="144"/>
                    <a:pt x="11" y="144"/>
                  </a:cubicBezTo>
                  <a:cubicBezTo>
                    <a:pt x="11" y="155"/>
                    <a:pt x="11" y="155"/>
                    <a:pt x="11" y="155"/>
                  </a:cubicBezTo>
                  <a:cubicBezTo>
                    <a:pt x="3" y="155"/>
                    <a:pt x="3" y="155"/>
                    <a:pt x="3" y="155"/>
                  </a:cubicBezTo>
                  <a:cubicBezTo>
                    <a:pt x="1" y="155"/>
                    <a:pt x="0" y="156"/>
                    <a:pt x="0" y="157"/>
                  </a:cubicBezTo>
                  <a:cubicBezTo>
                    <a:pt x="0" y="159"/>
                    <a:pt x="1" y="160"/>
                    <a:pt x="3" y="160"/>
                  </a:cubicBezTo>
                  <a:cubicBezTo>
                    <a:pt x="11" y="160"/>
                    <a:pt x="11" y="160"/>
                    <a:pt x="11" y="160"/>
                  </a:cubicBezTo>
                  <a:cubicBezTo>
                    <a:pt x="13" y="160"/>
                    <a:pt x="13" y="160"/>
                    <a:pt x="13" y="160"/>
                  </a:cubicBezTo>
                  <a:cubicBezTo>
                    <a:pt x="120" y="160"/>
                    <a:pt x="120" y="160"/>
                    <a:pt x="120" y="160"/>
                  </a:cubicBezTo>
                  <a:cubicBezTo>
                    <a:pt x="123" y="160"/>
                    <a:pt x="123" y="160"/>
                    <a:pt x="123" y="160"/>
                  </a:cubicBezTo>
                  <a:cubicBezTo>
                    <a:pt x="131" y="160"/>
                    <a:pt x="131" y="160"/>
                    <a:pt x="131" y="160"/>
                  </a:cubicBezTo>
                  <a:cubicBezTo>
                    <a:pt x="132" y="160"/>
                    <a:pt x="133" y="159"/>
                    <a:pt x="133" y="157"/>
                  </a:cubicBezTo>
                  <a:cubicBezTo>
                    <a:pt x="133" y="156"/>
                    <a:pt x="132" y="155"/>
                    <a:pt x="131" y="155"/>
                  </a:cubicBezTo>
                  <a:close/>
                  <a:moveTo>
                    <a:pt x="16" y="11"/>
                  </a:moveTo>
                  <a:cubicBezTo>
                    <a:pt x="16" y="5"/>
                    <a:pt x="16" y="5"/>
                    <a:pt x="16" y="5"/>
                  </a:cubicBezTo>
                  <a:cubicBezTo>
                    <a:pt x="117" y="5"/>
                    <a:pt x="117" y="5"/>
                    <a:pt x="117" y="5"/>
                  </a:cubicBezTo>
                  <a:cubicBezTo>
                    <a:pt x="117" y="11"/>
                    <a:pt x="117" y="11"/>
                    <a:pt x="117" y="11"/>
                  </a:cubicBezTo>
                  <a:cubicBezTo>
                    <a:pt x="109" y="11"/>
                    <a:pt x="109" y="11"/>
                    <a:pt x="109" y="11"/>
                  </a:cubicBezTo>
                  <a:cubicBezTo>
                    <a:pt x="24" y="11"/>
                    <a:pt x="24" y="11"/>
                    <a:pt x="24" y="11"/>
                  </a:cubicBezTo>
                  <a:lnTo>
                    <a:pt x="16" y="11"/>
                  </a:lnTo>
                  <a:close/>
                  <a:moveTo>
                    <a:pt x="37" y="57"/>
                  </a:moveTo>
                  <a:cubicBezTo>
                    <a:pt x="32" y="54"/>
                    <a:pt x="29" y="49"/>
                    <a:pt x="29" y="43"/>
                  </a:cubicBezTo>
                  <a:cubicBezTo>
                    <a:pt x="29" y="16"/>
                    <a:pt x="29" y="16"/>
                    <a:pt x="29" y="16"/>
                  </a:cubicBezTo>
                  <a:cubicBezTo>
                    <a:pt x="104" y="16"/>
                    <a:pt x="104" y="16"/>
                    <a:pt x="104" y="16"/>
                  </a:cubicBezTo>
                  <a:cubicBezTo>
                    <a:pt x="104" y="43"/>
                    <a:pt x="104" y="43"/>
                    <a:pt x="104" y="43"/>
                  </a:cubicBezTo>
                  <a:cubicBezTo>
                    <a:pt x="104" y="49"/>
                    <a:pt x="101" y="54"/>
                    <a:pt x="97" y="57"/>
                  </a:cubicBezTo>
                  <a:cubicBezTo>
                    <a:pt x="67" y="77"/>
                    <a:pt x="67" y="77"/>
                    <a:pt x="67" y="77"/>
                  </a:cubicBezTo>
                  <a:lnTo>
                    <a:pt x="37" y="57"/>
                  </a:lnTo>
                  <a:close/>
                  <a:moveTo>
                    <a:pt x="29" y="117"/>
                  </a:moveTo>
                  <a:cubicBezTo>
                    <a:pt x="29" y="111"/>
                    <a:pt x="32" y="106"/>
                    <a:pt x="37" y="103"/>
                  </a:cubicBezTo>
                  <a:cubicBezTo>
                    <a:pt x="67" y="83"/>
                    <a:pt x="67" y="83"/>
                    <a:pt x="67" y="83"/>
                  </a:cubicBezTo>
                  <a:cubicBezTo>
                    <a:pt x="97" y="103"/>
                    <a:pt x="97" y="103"/>
                    <a:pt x="97" y="103"/>
                  </a:cubicBezTo>
                  <a:cubicBezTo>
                    <a:pt x="101" y="106"/>
                    <a:pt x="104" y="111"/>
                    <a:pt x="104" y="117"/>
                  </a:cubicBezTo>
                  <a:cubicBezTo>
                    <a:pt x="104" y="144"/>
                    <a:pt x="104" y="144"/>
                    <a:pt x="104" y="144"/>
                  </a:cubicBezTo>
                  <a:cubicBezTo>
                    <a:pt x="29" y="144"/>
                    <a:pt x="29" y="144"/>
                    <a:pt x="29" y="144"/>
                  </a:cubicBezTo>
                  <a:lnTo>
                    <a:pt x="29" y="117"/>
                  </a:lnTo>
                  <a:close/>
                  <a:moveTo>
                    <a:pt x="16" y="149"/>
                  </a:moveTo>
                  <a:cubicBezTo>
                    <a:pt x="24" y="149"/>
                    <a:pt x="24" y="149"/>
                    <a:pt x="24" y="149"/>
                  </a:cubicBezTo>
                  <a:cubicBezTo>
                    <a:pt x="109" y="149"/>
                    <a:pt x="109" y="149"/>
                    <a:pt x="109" y="149"/>
                  </a:cubicBezTo>
                  <a:cubicBezTo>
                    <a:pt x="117" y="149"/>
                    <a:pt x="117" y="149"/>
                    <a:pt x="117" y="149"/>
                  </a:cubicBezTo>
                  <a:cubicBezTo>
                    <a:pt x="117" y="155"/>
                    <a:pt x="117" y="155"/>
                    <a:pt x="117" y="155"/>
                  </a:cubicBezTo>
                  <a:cubicBezTo>
                    <a:pt x="16" y="155"/>
                    <a:pt x="16" y="155"/>
                    <a:pt x="16" y="155"/>
                  </a:cubicBezTo>
                  <a:lnTo>
                    <a:pt x="16" y="149"/>
                  </a:lnTo>
                  <a:close/>
                  <a:moveTo>
                    <a:pt x="55" y="56"/>
                  </a:moveTo>
                  <a:cubicBezTo>
                    <a:pt x="56" y="57"/>
                    <a:pt x="56" y="59"/>
                    <a:pt x="56" y="60"/>
                  </a:cubicBezTo>
                  <a:cubicBezTo>
                    <a:pt x="55" y="61"/>
                    <a:pt x="54" y="61"/>
                    <a:pt x="53" y="61"/>
                  </a:cubicBezTo>
                  <a:cubicBezTo>
                    <a:pt x="53" y="61"/>
                    <a:pt x="52" y="61"/>
                    <a:pt x="52" y="61"/>
                  </a:cubicBezTo>
                  <a:cubicBezTo>
                    <a:pt x="39" y="52"/>
                    <a:pt x="39" y="52"/>
                    <a:pt x="39" y="52"/>
                  </a:cubicBezTo>
                  <a:cubicBezTo>
                    <a:pt x="36" y="50"/>
                    <a:pt x="35" y="47"/>
                    <a:pt x="35" y="43"/>
                  </a:cubicBezTo>
                  <a:cubicBezTo>
                    <a:pt x="35" y="37"/>
                    <a:pt x="35" y="37"/>
                    <a:pt x="35" y="37"/>
                  </a:cubicBezTo>
                  <a:cubicBezTo>
                    <a:pt x="35" y="36"/>
                    <a:pt x="36" y="35"/>
                    <a:pt x="37" y="35"/>
                  </a:cubicBezTo>
                  <a:cubicBezTo>
                    <a:pt x="39" y="35"/>
                    <a:pt x="40" y="36"/>
                    <a:pt x="40" y="37"/>
                  </a:cubicBezTo>
                  <a:cubicBezTo>
                    <a:pt x="40" y="43"/>
                    <a:pt x="40" y="43"/>
                    <a:pt x="40" y="43"/>
                  </a:cubicBezTo>
                  <a:cubicBezTo>
                    <a:pt x="40" y="45"/>
                    <a:pt x="41" y="47"/>
                    <a:pt x="42" y="48"/>
                  </a:cubicBezTo>
                  <a:lnTo>
                    <a:pt x="55" y="56"/>
                  </a:lnTo>
                  <a:close/>
                  <a:moveTo>
                    <a:pt x="99" y="119"/>
                  </a:moveTo>
                  <a:cubicBezTo>
                    <a:pt x="99" y="125"/>
                    <a:pt x="99" y="125"/>
                    <a:pt x="99" y="125"/>
                  </a:cubicBezTo>
                  <a:cubicBezTo>
                    <a:pt x="99" y="126"/>
                    <a:pt x="97" y="128"/>
                    <a:pt x="96" y="128"/>
                  </a:cubicBezTo>
                  <a:cubicBezTo>
                    <a:pt x="95" y="128"/>
                    <a:pt x="93" y="126"/>
                    <a:pt x="93" y="125"/>
                  </a:cubicBezTo>
                  <a:cubicBezTo>
                    <a:pt x="93" y="119"/>
                    <a:pt x="93" y="119"/>
                    <a:pt x="93" y="119"/>
                  </a:cubicBezTo>
                  <a:cubicBezTo>
                    <a:pt x="93" y="117"/>
                    <a:pt x="92" y="115"/>
                    <a:pt x="91" y="114"/>
                  </a:cubicBezTo>
                  <a:cubicBezTo>
                    <a:pt x="79" y="106"/>
                    <a:pt x="79" y="106"/>
                    <a:pt x="79" y="106"/>
                  </a:cubicBezTo>
                  <a:cubicBezTo>
                    <a:pt x="77" y="105"/>
                    <a:pt x="77" y="104"/>
                    <a:pt x="78" y="103"/>
                  </a:cubicBezTo>
                  <a:cubicBezTo>
                    <a:pt x="79" y="101"/>
                    <a:pt x="80" y="101"/>
                    <a:pt x="81" y="102"/>
                  </a:cubicBezTo>
                  <a:cubicBezTo>
                    <a:pt x="94" y="110"/>
                    <a:pt x="94" y="110"/>
                    <a:pt x="94" y="110"/>
                  </a:cubicBezTo>
                  <a:cubicBezTo>
                    <a:pt x="97" y="112"/>
                    <a:pt x="99" y="115"/>
                    <a:pt x="99" y="119"/>
                  </a:cubicBezTo>
                  <a:close/>
                </a:path>
              </a:pathLst>
            </a:custGeom>
            <a:solidFill>
              <a:srgbClr val="526175"/>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144" name="PA-标题 3"/>
          <p:cNvSpPr txBox="1"/>
          <p:nvPr>
            <p:custDataLst>
              <p:tags r:id="rId26"/>
            </p:custDataLst>
          </p:nvPr>
        </p:nvSpPr>
        <p:spPr>
          <a:xfrm>
            <a:off x="1945549" y="2589542"/>
            <a:ext cx="1377295" cy="305834"/>
          </a:xfrm>
          <a:prstGeom prst="rect">
            <a:avLst/>
          </a:prstGeom>
        </p:spPr>
        <p:txBody>
          <a:bodyPr vert="horz" lIns="0" tIns="45708" rIns="0" bIns="45708" rtlCol="0" anchor="t">
            <a:noAutofit/>
          </a:bodyPr>
          <a:lstStyle>
            <a:lvl1pPr algn="l" defTabSz="914400" rtl="0" eaLnBrk="1" latinLnBrk="0" hangingPunct="1">
              <a:lnSpc>
                <a:spcPct val="90000"/>
              </a:lnSpc>
              <a:spcBef>
                <a:spcPct val="0"/>
              </a:spcBef>
              <a:buNone/>
              <a:defRPr sz="3200" b="0" i="0" kern="1200" spc="600">
                <a:solidFill>
                  <a:schemeClr val="tx1"/>
                </a:solidFill>
                <a:latin typeface="Cinzel" charset="0"/>
                <a:ea typeface="Cinzel" charset="0"/>
                <a:cs typeface="Cinzel" charset="0"/>
              </a:defRPr>
            </a:lvl1pPr>
          </a:lstStyle>
          <a:p>
            <a:pPr algn="ctr" defTabSz="914400"/>
            <a:r>
              <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145" name="PA-文本框 32"/>
          <p:cNvSpPr txBox="1"/>
          <p:nvPr>
            <p:custDataLst>
              <p:tags r:id="rId27"/>
            </p:custDataLst>
          </p:nvPr>
        </p:nvSpPr>
        <p:spPr>
          <a:xfrm>
            <a:off x="1959677" y="2942271"/>
            <a:ext cx="1377295"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a:t>
            </a:r>
            <a:endPar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endParaRPr>
          </a:p>
        </p:txBody>
      </p:sp>
      <p:sp>
        <p:nvSpPr>
          <p:cNvPr id="146" name="PA-标题 3"/>
          <p:cNvSpPr txBox="1"/>
          <p:nvPr>
            <p:custDataLst>
              <p:tags r:id="rId28"/>
            </p:custDataLst>
          </p:nvPr>
        </p:nvSpPr>
        <p:spPr>
          <a:xfrm>
            <a:off x="4188752" y="2589542"/>
            <a:ext cx="1377295" cy="305834"/>
          </a:xfrm>
          <a:prstGeom prst="rect">
            <a:avLst/>
          </a:prstGeom>
        </p:spPr>
        <p:txBody>
          <a:bodyPr vert="horz" lIns="0" tIns="45708" rIns="0" bIns="45708" rtlCol="0" anchor="t">
            <a:noAutofit/>
          </a:bodyPr>
          <a:lstStyle>
            <a:lvl1pPr algn="l" defTabSz="914400" rtl="0" eaLnBrk="1" latinLnBrk="0" hangingPunct="1">
              <a:lnSpc>
                <a:spcPct val="90000"/>
              </a:lnSpc>
              <a:spcBef>
                <a:spcPct val="0"/>
              </a:spcBef>
              <a:buNone/>
              <a:defRPr sz="3200" b="0" i="0" kern="1200" spc="600">
                <a:solidFill>
                  <a:schemeClr val="tx1"/>
                </a:solidFill>
                <a:latin typeface="Cinzel" charset="0"/>
                <a:ea typeface="Cinzel" charset="0"/>
                <a:cs typeface="Cinzel" charset="0"/>
              </a:defRPr>
            </a:lvl1pPr>
          </a:lstStyle>
          <a:p>
            <a:pPr algn="ctr" defTabSz="914400"/>
            <a:r>
              <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147" name="PA-文本框 36"/>
          <p:cNvSpPr txBox="1"/>
          <p:nvPr>
            <p:custDataLst>
              <p:tags r:id="rId29"/>
            </p:custDataLst>
          </p:nvPr>
        </p:nvSpPr>
        <p:spPr>
          <a:xfrm>
            <a:off x="4202879" y="2942271"/>
            <a:ext cx="1377295"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a:t>
            </a:r>
            <a:endPar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endParaRPr>
          </a:p>
        </p:txBody>
      </p:sp>
      <p:sp>
        <p:nvSpPr>
          <p:cNvPr id="148" name="PA-标题 3"/>
          <p:cNvSpPr txBox="1"/>
          <p:nvPr>
            <p:custDataLst>
              <p:tags r:id="rId30"/>
            </p:custDataLst>
          </p:nvPr>
        </p:nvSpPr>
        <p:spPr>
          <a:xfrm>
            <a:off x="6411085" y="2589542"/>
            <a:ext cx="1377295" cy="305834"/>
          </a:xfrm>
          <a:prstGeom prst="rect">
            <a:avLst/>
          </a:prstGeom>
        </p:spPr>
        <p:txBody>
          <a:bodyPr vert="horz" lIns="0" tIns="45708" rIns="0" bIns="45708" rtlCol="0" anchor="t">
            <a:noAutofit/>
          </a:bodyPr>
          <a:lstStyle>
            <a:lvl1pPr algn="l" defTabSz="914400" rtl="0" eaLnBrk="1" latinLnBrk="0" hangingPunct="1">
              <a:lnSpc>
                <a:spcPct val="90000"/>
              </a:lnSpc>
              <a:spcBef>
                <a:spcPct val="0"/>
              </a:spcBef>
              <a:buNone/>
              <a:defRPr sz="3200" b="0" i="0" kern="1200" spc="600">
                <a:solidFill>
                  <a:schemeClr val="tx1"/>
                </a:solidFill>
                <a:latin typeface="Cinzel" charset="0"/>
                <a:ea typeface="Cinzel" charset="0"/>
                <a:cs typeface="Cinzel" charset="0"/>
              </a:defRPr>
            </a:lvl1pPr>
          </a:lstStyle>
          <a:p>
            <a:pPr algn="ctr" defTabSz="914400"/>
            <a:r>
              <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149" name="PA-文本框 39"/>
          <p:cNvSpPr txBox="1"/>
          <p:nvPr>
            <p:custDataLst>
              <p:tags r:id="rId31"/>
            </p:custDataLst>
          </p:nvPr>
        </p:nvSpPr>
        <p:spPr>
          <a:xfrm>
            <a:off x="6425212" y="2942271"/>
            <a:ext cx="1377295"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a:t>
            </a:r>
            <a:endPar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endParaRPr>
          </a:p>
        </p:txBody>
      </p:sp>
      <p:sp>
        <p:nvSpPr>
          <p:cNvPr id="150" name="PA-标题 3"/>
          <p:cNvSpPr txBox="1"/>
          <p:nvPr>
            <p:custDataLst>
              <p:tags r:id="rId32"/>
            </p:custDataLst>
          </p:nvPr>
        </p:nvSpPr>
        <p:spPr>
          <a:xfrm>
            <a:off x="8633419" y="2589542"/>
            <a:ext cx="1377295" cy="305834"/>
          </a:xfrm>
          <a:prstGeom prst="rect">
            <a:avLst/>
          </a:prstGeom>
        </p:spPr>
        <p:txBody>
          <a:bodyPr vert="horz" lIns="0" tIns="45708" rIns="0" bIns="45708" rtlCol="0" anchor="t">
            <a:noAutofit/>
          </a:bodyPr>
          <a:lstStyle>
            <a:lvl1pPr algn="l" defTabSz="914400" rtl="0" eaLnBrk="1" latinLnBrk="0" hangingPunct="1">
              <a:lnSpc>
                <a:spcPct val="90000"/>
              </a:lnSpc>
              <a:spcBef>
                <a:spcPct val="0"/>
              </a:spcBef>
              <a:buNone/>
              <a:defRPr sz="3200" b="0" i="0" kern="1200" spc="600">
                <a:solidFill>
                  <a:schemeClr val="tx1"/>
                </a:solidFill>
                <a:latin typeface="Cinzel" charset="0"/>
                <a:ea typeface="Cinzel" charset="0"/>
                <a:cs typeface="Cinzel" charset="0"/>
              </a:defRPr>
            </a:lvl1pPr>
          </a:lstStyle>
          <a:p>
            <a:pPr algn="ctr" defTabSz="914400"/>
            <a:r>
              <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rPr>
              <a:t>在此添加标题</a:t>
            </a:r>
            <a:endParaRPr lang="zh-CN" altLang="en-US" sz="1400" b="1" spc="0" dirty="0">
              <a:solidFill>
                <a:schemeClr val="accent1">
                  <a:lumMod val="50000"/>
                </a:schemeClr>
              </a:solidFill>
              <a:latin typeface="微软雅黑" panose="020B0503020204020204" pitchFamily="34" charset="-122"/>
              <a:ea typeface="微软雅黑" panose="020B0503020204020204" pitchFamily="34" charset="-122"/>
              <a:cs typeface="Open Sans" charset="0"/>
            </a:endParaRPr>
          </a:p>
        </p:txBody>
      </p:sp>
      <p:sp>
        <p:nvSpPr>
          <p:cNvPr id="151" name="PA-文本框 42"/>
          <p:cNvSpPr txBox="1"/>
          <p:nvPr>
            <p:custDataLst>
              <p:tags r:id="rId33"/>
            </p:custDataLst>
          </p:nvPr>
        </p:nvSpPr>
        <p:spPr>
          <a:xfrm>
            <a:off x="8647547" y="2942271"/>
            <a:ext cx="1377295" cy="614912"/>
          </a:xfrm>
          <a:prstGeom prst="rect">
            <a:avLst/>
          </a:prstGeom>
          <a:noFill/>
        </p:spPr>
        <p:txBody>
          <a:bodyPr wrap="square" lIns="0" rIns="0" rtlCol="0">
            <a:spAutoFit/>
          </a:bodyPr>
          <a:lstStyle/>
          <a:p>
            <a:pPr algn="ctr" defTabSz="914400">
              <a:lnSpc>
                <a:spcPct val="130000"/>
              </a:lnSpc>
            </a:pPr>
            <a:r>
              <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a:t>
            </a:r>
            <a:endParaRPr lang="zh-CN" altLang="en-US" sz="900" dirty="0">
              <a:solidFill>
                <a:srgbClr val="677180">
                  <a:alpha val="70000"/>
                </a:srgbClr>
              </a:solidFill>
              <a:latin typeface="微软雅黑" panose="020B0503020204020204" pitchFamily="34" charset="-122"/>
              <a:ea typeface="微软雅黑" panose="020B0503020204020204" pitchFamily="34" charset="-122"/>
              <a:cs typeface="Open Sans" charset="0"/>
            </a:endParaRPr>
          </a:p>
        </p:txBody>
      </p:sp>
      <p:pic>
        <p:nvPicPr>
          <p:cNvPr id="101" name="image2.png" descr="image2.png"/>
          <p:cNvPicPr>
            <a:picLocks noChangeAspect="1"/>
          </p:cNvPicPr>
          <p:nvPr/>
        </p:nvPicPr>
        <p:blipFill>
          <a:blip r:embed="rId34"/>
          <a:stretch>
            <a:fillRect/>
          </a:stretch>
        </p:blipFill>
        <p:spPr>
          <a:xfrm>
            <a:off x="507387" y="3979710"/>
            <a:ext cx="11085068" cy="6201803"/>
          </a:xfrm>
          <a:prstGeom prst="rect">
            <a:avLst/>
          </a:prstGeom>
          <a:ln w="12700">
            <a:miter lim="400000"/>
            <a:headEnd/>
            <a:tailEnd/>
          </a:ln>
        </p:spPr>
      </p:pic>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149"/>
                            </p:stCondLst>
                            <p:childTnLst>
                              <p:par>
                                <p:cTn id="17" presetID="10" presetClass="entr" presetSubtype="0" fill="hold" nodeType="afterEffect">
                                  <p:stCondLst>
                                    <p:cond delay="0"/>
                                  </p:stCondLst>
                                  <p:childTnLst>
                                    <p:set>
                                      <p:cBhvr>
                                        <p:cTn id="18" dur="1" fill="hold">
                                          <p:stCondLst>
                                            <p:cond delay="0"/>
                                          </p:stCondLst>
                                        </p:cTn>
                                        <p:tgtEl>
                                          <p:spTgt spid="132"/>
                                        </p:tgtEl>
                                        <p:attrNameLst>
                                          <p:attrName>style.visibility</p:attrName>
                                        </p:attrNameLst>
                                      </p:cBhvr>
                                      <p:to>
                                        <p:strVal val="visible"/>
                                      </p:to>
                                    </p:set>
                                    <p:animEffect transition="in" filter="fade">
                                      <p:cBhvr>
                                        <p:cTn id="19" dur="500"/>
                                        <p:tgtEl>
                                          <p:spTgt spid="132"/>
                                        </p:tgtEl>
                                      </p:cBhvr>
                                    </p:animEffect>
                                  </p:childTnLst>
                                </p:cTn>
                              </p:par>
                              <p:par>
                                <p:cTn id="20" presetID="42" presetClass="path" presetSubtype="0" decel="100000" fill="hold" nodeType="withEffect">
                                  <p:stCondLst>
                                    <p:cond delay="600"/>
                                  </p:stCondLst>
                                  <p:childTnLst>
                                    <p:animMotion origin="layout" path="M -2.29167E-6 -0.04051 L -2.29167E-6 -3.7037E-6 " pathEditMode="relative" rAng="0" ptsTypes="AA">
                                      <p:cBhvr>
                                        <p:cTn id="21" dur="500" fill="hold"/>
                                        <p:tgtEl>
                                          <p:spTgt spid="132"/>
                                        </p:tgtEl>
                                        <p:attrNameLst>
                                          <p:attrName>ppt_x</p:attrName>
                                          <p:attrName>ppt_y</p:attrName>
                                        </p:attrNameLst>
                                      </p:cBhvr>
                                      <p:rCtr x="0" y="2014"/>
                                    </p:animMotion>
                                  </p:childTnLst>
                                </p:cTn>
                              </p:par>
                              <p:par>
                                <p:cTn id="22" presetID="10" presetClass="entr" presetSubtype="0" fill="hold" nodeType="with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fade">
                                      <p:cBhvr>
                                        <p:cTn id="24" dur="500"/>
                                        <p:tgtEl>
                                          <p:spTgt spid="102"/>
                                        </p:tgtEl>
                                      </p:cBhvr>
                                    </p:animEffect>
                                  </p:childTnLst>
                                </p:cTn>
                              </p:par>
                              <p:par>
                                <p:cTn id="25" presetID="42" presetClass="path" presetSubtype="0" decel="100000" fill="hold" nodeType="withEffect">
                                  <p:stCondLst>
                                    <p:cond delay="0"/>
                                  </p:stCondLst>
                                  <p:childTnLst>
                                    <p:animMotion origin="layout" path="M 4.375E-6 -0.04051 L 4.375E-6 -3.7037E-6 " pathEditMode="relative" rAng="0" ptsTypes="AA">
                                      <p:cBhvr>
                                        <p:cTn id="26" dur="500" fill="hold"/>
                                        <p:tgtEl>
                                          <p:spTgt spid="102"/>
                                        </p:tgtEl>
                                        <p:attrNameLst>
                                          <p:attrName>ppt_x</p:attrName>
                                          <p:attrName>ppt_y</p:attrName>
                                        </p:attrNameLst>
                                      </p:cBhvr>
                                      <p:rCtr x="0" y="2014"/>
                                    </p:animMotion>
                                  </p:childTnLst>
                                </p:cTn>
                              </p:par>
                              <p:par>
                                <p:cTn id="27" presetID="10" presetClass="entr" presetSubtype="0" fill="hold" nodeType="withEffect">
                                  <p:stCondLst>
                                    <p:cond delay="300"/>
                                  </p:stCondLst>
                                  <p:childTnLst>
                                    <p:set>
                                      <p:cBhvr>
                                        <p:cTn id="28" dur="1" fill="hold">
                                          <p:stCondLst>
                                            <p:cond delay="0"/>
                                          </p:stCondLst>
                                        </p:cTn>
                                        <p:tgtEl>
                                          <p:spTgt spid="126"/>
                                        </p:tgtEl>
                                        <p:attrNameLst>
                                          <p:attrName>style.visibility</p:attrName>
                                        </p:attrNameLst>
                                      </p:cBhvr>
                                      <p:to>
                                        <p:strVal val="visible"/>
                                      </p:to>
                                    </p:set>
                                    <p:animEffect transition="in" filter="fade">
                                      <p:cBhvr>
                                        <p:cTn id="29" dur="500"/>
                                        <p:tgtEl>
                                          <p:spTgt spid="126"/>
                                        </p:tgtEl>
                                      </p:cBhvr>
                                    </p:animEffect>
                                  </p:childTnLst>
                                </p:cTn>
                              </p:par>
                              <p:par>
                                <p:cTn id="30" presetID="42" presetClass="path" presetSubtype="0" decel="100000" fill="hold" nodeType="withEffect">
                                  <p:stCondLst>
                                    <p:cond delay="300"/>
                                  </p:stCondLst>
                                  <p:childTnLst>
                                    <p:animMotion origin="layout" path="M -4.16667E-7 -0.0405 L -4.16667E-7 -4.44444E-6 " pathEditMode="relative" rAng="0" ptsTypes="AA">
                                      <p:cBhvr>
                                        <p:cTn id="31" dur="500" fill="hold"/>
                                        <p:tgtEl>
                                          <p:spTgt spid="126"/>
                                        </p:tgtEl>
                                        <p:attrNameLst>
                                          <p:attrName>ppt_x</p:attrName>
                                          <p:attrName>ppt_y</p:attrName>
                                        </p:attrNameLst>
                                      </p:cBhvr>
                                      <p:rCtr x="0" y="2014"/>
                                    </p:animMotion>
                                  </p:childTnLst>
                                </p:cTn>
                              </p:par>
                              <p:par>
                                <p:cTn id="32" presetID="10" presetClass="entr" presetSubtype="0" fill="hold" nodeType="withEffect">
                                  <p:stCondLst>
                                    <p:cond delay="900"/>
                                  </p:stCondLst>
                                  <p:childTnLst>
                                    <p:set>
                                      <p:cBhvr>
                                        <p:cTn id="33" dur="1" fill="hold">
                                          <p:stCondLst>
                                            <p:cond delay="0"/>
                                          </p:stCondLst>
                                        </p:cTn>
                                        <p:tgtEl>
                                          <p:spTgt spid="138"/>
                                        </p:tgtEl>
                                        <p:attrNameLst>
                                          <p:attrName>style.visibility</p:attrName>
                                        </p:attrNameLst>
                                      </p:cBhvr>
                                      <p:to>
                                        <p:strVal val="visible"/>
                                      </p:to>
                                    </p:set>
                                    <p:animEffect transition="in" filter="fade">
                                      <p:cBhvr>
                                        <p:cTn id="34" dur="500"/>
                                        <p:tgtEl>
                                          <p:spTgt spid="138"/>
                                        </p:tgtEl>
                                      </p:cBhvr>
                                    </p:animEffect>
                                  </p:childTnLst>
                                </p:cTn>
                              </p:par>
                              <p:par>
                                <p:cTn id="35" presetID="42" presetClass="path" presetSubtype="0" decel="100000" fill="hold" nodeType="withEffect">
                                  <p:stCondLst>
                                    <p:cond delay="900"/>
                                  </p:stCondLst>
                                  <p:childTnLst>
                                    <p:animMotion origin="layout" path="M 2.91667E-6 -0.04051 L 2.91667E-6 -3.7037E-6 " pathEditMode="relative" rAng="0" ptsTypes="AA">
                                      <p:cBhvr>
                                        <p:cTn id="36" dur="500" fill="hold"/>
                                        <p:tgtEl>
                                          <p:spTgt spid="138"/>
                                        </p:tgtEl>
                                        <p:attrNameLst>
                                          <p:attrName>ppt_x</p:attrName>
                                          <p:attrName>ppt_y</p:attrName>
                                        </p:attrNameLst>
                                      </p:cBhvr>
                                      <p:rCtr x="0" y="2014"/>
                                    </p:animMotion>
                                  </p:childTnLst>
                                </p:cTn>
                              </p:par>
                              <p:par>
                                <p:cTn id="37" presetID="10" presetClass="entr" presetSubtype="0" fill="hold" grpId="0" nodeType="withEffect">
                                  <p:stCondLst>
                                    <p:cond delay="50"/>
                                  </p:stCondLst>
                                  <p:childTnLst>
                                    <p:set>
                                      <p:cBhvr>
                                        <p:cTn id="38" dur="1" fill="hold">
                                          <p:stCondLst>
                                            <p:cond delay="0"/>
                                          </p:stCondLst>
                                        </p:cTn>
                                        <p:tgtEl>
                                          <p:spTgt spid="144"/>
                                        </p:tgtEl>
                                        <p:attrNameLst>
                                          <p:attrName>style.visibility</p:attrName>
                                        </p:attrNameLst>
                                      </p:cBhvr>
                                      <p:to>
                                        <p:strVal val="visible"/>
                                      </p:to>
                                    </p:set>
                                    <p:animEffect transition="in" filter="fade">
                                      <p:cBhvr>
                                        <p:cTn id="39" dur="500"/>
                                        <p:tgtEl>
                                          <p:spTgt spid="144"/>
                                        </p:tgtEl>
                                      </p:cBhvr>
                                    </p:animEffect>
                                  </p:childTnLst>
                                </p:cTn>
                              </p:par>
                              <p:par>
                                <p:cTn id="40" presetID="64" presetClass="path" presetSubtype="0" decel="100000" fill="hold" grpId="1" nodeType="withEffect">
                                  <p:stCondLst>
                                    <p:cond delay="50"/>
                                  </p:stCondLst>
                                  <p:childTnLst>
                                    <p:animMotion origin="layout" path="M 4.375E-6 0.03912 L 4.375E-6 1.48148E-6 " pathEditMode="relative" rAng="0" ptsTypes="AA">
                                      <p:cBhvr>
                                        <p:cTn id="41" dur="500" fill="hold"/>
                                        <p:tgtEl>
                                          <p:spTgt spid="144"/>
                                        </p:tgtEl>
                                        <p:attrNameLst>
                                          <p:attrName>ppt_x</p:attrName>
                                          <p:attrName>ppt_y</p:attrName>
                                        </p:attrNameLst>
                                      </p:cBhvr>
                                      <p:rCtr x="0" y="-1968"/>
                                    </p:animMotion>
                                  </p:childTnLst>
                                </p:cTn>
                              </p:par>
                              <p:par>
                                <p:cTn id="42" presetID="10" presetClass="entr" presetSubtype="0" fill="hold" grpId="0" nodeType="withEffect">
                                  <p:stCondLst>
                                    <p:cond delay="100"/>
                                  </p:stCondLst>
                                  <p:childTnLst>
                                    <p:set>
                                      <p:cBhvr>
                                        <p:cTn id="43" dur="1" fill="hold">
                                          <p:stCondLst>
                                            <p:cond delay="0"/>
                                          </p:stCondLst>
                                        </p:cTn>
                                        <p:tgtEl>
                                          <p:spTgt spid="145"/>
                                        </p:tgtEl>
                                        <p:attrNameLst>
                                          <p:attrName>style.visibility</p:attrName>
                                        </p:attrNameLst>
                                      </p:cBhvr>
                                      <p:to>
                                        <p:strVal val="visible"/>
                                      </p:to>
                                    </p:set>
                                    <p:animEffect transition="in" filter="fade">
                                      <p:cBhvr>
                                        <p:cTn id="44" dur="500"/>
                                        <p:tgtEl>
                                          <p:spTgt spid="145"/>
                                        </p:tgtEl>
                                      </p:cBhvr>
                                    </p:animEffect>
                                  </p:childTnLst>
                                </p:cTn>
                              </p:par>
                              <p:par>
                                <p:cTn id="45" presetID="64" presetClass="path" presetSubtype="0" decel="100000" fill="hold" grpId="1" nodeType="withEffect">
                                  <p:stCondLst>
                                    <p:cond delay="100"/>
                                  </p:stCondLst>
                                  <p:childTnLst>
                                    <p:animMotion origin="layout" path="M 2.5E-6 0.03912 L 2.5E-6 -2.59259E-6 " pathEditMode="relative" rAng="0" ptsTypes="AA">
                                      <p:cBhvr>
                                        <p:cTn id="46" dur="500" fill="hold"/>
                                        <p:tgtEl>
                                          <p:spTgt spid="145"/>
                                        </p:tgtEl>
                                        <p:attrNameLst>
                                          <p:attrName>ppt_x</p:attrName>
                                          <p:attrName>ppt_y</p:attrName>
                                        </p:attrNameLst>
                                      </p:cBhvr>
                                      <p:rCtr x="0" y="-1968"/>
                                    </p:animMotion>
                                  </p:childTnLst>
                                </p:cTn>
                              </p:par>
                              <p:par>
                                <p:cTn id="47" presetID="10" presetClass="entr" presetSubtype="0" fill="hold" grpId="0" nodeType="withEffect">
                                  <p:stCondLst>
                                    <p:cond delay="350"/>
                                  </p:stCondLst>
                                  <p:childTnLst>
                                    <p:set>
                                      <p:cBhvr>
                                        <p:cTn id="48" dur="1" fill="hold">
                                          <p:stCondLst>
                                            <p:cond delay="0"/>
                                          </p:stCondLst>
                                        </p:cTn>
                                        <p:tgtEl>
                                          <p:spTgt spid="146"/>
                                        </p:tgtEl>
                                        <p:attrNameLst>
                                          <p:attrName>style.visibility</p:attrName>
                                        </p:attrNameLst>
                                      </p:cBhvr>
                                      <p:to>
                                        <p:strVal val="visible"/>
                                      </p:to>
                                    </p:set>
                                    <p:animEffect transition="in" filter="fade">
                                      <p:cBhvr>
                                        <p:cTn id="49" dur="500"/>
                                        <p:tgtEl>
                                          <p:spTgt spid="146"/>
                                        </p:tgtEl>
                                      </p:cBhvr>
                                    </p:animEffect>
                                  </p:childTnLst>
                                </p:cTn>
                              </p:par>
                              <p:par>
                                <p:cTn id="50" presetID="64" presetClass="path" presetSubtype="0" decel="100000" fill="hold" grpId="1" nodeType="withEffect">
                                  <p:stCondLst>
                                    <p:cond delay="350"/>
                                  </p:stCondLst>
                                  <p:childTnLst>
                                    <p:animMotion origin="layout" path="M 0 0.03912 L 0 1.48148E-6 " pathEditMode="relative" rAng="0" ptsTypes="AA">
                                      <p:cBhvr>
                                        <p:cTn id="51" dur="500" fill="hold"/>
                                        <p:tgtEl>
                                          <p:spTgt spid="146"/>
                                        </p:tgtEl>
                                        <p:attrNameLst>
                                          <p:attrName>ppt_x</p:attrName>
                                          <p:attrName>ppt_y</p:attrName>
                                        </p:attrNameLst>
                                      </p:cBhvr>
                                      <p:rCtr x="0" y="-1968"/>
                                    </p:animMotion>
                                  </p:childTnLst>
                                </p:cTn>
                              </p:par>
                              <p:par>
                                <p:cTn id="52" presetID="10" presetClass="entr" presetSubtype="0" fill="hold" grpId="0" nodeType="withEffect">
                                  <p:stCondLst>
                                    <p:cond delay="400"/>
                                  </p:stCondLst>
                                  <p:childTnLst>
                                    <p:set>
                                      <p:cBhvr>
                                        <p:cTn id="53" dur="1" fill="hold">
                                          <p:stCondLst>
                                            <p:cond delay="0"/>
                                          </p:stCondLst>
                                        </p:cTn>
                                        <p:tgtEl>
                                          <p:spTgt spid="147"/>
                                        </p:tgtEl>
                                        <p:attrNameLst>
                                          <p:attrName>style.visibility</p:attrName>
                                        </p:attrNameLst>
                                      </p:cBhvr>
                                      <p:to>
                                        <p:strVal val="visible"/>
                                      </p:to>
                                    </p:set>
                                    <p:animEffect transition="in" filter="fade">
                                      <p:cBhvr>
                                        <p:cTn id="54" dur="500"/>
                                        <p:tgtEl>
                                          <p:spTgt spid="147"/>
                                        </p:tgtEl>
                                      </p:cBhvr>
                                    </p:animEffect>
                                  </p:childTnLst>
                                </p:cTn>
                              </p:par>
                              <p:par>
                                <p:cTn id="55" presetID="64" presetClass="path" presetSubtype="0" decel="100000" fill="hold" grpId="1" nodeType="withEffect">
                                  <p:stCondLst>
                                    <p:cond delay="400"/>
                                  </p:stCondLst>
                                  <p:childTnLst>
                                    <p:animMotion origin="layout" path="M -1.875E-6 0.03912 L -1.875E-6 -2.59259E-6 " pathEditMode="relative" rAng="0" ptsTypes="AA">
                                      <p:cBhvr>
                                        <p:cTn id="56" dur="500" fill="hold"/>
                                        <p:tgtEl>
                                          <p:spTgt spid="147"/>
                                        </p:tgtEl>
                                        <p:attrNameLst>
                                          <p:attrName>ppt_x</p:attrName>
                                          <p:attrName>ppt_y</p:attrName>
                                        </p:attrNameLst>
                                      </p:cBhvr>
                                      <p:rCtr x="0" y="-1968"/>
                                    </p:animMotion>
                                  </p:childTnLst>
                                </p:cTn>
                              </p:par>
                              <p:par>
                                <p:cTn id="57" presetID="10" presetClass="entr" presetSubtype="0" fill="hold" grpId="0" nodeType="withEffect">
                                  <p:stCondLst>
                                    <p:cond delay="650"/>
                                  </p:stCondLst>
                                  <p:childTnLst>
                                    <p:set>
                                      <p:cBhvr>
                                        <p:cTn id="58" dur="1" fill="hold">
                                          <p:stCondLst>
                                            <p:cond delay="0"/>
                                          </p:stCondLst>
                                        </p:cTn>
                                        <p:tgtEl>
                                          <p:spTgt spid="148"/>
                                        </p:tgtEl>
                                        <p:attrNameLst>
                                          <p:attrName>style.visibility</p:attrName>
                                        </p:attrNameLst>
                                      </p:cBhvr>
                                      <p:to>
                                        <p:strVal val="visible"/>
                                      </p:to>
                                    </p:set>
                                    <p:animEffect transition="in" filter="fade">
                                      <p:cBhvr>
                                        <p:cTn id="59" dur="500"/>
                                        <p:tgtEl>
                                          <p:spTgt spid="148"/>
                                        </p:tgtEl>
                                      </p:cBhvr>
                                    </p:animEffect>
                                  </p:childTnLst>
                                </p:cTn>
                              </p:par>
                              <p:par>
                                <p:cTn id="60" presetID="64" presetClass="path" presetSubtype="0" decel="100000" fill="hold" grpId="1" nodeType="withEffect">
                                  <p:stCondLst>
                                    <p:cond delay="650"/>
                                  </p:stCondLst>
                                  <p:childTnLst>
                                    <p:animMotion origin="layout" path="M -1.66667E-6 0.03912 L -1.66667E-6 1.48148E-6 " pathEditMode="relative" rAng="0" ptsTypes="AA">
                                      <p:cBhvr>
                                        <p:cTn id="61" dur="500" fill="hold"/>
                                        <p:tgtEl>
                                          <p:spTgt spid="148"/>
                                        </p:tgtEl>
                                        <p:attrNameLst>
                                          <p:attrName>ppt_x</p:attrName>
                                          <p:attrName>ppt_y</p:attrName>
                                        </p:attrNameLst>
                                      </p:cBhvr>
                                      <p:rCtr x="0" y="-1968"/>
                                    </p:animMotion>
                                  </p:childTnLst>
                                </p:cTn>
                              </p:par>
                              <p:par>
                                <p:cTn id="62" presetID="10" presetClass="entr" presetSubtype="0" fill="hold" grpId="0" nodeType="withEffect">
                                  <p:stCondLst>
                                    <p:cond delay="700"/>
                                  </p:stCondLst>
                                  <p:childTnLst>
                                    <p:set>
                                      <p:cBhvr>
                                        <p:cTn id="63" dur="1" fill="hold">
                                          <p:stCondLst>
                                            <p:cond delay="0"/>
                                          </p:stCondLst>
                                        </p:cTn>
                                        <p:tgtEl>
                                          <p:spTgt spid="149"/>
                                        </p:tgtEl>
                                        <p:attrNameLst>
                                          <p:attrName>style.visibility</p:attrName>
                                        </p:attrNameLst>
                                      </p:cBhvr>
                                      <p:to>
                                        <p:strVal val="visible"/>
                                      </p:to>
                                    </p:set>
                                    <p:animEffect transition="in" filter="fade">
                                      <p:cBhvr>
                                        <p:cTn id="64" dur="500"/>
                                        <p:tgtEl>
                                          <p:spTgt spid="149"/>
                                        </p:tgtEl>
                                      </p:cBhvr>
                                    </p:animEffect>
                                  </p:childTnLst>
                                </p:cTn>
                              </p:par>
                              <p:par>
                                <p:cTn id="65" presetID="64" presetClass="path" presetSubtype="0" decel="100000" fill="hold" grpId="1" nodeType="withEffect">
                                  <p:stCondLst>
                                    <p:cond delay="700"/>
                                  </p:stCondLst>
                                  <p:childTnLst>
                                    <p:animMotion origin="layout" path="M -3.54167E-6 0.03912 L -3.54167E-6 -2.59259E-6 " pathEditMode="relative" rAng="0" ptsTypes="AA">
                                      <p:cBhvr>
                                        <p:cTn id="66" dur="500" fill="hold"/>
                                        <p:tgtEl>
                                          <p:spTgt spid="149"/>
                                        </p:tgtEl>
                                        <p:attrNameLst>
                                          <p:attrName>ppt_x</p:attrName>
                                          <p:attrName>ppt_y</p:attrName>
                                        </p:attrNameLst>
                                      </p:cBhvr>
                                      <p:rCtr x="0" y="-1968"/>
                                    </p:animMotion>
                                  </p:childTnLst>
                                </p:cTn>
                              </p:par>
                              <p:par>
                                <p:cTn id="67" presetID="10" presetClass="entr" presetSubtype="0" fill="hold" grpId="0" nodeType="withEffect">
                                  <p:stCondLst>
                                    <p:cond delay="950"/>
                                  </p:stCondLst>
                                  <p:childTnLst>
                                    <p:set>
                                      <p:cBhvr>
                                        <p:cTn id="68" dur="1" fill="hold">
                                          <p:stCondLst>
                                            <p:cond delay="0"/>
                                          </p:stCondLst>
                                        </p:cTn>
                                        <p:tgtEl>
                                          <p:spTgt spid="150"/>
                                        </p:tgtEl>
                                        <p:attrNameLst>
                                          <p:attrName>style.visibility</p:attrName>
                                        </p:attrNameLst>
                                      </p:cBhvr>
                                      <p:to>
                                        <p:strVal val="visible"/>
                                      </p:to>
                                    </p:set>
                                    <p:animEffect transition="in" filter="fade">
                                      <p:cBhvr>
                                        <p:cTn id="69" dur="500"/>
                                        <p:tgtEl>
                                          <p:spTgt spid="150"/>
                                        </p:tgtEl>
                                      </p:cBhvr>
                                    </p:animEffect>
                                  </p:childTnLst>
                                </p:cTn>
                              </p:par>
                              <p:par>
                                <p:cTn id="70" presetID="64" presetClass="path" presetSubtype="0" decel="100000" fill="hold" grpId="1" nodeType="withEffect">
                                  <p:stCondLst>
                                    <p:cond delay="950"/>
                                  </p:stCondLst>
                                  <p:childTnLst>
                                    <p:animMotion origin="layout" path="M -3.33333E-6 0.03912 L -3.33333E-6 1.48148E-6 " pathEditMode="relative" rAng="0" ptsTypes="AA">
                                      <p:cBhvr>
                                        <p:cTn id="71" dur="500" fill="hold"/>
                                        <p:tgtEl>
                                          <p:spTgt spid="150"/>
                                        </p:tgtEl>
                                        <p:attrNameLst>
                                          <p:attrName>ppt_x</p:attrName>
                                          <p:attrName>ppt_y</p:attrName>
                                        </p:attrNameLst>
                                      </p:cBhvr>
                                      <p:rCtr x="0" y="-1968"/>
                                    </p:animMotion>
                                  </p:childTnLst>
                                </p:cTn>
                              </p:par>
                              <p:par>
                                <p:cTn id="72" presetID="10" presetClass="entr" presetSubtype="0" fill="hold" grpId="0" nodeType="withEffect">
                                  <p:stCondLst>
                                    <p:cond delay="1000"/>
                                  </p:stCondLst>
                                  <p:childTnLst>
                                    <p:set>
                                      <p:cBhvr>
                                        <p:cTn id="73" dur="1" fill="hold">
                                          <p:stCondLst>
                                            <p:cond delay="0"/>
                                          </p:stCondLst>
                                        </p:cTn>
                                        <p:tgtEl>
                                          <p:spTgt spid="151"/>
                                        </p:tgtEl>
                                        <p:attrNameLst>
                                          <p:attrName>style.visibility</p:attrName>
                                        </p:attrNameLst>
                                      </p:cBhvr>
                                      <p:to>
                                        <p:strVal val="visible"/>
                                      </p:to>
                                    </p:set>
                                    <p:animEffect transition="in" filter="fade">
                                      <p:cBhvr>
                                        <p:cTn id="74" dur="500"/>
                                        <p:tgtEl>
                                          <p:spTgt spid="151"/>
                                        </p:tgtEl>
                                      </p:cBhvr>
                                    </p:animEffect>
                                  </p:childTnLst>
                                </p:cTn>
                              </p:par>
                              <p:par>
                                <p:cTn id="75" presetID="64" presetClass="path" presetSubtype="0" decel="100000" fill="hold" grpId="1" nodeType="withEffect">
                                  <p:stCondLst>
                                    <p:cond delay="1000"/>
                                  </p:stCondLst>
                                  <p:childTnLst>
                                    <p:animMotion origin="layout" path="M 4.79167E-6 0.03912 L 4.79167E-6 -2.59259E-6 " pathEditMode="relative" rAng="0" ptsTypes="AA">
                                      <p:cBhvr>
                                        <p:cTn id="76" dur="500" fill="hold"/>
                                        <p:tgtEl>
                                          <p:spTgt spid="151"/>
                                        </p:tgtEl>
                                        <p:attrNameLst>
                                          <p:attrName>ppt_x</p:attrName>
                                          <p:attrName>ppt_y</p:attrName>
                                        </p:attrNameLst>
                                      </p:cBhvr>
                                      <p:rCtr x="0" y="-1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4" grpId="0"/>
      <p:bldP spid="144" grpId="1"/>
      <p:bldP spid="145" grpId="0"/>
      <p:bldP spid="145" grpId="1"/>
      <p:bldP spid="146" grpId="0"/>
      <p:bldP spid="146" grpId="1"/>
      <p:bldP spid="147" grpId="0"/>
      <p:bldP spid="147" grpId="1"/>
      <p:bldP spid="148" grpId="0"/>
      <p:bldP spid="148" grpId="1"/>
      <p:bldP spid="149" grpId="0"/>
      <p:bldP spid="149" grpId="1"/>
      <p:bldP spid="150" grpId="0"/>
      <p:bldP spid="150" grpId="1"/>
      <p:bldP spid="151" grpId="0"/>
      <p:bldP spid="15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团队介绍</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grpSp>
        <p:nvGrpSpPr>
          <p:cNvPr id="44" name="组合 43"/>
          <p:cNvGrpSpPr/>
          <p:nvPr/>
        </p:nvGrpSpPr>
        <p:grpSpPr>
          <a:xfrm>
            <a:off x="1369561" y="1502538"/>
            <a:ext cx="3029892" cy="4874401"/>
            <a:chOff x="1333481" y="1593118"/>
            <a:chExt cx="1418785" cy="1418785"/>
          </a:xfrm>
        </p:grpSpPr>
        <p:sp>
          <p:nvSpPr>
            <p:cNvPr id="45"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6"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6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47"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48" name="Group 10"/>
          <p:cNvGrpSpPr/>
          <p:nvPr/>
        </p:nvGrpSpPr>
        <p:grpSpPr>
          <a:xfrm>
            <a:off x="3945652" y="1935098"/>
            <a:ext cx="145105" cy="141477"/>
            <a:chOff x="4151086" y="3851729"/>
            <a:chExt cx="145143" cy="141514"/>
          </a:xfrm>
        </p:grpSpPr>
        <p:cxnSp>
          <p:nvCxnSpPr>
            <p:cNvPr id="49" name="Straight Connector 11"/>
            <p:cNvCxnSpPr/>
            <p:nvPr/>
          </p:nvCxnSpPr>
          <p:spPr>
            <a:xfrm>
              <a:off x="4151086" y="3922486"/>
              <a:ext cx="145143" cy="0"/>
            </a:xfrm>
            <a:prstGeom prst="line">
              <a:avLst/>
            </a:prstGeom>
            <a:noFill/>
            <a:ln w="12700" cap="flat" cmpd="sng" algn="ctr">
              <a:solidFill>
                <a:srgbClr val="526175"/>
              </a:solidFill>
              <a:prstDash val="solid"/>
              <a:miter lim="800000"/>
            </a:ln>
            <a:effectLst/>
          </p:spPr>
        </p:cxnSp>
        <p:cxnSp>
          <p:nvCxnSpPr>
            <p:cNvPr id="50" name="Straight Connector 12"/>
            <p:cNvCxnSpPr/>
            <p:nvPr/>
          </p:nvCxnSpPr>
          <p:spPr>
            <a:xfrm>
              <a:off x="4230915" y="3851729"/>
              <a:ext cx="0" cy="141514"/>
            </a:xfrm>
            <a:prstGeom prst="line">
              <a:avLst/>
            </a:prstGeom>
            <a:noFill/>
            <a:ln w="12700" cap="flat" cmpd="sng" algn="ctr">
              <a:solidFill>
                <a:srgbClr val="526175"/>
              </a:solidFill>
              <a:prstDash val="solid"/>
              <a:miter lim="800000"/>
            </a:ln>
            <a:effectLst/>
          </p:spPr>
        </p:cxnSp>
      </p:grpSp>
      <p:grpSp>
        <p:nvGrpSpPr>
          <p:cNvPr id="51" name="组合 50"/>
          <p:cNvGrpSpPr/>
          <p:nvPr/>
        </p:nvGrpSpPr>
        <p:grpSpPr>
          <a:xfrm>
            <a:off x="4930071" y="1502538"/>
            <a:ext cx="3029892" cy="4874401"/>
            <a:chOff x="1333481" y="1593118"/>
            <a:chExt cx="1418785" cy="1418785"/>
          </a:xfrm>
        </p:grpSpPr>
        <p:sp>
          <p:nvSpPr>
            <p:cNvPr id="52"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3"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6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54"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55" name="Group 10"/>
          <p:cNvGrpSpPr/>
          <p:nvPr/>
        </p:nvGrpSpPr>
        <p:grpSpPr>
          <a:xfrm>
            <a:off x="7506162" y="1935098"/>
            <a:ext cx="145105" cy="141477"/>
            <a:chOff x="4151086" y="3851729"/>
            <a:chExt cx="145143" cy="141514"/>
          </a:xfrm>
        </p:grpSpPr>
        <p:cxnSp>
          <p:nvCxnSpPr>
            <p:cNvPr id="56" name="Straight Connector 11"/>
            <p:cNvCxnSpPr/>
            <p:nvPr/>
          </p:nvCxnSpPr>
          <p:spPr>
            <a:xfrm>
              <a:off x="4151086" y="3922486"/>
              <a:ext cx="145143" cy="0"/>
            </a:xfrm>
            <a:prstGeom prst="line">
              <a:avLst/>
            </a:prstGeom>
            <a:noFill/>
            <a:ln w="12700" cap="flat" cmpd="sng" algn="ctr">
              <a:solidFill>
                <a:srgbClr val="526175"/>
              </a:solidFill>
              <a:prstDash val="solid"/>
              <a:miter lim="800000"/>
            </a:ln>
            <a:effectLst/>
          </p:spPr>
        </p:cxnSp>
        <p:cxnSp>
          <p:nvCxnSpPr>
            <p:cNvPr id="57" name="Straight Connector 12"/>
            <p:cNvCxnSpPr/>
            <p:nvPr/>
          </p:nvCxnSpPr>
          <p:spPr>
            <a:xfrm>
              <a:off x="4230915" y="3851729"/>
              <a:ext cx="0" cy="141514"/>
            </a:xfrm>
            <a:prstGeom prst="line">
              <a:avLst/>
            </a:prstGeom>
            <a:noFill/>
            <a:ln w="12700" cap="flat" cmpd="sng" algn="ctr">
              <a:solidFill>
                <a:srgbClr val="526175"/>
              </a:solidFill>
              <a:prstDash val="solid"/>
              <a:miter lim="800000"/>
            </a:ln>
            <a:effectLst/>
          </p:spPr>
        </p:cxnSp>
      </p:grpSp>
      <p:grpSp>
        <p:nvGrpSpPr>
          <p:cNvPr id="58" name="组合 57"/>
          <p:cNvGrpSpPr/>
          <p:nvPr/>
        </p:nvGrpSpPr>
        <p:grpSpPr>
          <a:xfrm>
            <a:off x="1689700" y="5437277"/>
            <a:ext cx="2389615" cy="618930"/>
            <a:chOff x="1333481" y="1593118"/>
            <a:chExt cx="1418785" cy="1418785"/>
          </a:xfrm>
        </p:grpSpPr>
        <p:sp>
          <p:nvSpPr>
            <p:cNvPr id="59"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0"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1"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5250210" y="5437277"/>
            <a:ext cx="2389615" cy="618930"/>
            <a:chOff x="1333481" y="1593118"/>
            <a:chExt cx="1418785" cy="1418785"/>
          </a:xfrm>
        </p:grpSpPr>
        <p:sp>
          <p:nvSpPr>
            <p:cNvPr id="63"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4"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5"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949682" y="1974319"/>
            <a:ext cx="1925124" cy="1945495"/>
            <a:chOff x="5162700" y="1309966"/>
            <a:chExt cx="599919" cy="606267"/>
          </a:xfrm>
          <a:blipFill dpi="0" rotWithShape="1">
            <a:blip r:embed="rId5">
              <a:extLst>
                <a:ext uri="{28A0092B-C50C-407E-A947-70E740481C1C}">
                  <a14:useLocalDpi xmlns:a14="http://schemas.microsoft.com/office/drawing/2010/main" val="0"/>
                </a:ext>
              </a:extLst>
            </a:blip>
            <a:srcRect/>
            <a:stretch>
              <a:fillRect/>
            </a:stretch>
          </a:blipFill>
        </p:grpSpPr>
        <p:sp>
          <p:nvSpPr>
            <p:cNvPr id="67" name="↖"/>
            <p:cNvSpPr/>
            <p:nvPr userDrawn="1"/>
          </p:nvSpPr>
          <p:spPr>
            <a:xfrm>
              <a:off x="5162700" y="1309966"/>
              <a:ext cx="599919" cy="606267"/>
            </a:xfrm>
            <a:prstGeom prst="ellipse">
              <a:avLst/>
            </a:prstGeom>
            <a:grpFill/>
            <a:ln w="12700" cap="flat" cmpd="sng" algn="ctr">
              <a:noFill/>
              <a:prstDash val="solid"/>
              <a:miter lim="800000"/>
            </a:ln>
            <a:effectLst>
              <a:outerShdw blurRad="254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8" name="↘"/>
            <p:cNvSpPr/>
            <p:nvPr userDrawn="1"/>
          </p:nvSpPr>
          <p:spPr>
            <a:xfrm>
              <a:off x="5162700" y="1309966"/>
              <a:ext cx="599919" cy="606267"/>
            </a:xfrm>
            <a:prstGeom prst="ellipse">
              <a:avLst/>
            </a:prstGeom>
            <a:grpFill/>
            <a:ln w="12700" cap="flat" cmpd="sng" algn="ctr">
              <a:noFill/>
              <a:prstDash val="solid"/>
              <a:miter lim="800000"/>
            </a:ln>
            <a:effectLst>
              <a:outerShdw blurRad="254000" dist="127000" dir="2700000" algn="tl" rotWithShape="0">
                <a:srgbClr val="CACED4">
                  <a:alpha val="8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510192" y="1974319"/>
            <a:ext cx="1925124" cy="1945495"/>
            <a:chOff x="8723210" y="1309966"/>
            <a:chExt cx="599919" cy="606267"/>
          </a:xfrm>
          <a:blipFill dpi="0" rotWithShape="1">
            <a:blip r:embed="rId6">
              <a:extLst>
                <a:ext uri="{28A0092B-C50C-407E-A947-70E740481C1C}">
                  <a14:useLocalDpi xmlns:a14="http://schemas.microsoft.com/office/drawing/2010/main" val="0"/>
                </a:ext>
              </a:extLst>
            </a:blip>
            <a:srcRect/>
            <a:stretch>
              <a:fillRect/>
            </a:stretch>
          </a:blipFill>
        </p:grpSpPr>
        <p:sp>
          <p:nvSpPr>
            <p:cNvPr id="70" name="↖"/>
            <p:cNvSpPr/>
            <p:nvPr userDrawn="1"/>
          </p:nvSpPr>
          <p:spPr>
            <a:xfrm>
              <a:off x="8723210" y="1309966"/>
              <a:ext cx="599919" cy="606267"/>
            </a:xfrm>
            <a:prstGeom prst="ellipse">
              <a:avLst/>
            </a:prstGeom>
            <a:grpFill/>
            <a:ln w="12700" cap="flat" cmpd="sng" algn="ctr">
              <a:noFill/>
              <a:prstDash val="solid"/>
              <a:miter lim="800000"/>
            </a:ln>
            <a:effectLst>
              <a:outerShdw blurRad="254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1" name="↘"/>
            <p:cNvSpPr/>
            <p:nvPr userDrawn="1"/>
          </p:nvSpPr>
          <p:spPr>
            <a:xfrm>
              <a:off x="8723210" y="1309966"/>
              <a:ext cx="599919" cy="606267"/>
            </a:xfrm>
            <a:prstGeom prst="ellipse">
              <a:avLst/>
            </a:prstGeom>
            <a:grpFill/>
            <a:ln w="12700" cap="flat" cmpd="sng" algn="ctr">
              <a:noFill/>
              <a:prstDash val="solid"/>
              <a:miter lim="800000"/>
            </a:ln>
            <a:effectLst>
              <a:outerShdw blurRad="254000" dist="127000" dir="2700000" algn="tl" rotWithShape="0">
                <a:srgbClr val="CACED4">
                  <a:alpha val="8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72" name="PA-矩形 82"/>
          <p:cNvSpPr/>
          <p:nvPr>
            <p:custDataLst>
              <p:tags r:id="rId7"/>
            </p:custDataLst>
          </p:nvPr>
        </p:nvSpPr>
        <p:spPr>
          <a:xfrm>
            <a:off x="5228246" y="4287932"/>
            <a:ext cx="2480552" cy="673005"/>
          </a:xfrm>
          <a:prstGeom prst="rect">
            <a:avLst/>
          </a:prstGeom>
        </p:spPr>
        <p:txBody>
          <a:bodyPr wrap="square">
            <a:spAutoFit/>
          </a:bodyPr>
          <a:lstStyle/>
          <a:p>
            <a:pPr defTabSz="914400">
              <a:lnSpc>
                <a:spcPct val="130000"/>
              </a:lnSpc>
            </a:pPr>
            <a:r>
              <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单击添加详细文字说明，或复制文本黏贴自此右键只保留文字单击添加详细文字说明，或复制文本黏贴自此</a:t>
            </a:r>
            <a:endPar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endParaRPr>
          </a:p>
        </p:txBody>
      </p:sp>
      <p:sp>
        <p:nvSpPr>
          <p:cNvPr id="73" name="PA-矩形 9"/>
          <p:cNvSpPr/>
          <p:nvPr>
            <p:custDataLst>
              <p:tags r:id="rId8"/>
            </p:custDataLst>
          </p:nvPr>
        </p:nvSpPr>
        <p:spPr>
          <a:xfrm>
            <a:off x="1667736" y="4287932"/>
            <a:ext cx="2480552" cy="673005"/>
          </a:xfrm>
          <a:prstGeom prst="rect">
            <a:avLst/>
          </a:prstGeom>
        </p:spPr>
        <p:txBody>
          <a:bodyPr wrap="square">
            <a:spAutoFit/>
          </a:bodyPr>
          <a:lstStyle/>
          <a:p>
            <a:pPr defTabSz="914400">
              <a:lnSpc>
                <a:spcPct val="130000"/>
              </a:lnSpc>
            </a:pPr>
            <a:r>
              <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单击添加详细文字说明，或复制文本黏贴自此右键只保留文字单击添加详细文字说明，或复制文本黏贴自此</a:t>
            </a:r>
            <a:endPar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endParaRPr>
          </a:p>
        </p:txBody>
      </p:sp>
      <p:sp>
        <p:nvSpPr>
          <p:cNvPr id="74" name="PA-矩形 10"/>
          <p:cNvSpPr/>
          <p:nvPr>
            <p:custDataLst>
              <p:tags r:id="rId9"/>
            </p:custDataLst>
          </p:nvPr>
        </p:nvSpPr>
        <p:spPr>
          <a:xfrm>
            <a:off x="2035759" y="5472246"/>
            <a:ext cx="1757643" cy="552202"/>
          </a:xfrm>
          <a:prstGeom prst="rect">
            <a:avLst/>
          </a:prstGeom>
        </p:spPr>
        <p:txBody>
          <a:bodyPr wrap="square">
            <a:spAutoFit/>
          </a:bodyPr>
          <a:lstStyle/>
          <a:p>
            <a:pPr algn="ctr" defTabSz="914400">
              <a:lnSpc>
                <a:spcPct val="130000"/>
              </a:lnSpc>
            </a:pPr>
            <a:r>
              <a:rPr lang="zh-CN" altLang="en-US"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rPr>
              <a:t>不会申请</a:t>
            </a:r>
            <a:endParaRPr lang="en-US" altLang="zh-CN"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endParaRPr>
          </a:p>
          <a:p>
            <a:pPr algn="ctr" defTabSz="914400">
              <a:lnSpc>
                <a:spcPct val="130000"/>
              </a:lnSpc>
            </a:pPr>
            <a:r>
              <a:rPr lang="zh-CN" altLang="en-US" sz="1100" dirty="0">
                <a:solidFill>
                  <a:srgbClr val="919FB2"/>
                </a:solidFill>
                <a:latin typeface="微软雅黑" panose="020B0503020204020204" pitchFamily="34" charset="-122"/>
                <a:ea typeface="微软雅黑" panose="020B0503020204020204" pitchFamily="34" charset="-122"/>
                <a:cs typeface="Open Sans" charset="0"/>
              </a:rPr>
              <a:t>设计公司高级设计师</a:t>
            </a:r>
            <a:endParaRPr lang="en-US" altLang="zh-CN" sz="1100" dirty="0">
              <a:solidFill>
                <a:srgbClr val="919FB2"/>
              </a:solidFill>
              <a:latin typeface="微软雅黑" panose="020B0503020204020204" pitchFamily="34" charset="-122"/>
              <a:ea typeface="微软雅黑" panose="020B0503020204020204" pitchFamily="34" charset="-122"/>
              <a:cs typeface="Open Sans" charset="0"/>
            </a:endParaRPr>
          </a:p>
        </p:txBody>
      </p:sp>
      <p:sp>
        <p:nvSpPr>
          <p:cNvPr id="75" name="PA-矩形 103"/>
          <p:cNvSpPr/>
          <p:nvPr>
            <p:custDataLst>
              <p:tags r:id="rId10"/>
            </p:custDataLst>
          </p:nvPr>
        </p:nvSpPr>
        <p:spPr>
          <a:xfrm>
            <a:off x="5596269" y="5472246"/>
            <a:ext cx="1757643" cy="552202"/>
          </a:xfrm>
          <a:prstGeom prst="rect">
            <a:avLst/>
          </a:prstGeom>
        </p:spPr>
        <p:txBody>
          <a:bodyPr wrap="square">
            <a:spAutoFit/>
          </a:bodyPr>
          <a:lstStyle/>
          <a:p>
            <a:pPr algn="ctr" defTabSz="914400">
              <a:lnSpc>
                <a:spcPct val="130000"/>
              </a:lnSpc>
            </a:pPr>
            <a:r>
              <a:rPr lang="zh-CN" altLang="en-US"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rPr>
              <a:t>张米米</a:t>
            </a:r>
            <a:endParaRPr lang="en-US" altLang="zh-CN"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endParaRPr>
          </a:p>
          <a:p>
            <a:pPr algn="ctr" defTabSz="914400">
              <a:lnSpc>
                <a:spcPct val="130000"/>
              </a:lnSpc>
            </a:pPr>
            <a:r>
              <a:rPr lang="zh-CN" altLang="en-US" sz="1100" dirty="0">
                <a:solidFill>
                  <a:srgbClr val="919FB2"/>
                </a:solidFill>
                <a:latin typeface="微软雅黑" panose="020B0503020204020204" pitchFamily="34" charset="-122"/>
                <a:ea typeface="微软雅黑" panose="020B0503020204020204" pitchFamily="34" charset="-122"/>
                <a:cs typeface="Open Sans" charset="0"/>
              </a:rPr>
              <a:t>设计公司市场部经理</a:t>
            </a:r>
            <a:endParaRPr lang="zh-CN" altLang="en-US" sz="1100" dirty="0">
              <a:solidFill>
                <a:srgbClr val="919FB2"/>
              </a:solidFill>
              <a:latin typeface="微软雅黑" panose="020B0503020204020204" pitchFamily="34" charset="-122"/>
              <a:ea typeface="微软雅黑" panose="020B0503020204020204" pitchFamily="34" charset="-122"/>
              <a:cs typeface="Open Sans" charset="0"/>
            </a:endParaRPr>
          </a:p>
        </p:txBody>
      </p:sp>
      <p:grpSp>
        <p:nvGrpSpPr>
          <p:cNvPr id="76" name="组合 75"/>
          <p:cNvGrpSpPr/>
          <p:nvPr/>
        </p:nvGrpSpPr>
        <p:grpSpPr>
          <a:xfrm>
            <a:off x="8490581" y="1502538"/>
            <a:ext cx="3029892" cy="4874401"/>
            <a:chOff x="1333481" y="1593118"/>
            <a:chExt cx="1418785" cy="1418785"/>
          </a:xfrm>
        </p:grpSpPr>
        <p:sp>
          <p:nvSpPr>
            <p:cNvPr id="77"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8"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381000" dist="127000" dir="2700000" algn="tl" rotWithShape="0">
                <a:srgbClr val="CACED4">
                  <a:alpha val="6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79"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80" name="Group 10"/>
          <p:cNvGrpSpPr/>
          <p:nvPr/>
        </p:nvGrpSpPr>
        <p:grpSpPr>
          <a:xfrm>
            <a:off x="11066672" y="1935098"/>
            <a:ext cx="145105" cy="141477"/>
            <a:chOff x="4151086" y="3851729"/>
            <a:chExt cx="145143" cy="141514"/>
          </a:xfrm>
        </p:grpSpPr>
        <p:cxnSp>
          <p:nvCxnSpPr>
            <p:cNvPr id="81" name="Straight Connector 11"/>
            <p:cNvCxnSpPr/>
            <p:nvPr/>
          </p:nvCxnSpPr>
          <p:spPr>
            <a:xfrm>
              <a:off x="4151086" y="3922486"/>
              <a:ext cx="145143" cy="0"/>
            </a:xfrm>
            <a:prstGeom prst="line">
              <a:avLst/>
            </a:prstGeom>
            <a:noFill/>
            <a:ln w="12700" cap="flat" cmpd="sng" algn="ctr">
              <a:solidFill>
                <a:srgbClr val="526175"/>
              </a:solidFill>
              <a:prstDash val="solid"/>
              <a:miter lim="800000"/>
            </a:ln>
            <a:effectLst/>
          </p:spPr>
        </p:cxnSp>
        <p:cxnSp>
          <p:nvCxnSpPr>
            <p:cNvPr id="82" name="Straight Connector 12"/>
            <p:cNvCxnSpPr/>
            <p:nvPr/>
          </p:nvCxnSpPr>
          <p:spPr>
            <a:xfrm>
              <a:off x="4230915" y="3851729"/>
              <a:ext cx="0" cy="141514"/>
            </a:xfrm>
            <a:prstGeom prst="line">
              <a:avLst/>
            </a:prstGeom>
            <a:noFill/>
            <a:ln w="12700" cap="flat" cmpd="sng" algn="ctr">
              <a:solidFill>
                <a:srgbClr val="526175"/>
              </a:solidFill>
              <a:prstDash val="solid"/>
              <a:miter lim="800000"/>
            </a:ln>
            <a:effectLst/>
          </p:spPr>
        </p:cxnSp>
      </p:grpSp>
      <p:grpSp>
        <p:nvGrpSpPr>
          <p:cNvPr id="83" name="组合 82"/>
          <p:cNvGrpSpPr/>
          <p:nvPr/>
        </p:nvGrpSpPr>
        <p:grpSpPr>
          <a:xfrm>
            <a:off x="8810720" y="5437277"/>
            <a:ext cx="2389615" cy="618930"/>
            <a:chOff x="1333481" y="1593118"/>
            <a:chExt cx="1418785" cy="1418785"/>
          </a:xfrm>
        </p:grpSpPr>
        <p:sp>
          <p:nvSpPr>
            <p:cNvPr id="84"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5" name="↘"/>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a:outerShdw blurRad="254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6" name="1"/>
            <p:cNvSpPr/>
            <p:nvPr/>
          </p:nvSpPr>
          <p:spPr>
            <a:xfrm>
              <a:off x="1333481" y="1593118"/>
              <a:ext cx="1418785" cy="1418785"/>
            </a:xfrm>
            <a:prstGeom prst="roundRect">
              <a:avLst>
                <a:gd name="adj" fmla="val 12745"/>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9070702" y="1974319"/>
            <a:ext cx="1925124" cy="1945495"/>
            <a:chOff x="8723210" y="1309966"/>
            <a:chExt cx="599919" cy="606267"/>
          </a:xfrm>
          <a:blipFill dpi="0" rotWithShape="1">
            <a:blip r:embed="rId11">
              <a:extLst>
                <a:ext uri="{28A0092B-C50C-407E-A947-70E740481C1C}">
                  <a14:useLocalDpi xmlns:a14="http://schemas.microsoft.com/office/drawing/2010/main" val="0"/>
                </a:ext>
              </a:extLst>
            </a:blip>
            <a:srcRect/>
            <a:stretch>
              <a:fillRect/>
            </a:stretch>
          </a:blipFill>
        </p:grpSpPr>
        <p:sp>
          <p:nvSpPr>
            <p:cNvPr id="88" name="↖"/>
            <p:cNvSpPr/>
            <p:nvPr userDrawn="1"/>
          </p:nvSpPr>
          <p:spPr>
            <a:xfrm>
              <a:off x="8723210" y="1309966"/>
              <a:ext cx="599919" cy="606267"/>
            </a:xfrm>
            <a:prstGeom prst="ellipse">
              <a:avLst/>
            </a:prstGeom>
            <a:grpFill/>
            <a:ln w="12700" cap="flat" cmpd="sng" algn="ctr">
              <a:noFill/>
              <a:prstDash val="solid"/>
              <a:miter lim="800000"/>
            </a:ln>
            <a:effectLst>
              <a:outerShdw blurRad="254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89" name="↘"/>
            <p:cNvSpPr/>
            <p:nvPr userDrawn="1"/>
          </p:nvSpPr>
          <p:spPr>
            <a:xfrm>
              <a:off x="8723210" y="1309966"/>
              <a:ext cx="599919" cy="606267"/>
            </a:xfrm>
            <a:prstGeom prst="ellipse">
              <a:avLst/>
            </a:prstGeom>
            <a:grpFill/>
            <a:ln w="12700" cap="flat" cmpd="sng" algn="ctr">
              <a:noFill/>
              <a:prstDash val="solid"/>
              <a:miter lim="800000"/>
            </a:ln>
            <a:effectLst>
              <a:outerShdw blurRad="254000" dist="127000" dir="2700000" algn="tl" rotWithShape="0">
                <a:srgbClr val="CACED4">
                  <a:alpha val="8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grpSp>
      <p:sp>
        <p:nvSpPr>
          <p:cNvPr id="90" name="PA-矩形 82"/>
          <p:cNvSpPr/>
          <p:nvPr>
            <p:custDataLst>
              <p:tags r:id="rId12"/>
            </p:custDataLst>
          </p:nvPr>
        </p:nvSpPr>
        <p:spPr>
          <a:xfrm>
            <a:off x="8788756" y="4287932"/>
            <a:ext cx="2480552" cy="673005"/>
          </a:xfrm>
          <a:prstGeom prst="rect">
            <a:avLst/>
          </a:prstGeom>
        </p:spPr>
        <p:txBody>
          <a:bodyPr wrap="square">
            <a:spAutoFit/>
          </a:bodyPr>
          <a:lstStyle/>
          <a:p>
            <a:pPr defTabSz="914400">
              <a:lnSpc>
                <a:spcPct val="130000"/>
              </a:lnSpc>
            </a:pPr>
            <a:r>
              <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rPr>
              <a:t>单击添加详细文字说明，或复制文本黏贴自此右键只保留文字单击添加详细文字说明，或复制文本黏贴自此</a:t>
            </a:r>
            <a:endParaRPr lang="zh-CN" altLang="en-US" sz="1000" i="1" dirty="0">
              <a:solidFill>
                <a:srgbClr val="526175">
                  <a:alpha val="70000"/>
                </a:srgbClr>
              </a:solidFill>
              <a:latin typeface="微软雅黑" panose="020B0503020204020204" pitchFamily="34" charset="-122"/>
              <a:ea typeface="微软雅黑" panose="020B0503020204020204" pitchFamily="34" charset="-122"/>
              <a:cs typeface="Open Sans" charset="0"/>
            </a:endParaRPr>
          </a:p>
        </p:txBody>
      </p:sp>
      <p:sp>
        <p:nvSpPr>
          <p:cNvPr id="91" name="PA-矩形 103"/>
          <p:cNvSpPr/>
          <p:nvPr>
            <p:custDataLst>
              <p:tags r:id="rId13"/>
            </p:custDataLst>
          </p:nvPr>
        </p:nvSpPr>
        <p:spPr>
          <a:xfrm>
            <a:off x="9156779" y="5472246"/>
            <a:ext cx="1757643" cy="552202"/>
          </a:xfrm>
          <a:prstGeom prst="rect">
            <a:avLst/>
          </a:prstGeom>
        </p:spPr>
        <p:txBody>
          <a:bodyPr wrap="square">
            <a:spAutoFit/>
          </a:bodyPr>
          <a:lstStyle/>
          <a:p>
            <a:pPr algn="ctr" defTabSz="914400">
              <a:lnSpc>
                <a:spcPct val="130000"/>
              </a:lnSpc>
            </a:pPr>
            <a:r>
              <a:rPr lang="zh-CN" altLang="en-US"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rPr>
              <a:t>刘团队</a:t>
            </a:r>
            <a:endParaRPr lang="en-US" altLang="zh-CN" sz="1200" b="1" dirty="0">
              <a:solidFill>
                <a:schemeClr val="accent1">
                  <a:lumMod val="50000"/>
                </a:schemeClr>
              </a:solidFill>
              <a:latin typeface="微软雅黑" panose="020B0503020204020204" pitchFamily="34" charset="-122"/>
              <a:ea typeface="微软雅黑" panose="020B0503020204020204" pitchFamily="34" charset="-122"/>
              <a:cs typeface="Open Sans Semibold" charset="0"/>
            </a:endParaRPr>
          </a:p>
          <a:p>
            <a:pPr algn="ctr" defTabSz="914400">
              <a:lnSpc>
                <a:spcPct val="130000"/>
              </a:lnSpc>
            </a:pPr>
            <a:r>
              <a:rPr lang="zh-CN" altLang="en-US" sz="1100" dirty="0">
                <a:solidFill>
                  <a:srgbClr val="919FB2"/>
                </a:solidFill>
                <a:latin typeface="微软雅黑" panose="020B0503020204020204" pitchFamily="34" charset="-122"/>
                <a:ea typeface="微软雅黑" panose="020B0503020204020204" pitchFamily="34" charset="-122"/>
                <a:cs typeface="Open Sans" charset="0"/>
              </a:rPr>
              <a:t>设计公司投资部经理</a:t>
            </a:r>
            <a:endParaRPr lang="zh-CN" altLang="en-US" sz="1100" dirty="0">
              <a:solidFill>
                <a:srgbClr val="919FB2"/>
              </a:solidFill>
              <a:latin typeface="微软雅黑" panose="020B0503020204020204" pitchFamily="34" charset="-122"/>
              <a:ea typeface="微软雅黑" panose="020B0503020204020204" pitchFamily="34" charset="-122"/>
              <a:cs typeface="Open Sans"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149"/>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par>
                                <p:cTn id="20" presetID="64" presetClass="path" presetSubtype="0" decel="100000" fill="hold" grpId="1" nodeType="withEffect">
                                  <p:stCondLst>
                                    <p:cond delay="200"/>
                                  </p:stCondLst>
                                  <p:childTnLst>
                                    <p:animMotion origin="layout" path="M -1.66667E-6 0.03912 L -1.66667E-6 4.44444E-6 " pathEditMode="relative" rAng="0" ptsTypes="AA">
                                      <p:cBhvr>
                                        <p:cTn id="21" dur="500" fill="hold"/>
                                        <p:tgtEl>
                                          <p:spTgt spid="73"/>
                                        </p:tgtEl>
                                        <p:attrNameLst>
                                          <p:attrName>ppt_x</p:attrName>
                                          <p:attrName>ppt_y</p:attrName>
                                        </p:attrNameLst>
                                      </p:cBhvr>
                                      <p:rCtr x="0" y="-1968"/>
                                    </p:animMotion>
                                  </p:childTnLst>
                                </p:cTn>
                              </p:par>
                              <p:par>
                                <p:cTn id="22" presetID="10" presetClass="entr" presetSubtype="0" fill="hold" grpId="0" nodeType="withEffect">
                                  <p:stCondLst>
                                    <p:cond delay="30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par>
                                <p:cTn id="25" presetID="64" presetClass="path" presetSubtype="0" decel="100000" fill="hold" grpId="1" nodeType="withEffect">
                                  <p:stCondLst>
                                    <p:cond delay="300"/>
                                  </p:stCondLst>
                                  <p:childTnLst>
                                    <p:animMotion origin="layout" path="M -2.5E-6 0.03912 L -2.5E-6 -4.44444E-6 " pathEditMode="relative" rAng="0" ptsTypes="AA">
                                      <p:cBhvr>
                                        <p:cTn id="26" dur="500" fill="hold"/>
                                        <p:tgtEl>
                                          <p:spTgt spid="74"/>
                                        </p:tgtEl>
                                        <p:attrNameLst>
                                          <p:attrName>ppt_x</p:attrName>
                                          <p:attrName>ppt_y</p:attrName>
                                        </p:attrNameLst>
                                      </p:cBhvr>
                                      <p:rCtr x="0" y="-1968"/>
                                    </p:animMotion>
                                  </p:childTnLst>
                                </p:cTn>
                              </p:par>
                              <p:par>
                                <p:cTn id="27" presetID="10" presetClass="entr" presetSubtype="0" fill="hold" grpId="0" nodeType="withEffect">
                                  <p:stCondLst>
                                    <p:cond delay="200"/>
                                  </p:stCondLst>
                                  <p:childTnLst>
                                    <p:set>
                                      <p:cBhvr>
                                        <p:cTn id="28" dur="1" fill="hold">
                                          <p:stCondLst>
                                            <p:cond delay="0"/>
                                          </p:stCondLst>
                                        </p:cTn>
                                        <p:tgtEl>
                                          <p:spTgt spid="72"/>
                                        </p:tgtEl>
                                        <p:attrNameLst>
                                          <p:attrName>style.visibility</p:attrName>
                                        </p:attrNameLst>
                                      </p:cBhvr>
                                      <p:to>
                                        <p:strVal val="visible"/>
                                      </p:to>
                                    </p:set>
                                    <p:animEffect transition="in" filter="fade">
                                      <p:cBhvr>
                                        <p:cTn id="29" dur="500"/>
                                        <p:tgtEl>
                                          <p:spTgt spid="72"/>
                                        </p:tgtEl>
                                      </p:cBhvr>
                                    </p:animEffect>
                                  </p:childTnLst>
                                </p:cTn>
                              </p:par>
                              <p:par>
                                <p:cTn id="30" presetID="64" presetClass="path" presetSubtype="0" decel="100000" fill="hold" grpId="1" nodeType="withEffect">
                                  <p:stCondLst>
                                    <p:cond delay="200"/>
                                  </p:stCondLst>
                                  <p:childTnLst>
                                    <p:animMotion origin="layout" path="M 1.25E-6 0.03912 L 1.25E-6 4.44444E-6 " pathEditMode="relative" rAng="0" ptsTypes="AA">
                                      <p:cBhvr>
                                        <p:cTn id="31" dur="500" fill="hold"/>
                                        <p:tgtEl>
                                          <p:spTgt spid="72"/>
                                        </p:tgtEl>
                                        <p:attrNameLst>
                                          <p:attrName>ppt_x</p:attrName>
                                          <p:attrName>ppt_y</p:attrName>
                                        </p:attrNameLst>
                                      </p:cBhvr>
                                      <p:rCtr x="0" y="-1968"/>
                                    </p:animMotion>
                                  </p:childTnLst>
                                </p:cTn>
                              </p:par>
                              <p:par>
                                <p:cTn id="32" presetID="10" presetClass="entr" presetSubtype="0" fill="hold" grpId="0" nodeType="withEffect">
                                  <p:stCondLst>
                                    <p:cond delay="30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500"/>
                                        <p:tgtEl>
                                          <p:spTgt spid="75"/>
                                        </p:tgtEl>
                                      </p:cBhvr>
                                    </p:animEffect>
                                  </p:childTnLst>
                                </p:cTn>
                              </p:par>
                              <p:par>
                                <p:cTn id="35" presetID="64" presetClass="path" presetSubtype="0" decel="100000" fill="hold" grpId="1" nodeType="withEffect">
                                  <p:stCondLst>
                                    <p:cond delay="300"/>
                                  </p:stCondLst>
                                  <p:childTnLst>
                                    <p:animMotion origin="layout" path="M 4.16667E-7 0.03912 L 4.16667E-7 -4.44444E-6 " pathEditMode="relative" rAng="0" ptsTypes="AA">
                                      <p:cBhvr>
                                        <p:cTn id="36" dur="500" fill="hold"/>
                                        <p:tgtEl>
                                          <p:spTgt spid="75"/>
                                        </p:tgtEl>
                                        <p:attrNameLst>
                                          <p:attrName>ppt_x</p:attrName>
                                          <p:attrName>ppt_y</p:attrName>
                                        </p:attrNameLst>
                                      </p:cBhvr>
                                      <p:rCtr x="0" y="-1968"/>
                                    </p:animMotion>
                                  </p:childTnLst>
                                </p:cTn>
                              </p:par>
                              <p:par>
                                <p:cTn id="37" presetID="10" presetClass="entr" presetSubtype="0" fill="hold" nodeType="with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par>
                                <p:cTn id="40" presetID="64" presetClass="path" presetSubtype="0" decel="100000" fill="hold" nodeType="withEffect">
                                  <p:stCondLst>
                                    <p:cond delay="0"/>
                                  </p:stCondLst>
                                  <p:childTnLst>
                                    <p:animMotion origin="layout" path="M 1.45833E-6 0.03912 L 1.45833E-6 4.44444E-6 " pathEditMode="relative" rAng="0" ptsTypes="AA">
                                      <p:cBhvr>
                                        <p:cTn id="41" dur="500" fill="hold"/>
                                        <p:tgtEl>
                                          <p:spTgt spid="44"/>
                                        </p:tgtEl>
                                        <p:attrNameLst>
                                          <p:attrName>ppt_x</p:attrName>
                                          <p:attrName>ppt_y</p:attrName>
                                        </p:attrNameLst>
                                      </p:cBhvr>
                                      <p:rCtr x="0" y="-1968"/>
                                    </p:animMotion>
                                  </p:childTnLst>
                                </p:cTn>
                              </p:par>
                              <p:par>
                                <p:cTn id="42" presetID="10" presetClass="entr" presetSubtype="0" fill="hold" nodeType="withEffect">
                                  <p:stCondLst>
                                    <p:cond delay="10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64" presetClass="path" presetSubtype="0" decel="100000" fill="hold" nodeType="withEffect">
                                  <p:stCondLst>
                                    <p:cond delay="100"/>
                                  </p:stCondLst>
                                  <p:childTnLst>
                                    <p:animMotion origin="layout" path="M 2.70833E-6 0.03912 L 2.70833E-6 -1.11111E-6 " pathEditMode="relative" rAng="0" ptsTypes="AA">
                                      <p:cBhvr>
                                        <p:cTn id="46" dur="500" fill="hold"/>
                                        <p:tgtEl>
                                          <p:spTgt spid="48"/>
                                        </p:tgtEl>
                                        <p:attrNameLst>
                                          <p:attrName>ppt_x</p:attrName>
                                          <p:attrName>ppt_y</p:attrName>
                                        </p:attrNameLst>
                                      </p:cBhvr>
                                      <p:rCtr x="0" y="-1968"/>
                                    </p:animMotion>
                                  </p:childTnLst>
                                </p:cTn>
                              </p:par>
                              <p:par>
                                <p:cTn id="47" presetID="10" presetClass="entr" presetSubtype="0" fill="hold" nodeType="withEffect">
                                  <p:stCondLst>
                                    <p:cond delay="40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childTnLst>
                                </p:cTn>
                              </p:par>
                              <p:par>
                                <p:cTn id="50" presetID="64" presetClass="path" presetSubtype="0" decel="100000" fill="hold" nodeType="withEffect">
                                  <p:stCondLst>
                                    <p:cond delay="400"/>
                                  </p:stCondLst>
                                  <p:childTnLst>
                                    <p:animMotion origin="layout" path="M 1.45833E-6 0.03912 L 1.45833E-6 -2.96296E-6 " pathEditMode="relative" rAng="0" ptsTypes="AA">
                                      <p:cBhvr>
                                        <p:cTn id="51" dur="500" fill="hold"/>
                                        <p:tgtEl>
                                          <p:spTgt spid="58"/>
                                        </p:tgtEl>
                                        <p:attrNameLst>
                                          <p:attrName>ppt_x</p:attrName>
                                          <p:attrName>ppt_y</p:attrName>
                                        </p:attrNameLst>
                                      </p:cBhvr>
                                      <p:rCtr x="0" y="-1968"/>
                                    </p:animMotion>
                                  </p:childTnLst>
                                </p:cTn>
                              </p:par>
                              <p:par>
                                <p:cTn id="52" presetID="10" presetClass="entr" presetSubtype="0" fill="hold"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childTnLst>
                                </p:cTn>
                              </p:par>
                              <p:par>
                                <p:cTn id="55" presetID="64" presetClass="path" presetSubtype="0" decel="100000" fill="hold" nodeType="withEffect">
                                  <p:stCondLst>
                                    <p:cond delay="0"/>
                                  </p:stCondLst>
                                  <p:childTnLst>
                                    <p:animMotion origin="layout" path="M 4.16667E-6 0.03912 L 4.16667E-6 4.44444E-6 " pathEditMode="relative" rAng="0" ptsTypes="AA">
                                      <p:cBhvr>
                                        <p:cTn id="56" dur="500" fill="hold"/>
                                        <p:tgtEl>
                                          <p:spTgt spid="51"/>
                                        </p:tgtEl>
                                        <p:attrNameLst>
                                          <p:attrName>ppt_x</p:attrName>
                                          <p:attrName>ppt_y</p:attrName>
                                        </p:attrNameLst>
                                      </p:cBhvr>
                                      <p:rCtr x="0" y="-1968"/>
                                    </p:animMotion>
                                  </p:childTnLst>
                                </p:cTn>
                              </p:par>
                              <p:par>
                                <p:cTn id="57" presetID="10" presetClass="entr" presetSubtype="0" fill="hold" nodeType="withEffect">
                                  <p:stCondLst>
                                    <p:cond delay="1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500"/>
                                        <p:tgtEl>
                                          <p:spTgt spid="55"/>
                                        </p:tgtEl>
                                      </p:cBhvr>
                                    </p:animEffect>
                                  </p:childTnLst>
                                </p:cTn>
                              </p:par>
                              <p:par>
                                <p:cTn id="60" presetID="64" presetClass="path" presetSubtype="0" decel="100000" fill="hold" nodeType="withEffect">
                                  <p:stCondLst>
                                    <p:cond delay="100"/>
                                  </p:stCondLst>
                                  <p:childTnLst>
                                    <p:animMotion origin="layout" path="M -4.58333E-6 0.03912 L -4.58333E-6 -1.11111E-6 " pathEditMode="relative" rAng="0" ptsTypes="AA">
                                      <p:cBhvr>
                                        <p:cTn id="61" dur="500" fill="hold"/>
                                        <p:tgtEl>
                                          <p:spTgt spid="55"/>
                                        </p:tgtEl>
                                        <p:attrNameLst>
                                          <p:attrName>ppt_x</p:attrName>
                                          <p:attrName>ppt_y</p:attrName>
                                        </p:attrNameLst>
                                      </p:cBhvr>
                                      <p:rCtr x="0" y="-1968"/>
                                    </p:animMotion>
                                  </p:childTnLst>
                                </p:cTn>
                              </p:par>
                              <p:par>
                                <p:cTn id="62" presetID="10" presetClass="entr" presetSubtype="0" fill="hold" nodeType="withEffect">
                                  <p:stCondLst>
                                    <p:cond delay="40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64" presetClass="path" presetSubtype="0" decel="100000" fill="hold" nodeType="withEffect">
                                  <p:stCondLst>
                                    <p:cond delay="400"/>
                                  </p:stCondLst>
                                  <p:childTnLst>
                                    <p:animMotion origin="layout" path="M 4.375E-6 0.03912 L 4.375E-6 -2.96296E-6 " pathEditMode="relative" rAng="0" ptsTypes="AA">
                                      <p:cBhvr>
                                        <p:cTn id="66" dur="500" fill="hold"/>
                                        <p:tgtEl>
                                          <p:spTgt spid="62"/>
                                        </p:tgtEl>
                                        <p:attrNameLst>
                                          <p:attrName>ppt_x</p:attrName>
                                          <p:attrName>ppt_y</p:attrName>
                                        </p:attrNameLst>
                                      </p:cBhvr>
                                      <p:rCtr x="0" y="-1968"/>
                                    </p:animMotion>
                                  </p:childTnLst>
                                </p:cTn>
                              </p:par>
                              <p:par>
                                <p:cTn id="67" presetID="10" presetClass="entr" presetSubtype="0" fill="hold" nodeType="withEffect">
                                  <p:stCondLst>
                                    <p:cond delay="100"/>
                                  </p:stCondLst>
                                  <p:childTnLst>
                                    <p:set>
                                      <p:cBhvr>
                                        <p:cTn id="68" dur="1" fill="hold">
                                          <p:stCondLst>
                                            <p:cond delay="0"/>
                                          </p:stCondLst>
                                        </p:cTn>
                                        <p:tgtEl>
                                          <p:spTgt spid="66"/>
                                        </p:tgtEl>
                                        <p:attrNameLst>
                                          <p:attrName>style.visibility</p:attrName>
                                        </p:attrNameLst>
                                      </p:cBhvr>
                                      <p:to>
                                        <p:strVal val="visible"/>
                                      </p:to>
                                    </p:set>
                                    <p:animEffect transition="in" filter="fade">
                                      <p:cBhvr>
                                        <p:cTn id="69" dur="500"/>
                                        <p:tgtEl>
                                          <p:spTgt spid="66"/>
                                        </p:tgtEl>
                                      </p:cBhvr>
                                    </p:animEffect>
                                  </p:childTnLst>
                                </p:cTn>
                              </p:par>
                              <p:par>
                                <p:cTn id="70" presetID="64" presetClass="path" presetSubtype="0" decel="100000" fill="hold" nodeType="withEffect">
                                  <p:stCondLst>
                                    <p:cond delay="100"/>
                                  </p:stCondLst>
                                  <p:childTnLst>
                                    <p:animMotion origin="layout" path="M -2.08333E-6 0.03912 L -2.08333E-6 3.7037E-7 " pathEditMode="relative" rAng="0" ptsTypes="AA">
                                      <p:cBhvr>
                                        <p:cTn id="71" dur="500" fill="hold"/>
                                        <p:tgtEl>
                                          <p:spTgt spid="66"/>
                                        </p:tgtEl>
                                        <p:attrNameLst>
                                          <p:attrName>ppt_x</p:attrName>
                                          <p:attrName>ppt_y</p:attrName>
                                        </p:attrNameLst>
                                      </p:cBhvr>
                                      <p:rCtr x="0" y="-1968"/>
                                    </p:animMotion>
                                  </p:childTnLst>
                                </p:cTn>
                              </p:par>
                              <p:par>
                                <p:cTn id="72" presetID="10" presetClass="entr" presetSubtype="0" fill="hold" nodeType="withEffect">
                                  <p:stCondLst>
                                    <p:cond delay="100"/>
                                  </p:stCondLst>
                                  <p:childTnLst>
                                    <p:set>
                                      <p:cBhvr>
                                        <p:cTn id="73" dur="1" fill="hold">
                                          <p:stCondLst>
                                            <p:cond delay="0"/>
                                          </p:stCondLst>
                                        </p:cTn>
                                        <p:tgtEl>
                                          <p:spTgt spid="69"/>
                                        </p:tgtEl>
                                        <p:attrNameLst>
                                          <p:attrName>style.visibility</p:attrName>
                                        </p:attrNameLst>
                                      </p:cBhvr>
                                      <p:to>
                                        <p:strVal val="visible"/>
                                      </p:to>
                                    </p:set>
                                    <p:animEffect transition="in" filter="fade">
                                      <p:cBhvr>
                                        <p:cTn id="74" dur="500"/>
                                        <p:tgtEl>
                                          <p:spTgt spid="69"/>
                                        </p:tgtEl>
                                      </p:cBhvr>
                                    </p:animEffect>
                                  </p:childTnLst>
                                </p:cTn>
                              </p:par>
                              <p:par>
                                <p:cTn id="75" presetID="64" presetClass="path" presetSubtype="0" decel="100000" fill="hold" nodeType="withEffect">
                                  <p:stCondLst>
                                    <p:cond delay="100"/>
                                  </p:stCondLst>
                                  <p:childTnLst>
                                    <p:animMotion origin="layout" path="M 6.25E-7 0.03912 L 6.25E-7 3.7037E-7 " pathEditMode="relative" rAng="0" ptsTypes="AA">
                                      <p:cBhvr>
                                        <p:cTn id="76" dur="500" fill="hold"/>
                                        <p:tgtEl>
                                          <p:spTgt spid="69"/>
                                        </p:tgtEl>
                                        <p:attrNameLst>
                                          <p:attrName>ppt_x</p:attrName>
                                          <p:attrName>ppt_y</p:attrName>
                                        </p:attrNameLst>
                                      </p:cBhvr>
                                      <p:rCtr x="0" y="-1968"/>
                                    </p:animMotion>
                                  </p:childTnLst>
                                </p:cTn>
                              </p:par>
                              <p:par>
                                <p:cTn id="77" presetID="10" presetClass="entr" presetSubtype="0" fill="hold" grpId="0" nodeType="withEffect">
                                  <p:stCondLst>
                                    <p:cond delay="200"/>
                                  </p:stCondLst>
                                  <p:childTnLst>
                                    <p:set>
                                      <p:cBhvr>
                                        <p:cTn id="78" dur="1" fill="hold">
                                          <p:stCondLst>
                                            <p:cond delay="0"/>
                                          </p:stCondLst>
                                        </p:cTn>
                                        <p:tgtEl>
                                          <p:spTgt spid="90"/>
                                        </p:tgtEl>
                                        <p:attrNameLst>
                                          <p:attrName>style.visibility</p:attrName>
                                        </p:attrNameLst>
                                      </p:cBhvr>
                                      <p:to>
                                        <p:strVal val="visible"/>
                                      </p:to>
                                    </p:set>
                                    <p:animEffect transition="in" filter="fade">
                                      <p:cBhvr>
                                        <p:cTn id="79" dur="500"/>
                                        <p:tgtEl>
                                          <p:spTgt spid="90"/>
                                        </p:tgtEl>
                                      </p:cBhvr>
                                    </p:animEffect>
                                  </p:childTnLst>
                                </p:cTn>
                              </p:par>
                              <p:par>
                                <p:cTn id="80" presetID="64" presetClass="path" presetSubtype="0" decel="100000" fill="hold" grpId="1" nodeType="withEffect">
                                  <p:stCondLst>
                                    <p:cond delay="200"/>
                                  </p:stCondLst>
                                  <p:childTnLst>
                                    <p:animMotion origin="layout" path="M 3.95833E-6 0.03912 L 3.95833E-6 4.44444E-6 " pathEditMode="relative" rAng="0" ptsTypes="AA">
                                      <p:cBhvr>
                                        <p:cTn id="81" dur="500" fill="hold"/>
                                        <p:tgtEl>
                                          <p:spTgt spid="90"/>
                                        </p:tgtEl>
                                        <p:attrNameLst>
                                          <p:attrName>ppt_x</p:attrName>
                                          <p:attrName>ppt_y</p:attrName>
                                        </p:attrNameLst>
                                      </p:cBhvr>
                                      <p:rCtr x="0" y="-1968"/>
                                    </p:animMotion>
                                  </p:childTnLst>
                                </p:cTn>
                              </p:par>
                              <p:par>
                                <p:cTn id="82" presetID="10" presetClass="entr" presetSubtype="0" fill="hold" grpId="0" nodeType="withEffect">
                                  <p:stCondLst>
                                    <p:cond delay="30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par>
                                <p:cTn id="85" presetID="64" presetClass="path" presetSubtype="0" decel="100000" fill="hold" grpId="1" nodeType="withEffect">
                                  <p:stCondLst>
                                    <p:cond delay="300"/>
                                  </p:stCondLst>
                                  <p:childTnLst>
                                    <p:animMotion origin="layout" path="M 3.125E-6 0.03912 L 3.125E-6 -4.44444E-6 " pathEditMode="relative" rAng="0" ptsTypes="AA">
                                      <p:cBhvr>
                                        <p:cTn id="86" dur="500" fill="hold"/>
                                        <p:tgtEl>
                                          <p:spTgt spid="91"/>
                                        </p:tgtEl>
                                        <p:attrNameLst>
                                          <p:attrName>ppt_x</p:attrName>
                                          <p:attrName>ppt_y</p:attrName>
                                        </p:attrNameLst>
                                      </p:cBhvr>
                                      <p:rCtr x="0" y="-1968"/>
                                    </p:animMotion>
                                  </p:childTnLst>
                                </p:cTn>
                              </p:par>
                              <p:par>
                                <p:cTn id="87" presetID="10" presetClass="entr" presetSubtype="0" fill="hold" nodeType="with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500"/>
                                        <p:tgtEl>
                                          <p:spTgt spid="76"/>
                                        </p:tgtEl>
                                      </p:cBhvr>
                                    </p:animEffect>
                                  </p:childTnLst>
                                </p:cTn>
                              </p:par>
                              <p:par>
                                <p:cTn id="90" presetID="64" presetClass="path" presetSubtype="0" decel="100000" fill="hold" nodeType="withEffect">
                                  <p:stCondLst>
                                    <p:cond delay="0"/>
                                  </p:stCondLst>
                                  <p:childTnLst>
                                    <p:animMotion origin="layout" path="M -2.91667E-6 0.03912 L -2.91667E-6 4.44444E-6 " pathEditMode="relative" rAng="0" ptsTypes="AA">
                                      <p:cBhvr>
                                        <p:cTn id="91" dur="500" fill="hold"/>
                                        <p:tgtEl>
                                          <p:spTgt spid="76"/>
                                        </p:tgtEl>
                                        <p:attrNameLst>
                                          <p:attrName>ppt_x</p:attrName>
                                          <p:attrName>ppt_y</p:attrName>
                                        </p:attrNameLst>
                                      </p:cBhvr>
                                      <p:rCtr x="0" y="-1968"/>
                                    </p:animMotion>
                                  </p:childTnLst>
                                </p:cTn>
                              </p:par>
                              <p:par>
                                <p:cTn id="92" presetID="10" presetClass="entr" presetSubtype="0" fill="hold" nodeType="withEffect">
                                  <p:stCondLst>
                                    <p:cond delay="100"/>
                                  </p:stCondLst>
                                  <p:childTnLst>
                                    <p:set>
                                      <p:cBhvr>
                                        <p:cTn id="93" dur="1" fill="hold">
                                          <p:stCondLst>
                                            <p:cond delay="0"/>
                                          </p:stCondLst>
                                        </p:cTn>
                                        <p:tgtEl>
                                          <p:spTgt spid="80"/>
                                        </p:tgtEl>
                                        <p:attrNameLst>
                                          <p:attrName>style.visibility</p:attrName>
                                        </p:attrNameLst>
                                      </p:cBhvr>
                                      <p:to>
                                        <p:strVal val="visible"/>
                                      </p:to>
                                    </p:set>
                                    <p:animEffect transition="in" filter="fade">
                                      <p:cBhvr>
                                        <p:cTn id="94" dur="500"/>
                                        <p:tgtEl>
                                          <p:spTgt spid="80"/>
                                        </p:tgtEl>
                                      </p:cBhvr>
                                    </p:animEffect>
                                  </p:childTnLst>
                                </p:cTn>
                              </p:par>
                              <p:par>
                                <p:cTn id="95" presetID="64" presetClass="path" presetSubtype="0" decel="100000" fill="hold" nodeType="withEffect">
                                  <p:stCondLst>
                                    <p:cond delay="100"/>
                                  </p:stCondLst>
                                  <p:childTnLst>
                                    <p:animMotion origin="layout" path="M -1.875E-6 0.03912 L -1.875E-6 -1.11111E-6 " pathEditMode="relative" rAng="0" ptsTypes="AA">
                                      <p:cBhvr>
                                        <p:cTn id="96" dur="500" fill="hold"/>
                                        <p:tgtEl>
                                          <p:spTgt spid="80"/>
                                        </p:tgtEl>
                                        <p:attrNameLst>
                                          <p:attrName>ppt_x</p:attrName>
                                          <p:attrName>ppt_y</p:attrName>
                                        </p:attrNameLst>
                                      </p:cBhvr>
                                      <p:rCtr x="0" y="-1968"/>
                                    </p:animMotion>
                                  </p:childTnLst>
                                </p:cTn>
                              </p:par>
                              <p:par>
                                <p:cTn id="97" presetID="10" presetClass="entr" presetSubtype="0" fill="hold" nodeType="withEffect">
                                  <p:stCondLst>
                                    <p:cond delay="400"/>
                                  </p:stCondLst>
                                  <p:childTnLst>
                                    <p:set>
                                      <p:cBhvr>
                                        <p:cTn id="98" dur="1" fill="hold">
                                          <p:stCondLst>
                                            <p:cond delay="0"/>
                                          </p:stCondLst>
                                        </p:cTn>
                                        <p:tgtEl>
                                          <p:spTgt spid="83"/>
                                        </p:tgtEl>
                                        <p:attrNameLst>
                                          <p:attrName>style.visibility</p:attrName>
                                        </p:attrNameLst>
                                      </p:cBhvr>
                                      <p:to>
                                        <p:strVal val="visible"/>
                                      </p:to>
                                    </p:set>
                                    <p:animEffect transition="in" filter="fade">
                                      <p:cBhvr>
                                        <p:cTn id="99" dur="500"/>
                                        <p:tgtEl>
                                          <p:spTgt spid="83"/>
                                        </p:tgtEl>
                                      </p:cBhvr>
                                    </p:animEffect>
                                  </p:childTnLst>
                                </p:cTn>
                              </p:par>
                              <p:par>
                                <p:cTn id="100" presetID="64" presetClass="path" presetSubtype="0" decel="100000" fill="hold" nodeType="withEffect">
                                  <p:stCondLst>
                                    <p:cond delay="400"/>
                                  </p:stCondLst>
                                  <p:childTnLst>
                                    <p:animMotion origin="layout" path="M -2.91667E-6 0.03912 L -2.91667E-6 -2.96296E-6 " pathEditMode="relative" rAng="0" ptsTypes="AA">
                                      <p:cBhvr>
                                        <p:cTn id="101" dur="500" fill="hold"/>
                                        <p:tgtEl>
                                          <p:spTgt spid="83"/>
                                        </p:tgtEl>
                                        <p:attrNameLst>
                                          <p:attrName>ppt_x</p:attrName>
                                          <p:attrName>ppt_y</p:attrName>
                                        </p:attrNameLst>
                                      </p:cBhvr>
                                      <p:rCtr x="0" y="-1968"/>
                                    </p:animMotion>
                                  </p:childTnLst>
                                </p:cTn>
                              </p:par>
                              <p:par>
                                <p:cTn id="102" presetID="10" presetClass="entr" presetSubtype="0" fill="hold" nodeType="withEffect">
                                  <p:stCondLst>
                                    <p:cond delay="100"/>
                                  </p:stCondLst>
                                  <p:childTnLst>
                                    <p:set>
                                      <p:cBhvr>
                                        <p:cTn id="103" dur="1" fill="hold">
                                          <p:stCondLst>
                                            <p:cond delay="0"/>
                                          </p:stCondLst>
                                        </p:cTn>
                                        <p:tgtEl>
                                          <p:spTgt spid="87"/>
                                        </p:tgtEl>
                                        <p:attrNameLst>
                                          <p:attrName>style.visibility</p:attrName>
                                        </p:attrNameLst>
                                      </p:cBhvr>
                                      <p:to>
                                        <p:strVal val="visible"/>
                                      </p:to>
                                    </p:set>
                                    <p:animEffect transition="in" filter="fade">
                                      <p:cBhvr>
                                        <p:cTn id="104" dur="500"/>
                                        <p:tgtEl>
                                          <p:spTgt spid="87"/>
                                        </p:tgtEl>
                                      </p:cBhvr>
                                    </p:animEffect>
                                  </p:childTnLst>
                                </p:cTn>
                              </p:par>
                              <p:par>
                                <p:cTn id="105" presetID="64" presetClass="path" presetSubtype="0" decel="100000" fill="hold" nodeType="withEffect">
                                  <p:stCondLst>
                                    <p:cond delay="100"/>
                                  </p:stCondLst>
                                  <p:childTnLst>
                                    <p:animMotion origin="layout" path="M 3.33333E-6 0.03912 L 3.33333E-6 3.7037E-7 " pathEditMode="relative" rAng="0" ptsTypes="AA">
                                      <p:cBhvr>
                                        <p:cTn id="106" dur="500" fill="hold"/>
                                        <p:tgtEl>
                                          <p:spTgt spid="87"/>
                                        </p:tgtEl>
                                        <p:attrNameLst>
                                          <p:attrName>ppt_x</p:attrName>
                                          <p:attrName>ppt_y</p:attrName>
                                        </p:attrNameLst>
                                      </p:cBhvr>
                                      <p:rCtr x="0" y="-1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2" grpId="0"/>
      <p:bldP spid="72" grpId="1"/>
      <p:bldP spid="73" grpId="0"/>
      <p:bldP spid="73" grpId="1"/>
      <p:bldP spid="74" grpId="0"/>
      <p:bldP spid="74" grpId="1"/>
      <p:bldP spid="75" grpId="0"/>
      <p:bldP spid="75" grpId="1"/>
      <p:bldP spid="90" grpId="0"/>
      <p:bldP spid="90" grpId="1"/>
      <p:bldP spid="91" grpId="0"/>
      <p:bldP spid="91"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1"/>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2"/>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3"/>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4"/>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发展历程</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92" name="Freeform 23"/>
          <p:cNvSpPr/>
          <p:nvPr/>
        </p:nvSpPr>
        <p:spPr bwMode="auto">
          <a:xfrm>
            <a:off x="127000" y="1798207"/>
            <a:ext cx="11541125" cy="3565525"/>
          </a:xfrm>
          <a:custGeom>
            <a:avLst/>
            <a:gdLst>
              <a:gd name="T0" fmla="*/ 3368 w 3476"/>
              <a:gd name="T1" fmla="*/ 995 h 1074"/>
              <a:gd name="T2" fmla="*/ 2628 w 3476"/>
              <a:gd name="T3" fmla="*/ 974 h 1074"/>
              <a:gd name="T4" fmla="*/ 1548 w 3476"/>
              <a:gd name="T5" fmla="*/ 610 h 1074"/>
              <a:gd name="T6" fmla="*/ 886 w 3476"/>
              <a:gd name="T7" fmla="*/ 150 h 1074"/>
              <a:gd name="T8" fmla="*/ 675 w 3476"/>
              <a:gd name="T9" fmla="*/ 36 h 1074"/>
              <a:gd name="T10" fmla="*/ 675 w 3476"/>
              <a:gd name="T11" fmla="*/ 36 h 1074"/>
              <a:gd name="T12" fmla="*/ 670 w 3476"/>
              <a:gd name="T13" fmla="*/ 32 h 1074"/>
              <a:gd name="T14" fmla="*/ 665 w 3476"/>
              <a:gd name="T15" fmla="*/ 29 h 1074"/>
              <a:gd name="T16" fmla="*/ 659 w 3476"/>
              <a:gd name="T17" fmla="*/ 27 h 1074"/>
              <a:gd name="T18" fmla="*/ 654 w 3476"/>
              <a:gd name="T19" fmla="*/ 25 h 1074"/>
              <a:gd name="T20" fmla="*/ 649 w 3476"/>
              <a:gd name="T21" fmla="*/ 23 h 1074"/>
              <a:gd name="T22" fmla="*/ 643 w 3476"/>
              <a:gd name="T23" fmla="*/ 22 h 1074"/>
              <a:gd name="T24" fmla="*/ 633 w 3476"/>
              <a:gd name="T25" fmla="*/ 20 h 1074"/>
              <a:gd name="T26" fmla="*/ 622 w 3476"/>
              <a:gd name="T27" fmla="*/ 19 h 1074"/>
              <a:gd name="T28" fmla="*/ 611 w 3476"/>
              <a:gd name="T29" fmla="*/ 20 h 1074"/>
              <a:gd name="T30" fmla="*/ 601 w 3476"/>
              <a:gd name="T31" fmla="*/ 21 h 1074"/>
              <a:gd name="T32" fmla="*/ 591 w 3476"/>
              <a:gd name="T33" fmla="*/ 23 h 1074"/>
              <a:gd name="T34" fmla="*/ 581 w 3476"/>
              <a:gd name="T35" fmla="*/ 25 h 1074"/>
              <a:gd name="T36" fmla="*/ 573 w 3476"/>
              <a:gd name="T37" fmla="*/ 27 h 1074"/>
              <a:gd name="T38" fmla="*/ 569 w 3476"/>
              <a:gd name="T39" fmla="*/ 28 h 1074"/>
              <a:gd name="T40" fmla="*/ 565 w 3476"/>
              <a:gd name="T41" fmla="*/ 30 h 1074"/>
              <a:gd name="T42" fmla="*/ 562 w 3476"/>
              <a:gd name="T43" fmla="*/ 31 h 1074"/>
              <a:gd name="T44" fmla="*/ 559 w 3476"/>
              <a:gd name="T45" fmla="*/ 32 h 1074"/>
              <a:gd name="T46" fmla="*/ 556 w 3476"/>
              <a:gd name="T47" fmla="*/ 33 h 1074"/>
              <a:gd name="T48" fmla="*/ 554 w 3476"/>
              <a:gd name="T49" fmla="*/ 34 h 1074"/>
              <a:gd name="T50" fmla="*/ 551 w 3476"/>
              <a:gd name="T51" fmla="*/ 35 h 1074"/>
              <a:gd name="T52" fmla="*/ 550 w 3476"/>
              <a:gd name="T53" fmla="*/ 36 h 1074"/>
              <a:gd name="T54" fmla="*/ 548 w 3476"/>
              <a:gd name="T55" fmla="*/ 37 h 1074"/>
              <a:gd name="T56" fmla="*/ 546 w 3476"/>
              <a:gd name="T57" fmla="*/ 38 h 1074"/>
              <a:gd name="T58" fmla="*/ 376 w 3476"/>
              <a:gd name="T59" fmla="*/ 40 h 1074"/>
              <a:gd name="T60" fmla="*/ 26 w 3476"/>
              <a:gd name="T61" fmla="*/ 34 h 1074"/>
              <a:gd name="T62" fmla="*/ 229 w 3476"/>
              <a:gd name="T63" fmla="*/ 371 h 1074"/>
              <a:gd name="T64" fmla="*/ 457 w 3476"/>
              <a:gd name="T65" fmla="*/ 116 h 1074"/>
              <a:gd name="T66" fmla="*/ 631 w 3476"/>
              <a:gd name="T67" fmla="*/ 48 h 1074"/>
              <a:gd name="T68" fmla="*/ 635 w 3476"/>
              <a:gd name="T69" fmla="*/ 45 h 1074"/>
              <a:gd name="T70" fmla="*/ 638 w 3476"/>
              <a:gd name="T71" fmla="*/ 44 h 1074"/>
              <a:gd name="T72" fmla="*/ 641 w 3476"/>
              <a:gd name="T73" fmla="*/ 43 h 1074"/>
              <a:gd name="T74" fmla="*/ 645 w 3476"/>
              <a:gd name="T75" fmla="*/ 43 h 1074"/>
              <a:gd name="T76" fmla="*/ 648 w 3476"/>
              <a:gd name="T77" fmla="*/ 43 h 1074"/>
              <a:gd name="T78" fmla="*/ 651 w 3476"/>
              <a:gd name="T79" fmla="*/ 43 h 1074"/>
              <a:gd name="T80" fmla="*/ 654 w 3476"/>
              <a:gd name="T81" fmla="*/ 44 h 1074"/>
              <a:gd name="T82" fmla="*/ 657 w 3476"/>
              <a:gd name="T83" fmla="*/ 45 h 1074"/>
              <a:gd name="T84" fmla="*/ 660 w 3476"/>
              <a:gd name="T85" fmla="*/ 46 h 1074"/>
              <a:gd name="T86" fmla="*/ 662 w 3476"/>
              <a:gd name="T87" fmla="*/ 47 h 1074"/>
              <a:gd name="T88" fmla="*/ 665 w 3476"/>
              <a:gd name="T89" fmla="*/ 48 h 1074"/>
              <a:gd name="T90" fmla="*/ 667 w 3476"/>
              <a:gd name="T91" fmla="*/ 49 h 1074"/>
              <a:gd name="T92" fmla="*/ 669 w 3476"/>
              <a:gd name="T93" fmla="*/ 51 h 1074"/>
              <a:gd name="T94" fmla="*/ 671 w 3476"/>
              <a:gd name="T95" fmla="*/ 52 h 1074"/>
              <a:gd name="T96" fmla="*/ 672 w 3476"/>
              <a:gd name="T97" fmla="*/ 53 h 1074"/>
              <a:gd name="T98" fmla="*/ 657 w 3476"/>
              <a:gd name="T99" fmla="*/ 158 h 1074"/>
              <a:gd name="T100" fmla="*/ 737 w 3476"/>
              <a:gd name="T101" fmla="*/ 224 h 1074"/>
              <a:gd name="T102" fmla="*/ 1125 w 3476"/>
              <a:gd name="T103" fmla="*/ 339 h 1074"/>
              <a:gd name="T104" fmla="*/ 1565 w 3476"/>
              <a:gd name="T105" fmla="*/ 632 h 1074"/>
              <a:gd name="T106" fmla="*/ 2153 w 3476"/>
              <a:gd name="T107" fmla="*/ 882 h 1074"/>
              <a:gd name="T108" fmla="*/ 2885 w 3476"/>
              <a:gd name="T109" fmla="*/ 986 h 1074"/>
              <a:gd name="T110" fmla="*/ 3288 w 3476"/>
              <a:gd name="T111" fmla="*/ 1052 h 1074"/>
              <a:gd name="T112" fmla="*/ 3445 w 3476"/>
              <a:gd name="T113" fmla="*/ 1012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76" h="1074">
                <a:moveTo>
                  <a:pt x="3445" y="1012"/>
                </a:moveTo>
                <a:cubicBezTo>
                  <a:pt x="3414" y="968"/>
                  <a:pt x="3368" y="995"/>
                  <a:pt x="3368" y="995"/>
                </a:cubicBezTo>
                <a:cubicBezTo>
                  <a:pt x="3368" y="995"/>
                  <a:pt x="3302" y="1034"/>
                  <a:pt x="3217" y="995"/>
                </a:cubicBezTo>
                <a:cubicBezTo>
                  <a:pt x="3132" y="956"/>
                  <a:pt x="3021" y="888"/>
                  <a:pt x="2628" y="974"/>
                </a:cubicBezTo>
                <a:cubicBezTo>
                  <a:pt x="2234" y="1059"/>
                  <a:pt x="2206" y="872"/>
                  <a:pt x="2125" y="698"/>
                </a:cubicBezTo>
                <a:cubicBezTo>
                  <a:pt x="2044" y="523"/>
                  <a:pt x="1869" y="503"/>
                  <a:pt x="1548" y="610"/>
                </a:cubicBezTo>
                <a:cubicBezTo>
                  <a:pt x="1226" y="716"/>
                  <a:pt x="1150" y="332"/>
                  <a:pt x="1144" y="295"/>
                </a:cubicBezTo>
                <a:cubicBezTo>
                  <a:pt x="1137" y="258"/>
                  <a:pt x="1025" y="86"/>
                  <a:pt x="886" y="150"/>
                </a:cubicBezTo>
                <a:cubicBezTo>
                  <a:pt x="742" y="216"/>
                  <a:pt x="718" y="111"/>
                  <a:pt x="718" y="111"/>
                </a:cubicBezTo>
                <a:cubicBezTo>
                  <a:pt x="710" y="72"/>
                  <a:pt x="694" y="49"/>
                  <a:pt x="675" y="36"/>
                </a:cubicBezTo>
                <a:cubicBezTo>
                  <a:pt x="675" y="36"/>
                  <a:pt x="675" y="36"/>
                  <a:pt x="675" y="36"/>
                </a:cubicBezTo>
                <a:cubicBezTo>
                  <a:pt x="675" y="36"/>
                  <a:pt x="675" y="36"/>
                  <a:pt x="675" y="36"/>
                </a:cubicBezTo>
                <a:cubicBezTo>
                  <a:pt x="673" y="34"/>
                  <a:pt x="672" y="33"/>
                  <a:pt x="670" y="32"/>
                </a:cubicBezTo>
                <a:cubicBezTo>
                  <a:pt x="670" y="32"/>
                  <a:pt x="670" y="32"/>
                  <a:pt x="670" y="32"/>
                </a:cubicBezTo>
                <a:cubicBezTo>
                  <a:pt x="668" y="31"/>
                  <a:pt x="667" y="30"/>
                  <a:pt x="665" y="29"/>
                </a:cubicBezTo>
                <a:cubicBezTo>
                  <a:pt x="665" y="29"/>
                  <a:pt x="665" y="29"/>
                  <a:pt x="665" y="29"/>
                </a:cubicBezTo>
                <a:cubicBezTo>
                  <a:pt x="663" y="28"/>
                  <a:pt x="662" y="28"/>
                  <a:pt x="660" y="27"/>
                </a:cubicBezTo>
                <a:cubicBezTo>
                  <a:pt x="660" y="27"/>
                  <a:pt x="660" y="27"/>
                  <a:pt x="659" y="27"/>
                </a:cubicBezTo>
                <a:cubicBezTo>
                  <a:pt x="658" y="26"/>
                  <a:pt x="656" y="25"/>
                  <a:pt x="655" y="25"/>
                </a:cubicBezTo>
                <a:cubicBezTo>
                  <a:pt x="654" y="25"/>
                  <a:pt x="654" y="25"/>
                  <a:pt x="654" y="25"/>
                </a:cubicBezTo>
                <a:cubicBezTo>
                  <a:pt x="653" y="24"/>
                  <a:pt x="651" y="24"/>
                  <a:pt x="649" y="23"/>
                </a:cubicBezTo>
                <a:cubicBezTo>
                  <a:pt x="649" y="23"/>
                  <a:pt x="649" y="23"/>
                  <a:pt x="649" y="23"/>
                </a:cubicBezTo>
                <a:cubicBezTo>
                  <a:pt x="647" y="23"/>
                  <a:pt x="645" y="22"/>
                  <a:pt x="644" y="22"/>
                </a:cubicBezTo>
                <a:cubicBezTo>
                  <a:pt x="644" y="22"/>
                  <a:pt x="644" y="22"/>
                  <a:pt x="643" y="22"/>
                </a:cubicBezTo>
                <a:cubicBezTo>
                  <a:pt x="640" y="21"/>
                  <a:pt x="636" y="20"/>
                  <a:pt x="633" y="20"/>
                </a:cubicBezTo>
                <a:cubicBezTo>
                  <a:pt x="633" y="20"/>
                  <a:pt x="633" y="20"/>
                  <a:pt x="633" y="20"/>
                </a:cubicBezTo>
                <a:cubicBezTo>
                  <a:pt x="629" y="20"/>
                  <a:pt x="625" y="19"/>
                  <a:pt x="622" y="19"/>
                </a:cubicBezTo>
                <a:cubicBezTo>
                  <a:pt x="622" y="19"/>
                  <a:pt x="622" y="19"/>
                  <a:pt x="622" y="19"/>
                </a:cubicBezTo>
                <a:cubicBezTo>
                  <a:pt x="618" y="19"/>
                  <a:pt x="615" y="19"/>
                  <a:pt x="611" y="20"/>
                </a:cubicBezTo>
                <a:cubicBezTo>
                  <a:pt x="611" y="20"/>
                  <a:pt x="611" y="20"/>
                  <a:pt x="611" y="20"/>
                </a:cubicBezTo>
                <a:cubicBezTo>
                  <a:pt x="608" y="20"/>
                  <a:pt x="604" y="20"/>
                  <a:pt x="601" y="21"/>
                </a:cubicBezTo>
                <a:cubicBezTo>
                  <a:pt x="601" y="21"/>
                  <a:pt x="601" y="21"/>
                  <a:pt x="601" y="21"/>
                </a:cubicBezTo>
                <a:cubicBezTo>
                  <a:pt x="597" y="21"/>
                  <a:pt x="594" y="22"/>
                  <a:pt x="591" y="22"/>
                </a:cubicBezTo>
                <a:cubicBezTo>
                  <a:pt x="591" y="22"/>
                  <a:pt x="591" y="23"/>
                  <a:pt x="591" y="23"/>
                </a:cubicBezTo>
                <a:cubicBezTo>
                  <a:pt x="588" y="23"/>
                  <a:pt x="585" y="24"/>
                  <a:pt x="582" y="25"/>
                </a:cubicBezTo>
                <a:cubicBezTo>
                  <a:pt x="582" y="25"/>
                  <a:pt x="582" y="25"/>
                  <a:pt x="581" y="25"/>
                </a:cubicBezTo>
                <a:cubicBezTo>
                  <a:pt x="579" y="25"/>
                  <a:pt x="576" y="26"/>
                  <a:pt x="573" y="27"/>
                </a:cubicBezTo>
                <a:cubicBezTo>
                  <a:pt x="573" y="27"/>
                  <a:pt x="573" y="27"/>
                  <a:pt x="573" y="27"/>
                </a:cubicBezTo>
                <a:cubicBezTo>
                  <a:pt x="572" y="28"/>
                  <a:pt x="570" y="28"/>
                  <a:pt x="569" y="28"/>
                </a:cubicBezTo>
                <a:cubicBezTo>
                  <a:pt x="569" y="28"/>
                  <a:pt x="569" y="28"/>
                  <a:pt x="569" y="28"/>
                </a:cubicBezTo>
                <a:cubicBezTo>
                  <a:pt x="568" y="29"/>
                  <a:pt x="567" y="29"/>
                  <a:pt x="566" y="30"/>
                </a:cubicBezTo>
                <a:cubicBezTo>
                  <a:pt x="566" y="30"/>
                  <a:pt x="565" y="30"/>
                  <a:pt x="565" y="30"/>
                </a:cubicBezTo>
                <a:cubicBezTo>
                  <a:pt x="564" y="30"/>
                  <a:pt x="563" y="30"/>
                  <a:pt x="562" y="31"/>
                </a:cubicBezTo>
                <a:cubicBezTo>
                  <a:pt x="562" y="31"/>
                  <a:pt x="562" y="31"/>
                  <a:pt x="562" y="31"/>
                </a:cubicBezTo>
                <a:cubicBezTo>
                  <a:pt x="561" y="31"/>
                  <a:pt x="560" y="32"/>
                  <a:pt x="559" y="32"/>
                </a:cubicBezTo>
                <a:cubicBezTo>
                  <a:pt x="559" y="32"/>
                  <a:pt x="559" y="32"/>
                  <a:pt x="559" y="32"/>
                </a:cubicBezTo>
                <a:cubicBezTo>
                  <a:pt x="558" y="32"/>
                  <a:pt x="557" y="33"/>
                  <a:pt x="556" y="33"/>
                </a:cubicBezTo>
                <a:cubicBezTo>
                  <a:pt x="556" y="33"/>
                  <a:pt x="556" y="33"/>
                  <a:pt x="556" y="33"/>
                </a:cubicBezTo>
                <a:cubicBezTo>
                  <a:pt x="555" y="34"/>
                  <a:pt x="554" y="34"/>
                  <a:pt x="554" y="34"/>
                </a:cubicBezTo>
                <a:cubicBezTo>
                  <a:pt x="554" y="34"/>
                  <a:pt x="554" y="34"/>
                  <a:pt x="554" y="34"/>
                </a:cubicBezTo>
                <a:cubicBezTo>
                  <a:pt x="553" y="35"/>
                  <a:pt x="552" y="35"/>
                  <a:pt x="552" y="35"/>
                </a:cubicBezTo>
                <a:cubicBezTo>
                  <a:pt x="552" y="35"/>
                  <a:pt x="551" y="35"/>
                  <a:pt x="551" y="35"/>
                </a:cubicBezTo>
                <a:cubicBezTo>
                  <a:pt x="551" y="36"/>
                  <a:pt x="550" y="36"/>
                  <a:pt x="550" y="36"/>
                </a:cubicBezTo>
                <a:cubicBezTo>
                  <a:pt x="550" y="36"/>
                  <a:pt x="550" y="36"/>
                  <a:pt x="550" y="36"/>
                </a:cubicBezTo>
                <a:cubicBezTo>
                  <a:pt x="549" y="36"/>
                  <a:pt x="549" y="36"/>
                  <a:pt x="548" y="37"/>
                </a:cubicBezTo>
                <a:cubicBezTo>
                  <a:pt x="548" y="37"/>
                  <a:pt x="548" y="37"/>
                  <a:pt x="548" y="37"/>
                </a:cubicBezTo>
                <a:cubicBezTo>
                  <a:pt x="547" y="37"/>
                  <a:pt x="547" y="37"/>
                  <a:pt x="547" y="38"/>
                </a:cubicBezTo>
                <a:cubicBezTo>
                  <a:pt x="547" y="38"/>
                  <a:pt x="547" y="38"/>
                  <a:pt x="546" y="38"/>
                </a:cubicBezTo>
                <a:cubicBezTo>
                  <a:pt x="546" y="38"/>
                  <a:pt x="546" y="38"/>
                  <a:pt x="546" y="38"/>
                </a:cubicBezTo>
                <a:cubicBezTo>
                  <a:pt x="376" y="40"/>
                  <a:pt x="376" y="40"/>
                  <a:pt x="376" y="40"/>
                </a:cubicBezTo>
                <a:cubicBezTo>
                  <a:pt x="324" y="52"/>
                  <a:pt x="234" y="51"/>
                  <a:pt x="160" y="20"/>
                </a:cubicBezTo>
                <a:cubicBezTo>
                  <a:pt x="111" y="0"/>
                  <a:pt x="58" y="19"/>
                  <a:pt x="26" y="34"/>
                </a:cubicBezTo>
                <a:cubicBezTo>
                  <a:pt x="9" y="66"/>
                  <a:pt x="0" y="103"/>
                  <a:pt x="0" y="142"/>
                </a:cubicBezTo>
                <a:cubicBezTo>
                  <a:pt x="0" y="268"/>
                  <a:pt x="102" y="371"/>
                  <a:pt x="229" y="371"/>
                </a:cubicBezTo>
                <a:cubicBezTo>
                  <a:pt x="356" y="371"/>
                  <a:pt x="458" y="268"/>
                  <a:pt x="458" y="142"/>
                </a:cubicBezTo>
                <a:cubicBezTo>
                  <a:pt x="458" y="133"/>
                  <a:pt x="458" y="124"/>
                  <a:pt x="457" y="116"/>
                </a:cubicBezTo>
                <a:cubicBezTo>
                  <a:pt x="627" y="50"/>
                  <a:pt x="627" y="50"/>
                  <a:pt x="627" y="50"/>
                </a:cubicBezTo>
                <a:cubicBezTo>
                  <a:pt x="628" y="49"/>
                  <a:pt x="630" y="48"/>
                  <a:pt x="631" y="48"/>
                </a:cubicBezTo>
                <a:cubicBezTo>
                  <a:pt x="631" y="47"/>
                  <a:pt x="631" y="47"/>
                  <a:pt x="631" y="47"/>
                </a:cubicBezTo>
                <a:cubicBezTo>
                  <a:pt x="632" y="46"/>
                  <a:pt x="633" y="46"/>
                  <a:pt x="635" y="45"/>
                </a:cubicBezTo>
                <a:cubicBezTo>
                  <a:pt x="635" y="45"/>
                  <a:pt x="635" y="45"/>
                  <a:pt x="635" y="45"/>
                </a:cubicBezTo>
                <a:cubicBezTo>
                  <a:pt x="636" y="45"/>
                  <a:pt x="637" y="45"/>
                  <a:pt x="638" y="44"/>
                </a:cubicBezTo>
                <a:cubicBezTo>
                  <a:pt x="638" y="44"/>
                  <a:pt x="638" y="44"/>
                  <a:pt x="638" y="44"/>
                </a:cubicBezTo>
                <a:cubicBezTo>
                  <a:pt x="639" y="44"/>
                  <a:pt x="640" y="43"/>
                  <a:pt x="641" y="43"/>
                </a:cubicBezTo>
                <a:cubicBezTo>
                  <a:pt x="642" y="43"/>
                  <a:pt x="642" y="43"/>
                  <a:pt x="642" y="43"/>
                </a:cubicBezTo>
                <a:cubicBezTo>
                  <a:pt x="643" y="43"/>
                  <a:pt x="644" y="43"/>
                  <a:pt x="645" y="43"/>
                </a:cubicBezTo>
                <a:cubicBezTo>
                  <a:pt x="645" y="43"/>
                  <a:pt x="645" y="43"/>
                  <a:pt x="645" y="43"/>
                </a:cubicBezTo>
                <a:cubicBezTo>
                  <a:pt x="646" y="43"/>
                  <a:pt x="647" y="43"/>
                  <a:pt x="648" y="43"/>
                </a:cubicBezTo>
                <a:cubicBezTo>
                  <a:pt x="648" y="43"/>
                  <a:pt x="648" y="43"/>
                  <a:pt x="649" y="43"/>
                </a:cubicBezTo>
                <a:cubicBezTo>
                  <a:pt x="649" y="43"/>
                  <a:pt x="650" y="43"/>
                  <a:pt x="651" y="43"/>
                </a:cubicBezTo>
                <a:cubicBezTo>
                  <a:pt x="651" y="43"/>
                  <a:pt x="651" y="43"/>
                  <a:pt x="651" y="43"/>
                </a:cubicBezTo>
                <a:cubicBezTo>
                  <a:pt x="652" y="43"/>
                  <a:pt x="653" y="43"/>
                  <a:pt x="654" y="44"/>
                </a:cubicBezTo>
                <a:cubicBezTo>
                  <a:pt x="654" y="44"/>
                  <a:pt x="655" y="44"/>
                  <a:pt x="655" y="44"/>
                </a:cubicBezTo>
                <a:cubicBezTo>
                  <a:pt x="656" y="44"/>
                  <a:pt x="656" y="44"/>
                  <a:pt x="657" y="45"/>
                </a:cubicBezTo>
                <a:cubicBezTo>
                  <a:pt x="657" y="45"/>
                  <a:pt x="657" y="45"/>
                  <a:pt x="657" y="45"/>
                </a:cubicBezTo>
                <a:cubicBezTo>
                  <a:pt x="658" y="45"/>
                  <a:pt x="659" y="45"/>
                  <a:pt x="660" y="46"/>
                </a:cubicBezTo>
                <a:cubicBezTo>
                  <a:pt x="660" y="46"/>
                  <a:pt x="660" y="46"/>
                  <a:pt x="660" y="46"/>
                </a:cubicBezTo>
                <a:cubicBezTo>
                  <a:pt x="661" y="46"/>
                  <a:pt x="662" y="46"/>
                  <a:pt x="662" y="47"/>
                </a:cubicBezTo>
                <a:cubicBezTo>
                  <a:pt x="663" y="47"/>
                  <a:pt x="663" y="47"/>
                  <a:pt x="663" y="47"/>
                </a:cubicBezTo>
                <a:cubicBezTo>
                  <a:pt x="663" y="47"/>
                  <a:pt x="664" y="48"/>
                  <a:pt x="665" y="48"/>
                </a:cubicBezTo>
                <a:cubicBezTo>
                  <a:pt x="665" y="48"/>
                  <a:pt x="665" y="48"/>
                  <a:pt x="665" y="48"/>
                </a:cubicBezTo>
                <a:cubicBezTo>
                  <a:pt x="666" y="49"/>
                  <a:pt x="666" y="49"/>
                  <a:pt x="667" y="49"/>
                </a:cubicBezTo>
                <a:cubicBezTo>
                  <a:pt x="667" y="49"/>
                  <a:pt x="667" y="49"/>
                  <a:pt x="667" y="50"/>
                </a:cubicBezTo>
                <a:cubicBezTo>
                  <a:pt x="668" y="50"/>
                  <a:pt x="668" y="50"/>
                  <a:pt x="669" y="51"/>
                </a:cubicBezTo>
                <a:cubicBezTo>
                  <a:pt x="669" y="51"/>
                  <a:pt x="669" y="51"/>
                  <a:pt x="669" y="51"/>
                </a:cubicBezTo>
                <a:cubicBezTo>
                  <a:pt x="670" y="51"/>
                  <a:pt x="670" y="52"/>
                  <a:pt x="671" y="52"/>
                </a:cubicBezTo>
                <a:cubicBezTo>
                  <a:pt x="671" y="52"/>
                  <a:pt x="671" y="52"/>
                  <a:pt x="671" y="52"/>
                </a:cubicBezTo>
                <a:cubicBezTo>
                  <a:pt x="671" y="53"/>
                  <a:pt x="672" y="53"/>
                  <a:pt x="672" y="53"/>
                </a:cubicBezTo>
                <a:cubicBezTo>
                  <a:pt x="674" y="55"/>
                  <a:pt x="675" y="56"/>
                  <a:pt x="675" y="56"/>
                </a:cubicBezTo>
                <a:cubicBezTo>
                  <a:pt x="740" y="158"/>
                  <a:pt x="657" y="158"/>
                  <a:pt x="657" y="158"/>
                </a:cubicBezTo>
                <a:cubicBezTo>
                  <a:pt x="657" y="158"/>
                  <a:pt x="502" y="108"/>
                  <a:pt x="521" y="198"/>
                </a:cubicBezTo>
                <a:cubicBezTo>
                  <a:pt x="541" y="295"/>
                  <a:pt x="694" y="255"/>
                  <a:pt x="737" y="224"/>
                </a:cubicBezTo>
                <a:cubicBezTo>
                  <a:pt x="780" y="194"/>
                  <a:pt x="848" y="186"/>
                  <a:pt x="848" y="186"/>
                </a:cubicBezTo>
                <a:cubicBezTo>
                  <a:pt x="1098" y="171"/>
                  <a:pt x="1125" y="339"/>
                  <a:pt x="1125" y="339"/>
                </a:cubicBezTo>
                <a:cubicBezTo>
                  <a:pt x="1125" y="339"/>
                  <a:pt x="1150" y="426"/>
                  <a:pt x="1196" y="560"/>
                </a:cubicBezTo>
                <a:cubicBezTo>
                  <a:pt x="1251" y="722"/>
                  <a:pt x="1433" y="688"/>
                  <a:pt x="1565" y="632"/>
                </a:cubicBezTo>
                <a:cubicBezTo>
                  <a:pt x="1697" y="576"/>
                  <a:pt x="1768" y="578"/>
                  <a:pt x="1768" y="578"/>
                </a:cubicBezTo>
                <a:cubicBezTo>
                  <a:pt x="2057" y="580"/>
                  <a:pt x="2044" y="714"/>
                  <a:pt x="2153" y="882"/>
                </a:cubicBezTo>
                <a:cubicBezTo>
                  <a:pt x="2262" y="1050"/>
                  <a:pt x="2457" y="1032"/>
                  <a:pt x="2502" y="1022"/>
                </a:cubicBezTo>
                <a:cubicBezTo>
                  <a:pt x="2551" y="1011"/>
                  <a:pt x="2794" y="954"/>
                  <a:pt x="2885" y="986"/>
                </a:cubicBezTo>
                <a:cubicBezTo>
                  <a:pt x="2976" y="1018"/>
                  <a:pt x="3106" y="1041"/>
                  <a:pt x="3132" y="1039"/>
                </a:cubicBezTo>
                <a:cubicBezTo>
                  <a:pt x="3166" y="1037"/>
                  <a:pt x="3257" y="1038"/>
                  <a:pt x="3288" y="1052"/>
                </a:cubicBezTo>
                <a:cubicBezTo>
                  <a:pt x="3318" y="1067"/>
                  <a:pt x="3342" y="1074"/>
                  <a:pt x="3368" y="1072"/>
                </a:cubicBezTo>
                <a:cubicBezTo>
                  <a:pt x="3393" y="1071"/>
                  <a:pt x="3476" y="1056"/>
                  <a:pt x="3445" y="1012"/>
                </a:cubicBezTo>
                <a:close/>
              </a:path>
            </a:pathLst>
          </a:custGeom>
          <a:solidFill>
            <a:srgbClr val="7F91A9"/>
          </a:solidFill>
          <a:ln>
            <a:noFill/>
          </a:ln>
        </p:spPr>
        <p:txBody>
          <a:bodyPr vert="horz" wrap="square" lIns="91440" tIns="45720" rIns="91440" bIns="45720" numCol="1" anchor="t" anchorCtr="0" compatLnSpc="1"/>
          <a:lstStyle/>
          <a:p>
            <a:endParaRPr lang="zh-CN" altLang="en-US"/>
          </a:p>
        </p:txBody>
      </p:sp>
      <p:grpSp>
        <p:nvGrpSpPr>
          <p:cNvPr id="93" name="组合 92"/>
          <p:cNvGrpSpPr/>
          <p:nvPr/>
        </p:nvGrpSpPr>
        <p:grpSpPr>
          <a:xfrm>
            <a:off x="127000" y="1450544"/>
            <a:ext cx="2278063" cy="1579563"/>
            <a:chOff x="146050" y="1952625"/>
            <a:chExt cx="2278063" cy="1579563"/>
          </a:xfrm>
        </p:grpSpPr>
        <p:sp>
          <p:nvSpPr>
            <p:cNvPr id="94" name="Line 22"/>
            <p:cNvSpPr>
              <a:spLocks noChangeShapeType="1"/>
            </p:cNvSpPr>
            <p:nvPr/>
          </p:nvSpPr>
          <p:spPr bwMode="auto">
            <a:xfrm>
              <a:off x="2071688" y="2105025"/>
              <a:ext cx="0" cy="0"/>
            </a:xfrm>
            <a:prstGeom prst="line">
              <a:avLst/>
            </a:prstGeom>
            <a:noFill/>
            <a:ln w="12700" cap="flat">
              <a:solidFill>
                <a:srgbClr val="00000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5" name="Freeform 24"/>
            <p:cNvSpPr/>
            <p:nvPr/>
          </p:nvSpPr>
          <p:spPr bwMode="auto">
            <a:xfrm>
              <a:off x="146050" y="1952625"/>
              <a:ext cx="2278063" cy="1579563"/>
            </a:xfrm>
            <a:custGeom>
              <a:avLst/>
              <a:gdLst>
                <a:gd name="T0" fmla="*/ 671 w 686"/>
                <a:gd name="T1" fmla="*/ 125 h 476"/>
                <a:gd name="T2" fmla="*/ 629 w 686"/>
                <a:gd name="T3" fmla="*/ 25 h 476"/>
                <a:gd name="T4" fmla="*/ 595 w 686"/>
                <a:gd name="T5" fmla="*/ 5 h 476"/>
                <a:gd name="T6" fmla="*/ 579 w 686"/>
                <a:gd name="T7" fmla="*/ 39 h 476"/>
                <a:gd name="T8" fmla="*/ 409 w 686"/>
                <a:gd name="T9" fmla="*/ 105 h 476"/>
                <a:gd name="T10" fmla="*/ 229 w 686"/>
                <a:gd name="T11" fmla="*/ 17 h 476"/>
                <a:gd name="T12" fmla="*/ 0 w 686"/>
                <a:gd name="T13" fmla="*/ 247 h 476"/>
                <a:gd name="T14" fmla="*/ 229 w 686"/>
                <a:gd name="T15" fmla="*/ 476 h 476"/>
                <a:gd name="T16" fmla="*/ 458 w 686"/>
                <a:gd name="T17" fmla="*/ 247 h 476"/>
                <a:gd name="T18" fmla="*/ 457 w 686"/>
                <a:gd name="T19" fmla="*/ 221 h 476"/>
                <a:gd name="T20" fmla="*/ 627 w 686"/>
                <a:gd name="T21" fmla="*/ 155 h 476"/>
                <a:gd name="T22" fmla="*/ 663 w 686"/>
                <a:gd name="T23" fmla="*/ 166 h 476"/>
                <a:gd name="T24" fmla="*/ 671 w 686"/>
                <a:gd name="T25" fmla="*/ 12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476">
                  <a:moveTo>
                    <a:pt x="671" y="125"/>
                  </a:moveTo>
                  <a:cubicBezTo>
                    <a:pt x="629" y="25"/>
                    <a:pt x="629" y="25"/>
                    <a:pt x="629" y="25"/>
                  </a:cubicBezTo>
                  <a:cubicBezTo>
                    <a:pt x="623" y="15"/>
                    <a:pt x="614" y="0"/>
                    <a:pt x="595" y="5"/>
                  </a:cubicBezTo>
                  <a:cubicBezTo>
                    <a:pt x="581" y="9"/>
                    <a:pt x="579" y="28"/>
                    <a:pt x="579" y="39"/>
                  </a:cubicBezTo>
                  <a:cubicBezTo>
                    <a:pt x="409" y="105"/>
                    <a:pt x="409" y="105"/>
                    <a:pt x="409" y="105"/>
                  </a:cubicBezTo>
                  <a:cubicBezTo>
                    <a:pt x="367" y="52"/>
                    <a:pt x="302" y="17"/>
                    <a:pt x="229" y="17"/>
                  </a:cubicBezTo>
                  <a:cubicBezTo>
                    <a:pt x="102" y="17"/>
                    <a:pt x="0" y="120"/>
                    <a:pt x="0" y="247"/>
                  </a:cubicBezTo>
                  <a:cubicBezTo>
                    <a:pt x="0" y="373"/>
                    <a:pt x="102" y="476"/>
                    <a:pt x="229" y="476"/>
                  </a:cubicBezTo>
                  <a:cubicBezTo>
                    <a:pt x="356" y="476"/>
                    <a:pt x="458" y="373"/>
                    <a:pt x="458" y="247"/>
                  </a:cubicBezTo>
                  <a:cubicBezTo>
                    <a:pt x="458" y="238"/>
                    <a:pt x="458" y="229"/>
                    <a:pt x="457" y="221"/>
                  </a:cubicBezTo>
                  <a:cubicBezTo>
                    <a:pt x="627" y="155"/>
                    <a:pt x="627" y="155"/>
                    <a:pt x="627" y="155"/>
                  </a:cubicBezTo>
                  <a:cubicBezTo>
                    <a:pt x="636" y="163"/>
                    <a:pt x="649" y="172"/>
                    <a:pt x="663" y="166"/>
                  </a:cubicBezTo>
                  <a:cubicBezTo>
                    <a:pt x="686" y="156"/>
                    <a:pt x="671" y="125"/>
                    <a:pt x="671" y="125"/>
                  </a:cubicBezTo>
                  <a:close/>
                </a:path>
              </a:pathLst>
            </a:custGeom>
            <a:noFill/>
            <a:ln w="12700" cap="flat">
              <a:solidFill>
                <a:schemeClr val="tx1">
                  <a:lumMod val="65000"/>
                  <a:lumOff val="3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6" name="Freeform 25"/>
            <p:cNvSpPr/>
            <p:nvPr/>
          </p:nvSpPr>
          <p:spPr bwMode="auto">
            <a:xfrm>
              <a:off x="2114550" y="1978025"/>
              <a:ext cx="273050" cy="534988"/>
            </a:xfrm>
            <a:custGeom>
              <a:avLst/>
              <a:gdLst>
                <a:gd name="T0" fmla="*/ 31 w 82"/>
                <a:gd name="T1" fmla="*/ 9 h 161"/>
                <a:gd name="T2" fmla="*/ 9 w 82"/>
                <a:gd name="T3" fmla="*/ 29 h 161"/>
                <a:gd name="T4" fmla="*/ 57 w 82"/>
                <a:gd name="T5" fmla="*/ 138 h 161"/>
                <a:gd name="T6" fmla="*/ 82 w 82"/>
                <a:gd name="T7" fmla="*/ 130 h 161"/>
              </a:gdLst>
              <a:ahLst/>
              <a:cxnLst>
                <a:cxn ang="0">
                  <a:pos x="T0" y="T1"/>
                </a:cxn>
                <a:cxn ang="0">
                  <a:pos x="T2" y="T3"/>
                </a:cxn>
                <a:cxn ang="0">
                  <a:pos x="T4" y="T5"/>
                </a:cxn>
                <a:cxn ang="0">
                  <a:pos x="T6" y="T7"/>
                </a:cxn>
              </a:cxnLst>
              <a:rect l="0" t="0" r="r" b="b"/>
              <a:pathLst>
                <a:path w="82" h="161">
                  <a:moveTo>
                    <a:pt x="31" y="9"/>
                  </a:moveTo>
                  <a:cubicBezTo>
                    <a:pt x="31" y="9"/>
                    <a:pt x="0" y="0"/>
                    <a:pt x="9" y="29"/>
                  </a:cubicBezTo>
                  <a:cubicBezTo>
                    <a:pt x="19" y="58"/>
                    <a:pt x="57" y="138"/>
                    <a:pt x="57" y="138"/>
                  </a:cubicBezTo>
                  <a:cubicBezTo>
                    <a:pt x="57" y="138"/>
                    <a:pt x="67" y="161"/>
                    <a:pt x="82" y="130"/>
                  </a:cubicBezTo>
                </a:path>
              </a:pathLst>
            </a:custGeom>
            <a:noFill/>
            <a:ln w="12700" cap="flat">
              <a:solidFill>
                <a:schemeClr val="tx1">
                  <a:lumMod val="65000"/>
                  <a:lumOff val="3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97" name="Freeform 26"/>
            <p:cNvSpPr/>
            <p:nvPr/>
          </p:nvSpPr>
          <p:spPr bwMode="auto">
            <a:xfrm>
              <a:off x="2344738" y="2413000"/>
              <a:ext cx="55563" cy="69850"/>
            </a:xfrm>
            <a:custGeom>
              <a:avLst/>
              <a:gdLst>
                <a:gd name="T0" fmla="*/ 10 w 17"/>
                <a:gd name="T1" fmla="*/ 0 h 21"/>
                <a:gd name="T2" fmla="*/ 0 w 17"/>
                <a:gd name="T3" fmla="*/ 13 h 21"/>
                <a:gd name="T4" fmla="*/ 5 w 17"/>
                <a:gd name="T5" fmla="*/ 15 h 21"/>
                <a:gd name="T6" fmla="*/ 12 w 17"/>
                <a:gd name="T7" fmla="*/ 21 h 21"/>
                <a:gd name="T8" fmla="*/ 17 w 17"/>
                <a:gd name="T9" fmla="*/ 12 h 21"/>
                <a:gd name="T10" fmla="*/ 16 w 17"/>
                <a:gd name="T11" fmla="*/ 4 h 21"/>
                <a:gd name="T12" fmla="*/ 10 w 17"/>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7" h="21">
                  <a:moveTo>
                    <a:pt x="10" y="0"/>
                  </a:moveTo>
                  <a:cubicBezTo>
                    <a:pt x="10" y="0"/>
                    <a:pt x="5" y="8"/>
                    <a:pt x="0" y="13"/>
                  </a:cubicBezTo>
                  <a:cubicBezTo>
                    <a:pt x="0" y="13"/>
                    <a:pt x="5" y="15"/>
                    <a:pt x="5" y="15"/>
                  </a:cubicBezTo>
                  <a:cubicBezTo>
                    <a:pt x="5" y="15"/>
                    <a:pt x="10" y="19"/>
                    <a:pt x="12" y="21"/>
                  </a:cubicBezTo>
                  <a:cubicBezTo>
                    <a:pt x="17" y="12"/>
                    <a:pt x="17" y="12"/>
                    <a:pt x="17" y="12"/>
                  </a:cubicBezTo>
                  <a:cubicBezTo>
                    <a:pt x="16" y="4"/>
                    <a:pt x="16" y="4"/>
                    <a:pt x="16" y="4"/>
                  </a:cubicBezTo>
                  <a:cubicBezTo>
                    <a:pt x="16" y="4"/>
                    <a:pt x="11" y="0"/>
                    <a:pt x="10" y="0"/>
                  </a:cubicBezTo>
                  <a:close/>
                </a:path>
              </a:pathLst>
            </a:custGeom>
            <a:solidFill>
              <a:srgbClr val="A4B1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59" name="PA-文本框 11"/>
          <p:cNvSpPr txBox="1"/>
          <p:nvPr>
            <p:custDataLst>
              <p:tags r:id="rId5"/>
            </p:custDataLst>
          </p:nvPr>
        </p:nvSpPr>
        <p:spPr>
          <a:xfrm>
            <a:off x="1562101" y="4314780"/>
            <a:ext cx="1651000" cy="873060"/>
          </a:xfrm>
          <a:prstGeom prst="rect">
            <a:avLst/>
          </a:prstGeom>
          <a:noFill/>
        </p:spPr>
        <p:txBody>
          <a:bodyPr wrap="square" lIns="0" rIns="0" rtlCol="0">
            <a:spAutoFit/>
          </a:bodyPr>
          <a:lstStyle/>
          <a:p>
            <a:pPr algn="ctr" defTabSz="914400">
              <a:lnSpc>
                <a:spcPct val="130000"/>
              </a:lnSpc>
            </a:pPr>
            <a:r>
              <a:rPr lang="zh-CN" altLang="en-US" sz="1000" dirty="0">
                <a:solidFill>
                  <a:srgbClr val="919FB2"/>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919FB2"/>
              </a:solidFill>
              <a:latin typeface="微软雅黑" panose="020B0503020204020204" pitchFamily="34" charset="-122"/>
              <a:ea typeface="微软雅黑" panose="020B0503020204020204" pitchFamily="34" charset="-122"/>
            </a:endParaRPr>
          </a:p>
        </p:txBody>
      </p:sp>
      <p:sp>
        <p:nvSpPr>
          <p:cNvPr id="160" name="PA-文本框 12"/>
          <p:cNvSpPr txBox="1"/>
          <p:nvPr>
            <p:custDataLst>
              <p:tags r:id="rId6"/>
            </p:custDataLst>
          </p:nvPr>
        </p:nvSpPr>
        <p:spPr>
          <a:xfrm>
            <a:off x="1848992" y="3923954"/>
            <a:ext cx="1077218" cy="307777"/>
          </a:xfrm>
          <a:prstGeom prst="rect">
            <a:avLst/>
          </a:prstGeom>
          <a:noFill/>
        </p:spPr>
        <p:txBody>
          <a:bodyPr wrap="none" lIns="0" rIns="0" rtlCol="0">
            <a:spAutoFit/>
          </a:bodyPr>
          <a:lstStyle/>
          <a:p>
            <a:pPr algn="ct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61" name="PA-直接连接符 13"/>
          <p:cNvCxnSpPr/>
          <p:nvPr>
            <p:custDataLst>
              <p:tags r:id="rId7"/>
            </p:custDataLst>
          </p:nvPr>
        </p:nvCxnSpPr>
        <p:spPr>
          <a:xfrm>
            <a:off x="2387601" y="3389162"/>
            <a:ext cx="0" cy="476954"/>
          </a:xfrm>
          <a:prstGeom prst="line">
            <a:avLst/>
          </a:prstGeom>
          <a:noFill/>
          <a:ln w="6350" cap="flat" cmpd="sng" algn="ctr">
            <a:solidFill>
              <a:srgbClr val="526175"/>
            </a:solidFill>
            <a:prstDash val="solid"/>
            <a:miter lim="800000"/>
          </a:ln>
          <a:effectLst/>
        </p:spPr>
      </p:cxnSp>
      <p:grpSp>
        <p:nvGrpSpPr>
          <p:cNvPr id="162" name="PA-组合 4"/>
          <p:cNvGrpSpPr/>
          <p:nvPr>
            <p:custDataLst>
              <p:tags r:id="rId8"/>
            </p:custDataLst>
          </p:nvPr>
        </p:nvGrpSpPr>
        <p:grpSpPr>
          <a:xfrm>
            <a:off x="1853993" y="2858437"/>
            <a:ext cx="1067216" cy="394140"/>
            <a:chOff x="5076548" y="2986241"/>
            <a:chExt cx="1067216" cy="394140"/>
          </a:xfrm>
        </p:grpSpPr>
        <p:sp>
          <p:nvSpPr>
            <p:cNvPr id="163" name="PA-1"/>
            <p:cNvSpPr/>
            <p:nvPr>
              <p:custDataLst>
                <p:tags r:id="rId9"/>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64" name="PA-文本框 16"/>
            <p:cNvSpPr txBox="1"/>
            <p:nvPr>
              <p:custDataLst>
                <p:tags r:id="rId10"/>
              </p:custDataLst>
            </p:nvPr>
          </p:nvSpPr>
          <p:spPr>
            <a:xfrm>
              <a:off x="5369708" y="3014034"/>
              <a:ext cx="480901"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2016</a:t>
              </a:r>
              <a:endPar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165" name="PA-文本框 11"/>
          <p:cNvSpPr txBox="1"/>
          <p:nvPr>
            <p:custDataLst>
              <p:tags r:id="rId11"/>
            </p:custDataLst>
          </p:nvPr>
        </p:nvSpPr>
        <p:spPr>
          <a:xfrm>
            <a:off x="3558584" y="5631528"/>
            <a:ext cx="1651000" cy="873060"/>
          </a:xfrm>
          <a:prstGeom prst="rect">
            <a:avLst/>
          </a:prstGeom>
          <a:noFill/>
        </p:spPr>
        <p:txBody>
          <a:bodyPr wrap="square" lIns="0" rIns="0" rtlCol="0">
            <a:spAutoFit/>
          </a:bodyPr>
          <a:lstStyle/>
          <a:p>
            <a:pPr algn="ctr" defTabSz="914400">
              <a:lnSpc>
                <a:spcPct val="130000"/>
              </a:lnSpc>
            </a:pPr>
            <a:r>
              <a:rPr lang="zh-CN" altLang="en-US" sz="1000" dirty="0">
                <a:solidFill>
                  <a:srgbClr val="919FB2"/>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919FB2"/>
              </a:solidFill>
              <a:latin typeface="微软雅黑" panose="020B0503020204020204" pitchFamily="34" charset="-122"/>
              <a:ea typeface="微软雅黑" panose="020B0503020204020204" pitchFamily="34" charset="-122"/>
            </a:endParaRPr>
          </a:p>
        </p:txBody>
      </p:sp>
      <p:sp>
        <p:nvSpPr>
          <p:cNvPr id="166" name="PA-文本框 12"/>
          <p:cNvSpPr txBox="1"/>
          <p:nvPr>
            <p:custDataLst>
              <p:tags r:id="rId12"/>
            </p:custDataLst>
          </p:nvPr>
        </p:nvSpPr>
        <p:spPr>
          <a:xfrm>
            <a:off x="3845475" y="5240702"/>
            <a:ext cx="1077218" cy="307777"/>
          </a:xfrm>
          <a:prstGeom prst="rect">
            <a:avLst/>
          </a:prstGeom>
          <a:noFill/>
        </p:spPr>
        <p:txBody>
          <a:bodyPr wrap="none" lIns="0" rIns="0" rtlCol="0">
            <a:spAutoFit/>
          </a:bodyPr>
          <a:lstStyle/>
          <a:p>
            <a:pPr algn="ct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67" name="PA-直接连接符 13"/>
          <p:cNvCxnSpPr/>
          <p:nvPr>
            <p:custDataLst>
              <p:tags r:id="rId13"/>
            </p:custDataLst>
          </p:nvPr>
        </p:nvCxnSpPr>
        <p:spPr>
          <a:xfrm>
            <a:off x="4384084" y="4705910"/>
            <a:ext cx="0" cy="476954"/>
          </a:xfrm>
          <a:prstGeom prst="line">
            <a:avLst/>
          </a:prstGeom>
          <a:noFill/>
          <a:ln w="6350" cap="flat" cmpd="sng" algn="ctr">
            <a:solidFill>
              <a:srgbClr val="526175"/>
            </a:solidFill>
            <a:prstDash val="solid"/>
            <a:miter lim="800000"/>
          </a:ln>
          <a:effectLst/>
        </p:spPr>
      </p:cxnSp>
      <p:grpSp>
        <p:nvGrpSpPr>
          <p:cNvPr id="168" name="PA-组合 4"/>
          <p:cNvGrpSpPr/>
          <p:nvPr>
            <p:custDataLst>
              <p:tags r:id="rId14"/>
            </p:custDataLst>
          </p:nvPr>
        </p:nvGrpSpPr>
        <p:grpSpPr>
          <a:xfrm>
            <a:off x="3850476" y="4175185"/>
            <a:ext cx="1067216" cy="394140"/>
            <a:chOff x="5076548" y="2986241"/>
            <a:chExt cx="1067216" cy="394140"/>
          </a:xfrm>
        </p:grpSpPr>
        <p:sp>
          <p:nvSpPr>
            <p:cNvPr id="169" name="PA-1"/>
            <p:cNvSpPr/>
            <p:nvPr>
              <p:custDataLst>
                <p:tags r:id="rId15"/>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70" name="PA-文本框 16"/>
            <p:cNvSpPr txBox="1"/>
            <p:nvPr>
              <p:custDataLst>
                <p:tags r:id="rId16"/>
              </p:custDataLst>
            </p:nvPr>
          </p:nvSpPr>
          <p:spPr>
            <a:xfrm>
              <a:off x="5369708" y="3014034"/>
              <a:ext cx="480901"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2018</a:t>
              </a:r>
              <a:endPar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171" name="PA-文本框 11"/>
          <p:cNvSpPr txBox="1"/>
          <p:nvPr>
            <p:custDataLst>
              <p:tags r:id="rId17"/>
            </p:custDataLst>
          </p:nvPr>
        </p:nvSpPr>
        <p:spPr>
          <a:xfrm>
            <a:off x="5209584" y="1640663"/>
            <a:ext cx="1651000" cy="873060"/>
          </a:xfrm>
          <a:prstGeom prst="rect">
            <a:avLst/>
          </a:prstGeom>
          <a:noFill/>
        </p:spPr>
        <p:txBody>
          <a:bodyPr wrap="square" lIns="0" rIns="0" rtlCol="0">
            <a:spAutoFit/>
          </a:bodyPr>
          <a:lstStyle/>
          <a:p>
            <a:pPr algn="ctr" defTabSz="914400">
              <a:lnSpc>
                <a:spcPct val="130000"/>
              </a:lnSpc>
            </a:pPr>
            <a:r>
              <a:rPr lang="zh-CN" altLang="en-US" sz="1000" dirty="0">
                <a:solidFill>
                  <a:srgbClr val="919FB2"/>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919FB2"/>
              </a:solidFill>
              <a:latin typeface="微软雅黑" panose="020B0503020204020204" pitchFamily="34" charset="-122"/>
              <a:ea typeface="微软雅黑" panose="020B0503020204020204" pitchFamily="34" charset="-122"/>
            </a:endParaRPr>
          </a:p>
        </p:txBody>
      </p:sp>
      <p:sp>
        <p:nvSpPr>
          <p:cNvPr id="172" name="PA-文本框 12"/>
          <p:cNvSpPr txBox="1"/>
          <p:nvPr>
            <p:custDataLst>
              <p:tags r:id="rId18"/>
            </p:custDataLst>
          </p:nvPr>
        </p:nvSpPr>
        <p:spPr>
          <a:xfrm>
            <a:off x="5496475" y="2584598"/>
            <a:ext cx="1077218" cy="307777"/>
          </a:xfrm>
          <a:prstGeom prst="rect">
            <a:avLst/>
          </a:prstGeom>
          <a:noFill/>
        </p:spPr>
        <p:txBody>
          <a:bodyPr wrap="none" lIns="0" rIns="0" rtlCol="0">
            <a:spAutoFit/>
          </a:bodyPr>
          <a:lstStyle/>
          <a:p>
            <a:pPr algn="ct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73" name="PA-直接连接符 13"/>
          <p:cNvCxnSpPr/>
          <p:nvPr>
            <p:custDataLst>
              <p:tags r:id="rId19"/>
            </p:custDataLst>
          </p:nvPr>
        </p:nvCxnSpPr>
        <p:spPr>
          <a:xfrm>
            <a:off x="6035084" y="3030107"/>
            <a:ext cx="0" cy="476954"/>
          </a:xfrm>
          <a:prstGeom prst="line">
            <a:avLst/>
          </a:prstGeom>
          <a:noFill/>
          <a:ln w="6350" cap="flat" cmpd="sng" algn="ctr">
            <a:solidFill>
              <a:srgbClr val="526175"/>
            </a:solidFill>
            <a:prstDash val="solid"/>
            <a:miter lim="800000"/>
          </a:ln>
          <a:effectLst/>
        </p:spPr>
      </p:cxnSp>
      <p:grpSp>
        <p:nvGrpSpPr>
          <p:cNvPr id="174" name="PA-组合 4"/>
          <p:cNvGrpSpPr/>
          <p:nvPr>
            <p:custDataLst>
              <p:tags r:id="rId20"/>
            </p:custDataLst>
          </p:nvPr>
        </p:nvGrpSpPr>
        <p:grpSpPr>
          <a:xfrm>
            <a:off x="5501476" y="3920640"/>
            <a:ext cx="1067216" cy="394140"/>
            <a:chOff x="5076548" y="2986241"/>
            <a:chExt cx="1067216" cy="394140"/>
          </a:xfrm>
        </p:grpSpPr>
        <p:sp>
          <p:nvSpPr>
            <p:cNvPr id="175" name="PA-1"/>
            <p:cNvSpPr/>
            <p:nvPr>
              <p:custDataLst>
                <p:tags r:id="rId21"/>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76" name="PA-文本框 16"/>
            <p:cNvSpPr txBox="1"/>
            <p:nvPr>
              <p:custDataLst>
                <p:tags r:id="rId22"/>
              </p:custDataLst>
            </p:nvPr>
          </p:nvSpPr>
          <p:spPr>
            <a:xfrm>
              <a:off x="5369709" y="3014034"/>
              <a:ext cx="480901"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2020</a:t>
              </a:r>
              <a:endPar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177" name="PA-文本框 11"/>
          <p:cNvSpPr txBox="1"/>
          <p:nvPr>
            <p:custDataLst>
              <p:tags r:id="rId23"/>
            </p:custDataLst>
          </p:nvPr>
        </p:nvSpPr>
        <p:spPr>
          <a:xfrm>
            <a:off x="7343091" y="3105154"/>
            <a:ext cx="1651000" cy="873060"/>
          </a:xfrm>
          <a:prstGeom prst="rect">
            <a:avLst/>
          </a:prstGeom>
          <a:noFill/>
        </p:spPr>
        <p:txBody>
          <a:bodyPr wrap="square" lIns="0" rIns="0" rtlCol="0">
            <a:spAutoFit/>
          </a:bodyPr>
          <a:lstStyle/>
          <a:p>
            <a:pPr algn="ctr" defTabSz="914400">
              <a:lnSpc>
                <a:spcPct val="130000"/>
              </a:lnSpc>
            </a:pPr>
            <a:r>
              <a:rPr lang="zh-CN" altLang="en-US" sz="1000" dirty="0">
                <a:solidFill>
                  <a:srgbClr val="919FB2"/>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919FB2"/>
              </a:solidFill>
              <a:latin typeface="微软雅黑" panose="020B0503020204020204" pitchFamily="34" charset="-122"/>
              <a:ea typeface="微软雅黑" panose="020B0503020204020204" pitchFamily="34" charset="-122"/>
            </a:endParaRPr>
          </a:p>
        </p:txBody>
      </p:sp>
      <p:sp>
        <p:nvSpPr>
          <p:cNvPr id="178" name="PA-文本框 12"/>
          <p:cNvSpPr txBox="1"/>
          <p:nvPr>
            <p:custDataLst>
              <p:tags r:id="rId24"/>
            </p:custDataLst>
          </p:nvPr>
        </p:nvSpPr>
        <p:spPr>
          <a:xfrm>
            <a:off x="7629982" y="4049089"/>
            <a:ext cx="1077218" cy="307777"/>
          </a:xfrm>
          <a:prstGeom prst="rect">
            <a:avLst/>
          </a:prstGeom>
          <a:noFill/>
        </p:spPr>
        <p:txBody>
          <a:bodyPr wrap="none" lIns="0" rIns="0" rtlCol="0">
            <a:spAutoFit/>
          </a:bodyPr>
          <a:lstStyle/>
          <a:p>
            <a:pPr algn="ct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79" name="PA-直接连接符 13"/>
          <p:cNvCxnSpPr/>
          <p:nvPr>
            <p:custDataLst>
              <p:tags r:id="rId25"/>
            </p:custDataLst>
          </p:nvPr>
        </p:nvCxnSpPr>
        <p:spPr>
          <a:xfrm>
            <a:off x="8168591" y="4452044"/>
            <a:ext cx="0" cy="476954"/>
          </a:xfrm>
          <a:prstGeom prst="line">
            <a:avLst/>
          </a:prstGeom>
          <a:noFill/>
          <a:ln w="6350" cap="flat" cmpd="sng" algn="ctr">
            <a:solidFill>
              <a:srgbClr val="526175"/>
            </a:solidFill>
            <a:prstDash val="solid"/>
            <a:miter lim="800000"/>
          </a:ln>
          <a:effectLst/>
        </p:spPr>
      </p:cxnSp>
      <p:grpSp>
        <p:nvGrpSpPr>
          <p:cNvPr id="180" name="PA-组合 4"/>
          <p:cNvGrpSpPr/>
          <p:nvPr>
            <p:custDataLst>
              <p:tags r:id="rId26"/>
            </p:custDataLst>
          </p:nvPr>
        </p:nvGrpSpPr>
        <p:grpSpPr>
          <a:xfrm>
            <a:off x="7634983" y="5285605"/>
            <a:ext cx="1067216" cy="394140"/>
            <a:chOff x="5076548" y="2986241"/>
            <a:chExt cx="1067216" cy="394140"/>
          </a:xfrm>
        </p:grpSpPr>
        <p:sp>
          <p:nvSpPr>
            <p:cNvPr id="181" name="PA-1"/>
            <p:cNvSpPr/>
            <p:nvPr>
              <p:custDataLst>
                <p:tags r:id="rId27"/>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82" name="PA-文本框 16"/>
            <p:cNvSpPr txBox="1"/>
            <p:nvPr>
              <p:custDataLst>
                <p:tags r:id="rId28"/>
              </p:custDataLst>
            </p:nvPr>
          </p:nvSpPr>
          <p:spPr>
            <a:xfrm>
              <a:off x="5369708" y="3014034"/>
              <a:ext cx="480901"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2026</a:t>
              </a:r>
              <a:endPar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
        <p:nvSpPr>
          <p:cNvPr id="183" name="PA-文本框 11"/>
          <p:cNvSpPr txBox="1"/>
          <p:nvPr>
            <p:custDataLst>
              <p:tags r:id="rId29"/>
            </p:custDataLst>
          </p:nvPr>
        </p:nvSpPr>
        <p:spPr>
          <a:xfrm>
            <a:off x="9839782" y="2351341"/>
            <a:ext cx="1651000" cy="873060"/>
          </a:xfrm>
          <a:prstGeom prst="rect">
            <a:avLst/>
          </a:prstGeom>
          <a:noFill/>
        </p:spPr>
        <p:txBody>
          <a:bodyPr wrap="square" lIns="0" rIns="0" rtlCol="0">
            <a:spAutoFit/>
          </a:bodyPr>
          <a:lstStyle/>
          <a:p>
            <a:pPr algn="ctr" defTabSz="914400">
              <a:lnSpc>
                <a:spcPct val="130000"/>
              </a:lnSpc>
            </a:pPr>
            <a:r>
              <a:rPr lang="zh-CN" altLang="en-US" sz="1000" dirty="0">
                <a:solidFill>
                  <a:srgbClr val="919FB2"/>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单击添加详细文字说明，或复制文本黏贴自此右键只保留文字单击添加详细文字说明单击添加详细文字说明</a:t>
            </a:r>
            <a:endParaRPr lang="zh-CN" altLang="en-US" sz="1000" dirty="0">
              <a:solidFill>
                <a:srgbClr val="919FB2"/>
              </a:solidFill>
              <a:latin typeface="微软雅黑" panose="020B0503020204020204" pitchFamily="34" charset="-122"/>
              <a:ea typeface="微软雅黑" panose="020B0503020204020204" pitchFamily="34" charset="-122"/>
            </a:endParaRPr>
          </a:p>
        </p:txBody>
      </p:sp>
      <p:sp>
        <p:nvSpPr>
          <p:cNvPr id="184" name="PA-文本框 12"/>
          <p:cNvSpPr txBox="1"/>
          <p:nvPr>
            <p:custDataLst>
              <p:tags r:id="rId30"/>
            </p:custDataLst>
          </p:nvPr>
        </p:nvSpPr>
        <p:spPr>
          <a:xfrm>
            <a:off x="10126673" y="3295276"/>
            <a:ext cx="1077218" cy="307777"/>
          </a:xfrm>
          <a:prstGeom prst="rect">
            <a:avLst/>
          </a:prstGeom>
          <a:noFill/>
        </p:spPr>
        <p:txBody>
          <a:bodyPr wrap="none" lIns="0" rIns="0" rtlCol="0">
            <a:spAutoFit/>
          </a:bodyPr>
          <a:lstStyle/>
          <a:p>
            <a:pPr algn="ctr" defTabSz="914400"/>
            <a:r>
              <a:rPr lang="zh-CN" altLang="en-US" sz="1400" b="1" dirty="0">
                <a:solidFill>
                  <a:srgbClr val="526175"/>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526175"/>
              </a:solidFill>
              <a:latin typeface="微软雅黑" panose="020B0503020204020204" pitchFamily="34" charset="-122"/>
              <a:ea typeface="微软雅黑" panose="020B0503020204020204" pitchFamily="34" charset="-122"/>
              <a:cs typeface="Open Sans" charset="0"/>
            </a:endParaRPr>
          </a:p>
        </p:txBody>
      </p:sp>
      <p:cxnSp>
        <p:nvCxnSpPr>
          <p:cNvPr id="185" name="PA-直接连接符 13"/>
          <p:cNvCxnSpPr/>
          <p:nvPr>
            <p:custDataLst>
              <p:tags r:id="rId31"/>
            </p:custDataLst>
          </p:nvPr>
        </p:nvCxnSpPr>
        <p:spPr>
          <a:xfrm>
            <a:off x="10665282" y="3698231"/>
            <a:ext cx="0" cy="476954"/>
          </a:xfrm>
          <a:prstGeom prst="line">
            <a:avLst/>
          </a:prstGeom>
          <a:noFill/>
          <a:ln w="6350" cap="flat" cmpd="sng" algn="ctr">
            <a:solidFill>
              <a:srgbClr val="526175"/>
            </a:solidFill>
            <a:prstDash val="solid"/>
            <a:miter lim="800000"/>
          </a:ln>
          <a:effectLst/>
        </p:spPr>
      </p:cxnSp>
      <p:grpSp>
        <p:nvGrpSpPr>
          <p:cNvPr id="186" name="PA-组合 4"/>
          <p:cNvGrpSpPr/>
          <p:nvPr>
            <p:custDataLst>
              <p:tags r:id="rId32"/>
            </p:custDataLst>
          </p:nvPr>
        </p:nvGrpSpPr>
        <p:grpSpPr>
          <a:xfrm>
            <a:off x="10131674" y="4454935"/>
            <a:ext cx="1067216" cy="394140"/>
            <a:chOff x="5076548" y="2986241"/>
            <a:chExt cx="1067216" cy="394140"/>
          </a:xfrm>
        </p:grpSpPr>
        <p:sp>
          <p:nvSpPr>
            <p:cNvPr id="187" name="PA-1"/>
            <p:cNvSpPr/>
            <p:nvPr>
              <p:custDataLst>
                <p:tags r:id="rId33"/>
              </p:custDataLst>
            </p:nvPr>
          </p:nvSpPr>
          <p:spPr>
            <a:xfrm flipH="1" flipV="1">
              <a:off x="5076548" y="2986241"/>
              <a:ext cx="1067216" cy="394140"/>
            </a:xfrm>
            <a:prstGeom prst="roundRect">
              <a:avLst>
                <a:gd name="adj" fmla="val 12745"/>
              </a:avLst>
            </a:prstGeom>
            <a:gradFill>
              <a:gsLst>
                <a:gs pos="0">
                  <a:srgbClr val="FFFFFF"/>
                </a:gs>
                <a:gs pos="70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88" name="PA-文本框 16"/>
            <p:cNvSpPr txBox="1"/>
            <p:nvPr>
              <p:custDataLst>
                <p:tags r:id="rId34"/>
              </p:custDataLst>
            </p:nvPr>
          </p:nvSpPr>
          <p:spPr>
            <a:xfrm>
              <a:off x="5369709" y="3014034"/>
              <a:ext cx="480901" cy="338554"/>
            </a:xfrm>
            <a:prstGeom prst="rect">
              <a:avLst/>
            </a:prstGeom>
            <a:noFill/>
          </p:spPr>
          <p:txBody>
            <a:bodyPr wrap="non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rPr>
                <a:t>2029</a:t>
              </a:r>
              <a:endParaRPr kumimoji="0" lang="en-US" sz="1600" i="0" u="none" strike="noStrike" kern="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Open Sans" charset="0"/>
              </a:endParaRPr>
            </a:p>
          </p:txBody>
        </p:sp>
      </p:gr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3" presetClass="entr" presetSubtype="528" fill="hold" grpId="0" nodeType="after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to="" calcmode="lin" valueType="num">
                                      <p:cBhvr>
                                        <p:cTn id="12"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3"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4"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5"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6" fill="hold">
                            <p:stCondLst>
                              <p:cond delay="1149"/>
                            </p:stCondLst>
                            <p:childTnLst>
                              <p:par>
                                <p:cTn id="17" presetID="10" presetClass="entr" presetSubtype="0" fill="hold"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fade">
                                      <p:cBhvr>
                                        <p:cTn id="19" dur="500"/>
                                        <p:tgtEl>
                                          <p:spTgt spid="93"/>
                                        </p:tgtEl>
                                      </p:cBhvr>
                                    </p:animEffect>
                                  </p:childTnLst>
                                </p:cTn>
                              </p:par>
                            </p:childTnLst>
                          </p:cTn>
                        </p:par>
                        <p:par>
                          <p:cTn id="20" fill="hold">
                            <p:stCondLst>
                              <p:cond delay="1649"/>
                            </p:stCondLst>
                            <p:childTnLst>
                              <p:par>
                                <p:cTn id="21" presetID="22" presetClass="entr" presetSubtype="8" fill="hold" grpId="0"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1000"/>
                                        <p:tgtEl>
                                          <p:spTgt spid="92"/>
                                        </p:tgtEl>
                                      </p:cBhvr>
                                    </p:animEffect>
                                  </p:childTnLst>
                                </p:cTn>
                              </p:par>
                            </p:childTnLst>
                          </p:cTn>
                        </p:par>
                        <p:par>
                          <p:cTn id="24" fill="hold">
                            <p:stCondLst>
                              <p:cond delay="2649"/>
                            </p:stCondLst>
                            <p:childTnLst>
                              <p:par>
                                <p:cTn id="25" presetID="31" presetClass="entr" presetSubtype="0" fill="hold" nodeType="afterEffect">
                                  <p:stCondLst>
                                    <p:cond delay="0"/>
                                  </p:stCondLst>
                                  <p:childTnLst>
                                    <p:set>
                                      <p:cBhvr>
                                        <p:cTn id="26" dur="1" fill="hold">
                                          <p:stCondLst>
                                            <p:cond delay="0"/>
                                          </p:stCondLst>
                                        </p:cTn>
                                        <p:tgtEl>
                                          <p:spTgt spid="162"/>
                                        </p:tgtEl>
                                        <p:attrNameLst>
                                          <p:attrName>style.visibility</p:attrName>
                                        </p:attrNameLst>
                                      </p:cBhvr>
                                      <p:to>
                                        <p:strVal val="visible"/>
                                      </p:to>
                                    </p:set>
                                    <p:anim calcmode="lin" valueType="num">
                                      <p:cBhvr>
                                        <p:cTn id="27" dur="1000" fill="hold"/>
                                        <p:tgtEl>
                                          <p:spTgt spid="162"/>
                                        </p:tgtEl>
                                        <p:attrNameLst>
                                          <p:attrName>ppt_w</p:attrName>
                                        </p:attrNameLst>
                                      </p:cBhvr>
                                      <p:tavLst>
                                        <p:tav tm="0">
                                          <p:val>
                                            <p:fltVal val="0"/>
                                          </p:val>
                                        </p:tav>
                                        <p:tav tm="100000">
                                          <p:val>
                                            <p:strVal val="#ppt_w"/>
                                          </p:val>
                                        </p:tav>
                                      </p:tavLst>
                                    </p:anim>
                                    <p:anim calcmode="lin" valueType="num">
                                      <p:cBhvr>
                                        <p:cTn id="28" dur="1000" fill="hold"/>
                                        <p:tgtEl>
                                          <p:spTgt spid="162"/>
                                        </p:tgtEl>
                                        <p:attrNameLst>
                                          <p:attrName>ppt_h</p:attrName>
                                        </p:attrNameLst>
                                      </p:cBhvr>
                                      <p:tavLst>
                                        <p:tav tm="0">
                                          <p:val>
                                            <p:fltVal val="0"/>
                                          </p:val>
                                        </p:tav>
                                        <p:tav tm="100000">
                                          <p:val>
                                            <p:strVal val="#ppt_h"/>
                                          </p:val>
                                        </p:tav>
                                      </p:tavLst>
                                    </p:anim>
                                    <p:anim calcmode="lin" valueType="num">
                                      <p:cBhvr>
                                        <p:cTn id="29" dur="1000" fill="hold"/>
                                        <p:tgtEl>
                                          <p:spTgt spid="162"/>
                                        </p:tgtEl>
                                        <p:attrNameLst>
                                          <p:attrName>style.rotation</p:attrName>
                                        </p:attrNameLst>
                                      </p:cBhvr>
                                      <p:tavLst>
                                        <p:tav tm="0">
                                          <p:val>
                                            <p:fltVal val="90"/>
                                          </p:val>
                                        </p:tav>
                                        <p:tav tm="100000">
                                          <p:val>
                                            <p:fltVal val="0"/>
                                          </p:val>
                                        </p:tav>
                                      </p:tavLst>
                                    </p:anim>
                                    <p:animEffect transition="in" filter="fade">
                                      <p:cBhvr>
                                        <p:cTn id="30" dur="1000"/>
                                        <p:tgtEl>
                                          <p:spTgt spid="162"/>
                                        </p:tgtEl>
                                      </p:cBhvr>
                                    </p:animEffect>
                                  </p:childTnLst>
                                </p:cTn>
                              </p:par>
                              <p:par>
                                <p:cTn id="31" presetID="16" presetClass="entr" presetSubtype="42" fill="hold" nodeType="withEffect">
                                  <p:stCondLst>
                                    <p:cond delay="700"/>
                                  </p:stCondLst>
                                  <p:childTnLst>
                                    <p:set>
                                      <p:cBhvr>
                                        <p:cTn id="32" dur="1" fill="hold">
                                          <p:stCondLst>
                                            <p:cond delay="0"/>
                                          </p:stCondLst>
                                        </p:cTn>
                                        <p:tgtEl>
                                          <p:spTgt spid="161"/>
                                        </p:tgtEl>
                                        <p:attrNameLst>
                                          <p:attrName>style.visibility</p:attrName>
                                        </p:attrNameLst>
                                      </p:cBhvr>
                                      <p:to>
                                        <p:strVal val="visible"/>
                                      </p:to>
                                    </p:set>
                                    <p:animEffect transition="in" filter="barn(outHorizontal)">
                                      <p:cBhvr>
                                        <p:cTn id="33" dur="200"/>
                                        <p:tgtEl>
                                          <p:spTgt spid="161"/>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160"/>
                                        </p:tgtEl>
                                        <p:attrNameLst>
                                          <p:attrName>style.visibility</p:attrName>
                                        </p:attrNameLst>
                                      </p:cBhvr>
                                      <p:to>
                                        <p:strVal val="visible"/>
                                      </p:to>
                                    </p:set>
                                    <p:animEffect transition="in" filter="fade">
                                      <p:cBhvr>
                                        <p:cTn id="36" dur="500"/>
                                        <p:tgtEl>
                                          <p:spTgt spid="160"/>
                                        </p:tgtEl>
                                      </p:cBhvr>
                                    </p:animEffect>
                                  </p:childTnLst>
                                </p:cTn>
                              </p:par>
                              <p:par>
                                <p:cTn id="37" presetID="64" presetClass="path" presetSubtype="0" decel="100000" fill="hold" grpId="1" nodeType="withEffect">
                                  <p:stCondLst>
                                    <p:cond delay="750"/>
                                  </p:stCondLst>
                                  <p:childTnLst>
                                    <p:animMotion origin="layout" path="M -3.33333E-6 0.03912 L -3.33333E-6 4.07407E-6 " pathEditMode="relative" rAng="0" ptsTypes="AA">
                                      <p:cBhvr>
                                        <p:cTn id="38" dur="500" fill="hold"/>
                                        <p:tgtEl>
                                          <p:spTgt spid="160"/>
                                        </p:tgtEl>
                                        <p:attrNameLst>
                                          <p:attrName>ppt_x</p:attrName>
                                          <p:attrName>ppt_y</p:attrName>
                                        </p:attrNameLst>
                                      </p:cBhvr>
                                      <p:rCtr x="0" y="-1968"/>
                                    </p:animMotion>
                                  </p:childTnLst>
                                </p:cTn>
                              </p:par>
                              <p:par>
                                <p:cTn id="39" presetID="10" presetClass="entr" presetSubtype="0" fill="hold" grpId="0" nodeType="withEffect">
                                  <p:stCondLst>
                                    <p:cond delay="800"/>
                                  </p:stCondLst>
                                  <p:childTnLst>
                                    <p:set>
                                      <p:cBhvr>
                                        <p:cTn id="40" dur="1" fill="hold">
                                          <p:stCondLst>
                                            <p:cond delay="0"/>
                                          </p:stCondLst>
                                        </p:cTn>
                                        <p:tgtEl>
                                          <p:spTgt spid="159"/>
                                        </p:tgtEl>
                                        <p:attrNameLst>
                                          <p:attrName>style.visibility</p:attrName>
                                        </p:attrNameLst>
                                      </p:cBhvr>
                                      <p:to>
                                        <p:strVal val="visible"/>
                                      </p:to>
                                    </p:set>
                                    <p:animEffect transition="in" filter="fade">
                                      <p:cBhvr>
                                        <p:cTn id="41" dur="500"/>
                                        <p:tgtEl>
                                          <p:spTgt spid="159"/>
                                        </p:tgtEl>
                                      </p:cBhvr>
                                    </p:animEffect>
                                  </p:childTnLst>
                                </p:cTn>
                              </p:par>
                              <p:par>
                                <p:cTn id="42" presetID="64" presetClass="path" presetSubtype="0" decel="100000" fill="hold" grpId="1" nodeType="withEffect">
                                  <p:stCondLst>
                                    <p:cond delay="800"/>
                                  </p:stCondLst>
                                  <p:childTnLst>
                                    <p:animMotion origin="layout" path="M -3.33333E-6 0.03912 L -3.33333E-6 -4.07407E-6 " pathEditMode="relative" rAng="0" ptsTypes="AA">
                                      <p:cBhvr>
                                        <p:cTn id="43" dur="500" fill="hold"/>
                                        <p:tgtEl>
                                          <p:spTgt spid="159"/>
                                        </p:tgtEl>
                                        <p:attrNameLst>
                                          <p:attrName>ppt_x</p:attrName>
                                          <p:attrName>ppt_y</p:attrName>
                                        </p:attrNameLst>
                                      </p:cBhvr>
                                      <p:rCtr x="0" y="-1968"/>
                                    </p:animMotion>
                                  </p:childTnLst>
                                </p:cTn>
                              </p:par>
                            </p:childTnLst>
                          </p:cTn>
                        </p:par>
                        <p:par>
                          <p:cTn id="44" fill="hold">
                            <p:stCondLst>
                              <p:cond delay="3649"/>
                            </p:stCondLst>
                            <p:childTnLst>
                              <p:par>
                                <p:cTn id="45" presetID="31" presetClass="entr" presetSubtype="0" fill="hold" nodeType="afterEffect">
                                  <p:stCondLst>
                                    <p:cond delay="0"/>
                                  </p:stCondLst>
                                  <p:childTnLst>
                                    <p:set>
                                      <p:cBhvr>
                                        <p:cTn id="46" dur="1" fill="hold">
                                          <p:stCondLst>
                                            <p:cond delay="0"/>
                                          </p:stCondLst>
                                        </p:cTn>
                                        <p:tgtEl>
                                          <p:spTgt spid="168"/>
                                        </p:tgtEl>
                                        <p:attrNameLst>
                                          <p:attrName>style.visibility</p:attrName>
                                        </p:attrNameLst>
                                      </p:cBhvr>
                                      <p:to>
                                        <p:strVal val="visible"/>
                                      </p:to>
                                    </p:set>
                                    <p:anim calcmode="lin" valueType="num">
                                      <p:cBhvr>
                                        <p:cTn id="47" dur="1000" fill="hold"/>
                                        <p:tgtEl>
                                          <p:spTgt spid="168"/>
                                        </p:tgtEl>
                                        <p:attrNameLst>
                                          <p:attrName>ppt_w</p:attrName>
                                        </p:attrNameLst>
                                      </p:cBhvr>
                                      <p:tavLst>
                                        <p:tav tm="0">
                                          <p:val>
                                            <p:fltVal val="0"/>
                                          </p:val>
                                        </p:tav>
                                        <p:tav tm="100000">
                                          <p:val>
                                            <p:strVal val="#ppt_w"/>
                                          </p:val>
                                        </p:tav>
                                      </p:tavLst>
                                    </p:anim>
                                    <p:anim calcmode="lin" valueType="num">
                                      <p:cBhvr>
                                        <p:cTn id="48" dur="1000" fill="hold"/>
                                        <p:tgtEl>
                                          <p:spTgt spid="168"/>
                                        </p:tgtEl>
                                        <p:attrNameLst>
                                          <p:attrName>ppt_h</p:attrName>
                                        </p:attrNameLst>
                                      </p:cBhvr>
                                      <p:tavLst>
                                        <p:tav tm="0">
                                          <p:val>
                                            <p:fltVal val="0"/>
                                          </p:val>
                                        </p:tav>
                                        <p:tav tm="100000">
                                          <p:val>
                                            <p:strVal val="#ppt_h"/>
                                          </p:val>
                                        </p:tav>
                                      </p:tavLst>
                                    </p:anim>
                                    <p:anim calcmode="lin" valueType="num">
                                      <p:cBhvr>
                                        <p:cTn id="49" dur="1000" fill="hold"/>
                                        <p:tgtEl>
                                          <p:spTgt spid="168"/>
                                        </p:tgtEl>
                                        <p:attrNameLst>
                                          <p:attrName>style.rotation</p:attrName>
                                        </p:attrNameLst>
                                      </p:cBhvr>
                                      <p:tavLst>
                                        <p:tav tm="0">
                                          <p:val>
                                            <p:fltVal val="90"/>
                                          </p:val>
                                        </p:tav>
                                        <p:tav tm="100000">
                                          <p:val>
                                            <p:fltVal val="0"/>
                                          </p:val>
                                        </p:tav>
                                      </p:tavLst>
                                    </p:anim>
                                    <p:animEffect transition="in" filter="fade">
                                      <p:cBhvr>
                                        <p:cTn id="50" dur="1000"/>
                                        <p:tgtEl>
                                          <p:spTgt spid="168"/>
                                        </p:tgtEl>
                                      </p:cBhvr>
                                    </p:animEffect>
                                  </p:childTnLst>
                                </p:cTn>
                              </p:par>
                              <p:par>
                                <p:cTn id="51" presetID="16" presetClass="entr" presetSubtype="42" fill="hold" nodeType="withEffect">
                                  <p:stCondLst>
                                    <p:cond delay="700"/>
                                  </p:stCondLst>
                                  <p:childTnLst>
                                    <p:set>
                                      <p:cBhvr>
                                        <p:cTn id="52" dur="1" fill="hold">
                                          <p:stCondLst>
                                            <p:cond delay="0"/>
                                          </p:stCondLst>
                                        </p:cTn>
                                        <p:tgtEl>
                                          <p:spTgt spid="167"/>
                                        </p:tgtEl>
                                        <p:attrNameLst>
                                          <p:attrName>style.visibility</p:attrName>
                                        </p:attrNameLst>
                                      </p:cBhvr>
                                      <p:to>
                                        <p:strVal val="visible"/>
                                      </p:to>
                                    </p:set>
                                    <p:animEffect transition="in" filter="barn(outHorizontal)">
                                      <p:cBhvr>
                                        <p:cTn id="53" dur="200"/>
                                        <p:tgtEl>
                                          <p:spTgt spid="167"/>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166"/>
                                        </p:tgtEl>
                                        <p:attrNameLst>
                                          <p:attrName>style.visibility</p:attrName>
                                        </p:attrNameLst>
                                      </p:cBhvr>
                                      <p:to>
                                        <p:strVal val="visible"/>
                                      </p:to>
                                    </p:set>
                                    <p:animEffect transition="in" filter="fade">
                                      <p:cBhvr>
                                        <p:cTn id="56" dur="500"/>
                                        <p:tgtEl>
                                          <p:spTgt spid="166"/>
                                        </p:tgtEl>
                                      </p:cBhvr>
                                    </p:animEffect>
                                  </p:childTnLst>
                                </p:cTn>
                              </p:par>
                              <p:par>
                                <p:cTn id="57" presetID="64" presetClass="path" presetSubtype="0" decel="100000" fill="hold" grpId="1" nodeType="withEffect">
                                  <p:stCondLst>
                                    <p:cond delay="750"/>
                                  </p:stCondLst>
                                  <p:childTnLst>
                                    <p:animMotion origin="layout" path="M 4.79167E-6 0.03912 L 4.79167E-6 -4.07407E-6 " pathEditMode="relative" rAng="0" ptsTypes="AA">
                                      <p:cBhvr>
                                        <p:cTn id="58" dur="500" fill="hold"/>
                                        <p:tgtEl>
                                          <p:spTgt spid="166"/>
                                        </p:tgtEl>
                                        <p:attrNameLst>
                                          <p:attrName>ppt_x</p:attrName>
                                          <p:attrName>ppt_y</p:attrName>
                                        </p:attrNameLst>
                                      </p:cBhvr>
                                      <p:rCtr x="0" y="-1968"/>
                                    </p:animMotion>
                                  </p:childTnLst>
                                </p:cTn>
                              </p:par>
                              <p:par>
                                <p:cTn id="59" presetID="10" presetClass="entr" presetSubtype="0" fill="hold" grpId="0" nodeType="withEffect">
                                  <p:stCondLst>
                                    <p:cond delay="800"/>
                                  </p:stCondLst>
                                  <p:childTnLst>
                                    <p:set>
                                      <p:cBhvr>
                                        <p:cTn id="60" dur="1" fill="hold">
                                          <p:stCondLst>
                                            <p:cond delay="0"/>
                                          </p:stCondLst>
                                        </p:cTn>
                                        <p:tgtEl>
                                          <p:spTgt spid="165"/>
                                        </p:tgtEl>
                                        <p:attrNameLst>
                                          <p:attrName>style.visibility</p:attrName>
                                        </p:attrNameLst>
                                      </p:cBhvr>
                                      <p:to>
                                        <p:strVal val="visible"/>
                                      </p:to>
                                    </p:set>
                                    <p:animEffect transition="in" filter="fade">
                                      <p:cBhvr>
                                        <p:cTn id="61" dur="500"/>
                                        <p:tgtEl>
                                          <p:spTgt spid="165"/>
                                        </p:tgtEl>
                                      </p:cBhvr>
                                    </p:animEffect>
                                  </p:childTnLst>
                                </p:cTn>
                              </p:par>
                              <p:par>
                                <p:cTn id="62" presetID="64" presetClass="path" presetSubtype="0" decel="100000" fill="hold" grpId="1" nodeType="withEffect">
                                  <p:stCondLst>
                                    <p:cond delay="800"/>
                                  </p:stCondLst>
                                  <p:childTnLst>
                                    <p:animMotion origin="layout" path="M 4.58333E-6 0.03912 L 4.58333E-6 -2.22222E-6 " pathEditMode="relative" rAng="0" ptsTypes="AA">
                                      <p:cBhvr>
                                        <p:cTn id="63" dur="500" fill="hold"/>
                                        <p:tgtEl>
                                          <p:spTgt spid="165"/>
                                        </p:tgtEl>
                                        <p:attrNameLst>
                                          <p:attrName>ppt_x</p:attrName>
                                          <p:attrName>ppt_y</p:attrName>
                                        </p:attrNameLst>
                                      </p:cBhvr>
                                      <p:rCtr x="0" y="-1968"/>
                                    </p:animMotion>
                                  </p:childTnLst>
                                </p:cTn>
                              </p:par>
                            </p:childTnLst>
                          </p:cTn>
                        </p:par>
                        <p:par>
                          <p:cTn id="64" fill="hold">
                            <p:stCondLst>
                              <p:cond delay="4649"/>
                            </p:stCondLst>
                            <p:childTnLst>
                              <p:par>
                                <p:cTn id="65" presetID="31" presetClass="entr" presetSubtype="0"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 calcmode="lin" valueType="num">
                                      <p:cBhvr>
                                        <p:cTn id="67" dur="1000" fill="hold"/>
                                        <p:tgtEl>
                                          <p:spTgt spid="174"/>
                                        </p:tgtEl>
                                        <p:attrNameLst>
                                          <p:attrName>ppt_w</p:attrName>
                                        </p:attrNameLst>
                                      </p:cBhvr>
                                      <p:tavLst>
                                        <p:tav tm="0">
                                          <p:val>
                                            <p:fltVal val="0"/>
                                          </p:val>
                                        </p:tav>
                                        <p:tav tm="100000">
                                          <p:val>
                                            <p:strVal val="#ppt_w"/>
                                          </p:val>
                                        </p:tav>
                                      </p:tavLst>
                                    </p:anim>
                                    <p:anim calcmode="lin" valueType="num">
                                      <p:cBhvr>
                                        <p:cTn id="68" dur="1000" fill="hold"/>
                                        <p:tgtEl>
                                          <p:spTgt spid="174"/>
                                        </p:tgtEl>
                                        <p:attrNameLst>
                                          <p:attrName>ppt_h</p:attrName>
                                        </p:attrNameLst>
                                      </p:cBhvr>
                                      <p:tavLst>
                                        <p:tav tm="0">
                                          <p:val>
                                            <p:fltVal val="0"/>
                                          </p:val>
                                        </p:tav>
                                        <p:tav tm="100000">
                                          <p:val>
                                            <p:strVal val="#ppt_h"/>
                                          </p:val>
                                        </p:tav>
                                      </p:tavLst>
                                    </p:anim>
                                    <p:anim calcmode="lin" valueType="num">
                                      <p:cBhvr>
                                        <p:cTn id="69" dur="1000" fill="hold"/>
                                        <p:tgtEl>
                                          <p:spTgt spid="174"/>
                                        </p:tgtEl>
                                        <p:attrNameLst>
                                          <p:attrName>style.rotation</p:attrName>
                                        </p:attrNameLst>
                                      </p:cBhvr>
                                      <p:tavLst>
                                        <p:tav tm="0">
                                          <p:val>
                                            <p:fltVal val="90"/>
                                          </p:val>
                                        </p:tav>
                                        <p:tav tm="100000">
                                          <p:val>
                                            <p:fltVal val="0"/>
                                          </p:val>
                                        </p:tav>
                                      </p:tavLst>
                                    </p:anim>
                                    <p:animEffect transition="in" filter="fade">
                                      <p:cBhvr>
                                        <p:cTn id="70" dur="1000"/>
                                        <p:tgtEl>
                                          <p:spTgt spid="174"/>
                                        </p:tgtEl>
                                      </p:cBhvr>
                                    </p:animEffect>
                                  </p:childTnLst>
                                </p:cTn>
                              </p:par>
                              <p:par>
                                <p:cTn id="71" presetID="16" presetClass="entr" presetSubtype="42" fill="hold" nodeType="withEffect">
                                  <p:stCondLst>
                                    <p:cond delay="700"/>
                                  </p:stCondLst>
                                  <p:childTnLst>
                                    <p:set>
                                      <p:cBhvr>
                                        <p:cTn id="72" dur="1" fill="hold">
                                          <p:stCondLst>
                                            <p:cond delay="0"/>
                                          </p:stCondLst>
                                        </p:cTn>
                                        <p:tgtEl>
                                          <p:spTgt spid="173"/>
                                        </p:tgtEl>
                                        <p:attrNameLst>
                                          <p:attrName>style.visibility</p:attrName>
                                        </p:attrNameLst>
                                      </p:cBhvr>
                                      <p:to>
                                        <p:strVal val="visible"/>
                                      </p:to>
                                    </p:set>
                                    <p:animEffect transition="in" filter="barn(outHorizontal)">
                                      <p:cBhvr>
                                        <p:cTn id="73" dur="200"/>
                                        <p:tgtEl>
                                          <p:spTgt spid="173"/>
                                        </p:tgtEl>
                                      </p:cBhvr>
                                    </p:animEffect>
                                  </p:childTnLst>
                                </p:cTn>
                              </p:par>
                              <p:par>
                                <p:cTn id="74" presetID="10" presetClass="entr" presetSubtype="0" fill="hold" grpId="0" nodeType="withEffect">
                                  <p:stCondLst>
                                    <p:cond delay="750"/>
                                  </p:stCondLst>
                                  <p:childTnLst>
                                    <p:set>
                                      <p:cBhvr>
                                        <p:cTn id="75" dur="1" fill="hold">
                                          <p:stCondLst>
                                            <p:cond delay="0"/>
                                          </p:stCondLst>
                                        </p:cTn>
                                        <p:tgtEl>
                                          <p:spTgt spid="172"/>
                                        </p:tgtEl>
                                        <p:attrNameLst>
                                          <p:attrName>style.visibility</p:attrName>
                                        </p:attrNameLst>
                                      </p:cBhvr>
                                      <p:to>
                                        <p:strVal val="visible"/>
                                      </p:to>
                                    </p:set>
                                    <p:animEffect transition="in" filter="fade">
                                      <p:cBhvr>
                                        <p:cTn id="76" dur="500"/>
                                        <p:tgtEl>
                                          <p:spTgt spid="172"/>
                                        </p:tgtEl>
                                      </p:cBhvr>
                                    </p:animEffect>
                                  </p:childTnLst>
                                </p:cTn>
                              </p:par>
                              <p:par>
                                <p:cTn id="77" presetID="64" presetClass="path" presetSubtype="0" decel="100000" fill="hold" grpId="1" nodeType="withEffect">
                                  <p:stCondLst>
                                    <p:cond delay="750"/>
                                  </p:stCondLst>
                                  <p:childTnLst>
                                    <p:animMotion origin="layout" path="M -1.875E-6 0.03912 L -1.875E-6 4.44444E-6 " pathEditMode="relative" rAng="0" ptsTypes="AA">
                                      <p:cBhvr>
                                        <p:cTn id="78" dur="500" fill="hold"/>
                                        <p:tgtEl>
                                          <p:spTgt spid="172"/>
                                        </p:tgtEl>
                                        <p:attrNameLst>
                                          <p:attrName>ppt_x</p:attrName>
                                          <p:attrName>ppt_y</p:attrName>
                                        </p:attrNameLst>
                                      </p:cBhvr>
                                      <p:rCtr x="0" y="-1968"/>
                                    </p:animMotion>
                                  </p:childTnLst>
                                </p:cTn>
                              </p:par>
                              <p:par>
                                <p:cTn id="79" presetID="10" presetClass="entr" presetSubtype="0" fill="hold" grpId="0" nodeType="withEffect">
                                  <p:stCondLst>
                                    <p:cond delay="800"/>
                                  </p:stCondLst>
                                  <p:childTnLst>
                                    <p:set>
                                      <p:cBhvr>
                                        <p:cTn id="80" dur="1" fill="hold">
                                          <p:stCondLst>
                                            <p:cond delay="0"/>
                                          </p:stCondLst>
                                        </p:cTn>
                                        <p:tgtEl>
                                          <p:spTgt spid="171"/>
                                        </p:tgtEl>
                                        <p:attrNameLst>
                                          <p:attrName>style.visibility</p:attrName>
                                        </p:attrNameLst>
                                      </p:cBhvr>
                                      <p:to>
                                        <p:strVal val="visible"/>
                                      </p:to>
                                    </p:set>
                                    <p:animEffect transition="in" filter="fade">
                                      <p:cBhvr>
                                        <p:cTn id="81" dur="500"/>
                                        <p:tgtEl>
                                          <p:spTgt spid="171"/>
                                        </p:tgtEl>
                                      </p:cBhvr>
                                    </p:animEffect>
                                  </p:childTnLst>
                                </p:cTn>
                              </p:par>
                              <p:par>
                                <p:cTn id="82" presetID="64" presetClass="path" presetSubtype="0" decel="100000" fill="hold" grpId="1" nodeType="withEffect">
                                  <p:stCondLst>
                                    <p:cond delay="800"/>
                                  </p:stCondLst>
                                  <p:childTnLst>
                                    <p:animMotion origin="layout" path="M -2.08333E-6 0.03912 L -2.08333E-6 2.22222E-6 " pathEditMode="relative" rAng="0" ptsTypes="AA">
                                      <p:cBhvr>
                                        <p:cTn id="83" dur="500" fill="hold"/>
                                        <p:tgtEl>
                                          <p:spTgt spid="171"/>
                                        </p:tgtEl>
                                        <p:attrNameLst>
                                          <p:attrName>ppt_x</p:attrName>
                                          <p:attrName>ppt_y</p:attrName>
                                        </p:attrNameLst>
                                      </p:cBhvr>
                                      <p:rCtr x="0" y="-1968"/>
                                    </p:animMotion>
                                  </p:childTnLst>
                                </p:cTn>
                              </p:par>
                            </p:childTnLst>
                          </p:cTn>
                        </p:par>
                        <p:par>
                          <p:cTn id="84" fill="hold">
                            <p:stCondLst>
                              <p:cond delay="5649"/>
                            </p:stCondLst>
                            <p:childTnLst>
                              <p:par>
                                <p:cTn id="85" presetID="31" presetClass="entr" presetSubtype="0" fill="hold" nodeType="afterEffect">
                                  <p:stCondLst>
                                    <p:cond delay="0"/>
                                  </p:stCondLst>
                                  <p:childTnLst>
                                    <p:set>
                                      <p:cBhvr>
                                        <p:cTn id="86" dur="1" fill="hold">
                                          <p:stCondLst>
                                            <p:cond delay="0"/>
                                          </p:stCondLst>
                                        </p:cTn>
                                        <p:tgtEl>
                                          <p:spTgt spid="180"/>
                                        </p:tgtEl>
                                        <p:attrNameLst>
                                          <p:attrName>style.visibility</p:attrName>
                                        </p:attrNameLst>
                                      </p:cBhvr>
                                      <p:to>
                                        <p:strVal val="visible"/>
                                      </p:to>
                                    </p:set>
                                    <p:anim calcmode="lin" valueType="num">
                                      <p:cBhvr>
                                        <p:cTn id="87" dur="1000" fill="hold"/>
                                        <p:tgtEl>
                                          <p:spTgt spid="180"/>
                                        </p:tgtEl>
                                        <p:attrNameLst>
                                          <p:attrName>ppt_w</p:attrName>
                                        </p:attrNameLst>
                                      </p:cBhvr>
                                      <p:tavLst>
                                        <p:tav tm="0">
                                          <p:val>
                                            <p:fltVal val="0"/>
                                          </p:val>
                                        </p:tav>
                                        <p:tav tm="100000">
                                          <p:val>
                                            <p:strVal val="#ppt_w"/>
                                          </p:val>
                                        </p:tav>
                                      </p:tavLst>
                                    </p:anim>
                                    <p:anim calcmode="lin" valueType="num">
                                      <p:cBhvr>
                                        <p:cTn id="88" dur="1000" fill="hold"/>
                                        <p:tgtEl>
                                          <p:spTgt spid="180"/>
                                        </p:tgtEl>
                                        <p:attrNameLst>
                                          <p:attrName>ppt_h</p:attrName>
                                        </p:attrNameLst>
                                      </p:cBhvr>
                                      <p:tavLst>
                                        <p:tav tm="0">
                                          <p:val>
                                            <p:fltVal val="0"/>
                                          </p:val>
                                        </p:tav>
                                        <p:tav tm="100000">
                                          <p:val>
                                            <p:strVal val="#ppt_h"/>
                                          </p:val>
                                        </p:tav>
                                      </p:tavLst>
                                    </p:anim>
                                    <p:anim calcmode="lin" valueType="num">
                                      <p:cBhvr>
                                        <p:cTn id="89" dur="1000" fill="hold"/>
                                        <p:tgtEl>
                                          <p:spTgt spid="180"/>
                                        </p:tgtEl>
                                        <p:attrNameLst>
                                          <p:attrName>style.rotation</p:attrName>
                                        </p:attrNameLst>
                                      </p:cBhvr>
                                      <p:tavLst>
                                        <p:tav tm="0">
                                          <p:val>
                                            <p:fltVal val="90"/>
                                          </p:val>
                                        </p:tav>
                                        <p:tav tm="100000">
                                          <p:val>
                                            <p:fltVal val="0"/>
                                          </p:val>
                                        </p:tav>
                                      </p:tavLst>
                                    </p:anim>
                                    <p:animEffect transition="in" filter="fade">
                                      <p:cBhvr>
                                        <p:cTn id="90" dur="1000"/>
                                        <p:tgtEl>
                                          <p:spTgt spid="180"/>
                                        </p:tgtEl>
                                      </p:cBhvr>
                                    </p:animEffect>
                                  </p:childTnLst>
                                </p:cTn>
                              </p:par>
                              <p:par>
                                <p:cTn id="91" presetID="16" presetClass="entr" presetSubtype="42" fill="hold" nodeType="withEffect">
                                  <p:stCondLst>
                                    <p:cond delay="700"/>
                                  </p:stCondLst>
                                  <p:childTnLst>
                                    <p:set>
                                      <p:cBhvr>
                                        <p:cTn id="92" dur="1" fill="hold">
                                          <p:stCondLst>
                                            <p:cond delay="0"/>
                                          </p:stCondLst>
                                        </p:cTn>
                                        <p:tgtEl>
                                          <p:spTgt spid="179"/>
                                        </p:tgtEl>
                                        <p:attrNameLst>
                                          <p:attrName>style.visibility</p:attrName>
                                        </p:attrNameLst>
                                      </p:cBhvr>
                                      <p:to>
                                        <p:strVal val="visible"/>
                                      </p:to>
                                    </p:set>
                                    <p:animEffect transition="in" filter="barn(outHorizontal)">
                                      <p:cBhvr>
                                        <p:cTn id="93" dur="200"/>
                                        <p:tgtEl>
                                          <p:spTgt spid="179"/>
                                        </p:tgtEl>
                                      </p:cBhvr>
                                    </p:animEffect>
                                  </p:childTnLst>
                                </p:cTn>
                              </p:par>
                              <p:par>
                                <p:cTn id="94" presetID="10" presetClass="entr" presetSubtype="0" fill="hold" grpId="0" nodeType="withEffect">
                                  <p:stCondLst>
                                    <p:cond delay="750"/>
                                  </p:stCondLst>
                                  <p:childTnLst>
                                    <p:set>
                                      <p:cBhvr>
                                        <p:cTn id="95" dur="1" fill="hold">
                                          <p:stCondLst>
                                            <p:cond delay="0"/>
                                          </p:stCondLst>
                                        </p:cTn>
                                        <p:tgtEl>
                                          <p:spTgt spid="178"/>
                                        </p:tgtEl>
                                        <p:attrNameLst>
                                          <p:attrName>style.visibility</p:attrName>
                                        </p:attrNameLst>
                                      </p:cBhvr>
                                      <p:to>
                                        <p:strVal val="visible"/>
                                      </p:to>
                                    </p:set>
                                    <p:animEffect transition="in" filter="fade">
                                      <p:cBhvr>
                                        <p:cTn id="96" dur="500"/>
                                        <p:tgtEl>
                                          <p:spTgt spid="178"/>
                                        </p:tgtEl>
                                      </p:cBhvr>
                                    </p:animEffect>
                                  </p:childTnLst>
                                </p:cTn>
                              </p:par>
                              <p:par>
                                <p:cTn id="97" presetID="64" presetClass="path" presetSubtype="0" decel="100000" fill="hold" grpId="1" nodeType="withEffect">
                                  <p:stCondLst>
                                    <p:cond delay="750"/>
                                  </p:stCondLst>
                                  <p:childTnLst>
                                    <p:animMotion origin="layout" path="M -1.875E-6 0.03912 L -1.875E-6 -1.48148E-6 " pathEditMode="relative" rAng="0" ptsTypes="AA">
                                      <p:cBhvr>
                                        <p:cTn id="98" dur="500" fill="hold"/>
                                        <p:tgtEl>
                                          <p:spTgt spid="178"/>
                                        </p:tgtEl>
                                        <p:attrNameLst>
                                          <p:attrName>ppt_x</p:attrName>
                                          <p:attrName>ppt_y</p:attrName>
                                        </p:attrNameLst>
                                      </p:cBhvr>
                                      <p:rCtr x="0" y="-1968"/>
                                    </p:animMotion>
                                  </p:childTnLst>
                                </p:cTn>
                              </p:par>
                              <p:par>
                                <p:cTn id="99" presetID="10" presetClass="entr" presetSubtype="0" fill="hold" grpId="0" nodeType="withEffect">
                                  <p:stCondLst>
                                    <p:cond delay="800"/>
                                  </p:stCondLst>
                                  <p:childTnLst>
                                    <p:set>
                                      <p:cBhvr>
                                        <p:cTn id="100" dur="1" fill="hold">
                                          <p:stCondLst>
                                            <p:cond delay="0"/>
                                          </p:stCondLst>
                                        </p:cTn>
                                        <p:tgtEl>
                                          <p:spTgt spid="177"/>
                                        </p:tgtEl>
                                        <p:attrNameLst>
                                          <p:attrName>style.visibility</p:attrName>
                                        </p:attrNameLst>
                                      </p:cBhvr>
                                      <p:to>
                                        <p:strVal val="visible"/>
                                      </p:to>
                                    </p:set>
                                    <p:animEffect transition="in" filter="fade">
                                      <p:cBhvr>
                                        <p:cTn id="101" dur="500"/>
                                        <p:tgtEl>
                                          <p:spTgt spid="177"/>
                                        </p:tgtEl>
                                      </p:cBhvr>
                                    </p:animEffect>
                                  </p:childTnLst>
                                </p:cTn>
                              </p:par>
                              <p:par>
                                <p:cTn id="102" presetID="64" presetClass="path" presetSubtype="0" decel="100000" fill="hold" grpId="1" nodeType="withEffect">
                                  <p:stCondLst>
                                    <p:cond delay="800"/>
                                  </p:stCondLst>
                                  <p:childTnLst>
                                    <p:animMotion origin="layout" path="M -2.08333E-6 0.03912 L -2.08333E-6 4.81481E-6 " pathEditMode="relative" rAng="0" ptsTypes="AA">
                                      <p:cBhvr>
                                        <p:cTn id="103" dur="500" fill="hold"/>
                                        <p:tgtEl>
                                          <p:spTgt spid="177"/>
                                        </p:tgtEl>
                                        <p:attrNameLst>
                                          <p:attrName>ppt_x</p:attrName>
                                          <p:attrName>ppt_y</p:attrName>
                                        </p:attrNameLst>
                                      </p:cBhvr>
                                      <p:rCtr x="0" y="-1968"/>
                                    </p:animMotion>
                                  </p:childTnLst>
                                </p:cTn>
                              </p:par>
                            </p:childTnLst>
                          </p:cTn>
                        </p:par>
                        <p:par>
                          <p:cTn id="104" fill="hold">
                            <p:stCondLst>
                              <p:cond delay="6649"/>
                            </p:stCondLst>
                            <p:childTnLst>
                              <p:par>
                                <p:cTn id="105" presetID="31" presetClass="entr" presetSubtype="0" fill="hold" nodeType="afterEffect">
                                  <p:stCondLst>
                                    <p:cond delay="0"/>
                                  </p:stCondLst>
                                  <p:childTnLst>
                                    <p:set>
                                      <p:cBhvr>
                                        <p:cTn id="106" dur="1" fill="hold">
                                          <p:stCondLst>
                                            <p:cond delay="0"/>
                                          </p:stCondLst>
                                        </p:cTn>
                                        <p:tgtEl>
                                          <p:spTgt spid="186"/>
                                        </p:tgtEl>
                                        <p:attrNameLst>
                                          <p:attrName>style.visibility</p:attrName>
                                        </p:attrNameLst>
                                      </p:cBhvr>
                                      <p:to>
                                        <p:strVal val="visible"/>
                                      </p:to>
                                    </p:set>
                                    <p:anim calcmode="lin" valueType="num">
                                      <p:cBhvr>
                                        <p:cTn id="107" dur="1000" fill="hold"/>
                                        <p:tgtEl>
                                          <p:spTgt spid="186"/>
                                        </p:tgtEl>
                                        <p:attrNameLst>
                                          <p:attrName>ppt_w</p:attrName>
                                        </p:attrNameLst>
                                      </p:cBhvr>
                                      <p:tavLst>
                                        <p:tav tm="0">
                                          <p:val>
                                            <p:fltVal val="0"/>
                                          </p:val>
                                        </p:tav>
                                        <p:tav tm="100000">
                                          <p:val>
                                            <p:strVal val="#ppt_w"/>
                                          </p:val>
                                        </p:tav>
                                      </p:tavLst>
                                    </p:anim>
                                    <p:anim calcmode="lin" valueType="num">
                                      <p:cBhvr>
                                        <p:cTn id="108" dur="1000" fill="hold"/>
                                        <p:tgtEl>
                                          <p:spTgt spid="186"/>
                                        </p:tgtEl>
                                        <p:attrNameLst>
                                          <p:attrName>ppt_h</p:attrName>
                                        </p:attrNameLst>
                                      </p:cBhvr>
                                      <p:tavLst>
                                        <p:tav tm="0">
                                          <p:val>
                                            <p:fltVal val="0"/>
                                          </p:val>
                                        </p:tav>
                                        <p:tav tm="100000">
                                          <p:val>
                                            <p:strVal val="#ppt_h"/>
                                          </p:val>
                                        </p:tav>
                                      </p:tavLst>
                                    </p:anim>
                                    <p:anim calcmode="lin" valueType="num">
                                      <p:cBhvr>
                                        <p:cTn id="109" dur="1000" fill="hold"/>
                                        <p:tgtEl>
                                          <p:spTgt spid="186"/>
                                        </p:tgtEl>
                                        <p:attrNameLst>
                                          <p:attrName>style.rotation</p:attrName>
                                        </p:attrNameLst>
                                      </p:cBhvr>
                                      <p:tavLst>
                                        <p:tav tm="0">
                                          <p:val>
                                            <p:fltVal val="90"/>
                                          </p:val>
                                        </p:tav>
                                        <p:tav tm="100000">
                                          <p:val>
                                            <p:fltVal val="0"/>
                                          </p:val>
                                        </p:tav>
                                      </p:tavLst>
                                    </p:anim>
                                    <p:animEffect transition="in" filter="fade">
                                      <p:cBhvr>
                                        <p:cTn id="110" dur="1000"/>
                                        <p:tgtEl>
                                          <p:spTgt spid="186"/>
                                        </p:tgtEl>
                                      </p:cBhvr>
                                    </p:animEffect>
                                  </p:childTnLst>
                                </p:cTn>
                              </p:par>
                              <p:par>
                                <p:cTn id="111" presetID="16" presetClass="entr" presetSubtype="42" fill="hold" nodeType="withEffect">
                                  <p:stCondLst>
                                    <p:cond delay="700"/>
                                  </p:stCondLst>
                                  <p:childTnLst>
                                    <p:set>
                                      <p:cBhvr>
                                        <p:cTn id="112" dur="1" fill="hold">
                                          <p:stCondLst>
                                            <p:cond delay="0"/>
                                          </p:stCondLst>
                                        </p:cTn>
                                        <p:tgtEl>
                                          <p:spTgt spid="185"/>
                                        </p:tgtEl>
                                        <p:attrNameLst>
                                          <p:attrName>style.visibility</p:attrName>
                                        </p:attrNameLst>
                                      </p:cBhvr>
                                      <p:to>
                                        <p:strVal val="visible"/>
                                      </p:to>
                                    </p:set>
                                    <p:animEffect transition="in" filter="barn(outHorizontal)">
                                      <p:cBhvr>
                                        <p:cTn id="113" dur="200"/>
                                        <p:tgtEl>
                                          <p:spTgt spid="185"/>
                                        </p:tgtEl>
                                      </p:cBhvr>
                                    </p:animEffect>
                                  </p:childTnLst>
                                </p:cTn>
                              </p:par>
                              <p:par>
                                <p:cTn id="114" presetID="10" presetClass="entr" presetSubtype="0" fill="hold" grpId="0" nodeType="withEffect">
                                  <p:stCondLst>
                                    <p:cond delay="750"/>
                                  </p:stCondLst>
                                  <p:childTnLst>
                                    <p:set>
                                      <p:cBhvr>
                                        <p:cTn id="115" dur="1" fill="hold">
                                          <p:stCondLst>
                                            <p:cond delay="0"/>
                                          </p:stCondLst>
                                        </p:cTn>
                                        <p:tgtEl>
                                          <p:spTgt spid="184"/>
                                        </p:tgtEl>
                                        <p:attrNameLst>
                                          <p:attrName>style.visibility</p:attrName>
                                        </p:attrNameLst>
                                      </p:cBhvr>
                                      <p:to>
                                        <p:strVal val="visible"/>
                                      </p:to>
                                    </p:set>
                                    <p:animEffect transition="in" filter="fade">
                                      <p:cBhvr>
                                        <p:cTn id="116" dur="500"/>
                                        <p:tgtEl>
                                          <p:spTgt spid="184"/>
                                        </p:tgtEl>
                                      </p:cBhvr>
                                    </p:animEffect>
                                  </p:childTnLst>
                                </p:cTn>
                              </p:par>
                              <p:par>
                                <p:cTn id="117" presetID="64" presetClass="path" presetSubtype="0" decel="100000" fill="hold" grpId="1" nodeType="withEffect">
                                  <p:stCondLst>
                                    <p:cond delay="750"/>
                                  </p:stCondLst>
                                  <p:childTnLst>
                                    <p:animMotion origin="layout" path="M 4.16667E-7 0.03912 L 4.16667E-7 7.40741E-7 " pathEditMode="relative" rAng="0" ptsTypes="AA">
                                      <p:cBhvr>
                                        <p:cTn id="118" dur="500" fill="hold"/>
                                        <p:tgtEl>
                                          <p:spTgt spid="184"/>
                                        </p:tgtEl>
                                        <p:attrNameLst>
                                          <p:attrName>ppt_x</p:attrName>
                                          <p:attrName>ppt_y</p:attrName>
                                        </p:attrNameLst>
                                      </p:cBhvr>
                                      <p:rCtr x="0" y="-1968"/>
                                    </p:animMotion>
                                  </p:childTnLst>
                                </p:cTn>
                              </p:par>
                              <p:par>
                                <p:cTn id="119" presetID="10" presetClass="entr" presetSubtype="0" fill="hold" grpId="0" nodeType="withEffect">
                                  <p:stCondLst>
                                    <p:cond delay="800"/>
                                  </p:stCondLst>
                                  <p:childTnLst>
                                    <p:set>
                                      <p:cBhvr>
                                        <p:cTn id="120" dur="1" fill="hold">
                                          <p:stCondLst>
                                            <p:cond delay="0"/>
                                          </p:stCondLst>
                                        </p:cTn>
                                        <p:tgtEl>
                                          <p:spTgt spid="183"/>
                                        </p:tgtEl>
                                        <p:attrNameLst>
                                          <p:attrName>style.visibility</p:attrName>
                                        </p:attrNameLst>
                                      </p:cBhvr>
                                      <p:to>
                                        <p:strVal val="visible"/>
                                      </p:to>
                                    </p:set>
                                    <p:animEffect transition="in" filter="fade">
                                      <p:cBhvr>
                                        <p:cTn id="121" dur="500"/>
                                        <p:tgtEl>
                                          <p:spTgt spid="183"/>
                                        </p:tgtEl>
                                      </p:cBhvr>
                                    </p:animEffect>
                                  </p:childTnLst>
                                </p:cTn>
                              </p:par>
                              <p:par>
                                <p:cTn id="122" presetID="64" presetClass="path" presetSubtype="0" decel="100000" fill="hold" grpId="1" nodeType="withEffect">
                                  <p:stCondLst>
                                    <p:cond delay="800"/>
                                  </p:stCondLst>
                                  <p:childTnLst>
                                    <p:animMotion origin="layout" path="M 4.16667E-7 0.03912 L 4.16667E-7 -1.48148E-6 " pathEditMode="relative" rAng="0" ptsTypes="AA">
                                      <p:cBhvr>
                                        <p:cTn id="123" dur="500" fill="hold"/>
                                        <p:tgtEl>
                                          <p:spTgt spid="183"/>
                                        </p:tgtEl>
                                        <p:attrNameLst>
                                          <p:attrName>ppt_x</p:attrName>
                                          <p:attrName>ppt_y</p:attrName>
                                        </p:attrNameLst>
                                      </p:cBhvr>
                                      <p:rCtr x="0" y="-1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2" grpId="0" animBg="1"/>
      <p:bldP spid="159" grpId="0"/>
      <p:bldP spid="159" grpId="1"/>
      <p:bldP spid="160" grpId="0"/>
      <p:bldP spid="160" grpId="1"/>
      <p:bldP spid="165" grpId="0"/>
      <p:bldP spid="165" grpId="1"/>
      <p:bldP spid="166" grpId="0"/>
      <p:bldP spid="166" grpId="1"/>
      <p:bldP spid="171" grpId="0"/>
      <p:bldP spid="171" grpId="1"/>
      <p:bldP spid="172" grpId="0"/>
      <p:bldP spid="172" grpId="1"/>
      <p:bldP spid="177" grpId="0"/>
      <p:bldP spid="177" grpId="1"/>
      <p:bldP spid="178" grpId="0"/>
      <p:bldP spid="178" grpId="1"/>
      <p:bldP spid="183" grpId="0"/>
      <p:bldP spid="183" grpId="1"/>
      <p:bldP spid="184" grpId="0"/>
      <p:bldP spid="18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p:cNvSpPr/>
          <p:nvPr/>
        </p:nvSpPr>
        <p:spPr>
          <a:xfrm>
            <a:off x="7759478" y="0"/>
            <a:ext cx="4432521" cy="6858000"/>
          </a:xfrm>
          <a:prstGeom prst="rect">
            <a:avLst/>
          </a:prstGeom>
          <a:solidFill>
            <a:srgbClr val="677180"/>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grpSp>
        <p:nvGrpSpPr>
          <p:cNvPr id="60" name="组合 59"/>
          <p:cNvGrpSpPr/>
          <p:nvPr/>
        </p:nvGrpSpPr>
        <p:grpSpPr>
          <a:xfrm>
            <a:off x="2677805" y="2221031"/>
            <a:ext cx="6692009" cy="3744004"/>
            <a:chOff x="2677805" y="2221031"/>
            <a:chExt cx="6692009" cy="3744004"/>
          </a:xfrm>
        </p:grpSpPr>
        <p:pic>
          <p:nvPicPr>
            <p:cNvPr id="45" name="图片占位符 2"/>
            <p:cNvPicPr>
              <a:picLocks noChangeAspect="1"/>
            </p:cNvPicPr>
            <p:nvPr/>
          </p:nvPicPr>
          <p:blipFill>
            <a:blip r:embed="rId1" cstate="print">
              <a:extLst>
                <a:ext uri="{28A0092B-C50C-407E-A947-70E740481C1C}">
                  <a14:useLocalDpi xmlns:a14="http://schemas.microsoft.com/office/drawing/2010/main" val="0"/>
                </a:ext>
              </a:extLst>
            </a:blip>
            <a:srcRect t="3826" b="3826"/>
            <a:stretch>
              <a:fillRect/>
            </a:stretch>
          </p:blipFill>
          <p:spPr>
            <a:xfrm>
              <a:off x="3911486" y="2340272"/>
              <a:ext cx="4285457" cy="2710856"/>
            </a:xfrm>
            <a:prstGeom prst="rect">
              <a:avLst/>
            </a:prstGeom>
          </p:spPr>
        </p:pic>
        <p:pic>
          <p:nvPicPr>
            <p:cNvPr id="46" name="image2.png" descr="image2.png"/>
            <p:cNvPicPr>
              <a:picLocks noChangeAspect="1"/>
            </p:cNvPicPr>
            <p:nvPr/>
          </p:nvPicPr>
          <p:blipFill>
            <a:blip r:embed="rId2"/>
            <a:stretch>
              <a:fillRect/>
            </a:stretch>
          </p:blipFill>
          <p:spPr>
            <a:xfrm>
              <a:off x="2677805" y="2221031"/>
              <a:ext cx="6692009" cy="3744004"/>
            </a:xfrm>
            <a:prstGeom prst="rect">
              <a:avLst/>
            </a:prstGeom>
            <a:ln w="12700">
              <a:miter lim="400000"/>
              <a:headEnd/>
              <a:tailEnd/>
            </a:ln>
          </p:spPr>
        </p:pic>
      </p:grpSp>
      <p:sp>
        <p:nvSpPr>
          <p:cNvPr id="47" name="PA_库_Line "/>
          <p:cNvSpPr/>
          <p:nvPr>
            <p:custDataLst>
              <p:tags r:id="rId3"/>
            </p:custDataLst>
          </p:nvPr>
        </p:nvSpPr>
        <p:spPr>
          <a:xfrm>
            <a:off x="7547063" y="2763460"/>
            <a:ext cx="1813227" cy="1"/>
          </a:xfrm>
          <a:prstGeom prst="line">
            <a:avLst/>
          </a:prstGeom>
          <a:ln w="12700">
            <a:solidFill>
              <a:srgbClr val="7F91A9"/>
            </a:solidFill>
            <a:miter lim="400000"/>
            <a:tail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grpSp>
        <p:nvGrpSpPr>
          <p:cNvPr id="62" name="组合 61"/>
          <p:cNvGrpSpPr/>
          <p:nvPr/>
        </p:nvGrpSpPr>
        <p:grpSpPr>
          <a:xfrm>
            <a:off x="4500556" y="3889835"/>
            <a:ext cx="678834" cy="678834"/>
            <a:chOff x="4500556" y="3889835"/>
            <a:chExt cx="678834" cy="678834"/>
          </a:xfrm>
        </p:grpSpPr>
        <p:sp>
          <p:nvSpPr>
            <p:cNvPr id="52" name="PA_库_Circle "/>
            <p:cNvSpPr/>
            <p:nvPr>
              <p:custDataLst>
                <p:tags r:id="rId4"/>
              </p:custDataLst>
            </p:nvPr>
          </p:nvSpPr>
          <p:spPr>
            <a:xfrm>
              <a:off x="4500556" y="3889835"/>
              <a:ext cx="678834" cy="678834"/>
            </a:xfrm>
            <a:prstGeom prst="ellipse">
              <a:avLst/>
            </a:prstGeom>
            <a:solidFill>
              <a:srgbClr val="7F91A9"/>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3" name="PA_库_形状 "/>
            <p:cNvSpPr/>
            <p:nvPr>
              <p:custDataLst>
                <p:tags r:id="rId5"/>
              </p:custDataLst>
            </p:nvPr>
          </p:nvSpPr>
          <p:spPr>
            <a:xfrm>
              <a:off x="4712972" y="4105149"/>
              <a:ext cx="254001" cy="24820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22860" rIns="22860" anchor="ctr"/>
            <a:lstStyle/>
            <a:p>
              <a:pPr defTabSz="219710">
                <a:defRPr b="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900"/>
            </a:p>
          </p:txBody>
        </p:sp>
      </p:grpSp>
      <p:grpSp>
        <p:nvGrpSpPr>
          <p:cNvPr id="61" name="组合 60"/>
          <p:cNvGrpSpPr/>
          <p:nvPr/>
        </p:nvGrpSpPr>
        <p:grpSpPr>
          <a:xfrm>
            <a:off x="6868229" y="2424044"/>
            <a:ext cx="678834" cy="678834"/>
            <a:chOff x="6868229" y="2424044"/>
            <a:chExt cx="678834" cy="678834"/>
          </a:xfrm>
        </p:grpSpPr>
        <p:sp>
          <p:nvSpPr>
            <p:cNvPr id="51" name="PA_库_Circle "/>
            <p:cNvSpPr/>
            <p:nvPr>
              <p:custDataLst>
                <p:tags r:id="rId6"/>
              </p:custDataLst>
            </p:nvPr>
          </p:nvSpPr>
          <p:spPr>
            <a:xfrm>
              <a:off x="6868229" y="2424044"/>
              <a:ext cx="678834" cy="678834"/>
            </a:xfrm>
            <a:prstGeom prst="ellipse">
              <a:avLst/>
            </a:prstGeom>
            <a:solidFill>
              <a:srgbClr val="7F91A9"/>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54" name="PA_库_形状 "/>
            <p:cNvSpPr/>
            <p:nvPr>
              <p:custDataLst>
                <p:tags r:id="rId7"/>
              </p:custDataLst>
            </p:nvPr>
          </p:nvSpPr>
          <p:spPr>
            <a:xfrm>
              <a:off x="7080645" y="2648010"/>
              <a:ext cx="254001" cy="230902"/>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F7F9FF"/>
            </a:solidFill>
            <a:ln w="12700">
              <a:miter lim="400000"/>
            </a:ln>
          </p:spPr>
          <p:txBody>
            <a:bodyPr lIns="22860" rIns="22860" anchor="ctr"/>
            <a:lstStyle/>
            <a:p>
              <a:pPr defTabSz="219710">
                <a:defRPr b="0">
                  <a:solidFill>
                    <a:srgbClr val="FFFFFF"/>
                  </a:solidFill>
                  <a:effectLst>
                    <a:outerShdw blurRad="38100" dist="12700" dir="5400000" rotWithShape="0">
                      <a:srgbClr val="000000">
                        <a:alpha val="50000"/>
                      </a:srgbClr>
                    </a:outerShdw>
                  </a:effectLst>
                  <a:latin typeface="Arial" panose="020B0604020202020204"/>
                  <a:ea typeface="Arial" panose="020B0604020202020204"/>
                  <a:cs typeface="Arial" panose="020B0604020202020204"/>
                  <a:sym typeface="Arial" panose="020B0604020202020204"/>
                </a:defRPr>
              </a:pPr>
              <a:endParaRPr sz="900"/>
            </a:p>
          </p:txBody>
        </p:sp>
      </p:grpSp>
      <p:sp>
        <p:nvSpPr>
          <p:cNvPr id="48" name="PA_库_Line "/>
          <p:cNvSpPr/>
          <p:nvPr>
            <p:custDataLst>
              <p:tags r:id="rId8"/>
            </p:custDataLst>
          </p:nvPr>
        </p:nvSpPr>
        <p:spPr>
          <a:xfrm>
            <a:off x="2687330" y="4245127"/>
            <a:ext cx="1813227" cy="1"/>
          </a:xfrm>
          <a:prstGeom prst="line">
            <a:avLst/>
          </a:prstGeom>
          <a:ln w="12700">
            <a:solidFill>
              <a:srgbClr val="7F91A9"/>
            </a:solidFill>
            <a:miter lim="400000"/>
            <a:headEnd type="oval"/>
          </a:ln>
        </p:spPr>
        <p:txBody>
          <a:bodyPr lIns="0" tIns="0" rIns="0" bIns="0" anchor="ctr"/>
          <a:lstStyle/>
          <a:p>
            <a:pPr>
              <a:defRPr sz="3200" b="0">
                <a:solidFill>
                  <a:srgbClr val="FFFFFF"/>
                </a:solidFill>
                <a:latin typeface="+mn-lt"/>
                <a:ea typeface="+mn-ea"/>
                <a:cs typeface="+mn-cs"/>
                <a:sym typeface="Helvetica Neue Medium"/>
              </a:defRPr>
            </a:pPr>
            <a:endParaRPr sz="1600"/>
          </a:p>
        </p:txBody>
      </p:sp>
      <p:grpSp>
        <p:nvGrpSpPr>
          <p:cNvPr id="2" name="组合 1"/>
          <p:cNvGrpSpPr/>
          <p:nvPr/>
        </p:nvGrpSpPr>
        <p:grpSpPr>
          <a:xfrm>
            <a:off x="389738" y="366112"/>
            <a:ext cx="691563" cy="691563"/>
            <a:chOff x="2367572" y="4118895"/>
            <a:chExt cx="921196" cy="921196"/>
          </a:xfrm>
        </p:grpSpPr>
        <p:grpSp>
          <p:nvGrpSpPr>
            <p:cNvPr id="3" name="组合 2"/>
            <p:cNvGrpSpPr/>
            <p:nvPr/>
          </p:nvGrpSpPr>
          <p:grpSpPr>
            <a:xfrm>
              <a:off x="2367572" y="4118895"/>
              <a:ext cx="921196" cy="921196"/>
              <a:chOff x="1333481" y="1593118"/>
              <a:chExt cx="1418785" cy="1418785"/>
            </a:xfrm>
          </p:grpSpPr>
          <p:sp>
            <p:nvSpPr>
              <p:cNvPr id="5" name="PA-↖"/>
              <p:cNvSpPr/>
              <p:nvPr>
                <p:custDataLst>
                  <p:tags r:id="rId9"/>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508000" dist="190500" dir="13500000" algn="b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6" name="PA-↘"/>
              <p:cNvSpPr/>
              <p:nvPr>
                <p:custDataLst>
                  <p:tags r:id="rId10"/>
                </p:custDataLst>
              </p:nvPr>
            </p:nvSpPr>
            <p:spPr>
              <a:xfrm>
                <a:off x="1333481" y="1593118"/>
                <a:ext cx="1418785" cy="1418785"/>
              </a:xfrm>
              <a:prstGeom prst="ellipse">
                <a:avLst/>
              </a:prstGeom>
              <a:solidFill>
                <a:srgbClr val="EEF2F9"/>
              </a:solidFill>
              <a:ln w="12700" cap="flat" cmpd="sng" algn="ctr">
                <a:noFill/>
                <a:prstDash val="solid"/>
                <a:miter lim="800000"/>
              </a:ln>
              <a:effectLst>
                <a:outerShdw blurRad="381000" dist="127000" dir="2700000" algn="tl" rotWithShape="0">
                  <a:srgbClr val="CACED4">
                    <a:alpha val="5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sp>
            <p:nvSpPr>
              <p:cNvPr id="7" name="PA-1"/>
              <p:cNvSpPr/>
              <p:nvPr>
                <p:custDataLst>
                  <p:tags r:id="rId11"/>
                </p:custDataLst>
              </p:nvPr>
            </p:nvSpPr>
            <p:spPr>
              <a:xfrm>
                <a:off x="1333481" y="1593118"/>
                <a:ext cx="1418785" cy="1418785"/>
              </a:xfrm>
              <a:prstGeom prst="ellipse">
                <a:avLst/>
              </a:prstGeom>
              <a:solidFill>
                <a:srgbClr val="EEF2F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chemeClr val="accent1">
                      <a:lumMod val="50000"/>
                    </a:schemeClr>
                  </a:solidFill>
                  <a:effectLst/>
                  <a:uLnTx/>
                  <a:uFillTx/>
                  <a:latin typeface="+mj-lt"/>
                  <a:ea typeface="+mj-ea"/>
                </a:endParaRPr>
              </a:p>
            </p:txBody>
          </p:sp>
        </p:grpSp>
        <p:sp>
          <p:nvSpPr>
            <p:cNvPr id="4" name="PA-文本框 24"/>
            <p:cNvSpPr txBox="1"/>
            <p:nvPr>
              <p:custDataLst>
                <p:tags r:id="rId12"/>
              </p:custDataLst>
            </p:nvPr>
          </p:nvSpPr>
          <p:spPr>
            <a:xfrm>
              <a:off x="2650942" y="4317883"/>
              <a:ext cx="354456" cy="532966"/>
            </a:xfrm>
            <a:prstGeom prst="rect">
              <a:avLst/>
            </a:prstGeom>
            <a:noFill/>
          </p:spPr>
          <p:txBody>
            <a:bodyPr wrap="none" lIns="0" rIns="0" rtlCol="0">
              <a:spAutoFit/>
            </a:bodyPr>
            <a:lstStyle/>
            <a:p>
              <a:pPr algn="ctr" defTabSz="914400"/>
              <a:r>
                <a:rPr lang="en-US" sz="2000" b="1" dirty="0">
                  <a:solidFill>
                    <a:schemeClr val="accent1">
                      <a:lumMod val="50000"/>
                    </a:schemeClr>
                  </a:solidFill>
                  <a:latin typeface="+mj-lt"/>
                  <a:ea typeface="+mj-ea"/>
                  <a:cs typeface="Open Sans" charset="0"/>
                </a:rPr>
                <a:t>01</a:t>
              </a:r>
              <a:endParaRPr lang="en-US" sz="2000" b="1" dirty="0">
                <a:solidFill>
                  <a:schemeClr val="accent1">
                    <a:lumMod val="50000"/>
                  </a:schemeClr>
                </a:solidFill>
                <a:latin typeface="+mj-lt"/>
                <a:ea typeface="+mj-ea"/>
                <a:cs typeface="Open Sans" charset="0"/>
              </a:endParaRPr>
            </a:p>
          </p:txBody>
        </p:sp>
      </p:grpSp>
      <p:sp>
        <p:nvSpPr>
          <p:cNvPr id="8" name="TextBox 14"/>
          <p:cNvSpPr txBox="1"/>
          <p:nvPr/>
        </p:nvSpPr>
        <p:spPr>
          <a:xfrm>
            <a:off x="1369561" y="481061"/>
            <a:ext cx="3507239" cy="461665"/>
          </a:xfrm>
          <a:prstGeom prst="rect">
            <a:avLst/>
          </a:prstGeom>
          <a:noFill/>
          <a:effectLst/>
        </p:spPr>
        <p:txBody>
          <a:bodyPr wrap="square" rtlCol="0">
            <a:spAutoFit/>
          </a:bodyPr>
          <a:lstStyle/>
          <a:p>
            <a:pPr defTabSz="285750"/>
            <a:r>
              <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rPr>
              <a:t>主营业务</a:t>
            </a:r>
            <a:endParaRPr lang="zh-CN" altLang="en-US" sz="2400" dirty="0">
              <a:solidFill>
                <a:schemeClr val="accent1">
                  <a:lumMod val="50000"/>
                </a:schemeClr>
              </a:solidFill>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57" name="PA_库_45%…"/>
          <p:cNvSpPr txBox="1"/>
          <p:nvPr>
            <p:custDataLst>
              <p:tags r:id="rId13"/>
            </p:custDataLst>
          </p:nvPr>
        </p:nvSpPr>
        <p:spPr>
          <a:xfrm>
            <a:off x="9842394" y="2429450"/>
            <a:ext cx="1335302" cy="659924"/>
          </a:xfrm>
          <a:prstGeom prst="rect">
            <a:avLst/>
          </a:prstGeom>
          <a:ln w="12700">
            <a:miter lim="400000"/>
          </a:ln>
        </p:spPr>
        <p:txBody>
          <a:bodyPr wrap="none" lIns="0" tIns="0" rIns="0" bIns="0">
            <a:spAutoFit/>
          </a:bodyPr>
          <a:lstStyle/>
          <a:p>
            <a:pPr algn="l">
              <a:lnSpc>
                <a:spcPct val="120000"/>
              </a:lnSpc>
              <a:defRPr sz="5500" b="0">
                <a:solidFill>
                  <a:srgbClr val="30353E"/>
                </a:solidFill>
                <a:latin typeface="Aileron Heavy"/>
                <a:ea typeface="Aileron Heavy"/>
                <a:cs typeface="Aileron Heavy"/>
                <a:sym typeface="Aileron Heavy"/>
              </a:defRPr>
            </a:pPr>
            <a:r>
              <a:rPr sz="2750" dirty="0">
                <a:solidFill>
                  <a:srgbClr val="D2DDEA"/>
                </a:solidFill>
                <a:latin typeface="微软雅黑" panose="020B0503020204020204" pitchFamily="34" charset="-122"/>
                <a:ea typeface="微软雅黑" panose="020B0503020204020204" pitchFamily="34" charset="-122"/>
              </a:rPr>
              <a:t>45</a:t>
            </a:r>
            <a:r>
              <a:rPr sz="900" dirty="0">
                <a:solidFill>
                  <a:srgbClr val="D2DDEA"/>
                </a:solidFill>
                <a:latin typeface="微软雅黑" panose="020B0503020204020204" pitchFamily="34" charset="-122"/>
                <a:ea typeface="微软雅黑" panose="020B0503020204020204" pitchFamily="34" charset="-122"/>
              </a:rPr>
              <a:t>%</a:t>
            </a:r>
            <a:endParaRPr sz="900" dirty="0">
              <a:solidFill>
                <a:srgbClr val="D2DDEA"/>
              </a:solidFill>
              <a:latin typeface="微软雅黑" panose="020B0503020204020204" pitchFamily="34" charset="-122"/>
              <a:ea typeface="微软雅黑" panose="020B0503020204020204" pitchFamily="34" charset="-122"/>
            </a:endParaRPr>
          </a:p>
          <a:p>
            <a:pPr algn="l">
              <a:lnSpc>
                <a:spcPct val="120000"/>
              </a:lnSpc>
              <a:defRPr sz="1800" b="0">
                <a:solidFill>
                  <a:srgbClr val="677180"/>
                </a:solidFill>
                <a:latin typeface="Aileron Light"/>
                <a:ea typeface="Aileron Light"/>
                <a:cs typeface="Aileron Light"/>
                <a:sym typeface="Aileron Light"/>
              </a:defRPr>
            </a:pPr>
            <a:r>
              <a:rPr sz="900" dirty="0">
                <a:solidFill>
                  <a:srgbClr val="D2DDEA"/>
                </a:solidFill>
                <a:latin typeface="微软雅黑" panose="020B0503020204020204" pitchFamily="34" charset="-122"/>
                <a:ea typeface="微软雅黑" panose="020B0503020204020204" pitchFamily="34" charset="-122"/>
              </a:rPr>
              <a:t>Application Special User</a:t>
            </a:r>
            <a:endParaRPr sz="900" dirty="0">
              <a:solidFill>
                <a:srgbClr val="D2DDEA"/>
              </a:solidFill>
              <a:latin typeface="微软雅黑" panose="020B0503020204020204" pitchFamily="34" charset="-122"/>
              <a:ea typeface="微软雅黑" panose="020B0503020204020204" pitchFamily="34" charset="-122"/>
            </a:endParaRPr>
          </a:p>
        </p:txBody>
      </p:sp>
      <p:sp>
        <p:nvSpPr>
          <p:cNvPr id="58" name="PA_库_80%…"/>
          <p:cNvSpPr txBox="1"/>
          <p:nvPr>
            <p:custDataLst>
              <p:tags r:id="rId14"/>
            </p:custDataLst>
          </p:nvPr>
        </p:nvSpPr>
        <p:spPr>
          <a:xfrm>
            <a:off x="868568" y="3926992"/>
            <a:ext cx="1335302" cy="659924"/>
          </a:xfrm>
          <a:prstGeom prst="rect">
            <a:avLst/>
          </a:prstGeom>
          <a:ln w="12700">
            <a:miter lim="400000"/>
          </a:ln>
        </p:spPr>
        <p:txBody>
          <a:bodyPr wrap="none" lIns="0" tIns="0" rIns="0" bIns="0">
            <a:spAutoFit/>
          </a:bodyPr>
          <a:lstStyle/>
          <a:p>
            <a:pPr algn="r">
              <a:lnSpc>
                <a:spcPct val="120000"/>
              </a:lnSpc>
              <a:defRPr sz="5500" b="0">
                <a:solidFill>
                  <a:srgbClr val="F6F8FF"/>
                </a:solidFill>
                <a:latin typeface="Aileron Heavy"/>
                <a:ea typeface="Aileron Heavy"/>
                <a:cs typeface="Aileron Heavy"/>
                <a:sym typeface="Aileron Heavy"/>
              </a:defRPr>
            </a:pPr>
            <a:r>
              <a:rPr sz="2750" dirty="0">
                <a:solidFill>
                  <a:schemeClr val="accent1">
                    <a:lumMod val="50000"/>
                  </a:schemeClr>
                </a:solidFill>
                <a:latin typeface="微软雅黑" panose="020B0503020204020204" pitchFamily="34" charset="-122"/>
                <a:ea typeface="微软雅黑" panose="020B0503020204020204" pitchFamily="34" charset="-122"/>
              </a:rPr>
              <a:t>80</a:t>
            </a:r>
            <a:r>
              <a:rPr sz="900" dirty="0">
                <a:solidFill>
                  <a:schemeClr val="accent1">
                    <a:lumMod val="50000"/>
                  </a:schemeClr>
                </a:solidFill>
                <a:latin typeface="微软雅黑" panose="020B0503020204020204" pitchFamily="34" charset="-122"/>
                <a:ea typeface="微软雅黑" panose="020B0503020204020204" pitchFamily="34" charset="-122"/>
              </a:rPr>
              <a:t>%</a:t>
            </a:r>
            <a:endParaRPr sz="900" dirty="0">
              <a:solidFill>
                <a:schemeClr val="accent1">
                  <a:lumMod val="50000"/>
                </a:schemeClr>
              </a:solidFill>
              <a:latin typeface="微软雅黑" panose="020B0503020204020204" pitchFamily="34" charset="-122"/>
              <a:ea typeface="微软雅黑" panose="020B0503020204020204" pitchFamily="34" charset="-122"/>
            </a:endParaRPr>
          </a:p>
          <a:p>
            <a:pPr algn="r">
              <a:lnSpc>
                <a:spcPct val="120000"/>
              </a:lnSpc>
              <a:defRPr sz="1800" b="0">
                <a:solidFill>
                  <a:srgbClr val="F6F8FF"/>
                </a:solidFill>
                <a:latin typeface="Aileron Light"/>
                <a:ea typeface="Aileron Light"/>
                <a:cs typeface="Aileron Light"/>
                <a:sym typeface="Aileron Light"/>
              </a:defRPr>
            </a:pPr>
            <a:r>
              <a:rPr sz="900" dirty="0">
                <a:solidFill>
                  <a:schemeClr val="accent1">
                    <a:lumMod val="50000"/>
                  </a:schemeClr>
                </a:solidFill>
                <a:latin typeface="微软雅黑" panose="020B0503020204020204" pitchFamily="34" charset="-122"/>
                <a:ea typeface="微软雅黑" panose="020B0503020204020204" pitchFamily="34" charset="-122"/>
              </a:rPr>
              <a:t>Application Special User</a:t>
            </a:r>
            <a:endParaRPr sz="90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63" name="PA-文本框 7"/>
          <p:cNvSpPr txBox="1"/>
          <p:nvPr>
            <p:custDataLst>
              <p:tags r:id="rId15"/>
            </p:custDataLst>
          </p:nvPr>
        </p:nvSpPr>
        <p:spPr>
          <a:xfrm>
            <a:off x="917008" y="5183494"/>
            <a:ext cx="1317153" cy="1073114"/>
          </a:xfrm>
          <a:prstGeom prst="rect">
            <a:avLst/>
          </a:prstGeom>
          <a:noFill/>
        </p:spPr>
        <p:txBody>
          <a:bodyPr wrap="square" lIns="0" rIns="0" rtlCol="0">
            <a:spAutoFit/>
          </a:bodyPr>
          <a:lstStyle/>
          <a:p>
            <a:pPr algn="ctr" defTabSz="914400">
              <a:lnSpc>
                <a:spcPct val="130000"/>
              </a:lnSpc>
            </a:pPr>
            <a:r>
              <a:rPr lang="zh-CN" altLang="en-US" sz="1000" dirty="0">
                <a:solidFill>
                  <a:schemeClr val="tx1">
                    <a:lumMod val="65000"/>
                    <a:lumOff val="35000"/>
                    <a:alpha val="7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a:t>
            </a:r>
            <a:endParaRPr lang="zh-CN" altLang="en-US" sz="1000" dirty="0">
              <a:solidFill>
                <a:schemeClr val="tx1">
                  <a:lumMod val="65000"/>
                  <a:lumOff val="35000"/>
                  <a:alpha val="70000"/>
                </a:schemeClr>
              </a:solidFill>
              <a:latin typeface="微软雅黑" panose="020B0503020204020204" pitchFamily="34" charset="-122"/>
              <a:ea typeface="微软雅黑" panose="020B0503020204020204" pitchFamily="34" charset="-122"/>
            </a:endParaRPr>
          </a:p>
        </p:txBody>
      </p:sp>
      <p:sp>
        <p:nvSpPr>
          <p:cNvPr id="64" name="PA-文本框 8"/>
          <p:cNvSpPr txBox="1"/>
          <p:nvPr>
            <p:custDataLst>
              <p:tags r:id="rId16"/>
            </p:custDataLst>
          </p:nvPr>
        </p:nvSpPr>
        <p:spPr>
          <a:xfrm>
            <a:off x="983500" y="4842969"/>
            <a:ext cx="1077218" cy="307777"/>
          </a:xfrm>
          <a:prstGeom prst="rect">
            <a:avLst/>
          </a:prstGeom>
          <a:noFill/>
        </p:spPr>
        <p:txBody>
          <a:bodyPr wrap="none" lIns="0" rIns="0" rtlCol="0">
            <a:spAutoFit/>
          </a:bodyPr>
          <a:lstStyle/>
          <a:p>
            <a:pPr algn="ctr" defTabSz="914400"/>
            <a:r>
              <a:rPr lang="zh-CN" altLang="en-US" sz="1400" b="1" dirty="0">
                <a:latin typeface="微软雅黑" panose="020B0503020204020204" pitchFamily="34" charset="-122"/>
                <a:ea typeface="微软雅黑" panose="020B0503020204020204" pitchFamily="34" charset="-122"/>
                <a:cs typeface="Open Sans" charset="0"/>
              </a:rPr>
              <a:t>在此添加标题</a:t>
            </a:r>
            <a:endParaRPr lang="zh-CN" altLang="en-US" sz="1400" b="1" dirty="0">
              <a:latin typeface="微软雅黑" panose="020B0503020204020204" pitchFamily="34" charset="-122"/>
              <a:ea typeface="微软雅黑" panose="020B0503020204020204" pitchFamily="34" charset="-122"/>
              <a:cs typeface="Open Sans" charset="0"/>
            </a:endParaRPr>
          </a:p>
        </p:txBody>
      </p:sp>
      <p:sp>
        <p:nvSpPr>
          <p:cNvPr id="65" name="PA-文本框 7"/>
          <p:cNvSpPr txBox="1"/>
          <p:nvPr>
            <p:custDataLst>
              <p:tags r:id="rId17"/>
            </p:custDataLst>
          </p:nvPr>
        </p:nvSpPr>
        <p:spPr>
          <a:xfrm>
            <a:off x="9860543" y="3755962"/>
            <a:ext cx="1317153" cy="1073114"/>
          </a:xfrm>
          <a:prstGeom prst="rect">
            <a:avLst/>
          </a:prstGeom>
          <a:noFill/>
        </p:spPr>
        <p:txBody>
          <a:bodyPr wrap="square" lIns="0" rIns="0" rtlCol="0">
            <a:spAutoFit/>
          </a:bodyPr>
          <a:lstStyle/>
          <a:p>
            <a:pPr algn="ctr" defTabSz="914400">
              <a:lnSpc>
                <a:spcPct val="130000"/>
              </a:lnSpc>
            </a:pPr>
            <a:r>
              <a:rPr lang="zh-CN" altLang="en-US" sz="1000" dirty="0">
                <a:solidFill>
                  <a:srgbClr val="D2DDEA"/>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a:t>
            </a:r>
            <a:endParaRPr lang="zh-CN" altLang="en-US" sz="1000" dirty="0">
              <a:solidFill>
                <a:srgbClr val="D2DDEA"/>
              </a:solidFill>
              <a:latin typeface="微软雅黑" panose="020B0503020204020204" pitchFamily="34" charset="-122"/>
              <a:ea typeface="微软雅黑" panose="020B0503020204020204" pitchFamily="34" charset="-122"/>
            </a:endParaRPr>
          </a:p>
        </p:txBody>
      </p:sp>
      <p:sp>
        <p:nvSpPr>
          <p:cNvPr id="66" name="PA-文本框 8"/>
          <p:cNvSpPr txBox="1"/>
          <p:nvPr>
            <p:custDataLst>
              <p:tags r:id="rId18"/>
            </p:custDataLst>
          </p:nvPr>
        </p:nvSpPr>
        <p:spPr>
          <a:xfrm>
            <a:off x="9927035" y="3415437"/>
            <a:ext cx="1077218" cy="307777"/>
          </a:xfrm>
          <a:prstGeom prst="rect">
            <a:avLst/>
          </a:prstGeom>
          <a:noFill/>
        </p:spPr>
        <p:txBody>
          <a:bodyPr wrap="none" lIns="0" rIns="0" rtlCol="0">
            <a:spAutoFit/>
          </a:bodyPr>
          <a:lstStyle/>
          <a:p>
            <a:pPr algn="ctr" defTabSz="914400"/>
            <a:r>
              <a:rPr lang="zh-CN" altLang="en-US" sz="1400" b="1" dirty="0">
                <a:solidFill>
                  <a:srgbClr val="D2DDEA"/>
                </a:solidFill>
                <a:latin typeface="微软雅黑" panose="020B0503020204020204" pitchFamily="34" charset="-122"/>
                <a:ea typeface="微软雅黑" panose="020B0503020204020204" pitchFamily="34" charset="-122"/>
                <a:cs typeface="Open Sans" charset="0"/>
              </a:rPr>
              <a:t>在此添加标题</a:t>
            </a:r>
            <a:endParaRPr lang="zh-CN" altLang="en-US" sz="1400" b="1" dirty="0">
              <a:solidFill>
                <a:srgbClr val="D2DDEA"/>
              </a:solidFill>
              <a:latin typeface="微软雅黑" panose="020B0503020204020204" pitchFamily="34" charset="-122"/>
              <a:ea typeface="微软雅黑" panose="020B0503020204020204" pitchFamily="34" charset="-122"/>
              <a:cs typeface="Open Sans" charset="0"/>
            </a:endParaRPr>
          </a:p>
        </p:txBody>
      </p:sp>
      <p:sp>
        <p:nvSpPr>
          <p:cNvPr id="67" name="PA-1"/>
          <p:cNvSpPr/>
          <p:nvPr>
            <p:custDataLst>
              <p:tags r:id="rId19"/>
            </p:custDataLst>
          </p:nvPr>
        </p:nvSpPr>
        <p:spPr>
          <a:xfrm flipH="1" flipV="1">
            <a:off x="9824748" y="407769"/>
            <a:ext cx="1944855" cy="461665"/>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68" name="PA-任意多边形 849"/>
          <p:cNvSpPr>
            <a:spLocks noEditPoints="1"/>
          </p:cNvSpPr>
          <p:nvPr>
            <p:custDataLst>
              <p:tags r:id="rId20"/>
            </p:custDataLst>
          </p:nvPr>
        </p:nvSpPr>
        <p:spPr bwMode="auto">
          <a:xfrm>
            <a:off x="9954041" y="484988"/>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69" name="Rectangle 23"/>
          <p:cNvSpPr/>
          <p:nvPr/>
        </p:nvSpPr>
        <p:spPr>
          <a:xfrm>
            <a:off x="10262614" y="507796"/>
            <a:ext cx="1454769" cy="261610"/>
          </a:xfrm>
          <a:prstGeom prst="rect">
            <a:avLst/>
          </a:prstGeom>
        </p:spPr>
        <p:txBody>
          <a:bodyPr wrap="square">
            <a:spAutoFit/>
          </a:bodyPr>
          <a:lstStyle/>
          <a:p>
            <a:pPr algn="ctr" eaLnBrk="1" fontAlgn="auto" hangingPunct="1">
              <a:spcBef>
                <a:spcPts val="0"/>
              </a:spcBef>
              <a:spcAft>
                <a:spcPts val="0"/>
              </a:spcAft>
              <a:defRPr/>
            </a:pPr>
            <a:r>
              <a:rPr lang="en-US" sz="1100" spc="300" noProof="1">
                <a:solidFill>
                  <a:schemeClr val="accent1">
                    <a:lumMod val="50000"/>
                  </a:schemeClr>
                </a:solidFill>
                <a:latin typeface="+mn-ea"/>
              </a:rPr>
              <a:t>PART ONE</a:t>
            </a:r>
            <a:endParaRPr lang="en-US" sz="1100" spc="300" noProof="1">
              <a:solidFill>
                <a:schemeClr val="accent1">
                  <a:lumMod val="50000"/>
                </a:schemeClr>
              </a:solidFill>
              <a:latin typeface="+mn-ea"/>
            </a:endParaRPr>
          </a:p>
        </p:txBody>
      </p:sp>
      <p:sp>
        <p:nvSpPr>
          <p:cNvPr id="70" name="文本框 69"/>
          <p:cNvSpPr txBox="1"/>
          <p:nvPr/>
        </p:nvSpPr>
        <p:spPr>
          <a:xfrm>
            <a:off x="753486" y="2087510"/>
            <a:ext cx="2658609" cy="120032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3600" i="0" u="none" strike="noStrike" kern="1200" cap="none" spc="0" normalizeH="0" baseline="0" noProof="0" dirty="0">
                <a:ln>
                  <a:noFill/>
                </a:ln>
                <a:solidFill>
                  <a:schemeClr val="accent1">
                    <a:lumMod val="50000"/>
                  </a:schemeClr>
                </a:solidFill>
                <a:effectLst/>
                <a:uLnTx/>
                <a:uFillTx/>
                <a:latin typeface="+mj-lt"/>
                <a:ea typeface="微软雅黑" panose="020B0503020204020204" pitchFamily="34" charset="-122"/>
                <a:cs typeface="+mn-ea"/>
                <a:sym typeface="Calibri" panose="020F0502020204030204" pitchFamily="34" charset="0"/>
              </a:rPr>
              <a:t>TECHNOLOGIC ITEM</a:t>
            </a:r>
            <a:endParaRPr kumimoji="0" lang="zh-CN" altLang="en-US" sz="3600" i="0" u="none" strike="noStrike" kern="1200" cap="none" spc="0" normalizeH="0" baseline="0" noProof="0" dirty="0">
              <a:ln>
                <a:noFill/>
              </a:ln>
              <a:solidFill>
                <a:schemeClr val="accent1">
                  <a:lumMod val="50000"/>
                </a:schemeClr>
              </a:solidFill>
              <a:effectLst/>
              <a:uLnTx/>
              <a:uFillTx/>
              <a:latin typeface="+mj-lt"/>
              <a:ea typeface="微软雅黑" panose="020B0503020204020204" pitchFamily="34" charset="-122"/>
              <a:cs typeface="+mn-ea"/>
              <a:sym typeface="Calibri" panose="020F0502020204030204" pitchFamily="34"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10000"/>
                                  </p:iterate>
                                  <p:childTnLst>
                                    <p:set>
                                      <p:cBhvr>
                                        <p:cTn id="6" dur="1" fill="hold">
                                          <p:stCondLst>
                                            <p:cond delay="0"/>
                                          </p:stCondLst>
                                        </p:cTn>
                                        <p:tgtEl>
                                          <p:spTgt spid="69"/>
                                        </p:tgtEl>
                                        <p:attrNameLst>
                                          <p:attrName>style.visibility</p:attrName>
                                        </p:attrNameLst>
                                      </p:cBhvr>
                                      <p:to>
                                        <p:strVal val="visible"/>
                                      </p:to>
                                    </p:set>
                                    <p:animEffect transition="in" filter="randombar(horizontal)">
                                      <p:cBhvr>
                                        <p:cTn id="7" dur="500"/>
                                        <p:tgtEl>
                                          <p:spTgt spid="69"/>
                                        </p:tgtEl>
                                      </p:cBhvr>
                                    </p:animEffect>
                                  </p:childTnLst>
                                </p:cTn>
                              </p:par>
                              <p:par>
                                <p:cTn id="8" presetID="2" presetClass="entr" presetSubtype="1" decel="10000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ppt_x"/>
                                          </p:val>
                                        </p:tav>
                                        <p:tav tm="100000">
                                          <p:val>
                                            <p:strVal val="#ppt_x"/>
                                          </p:val>
                                        </p:tav>
                                      </p:tavLst>
                                    </p:anim>
                                    <p:anim calcmode="lin" valueType="num">
                                      <p:cBhvr additive="base">
                                        <p:cTn id="11" dur="1000" fill="hold"/>
                                        <p:tgtEl>
                                          <p:spTgt spid="2"/>
                                        </p:tgtEl>
                                        <p:attrNameLst>
                                          <p:attrName>ppt_y</p:attrName>
                                        </p:attrNameLst>
                                      </p:cBhvr>
                                      <p:tavLst>
                                        <p:tav tm="0">
                                          <p:val>
                                            <p:strVal val="0-#ppt_h/2"/>
                                          </p:val>
                                        </p:tav>
                                        <p:tav tm="100000">
                                          <p:val>
                                            <p:strVal val="#ppt_y"/>
                                          </p:val>
                                        </p:tav>
                                      </p:tavLst>
                                    </p:anim>
                                  </p:childTnLst>
                                </p:cTn>
                              </p:par>
                            </p:childTnLst>
                          </p:cTn>
                        </p:par>
                        <p:par>
                          <p:cTn id="12" fill="hold">
                            <p:stCondLst>
                              <p:cond delay="0"/>
                            </p:stCondLst>
                            <p:childTnLst>
                              <p:par>
                                <p:cTn id="13" presetID="23" presetClass="entr" presetSubtype="528" fill="hold" grpId="0" nodeType="afterEffect">
                                  <p:stCondLst>
                                    <p:cond delay="0"/>
                                  </p:stCondLst>
                                  <p:iterate type="lt">
                                    <p:tmPct val="5000"/>
                                  </p:iterate>
                                  <p:childTnLst>
                                    <p:set>
                                      <p:cBhvr>
                                        <p:cTn id="14" dur="1" fill="hold">
                                          <p:stCondLst>
                                            <p:cond delay="0"/>
                                          </p:stCondLst>
                                        </p:cTn>
                                        <p:tgtEl>
                                          <p:spTgt spid="8"/>
                                        </p:tgtEl>
                                        <p:attrNameLst>
                                          <p:attrName>style.visibility</p:attrName>
                                        </p:attrNameLst>
                                      </p:cBhvr>
                                      <p:to>
                                        <p:strVal val="visible"/>
                                      </p:to>
                                    </p:set>
                                    <p:anim to="" calcmode="lin" valueType="num">
                                      <p:cBhvr>
                                        <p:cTn id="15" dur="1000" fill="hold">
                                          <p:stCondLst>
                                            <p:cond delay="0"/>
                                          </p:stCondLst>
                                        </p:cTn>
                                        <p:tgtEl>
                                          <p:spTgt spid="8"/>
                                        </p:tgtEl>
                                        <p:attrNameLst>
                                          <p:attrName>ppt_x</p:attrName>
                                        </p:attrNameLst>
                                      </p:cBhvr>
                                      <p:tavLst>
                                        <p:tav tm="0" fmla="#ppt_x+(8/9)*(#ppt_x-(#ppt_x-#ppt_w/2))*((1.5-1.5*$)^2-(1.5-1.5*$)^3)">
                                          <p:val>
                                            <p:fltVal val="0"/>
                                          </p:val>
                                        </p:tav>
                                        <p:tav tm="100000">
                                          <p:val>
                                            <p:fltVal val="1"/>
                                          </p:val>
                                        </p:tav>
                                      </p:tavLst>
                                    </p:anim>
                                    <p:anim to="" calcmode="lin" valueType="num">
                                      <p:cBhvr>
                                        <p:cTn id="16" dur="1000" fill="hold">
                                          <p:stCondLst>
                                            <p:cond delay="0"/>
                                          </p:stCondLst>
                                        </p:cTn>
                                        <p:tgtEl>
                                          <p:spTgt spid="8"/>
                                        </p:tgtEl>
                                        <p:attrNameLst>
                                          <p:attrName>ppt_y</p:attrName>
                                        </p:attrNameLst>
                                      </p:cBhvr>
                                      <p:tavLst>
                                        <p:tav tm="0" fmla="#ppt_y+(8/9)*(#ppt_y-(#ppt_y+#ppt_h/2))*((1.5-1.5*$)^2-(1.5-1.5*$)^3)">
                                          <p:val>
                                            <p:fltVal val="0"/>
                                          </p:val>
                                        </p:tav>
                                        <p:tav tm="100000">
                                          <p:val>
                                            <p:fltVal val="1"/>
                                          </p:val>
                                        </p:tav>
                                      </p:tavLst>
                                    </p:anim>
                                    <p:anim to="" calcmode="lin" valueType="num">
                                      <p:cBhvr>
                                        <p:cTn id="17" dur="1000" fill="hold">
                                          <p:stCondLst>
                                            <p:cond delay="0"/>
                                          </p:stCondLst>
                                        </p:cTn>
                                        <p:tgtEl>
                                          <p:spTgt spid="8"/>
                                        </p:tgtEl>
                                        <p:attrNameLst>
                                          <p:attrName>ppt_w</p:attrName>
                                        </p:attrNameLst>
                                      </p:cBhvr>
                                      <p:tavLst>
                                        <p:tav tm="0" fmla="#ppt_w+(8/9)*(#ppt_w-0)*((1.5-1.5*$)^2-(1.5-1.5*$)^3)">
                                          <p:val>
                                            <p:fltVal val="0"/>
                                          </p:val>
                                        </p:tav>
                                        <p:tav tm="100000">
                                          <p:val>
                                            <p:fltVal val="1"/>
                                          </p:val>
                                        </p:tav>
                                      </p:tavLst>
                                    </p:anim>
                                    <p:anim to="" calcmode="lin" valueType="num">
                                      <p:cBhvr>
                                        <p:cTn id="18" dur="1000" fill="hold">
                                          <p:stCondLst>
                                            <p:cond delay="0"/>
                                          </p:stCondLst>
                                        </p:cTn>
                                        <p:tgtEl>
                                          <p:spTgt spid="8"/>
                                        </p:tgtEl>
                                        <p:attrNameLst>
                                          <p:attrName>ppt_h</p:attrName>
                                        </p:attrNameLst>
                                      </p:cBhvr>
                                      <p:tavLst>
                                        <p:tav tm="0" fmla="#ppt_h+(8/9)*(#ppt_h-0)*((1.5-1.5*$)^2-(1.5-1.5*$)^3)">
                                          <p:val>
                                            <p:fltVal val="0"/>
                                          </p:val>
                                        </p:tav>
                                        <p:tav tm="100000">
                                          <p:val>
                                            <p:fltVal val="1"/>
                                          </p:val>
                                        </p:tav>
                                      </p:tavLst>
                                    </p:anim>
                                  </p:childTnLst>
                                </p:cTn>
                              </p:par>
                            </p:childTnLst>
                          </p:cTn>
                        </p:par>
                        <p:par>
                          <p:cTn id="19" fill="hold">
                            <p:stCondLst>
                              <p:cond delay="1149"/>
                            </p:stCondLst>
                            <p:childTnLst>
                              <p:par>
                                <p:cTn id="20" presetID="2" presetClass="entr" presetSubtype="2"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1000" fill="hold"/>
                                        <p:tgtEl>
                                          <p:spTgt spid="44"/>
                                        </p:tgtEl>
                                        <p:attrNameLst>
                                          <p:attrName>ppt_x</p:attrName>
                                        </p:attrNameLst>
                                      </p:cBhvr>
                                      <p:tavLst>
                                        <p:tav tm="0">
                                          <p:val>
                                            <p:strVal val="1+#ppt_w/2"/>
                                          </p:val>
                                        </p:tav>
                                        <p:tav tm="100000">
                                          <p:val>
                                            <p:strVal val="#ppt_x"/>
                                          </p:val>
                                        </p:tav>
                                      </p:tavLst>
                                    </p:anim>
                                    <p:anim calcmode="lin" valueType="num">
                                      <p:cBhvr additive="base">
                                        <p:cTn id="23" dur="1000" fill="hold"/>
                                        <p:tgtEl>
                                          <p:spTgt spid="4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0"/>
                                        </p:tgtEl>
                                        <p:attrNameLst>
                                          <p:attrName>style.visibility</p:attrName>
                                        </p:attrNameLst>
                                      </p:cBhvr>
                                      <p:to>
                                        <p:strVal val="visible"/>
                                      </p:to>
                                    </p:set>
                                    <p:anim calcmode="lin" valueType="num">
                                      <p:cBhvr additive="base">
                                        <p:cTn id="26" dur="1000" fill="hold"/>
                                        <p:tgtEl>
                                          <p:spTgt spid="60"/>
                                        </p:tgtEl>
                                        <p:attrNameLst>
                                          <p:attrName>ppt_x</p:attrName>
                                        </p:attrNameLst>
                                      </p:cBhvr>
                                      <p:tavLst>
                                        <p:tav tm="0">
                                          <p:val>
                                            <p:strVal val="1+#ppt_w/2"/>
                                          </p:val>
                                        </p:tav>
                                        <p:tav tm="100000">
                                          <p:val>
                                            <p:strVal val="#ppt_x"/>
                                          </p:val>
                                        </p:tav>
                                      </p:tavLst>
                                    </p:anim>
                                    <p:anim calcmode="lin" valueType="num">
                                      <p:cBhvr additive="base">
                                        <p:cTn id="27" dur="1000" fill="hold"/>
                                        <p:tgtEl>
                                          <p:spTgt spid="60"/>
                                        </p:tgtEl>
                                        <p:attrNameLst>
                                          <p:attrName>ppt_y</p:attrName>
                                        </p:attrNameLst>
                                      </p:cBhvr>
                                      <p:tavLst>
                                        <p:tav tm="0">
                                          <p:val>
                                            <p:strVal val="#ppt_y"/>
                                          </p:val>
                                        </p:tav>
                                        <p:tav tm="100000">
                                          <p:val>
                                            <p:strVal val="#ppt_y"/>
                                          </p:val>
                                        </p:tav>
                                      </p:tavLst>
                                    </p:anim>
                                  </p:childTnLst>
                                </p:cTn>
                              </p:par>
                            </p:childTnLst>
                          </p:cTn>
                        </p:par>
                        <p:par>
                          <p:cTn id="28" fill="hold">
                            <p:stCondLst>
                              <p:cond delay="2149"/>
                            </p:stCondLst>
                            <p:childTnLst>
                              <p:par>
                                <p:cTn id="29" presetID="53" presetClass="entr" presetSubtype="16"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p:cTn id="31" dur="500" fill="hold"/>
                                        <p:tgtEl>
                                          <p:spTgt spid="61"/>
                                        </p:tgtEl>
                                        <p:attrNameLst>
                                          <p:attrName>ppt_w</p:attrName>
                                        </p:attrNameLst>
                                      </p:cBhvr>
                                      <p:tavLst>
                                        <p:tav tm="0">
                                          <p:val>
                                            <p:fltVal val="0"/>
                                          </p:val>
                                        </p:tav>
                                        <p:tav tm="100000">
                                          <p:val>
                                            <p:strVal val="#ppt_w"/>
                                          </p:val>
                                        </p:tav>
                                      </p:tavLst>
                                    </p:anim>
                                    <p:anim calcmode="lin" valueType="num">
                                      <p:cBhvr>
                                        <p:cTn id="32" dur="500" fill="hold"/>
                                        <p:tgtEl>
                                          <p:spTgt spid="61"/>
                                        </p:tgtEl>
                                        <p:attrNameLst>
                                          <p:attrName>ppt_h</p:attrName>
                                        </p:attrNameLst>
                                      </p:cBhvr>
                                      <p:tavLst>
                                        <p:tav tm="0">
                                          <p:val>
                                            <p:fltVal val="0"/>
                                          </p:val>
                                        </p:tav>
                                        <p:tav tm="100000">
                                          <p:val>
                                            <p:strVal val="#ppt_h"/>
                                          </p:val>
                                        </p:tav>
                                      </p:tavLst>
                                    </p:anim>
                                    <p:animEffect transition="in" filter="fade">
                                      <p:cBhvr>
                                        <p:cTn id="33" dur="500"/>
                                        <p:tgtEl>
                                          <p:spTgt spid="61"/>
                                        </p:tgtEl>
                                      </p:cBhvr>
                                    </p:animEffect>
                                  </p:childTnLst>
                                </p:cTn>
                              </p:par>
                            </p:childTnLst>
                          </p:cTn>
                        </p:par>
                        <p:par>
                          <p:cTn id="34" fill="hold">
                            <p:stCondLst>
                              <p:cond delay="2649"/>
                            </p:stCondLst>
                            <p:childTnLst>
                              <p:par>
                                <p:cTn id="35" presetID="22" presetClass="entr" presetSubtype="8"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3149"/>
                            </p:stCondLst>
                            <p:childTnLst>
                              <p:par>
                                <p:cTn id="39" presetID="14" presetClass="entr" presetSubtype="10"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randombar(horizontal)">
                                      <p:cBhvr>
                                        <p:cTn id="41" dur="500"/>
                                        <p:tgtEl>
                                          <p:spTgt spid="57"/>
                                        </p:tgtEl>
                                      </p:cBhvr>
                                    </p:animEffect>
                                  </p:childTnLst>
                                </p:cTn>
                              </p:par>
                            </p:childTnLst>
                          </p:cTn>
                        </p:par>
                        <p:par>
                          <p:cTn id="42" fill="hold">
                            <p:stCondLst>
                              <p:cond delay="3649"/>
                            </p:stCondLst>
                            <p:childTnLst>
                              <p:par>
                                <p:cTn id="43" presetID="53" presetClass="entr" presetSubtype="16"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fltVal val="0"/>
                                          </p:val>
                                        </p:tav>
                                        <p:tav tm="100000">
                                          <p:val>
                                            <p:strVal val="#ppt_w"/>
                                          </p:val>
                                        </p:tav>
                                      </p:tavLst>
                                    </p:anim>
                                    <p:anim calcmode="lin" valueType="num">
                                      <p:cBhvr>
                                        <p:cTn id="46" dur="500" fill="hold"/>
                                        <p:tgtEl>
                                          <p:spTgt spid="62"/>
                                        </p:tgtEl>
                                        <p:attrNameLst>
                                          <p:attrName>ppt_h</p:attrName>
                                        </p:attrNameLst>
                                      </p:cBhvr>
                                      <p:tavLst>
                                        <p:tav tm="0">
                                          <p:val>
                                            <p:fltVal val="0"/>
                                          </p:val>
                                        </p:tav>
                                        <p:tav tm="100000">
                                          <p:val>
                                            <p:strVal val="#ppt_h"/>
                                          </p:val>
                                        </p:tav>
                                      </p:tavLst>
                                    </p:anim>
                                    <p:animEffect transition="in" filter="fade">
                                      <p:cBhvr>
                                        <p:cTn id="47" dur="500"/>
                                        <p:tgtEl>
                                          <p:spTgt spid="62"/>
                                        </p:tgtEl>
                                      </p:cBhvr>
                                    </p:animEffect>
                                  </p:childTnLst>
                                </p:cTn>
                              </p:par>
                            </p:childTnLst>
                          </p:cTn>
                        </p:par>
                        <p:par>
                          <p:cTn id="48" fill="hold">
                            <p:stCondLst>
                              <p:cond delay="4149"/>
                            </p:stCondLst>
                            <p:childTnLst>
                              <p:par>
                                <p:cTn id="49" presetID="22" presetClass="entr" presetSubtype="2"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right)">
                                      <p:cBhvr>
                                        <p:cTn id="51" dur="500"/>
                                        <p:tgtEl>
                                          <p:spTgt spid="48"/>
                                        </p:tgtEl>
                                      </p:cBhvr>
                                    </p:animEffect>
                                  </p:childTnLst>
                                </p:cTn>
                              </p:par>
                            </p:childTnLst>
                          </p:cTn>
                        </p:par>
                        <p:par>
                          <p:cTn id="52" fill="hold">
                            <p:stCondLst>
                              <p:cond delay="4649"/>
                            </p:stCondLst>
                            <p:childTnLst>
                              <p:par>
                                <p:cTn id="53" presetID="14" presetClass="entr" presetSubtype="10"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randombar(horizontal)">
                                      <p:cBhvr>
                                        <p:cTn id="55" dur="500"/>
                                        <p:tgtEl>
                                          <p:spTgt spid="58"/>
                                        </p:tgtEl>
                                      </p:cBhvr>
                                    </p:animEffect>
                                  </p:childTnLst>
                                </p:cTn>
                              </p:par>
                            </p:childTnLst>
                          </p:cTn>
                        </p:par>
                        <p:par>
                          <p:cTn id="56" fill="hold">
                            <p:stCondLst>
                              <p:cond delay="5149"/>
                            </p:stCondLst>
                            <p:childTnLst>
                              <p:par>
                                <p:cTn id="57" presetID="10" presetClass="entr" presetSubtype="0"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fade">
                                      <p:cBhvr>
                                        <p:cTn id="59" dur="500"/>
                                        <p:tgtEl>
                                          <p:spTgt spid="64"/>
                                        </p:tgtEl>
                                      </p:cBhvr>
                                    </p:animEffect>
                                  </p:childTnLst>
                                </p:cTn>
                              </p:par>
                              <p:par>
                                <p:cTn id="60" presetID="64" presetClass="path" presetSubtype="0" decel="100000" fill="hold" grpId="1" nodeType="withEffect">
                                  <p:stCondLst>
                                    <p:cond delay="0"/>
                                  </p:stCondLst>
                                  <p:childTnLst>
                                    <p:animMotion origin="layout" path="M 2.08333E-7 0.03912 L 2.08333E-7 -3.7037E-6 " pathEditMode="relative" rAng="0" ptsTypes="AA">
                                      <p:cBhvr>
                                        <p:cTn id="61" dur="500" fill="hold"/>
                                        <p:tgtEl>
                                          <p:spTgt spid="64"/>
                                        </p:tgtEl>
                                        <p:attrNameLst>
                                          <p:attrName>ppt_x</p:attrName>
                                          <p:attrName>ppt_y</p:attrName>
                                        </p:attrNameLst>
                                      </p:cBhvr>
                                      <p:rCtr x="0" y="-1968"/>
                                    </p:animMotion>
                                  </p:childTnLst>
                                </p:cTn>
                              </p:par>
                              <p:par>
                                <p:cTn id="62" presetID="10" presetClass="entr" presetSubtype="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fade">
                                      <p:cBhvr>
                                        <p:cTn id="64" dur="500"/>
                                        <p:tgtEl>
                                          <p:spTgt spid="63"/>
                                        </p:tgtEl>
                                      </p:cBhvr>
                                    </p:animEffect>
                                  </p:childTnLst>
                                </p:cTn>
                              </p:par>
                              <p:par>
                                <p:cTn id="65" presetID="64" presetClass="path" presetSubtype="0" decel="100000" fill="hold" grpId="1" nodeType="withEffect">
                                  <p:stCondLst>
                                    <p:cond delay="0"/>
                                  </p:stCondLst>
                                  <p:childTnLst>
                                    <p:animMotion origin="layout" path="M 3.33333E-6 0.03912 L 3.33333E-6 2.22222E-6 " pathEditMode="relative" rAng="0" ptsTypes="AA">
                                      <p:cBhvr>
                                        <p:cTn id="66" dur="500" fill="hold"/>
                                        <p:tgtEl>
                                          <p:spTgt spid="63"/>
                                        </p:tgtEl>
                                        <p:attrNameLst>
                                          <p:attrName>ppt_x</p:attrName>
                                          <p:attrName>ppt_y</p:attrName>
                                        </p:attrNameLst>
                                      </p:cBhvr>
                                      <p:rCtr x="0" y="-1968"/>
                                    </p:animMotion>
                                  </p:childTnLst>
                                </p:cTn>
                              </p:par>
                            </p:childTnLst>
                          </p:cTn>
                        </p:par>
                        <p:par>
                          <p:cTn id="67" fill="hold">
                            <p:stCondLst>
                              <p:cond delay="5649"/>
                            </p:stCondLst>
                            <p:childTnLst>
                              <p:par>
                                <p:cTn id="68" presetID="10" presetClass="entr" presetSubtype="0" fill="hold" grpId="0" nodeType="after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fade">
                                      <p:cBhvr>
                                        <p:cTn id="70" dur="500"/>
                                        <p:tgtEl>
                                          <p:spTgt spid="66"/>
                                        </p:tgtEl>
                                      </p:cBhvr>
                                    </p:animEffect>
                                  </p:childTnLst>
                                </p:cTn>
                              </p:par>
                              <p:par>
                                <p:cTn id="71" presetID="64" presetClass="path" presetSubtype="0" decel="100000" fill="hold" grpId="1" nodeType="withEffect">
                                  <p:stCondLst>
                                    <p:cond delay="0"/>
                                  </p:stCondLst>
                                  <p:childTnLst>
                                    <p:animMotion origin="layout" path="M -3.33333E-6 0.03912 L -3.33333E-6 -3.7037E-7 " pathEditMode="relative" rAng="0" ptsTypes="AA">
                                      <p:cBhvr>
                                        <p:cTn id="72" dur="500" fill="hold"/>
                                        <p:tgtEl>
                                          <p:spTgt spid="66"/>
                                        </p:tgtEl>
                                        <p:attrNameLst>
                                          <p:attrName>ppt_x</p:attrName>
                                          <p:attrName>ppt_y</p:attrName>
                                        </p:attrNameLst>
                                      </p:cBhvr>
                                      <p:rCtr x="0" y="-1968"/>
                                    </p:animMotion>
                                  </p:childTnLst>
                                </p:cTn>
                              </p:par>
                              <p:par>
                                <p:cTn id="73" presetID="10" presetClass="entr" presetSubtype="0"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par>
                                <p:cTn id="76" presetID="64" presetClass="path" presetSubtype="0" decel="100000" fill="hold" grpId="1" nodeType="withEffect">
                                  <p:stCondLst>
                                    <p:cond delay="0"/>
                                  </p:stCondLst>
                                  <p:childTnLst>
                                    <p:animMotion origin="layout" path="M -4.16667E-7 0.03912 L -4.16667E-7 4.07407E-6 " pathEditMode="relative" rAng="0" ptsTypes="AA">
                                      <p:cBhvr>
                                        <p:cTn id="77" dur="500" fill="hold"/>
                                        <p:tgtEl>
                                          <p:spTgt spid="65"/>
                                        </p:tgtEl>
                                        <p:attrNameLst>
                                          <p:attrName>ppt_x</p:attrName>
                                          <p:attrName>ppt_y</p:attrName>
                                        </p:attrNameLst>
                                      </p:cBhvr>
                                      <p:rCtr x="0" y="-1968"/>
                                    </p:animMotion>
                                  </p:childTnLst>
                                </p:cTn>
                              </p:par>
                            </p:childTnLst>
                          </p:cTn>
                        </p:par>
                        <p:par>
                          <p:cTn id="78" fill="hold">
                            <p:stCondLst>
                              <p:cond delay="6149"/>
                            </p:stCondLst>
                            <p:childTnLst>
                              <p:par>
                                <p:cTn id="79" presetID="2" presetClass="entr" presetSubtype="12" fill="hold" grpId="0" nodeType="afterEffect">
                                  <p:stCondLst>
                                    <p:cond delay="0"/>
                                  </p:stCondLst>
                                  <p:iterate type="lt">
                                    <p:tmPct val="10000"/>
                                  </p:iterate>
                                  <p:childTnLst>
                                    <p:set>
                                      <p:cBhvr>
                                        <p:cTn id="80" dur="1" fill="hold">
                                          <p:stCondLst>
                                            <p:cond delay="0"/>
                                          </p:stCondLst>
                                        </p:cTn>
                                        <p:tgtEl>
                                          <p:spTgt spid="70"/>
                                        </p:tgtEl>
                                        <p:attrNameLst>
                                          <p:attrName>style.visibility</p:attrName>
                                        </p:attrNameLst>
                                      </p:cBhvr>
                                      <p:to>
                                        <p:strVal val="visible"/>
                                      </p:to>
                                    </p:set>
                                    <p:anim calcmode="lin" valueType="num">
                                      <p:cBhvr additive="base">
                                        <p:cTn id="81" dur="500" fill="hold"/>
                                        <p:tgtEl>
                                          <p:spTgt spid="70"/>
                                        </p:tgtEl>
                                        <p:attrNameLst>
                                          <p:attrName>ppt_x</p:attrName>
                                        </p:attrNameLst>
                                      </p:cBhvr>
                                      <p:tavLst>
                                        <p:tav tm="0">
                                          <p:val>
                                            <p:strVal val="0-#ppt_w/2"/>
                                          </p:val>
                                        </p:tav>
                                        <p:tav tm="100000">
                                          <p:val>
                                            <p:strVal val="#ppt_x"/>
                                          </p:val>
                                        </p:tav>
                                      </p:tavLst>
                                    </p:anim>
                                    <p:anim calcmode="lin" valueType="num">
                                      <p:cBhvr additive="base">
                                        <p:cTn id="82" dur="500" fill="hold"/>
                                        <p:tgtEl>
                                          <p:spTgt spid="70"/>
                                        </p:tgtEl>
                                        <p:attrNameLst>
                                          <p:attrName>ppt_y</p:attrName>
                                        </p:attrNameLst>
                                      </p:cBhvr>
                                      <p:tavLst>
                                        <p:tav tm="0">
                                          <p:val>
                                            <p:strVal val="1+#ppt_h/2"/>
                                          </p:val>
                                        </p:tav>
                                        <p:tav tm="100000">
                                          <p:val>
                                            <p:strVal val="#ppt_y"/>
                                          </p:val>
                                        </p:tav>
                                      </p:tavLst>
                                    </p:anim>
                                  </p:childTnLst>
                                </p:cTn>
                              </p:par>
                              <p:par>
                                <p:cTn id="83" presetID="26" presetClass="emph" presetSubtype="0" fill="hold" grpId="1" nodeType="withEffect">
                                  <p:stCondLst>
                                    <p:cond delay="1000"/>
                                  </p:stCondLst>
                                  <p:iterate type="lt">
                                    <p:tmPct val="10000"/>
                                  </p:iterate>
                                  <p:childTnLst>
                                    <p:animEffect transition="out" filter="fade">
                                      <p:cBhvr>
                                        <p:cTn id="84" dur="500" tmFilter="0, 0; .2, .5; .8, .5; 1, 0"/>
                                        <p:tgtEl>
                                          <p:spTgt spid="70"/>
                                        </p:tgtEl>
                                      </p:cBhvr>
                                    </p:animEffect>
                                    <p:animScale>
                                      <p:cBhvr>
                                        <p:cTn id="85" dur="250" autoRev="1" fill="hold"/>
                                        <p:tgtEl>
                                          <p:spTgt spid="7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7" grpId="0" animBg="1"/>
      <p:bldP spid="48" grpId="0" animBg="1"/>
      <p:bldP spid="8" grpId="0"/>
      <p:bldP spid="57" grpId="0" animBg="1"/>
      <p:bldP spid="58" grpId="0" animBg="1"/>
      <p:bldP spid="63" grpId="0"/>
      <p:bldP spid="63" grpId="1"/>
      <p:bldP spid="64" grpId="0"/>
      <p:bldP spid="64" grpId="1"/>
      <p:bldP spid="65" grpId="0"/>
      <p:bldP spid="65" grpId="1"/>
      <p:bldP spid="66" grpId="0"/>
      <p:bldP spid="66" grpId="1"/>
      <p:bldP spid="69" grpId="0"/>
      <p:bldP spid="70" grpId="0"/>
      <p:bldP spid="7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12340" y="348882"/>
            <a:ext cx="1145566" cy="457568"/>
          </a:xfrm>
          <a:prstGeom prst="rect">
            <a:avLst/>
          </a:prstGeom>
        </p:spPr>
      </p:pic>
      <p:sp>
        <p:nvSpPr>
          <p:cNvPr id="10" name="矩形 9"/>
          <p:cNvSpPr/>
          <p:nvPr/>
        </p:nvSpPr>
        <p:spPr>
          <a:xfrm>
            <a:off x="3809603" y="4555500"/>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rPr>
              <a:t>Chinese  companies  will no longer remain in the hard stage and they are also promoting a culture Chinese  companies  will no longer remain </a:t>
            </a:r>
            <a:endParaRPr lang="en-US" altLang="zh-CN" sz="900" dirty="0">
              <a:solidFill>
                <a:schemeClr val="bg1">
                  <a:lumMod val="65000"/>
                </a:schemeClr>
              </a:solidFill>
            </a:endParaRPr>
          </a:p>
          <a:p>
            <a:pPr algn="ctr"/>
            <a:r>
              <a:rPr lang="en-US" altLang="zh-CN" sz="900" dirty="0">
                <a:solidFill>
                  <a:schemeClr val="bg1">
                    <a:lumMod val="65000"/>
                  </a:schemeClr>
                </a:solidFill>
              </a:rPr>
              <a:t>in the hard stage and they are also wang ling </a:t>
            </a:r>
            <a:r>
              <a:rPr lang="en-US" altLang="zh-CN" sz="900" dirty="0" err="1">
                <a:solidFill>
                  <a:schemeClr val="bg1">
                    <a:lumMod val="65000"/>
                  </a:schemeClr>
                </a:solidFill>
              </a:rPr>
              <a:t>yan</a:t>
            </a:r>
            <a:r>
              <a:rPr lang="en-US" altLang="zh-CN" sz="900" dirty="0">
                <a:solidFill>
                  <a:schemeClr val="bg1">
                    <a:lumMod val="65000"/>
                  </a:schemeClr>
                </a:solidFill>
              </a:rPr>
              <a:t> a culture</a:t>
            </a:r>
            <a:endParaRPr lang="en-US" altLang="zh-CN" sz="900" dirty="0">
              <a:solidFill>
                <a:schemeClr val="bg1">
                  <a:lumMod val="65000"/>
                </a:schemeClr>
              </a:solidFill>
            </a:endParaRPr>
          </a:p>
        </p:txBody>
      </p:sp>
      <p:sp>
        <p:nvSpPr>
          <p:cNvPr id="11" name="TextBox 14"/>
          <p:cNvSpPr txBox="1"/>
          <p:nvPr/>
        </p:nvSpPr>
        <p:spPr>
          <a:xfrm>
            <a:off x="1951606" y="3182871"/>
            <a:ext cx="8288789" cy="1200329"/>
          </a:xfrm>
          <a:prstGeom prst="rect">
            <a:avLst/>
          </a:prstGeom>
          <a:noFill/>
          <a:effectLst/>
        </p:spPr>
        <p:txBody>
          <a:bodyPr wrap="square" rtlCol="0">
            <a:spAutoFit/>
          </a:bodyPr>
          <a:lstStyle/>
          <a:p>
            <a:pPr algn="ctr" defTabSz="285750"/>
            <a:r>
              <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rPr>
              <a:t>业务及市场分析</a:t>
            </a:r>
            <a:endParaRPr lang="zh-CN" altLang="en-US" sz="7200" dirty="0">
              <a:solidFill>
                <a:schemeClr val="accent1">
                  <a:lumMod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iberation Sans" panose="020B0604020202020204" pitchFamily="34" charset="0"/>
            </a:endParaRPr>
          </a:p>
        </p:txBody>
      </p:sp>
      <p:sp>
        <p:nvSpPr>
          <p:cNvPr id="12" name="矩形 11"/>
          <p:cNvSpPr/>
          <p:nvPr/>
        </p:nvSpPr>
        <p:spPr>
          <a:xfrm>
            <a:off x="4654550" y="1320823"/>
            <a:ext cx="2882900" cy="1862048"/>
          </a:xfrm>
          <a:prstGeom prst="rect">
            <a:avLst/>
          </a:prstGeom>
        </p:spPr>
        <p:txBody>
          <a:bodyPr wrap="square">
            <a:spAutoFit/>
          </a:bodyPr>
          <a:lstStyle/>
          <a:p>
            <a:pPr lvl="1" algn="ctr">
              <a:spcBef>
                <a:spcPct val="0"/>
              </a:spcBef>
            </a:pPr>
            <a:r>
              <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02</a:t>
            </a:r>
            <a:endParaRPr lang="en-US" altLang="zh-CN" sz="11500" spc="1500" dirty="0">
              <a:solidFill>
                <a:schemeClr val="accent1">
                  <a:lumMod val="50000"/>
                </a:schemeClr>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3" name="PA-1"/>
          <p:cNvSpPr/>
          <p:nvPr>
            <p:custDataLst>
              <p:tags r:id="rId2"/>
            </p:custDataLst>
          </p:nvPr>
        </p:nvSpPr>
        <p:spPr>
          <a:xfrm flipH="1" flipV="1">
            <a:off x="4637246" y="5467280"/>
            <a:ext cx="2917508" cy="507839"/>
          </a:xfrm>
          <a:prstGeom prst="roundRect">
            <a:avLst>
              <a:gd name="adj" fmla="val 50000"/>
            </a:avLst>
          </a:prstGeom>
          <a:gradFill>
            <a:gsLst>
              <a:gs pos="0">
                <a:srgbClr val="FFFFFF"/>
              </a:gs>
              <a:gs pos="65000">
                <a:srgbClr val="EEF2F9"/>
              </a:gs>
            </a:gsLst>
            <a:lin ang="2700000" scaled="0"/>
          </a:gradFill>
          <a:ln w="25400" cap="flat" cmpd="sng" algn="ctr">
            <a:gradFill>
              <a:gsLst>
                <a:gs pos="0">
                  <a:srgbClr val="FFFFFF">
                    <a:lumMod val="95000"/>
                    <a:lumOff val="5000"/>
                    <a:alpha val="50000"/>
                  </a:srgbClr>
                </a:gs>
                <a:gs pos="100000">
                  <a:srgbClr val="CACED4">
                    <a:lumMod val="95000"/>
                    <a:alpha val="50000"/>
                  </a:srgbClr>
                </a:gs>
              </a:gsLst>
              <a:lin ang="2700000" scaled="0"/>
            </a:gradFill>
            <a:prstDash val="solid"/>
            <a:miter lim="800000"/>
          </a:ln>
          <a:effectLst>
            <a:innerShdw blurRad="127000" dist="63500" dir="2700000">
              <a:srgbClr val="CACED4">
                <a:alpha val="7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EF2F9"/>
              </a:solidFill>
              <a:effectLst/>
              <a:uLnTx/>
              <a:uFillTx/>
              <a:latin typeface="微软雅黑" panose="020B0503020204020204" pitchFamily="34" charset="-122"/>
              <a:ea typeface="微软雅黑" panose="020B0503020204020204" pitchFamily="34" charset="-122"/>
            </a:endParaRPr>
          </a:p>
        </p:txBody>
      </p:sp>
      <p:sp>
        <p:nvSpPr>
          <p:cNvPr id="14" name="PA-任意多边形 849"/>
          <p:cNvSpPr>
            <a:spLocks noEditPoints="1"/>
          </p:cNvSpPr>
          <p:nvPr>
            <p:custDataLst>
              <p:tags r:id="rId3"/>
            </p:custDataLst>
          </p:nvPr>
        </p:nvSpPr>
        <p:spPr bwMode="auto">
          <a:xfrm>
            <a:off x="4773314" y="5567585"/>
            <a:ext cx="308573" cy="307227"/>
          </a:xfrm>
          <a:custGeom>
            <a:avLst/>
            <a:gdLst>
              <a:gd name="T0" fmla="*/ 85 w 164"/>
              <a:gd name="T1" fmla="*/ 74 h 162"/>
              <a:gd name="T2" fmla="*/ 79 w 164"/>
              <a:gd name="T3" fmla="*/ 46 h 162"/>
              <a:gd name="T4" fmla="*/ 82 w 164"/>
              <a:gd name="T5" fmla="*/ 96 h 162"/>
              <a:gd name="T6" fmla="*/ 115 w 164"/>
              <a:gd name="T7" fmla="*/ 85 h 162"/>
              <a:gd name="T8" fmla="*/ 76 w 164"/>
              <a:gd name="T9" fmla="*/ 85 h 162"/>
              <a:gd name="T10" fmla="*/ 82 w 164"/>
              <a:gd name="T11" fmla="*/ 90 h 162"/>
              <a:gd name="T12" fmla="*/ 153 w 164"/>
              <a:gd name="T13" fmla="*/ 41 h 162"/>
              <a:gd name="T14" fmla="*/ 123 w 164"/>
              <a:gd name="T15" fmla="*/ 9 h 162"/>
              <a:gd name="T16" fmla="*/ 136 w 164"/>
              <a:gd name="T17" fmla="*/ 25 h 162"/>
              <a:gd name="T18" fmla="*/ 32 w 164"/>
              <a:gd name="T19" fmla="*/ 30 h 162"/>
              <a:gd name="T20" fmla="*/ 41 w 164"/>
              <a:gd name="T21" fmla="*/ 10 h 162"/>
              <a:gd name="T22" fmla="*/ 9 w 164"/>
              <a:gd name="T23" fmla="*/ 40 h 162"/>
              <a:gd name="T24" fmla="*/ 24 w 164"/>
              <a:gd name="T25" fmla="*/ 29 h 162"/>
              <a:gd name="T26" fmla="*/ 44 w 164"/>
              <a:gd name="T27" fmla="*/ 149 h 162"/>
              <a:gd name="T28" fmla="*/ 38 w 164"/>
              <a:gd name="T29" fmla="*/ 162 h 162"/>
              <a:gd name="T30" fmla="*/ 82 w 164"/>
              <a:gd name="T31" fmla="*/ 159 h 162"/>
              <a:gd name="T32" fmla="*/ 126 w 164"/>
              <a:gd name="T33" fmla="*/ 162 h 162"/>
              <a:gd name="T34" fmla="*/ 119 w 164"/>
              <a:gd name="T35" fmla="*/ 149 h 162"/>
              <a:gd name="T36" fmla="*/ 140 w 164"/>
              <a:gd name="T37" fmla="*/ 29 h 162"/>
              <a:gd name="T38" fmla="*/ 129 w 164"/>
              <a:gd name="T39" fmla="*/ 11 h 162"/>
              <a:gd name="T40" fmla="*/ 12 w 164"/>
              <a:gd name="T41" fmla="*/ 12 h 162"/>
              <a:gd name="T42" fmla="*/ 82 w 164"/>
              <a:gd name="T43" fmla="*/ 154 h 162"/>
              <a:gd name="T44" fmla="*/ 151 w 164"/>
              <a:gd name="T45" fmla="*/ 85 h 162"/>
              <a:gd name="T46" fmla="*/ 114 w 164"/>
              <a:gd name="T47" fmla="*/ 30 h 162"/>
              <a:gd name="T48" fmla="*/ 82 w 164"/>
              <a:gd name="T49" fmla="*/ 22 h 162"/>
              <a:gd name="T50" fmla="*/ 50 w 164"/>
              <a:gd name="T51" fmla="*/ 30 h 162"/>
              <a:gd name="T52" fmla="*/ 27 w 164"/>
              <a:gd name="T53" fmla="*/ 53 h 162"/>
              <a:gd name="T54" fmla="*/ 27 w 164"/>
              <a:gd name="T55" fmla="*/ 117 h 162"/>
              <a:gd name="T56" fmla="*/ 50 w 164"/>
              <a:gd name="T57" fmla="*/ 140 h 162"/>
              <a:gd name="T58" fmla="*/ 113 w 164"/>
              <a:gd name="T59" fmla="*/ 140 h 162"/>
              <a:gd name="T60" fmla="*/ 136 w 164"/>
              <a:gd name="T61" fmla="*/ 117 h 162"/>
              <a:gd name="T62" fmla="*/ 145 w 164"/>
              <a:gd name="T63" fmla="*/ 85 h 162"/>
              <a:gd name="T64" fmla="*/ 136 w 164"/>
              <a:gd name="T65" fmla="*/ 53 h 162"/>
              <a:gd name="T66" fmla="*/ 108 w 164"/>
              <a:gd name="T67" fmla="*/ 130 h 162"/>
              <a:gd name="T68" fmla="*/ 85 w 164"/>
              <a:gd name="T69" fmla="*/ 143 h 162"/>
              <a:gd name="T70" fmla="*/ 79 w 164"/>
              <a:gd name="T71" fmla="*/ 140 h 162"/>
              <a:gd name="T72" fmla="*/ 57 w 164"/>
              <a:gd name="T73" fmla="*/ 134 h 162"/>
              <a:gd name="T74" fmla="*/ 51 w 164"/>
              <a:gd name="T75" fmla="*/ 134 h 162"/>
              <a:gd name="T76" fmla="*/ 37 w 164"/>
              <a:gd name="T77" fmla="*/ 111 h 162"/>
              <a:gd name="T78" fmla="*/ 24 w 164"/>
              <a:gd name="T79" fmla="*/ 88 h 162"/>
              <a:gd name="T80" fmla="*/ 27 w 164"/>
              <a:gd name="T81" fmla="*/ 82 h 162"/>
              <a:gd name="T82" fmla="*/ 33 w 164"/>
              <a:gd name="T83" fmla="*/ 60 h 162"/>
              <a:gd name="T84" fmla="*/ 36 w 164"/>
              <a:gd name="T85" fmla="*/ 55 h 162"/>
              <a:gd name="T86" fmla="*/ 52 w 164"/>
              <a:gd name="T87" fmla="*/ 39 h 162"/>
              <a:gd name="T88" fmla="*/ 57 w 164"/>
              <a:gd name="T89" fmla="*/ 36 h 162"/>
              <a:gd name="T90" fmla="*/ 79 w 164"/>
              <a:gd name="T91" fmla="*/ 30 h 162"/>
              <a:gd name="T92" fmla="*/ 85 w 164"/>
              <a:gd name="T93" fmla="*/ 27 h 162"/>
              <a:gd name="T94" fmla="*/ 108 w 164"/>
              <a:gd name="T95" fmla="*/ 40 h 162"/>
              <a:gd name="T96" fmla="*/ 113 w 164"/>
              <a:gd name="T97" fmla="*/ 36 h 162"/>
              <a:gd name="T98" fmla="*/ 127 w 164"/>
              <a:gd name="T99" fmla="*/ 59 h 162"/>
              <a:gd name="T100" fmla="*/ 133 w 164"/>
              <a:gd name="T101" fmla="*/ 59 h 162"/>
              <a:gd name="T102" fmla="*/ 134 w 164"/>
              <a:gd name="T103" fmla="*/ 85 h 162"/>
              <a:gd name="T104" fmla="*/ 133 w 164"/>
              <a:gd name="T105" fmla="*/ 111 h 162"/>
              <a:gd name="T106" fmla="*/ 128 w 164"/>
              <a:gd name="T107" fmla="*/ 11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4" h="162">
                <a:moveTo>
                  <a:pt x="112" y="82"/>
                </a:moveTo>
                <a:cubicBezTo>
                  <a:pt x="92" y="82"/>
                  <a:pt x="92" y="82"/>
                  <a:pt x="92" y="82"/>
                </a:cubicBezTo>
                <a:cubicBezTo>
                  <a:pt x="91" y="78"/>
                  <a:pt x="88" y="75"/>
                  <a:pt x="85" y="74"/>
                </a:cubicBezTo>
                <a:cubicBezTo>
                  <a:pt x="85" y="46"/>
                  <a:pt x="85" y="46"/>
                  <a:pt x="85" y="46"/>
                </a:cubicBezTo>
                <a:cubicBezTo>
                  <a:pt x="85" y="45"/>
                  <a:pt x="83" y="44"/>
                  <a:pt x="82" y="44"/>
                </a:cubicBezTo>
                <a:cubicBezTo>
                  <a:pt x="80" y="44"/>
                  <a:pt x="79" y="45"/>
                  <a:pt x="79" y="46"/>
                </a:cubicBezTo>
                <a:cubicBezTo>
                  <a:pt x="79" y="74"/>
                  <a:pt x="79" y="74"/>
                  <a:pt x="79" y="74"/>
                </a:cubicBezTo>
                <a:cubicBezTo>
                  <a:pt x="74" y="76"/>
                  <a:pt x="71" y="80"/>
                  <a:pt x="71" y="85"/>
                </a:cubicBezTo>
                <a:cubicBezTo>
                  <a:pt x="71" y="91"/>
                  <a:pt x="76" y="96"/>
                  <a:pt x="82" y="96"/>
                </a:cubicBezTo>
                <a:cubicBezTo>
                  <a:pt x="87" y="96"/>
                  <a:pt x="91" y="92"/>
                  <a:pt x="92" y="88"/>
                </a:cubicBezTo>
                <a:cubicBezTo>
                  <a:pt x="112" y="88"/>
                  <a:pt x="112" y="88"/>
                  <a:pt x="112" y="88"/>
                </a:cubicBezTo>
                <a:cubicBezTo>
                  <a:pt x="114" y="88"/>
                  <a:pt x="115" y="86"/>
                  <a:pt x="115" y="85"/>
                </a:cubicBezTo>
                <a:cubicBezTo>
                  <a:pt x="115" y="83"/>
                  <a:pt x="114" y="82"/>
                  <a:pt x="112" y="82"/>
                </a:cubicBezTo>
                <a:close/>
                <a:moveTo>
                  <a:pt x="82" y="90"/>
                </a:moveTo>
                <a:cubicBezTo>
                  <a:pt x="79" y="90"/>
                  <a:pt x="76" y="88"/>
                  <a:pt x="76" y="85"/>
                </a:cubicBezTo>
                <a:cubicBezTo>
                  <a:pt x="76" y="82"/>
                  <a:pt x="79" y="79"/>
                  <a:pt x="82" y="79"/>
                </a:cubicBezTo>
                <a:cubicBezTo>
                  <a:pt x="85" y="79"/>
                  <a:pt x="87" y="82"/>
                  <a:pt x="87" y="85"/>
                </a:cubicBezTo>
                <a:cubicBezTo>
                  <a:pt x="87" y="88"/>
                  <a:pt x="85" y="90"/>
                  <a:pt x="82" y="90"/>
                </a:cubicBezTo>
                <a:close/>
                <a:moveTo>
                  <a:pt x="140" y="29"/>
                </a:moveTo>
                <a:cubicBezTo>
                  <a:pt x="151" y="40"/>
                  <a:pt x="151" y="40"/>
                  <a:pt x="151" y="40"/>
                </a:cubicBezTo>
                <a:cubicBezTo>
                  <a:pt x="152" y="41"/>
                  <a:pt x="152" y="41"/>
                  <a:pt x="153" y="41"/>
                </a:cubicBezTo>
                <a:cubicBezTo>
                  <a:pt x="154" y="41"/>
                  <a:pt x="155" y="41"/>
                  <a:pt x="155" y="40"/>
                </a:cubicBezTo>
                <a:cubicBezTo>
                  <a:pt x="164" y="31"/>
                  <a:pt x="164" y="17"/>
                  <a:pt x="155" y="9"/>
                </a:cubicBezTo>
                <a:cubicBezTo>
                  <a:pt x="146" y="0"/>
                  <a:pt x="132" y="0"/>
                  <a:pt x="123" y="9"/>
                </a:cubicBezTo>
                <a:cubicBezTo>
                  <a:pt x="123" y="9"/>
                  <a:pt x="123" y="10"/>
                  <a:pt x="123" y="10"/>
                </a:cubicBezTo>
                <a:cubicBezTo>
                  <a:pt x="123" y="11"/>
                  <a:pt x="123" y="12"/>
                  <a:pt x="123" y="12"/>
                </a:cubicBezTo>
                <a:cubicBezTo>
                  <a:pt x="136" y="25"/>
                  <a:pt x="136" y="25"/>
                  <a:pt x="136" y="25"/>
                </a:cubicBezTo>
                <a:cubicBezTo>
                  <a:pt x="131" y="30"/>
                  <a:pt x="131" y="30"/>
                  <a:pt x="131" y="30"/>
                </a:cubicBezTo>
                <a:cubicBezTo>
                  <a:pt x="118" y="18"/>
                  <a:pt x="101" y="11"/>
                  <a:pt x="82" y="11"/>
                </a:cubicBezTo>
                <a:cubicBezTo>
                  <a:pt x="63" y="11"/>
                  <a:pt x="45" y="18"/>
                  <a:pt x="32" y="30"/>
                </a:cubicBezTo>
                <a:cubicBezTo>
                  <a:pt x="28" y="25"/>
                  <a:pt x="28" y="25"/>
                  <a:pt x="28" y="25"/>
                </a:cubicBezTo>
                <a:cubicBezTo>
                  <a:pt x="40" y="12"/>
                  <a:pt x="40" y="12"/>
                  <a:pt x="40" y="12"/>
                </a:cubicBezTo>
                <a:cubicBezTo>
                  <a:pt x="41" y="12"/>
                  <a:pt x="41" y="11"/>
                  <a:pt x="41" y="10"/>
                </a:cubicBezTo>
                <a:cubicBezTo>
                  <a:pt x="41" y="10"/>
                  <a:pt x="41" y="9"/>
                  <a:pt x="40" y="9"/>
                </a:cubicBezTo>
                <a:cubicBezTo>
                  <a:pt x="31" y="0"/>
                  <a:pt x="17" y="0"/>
                  <a:pt x="9" y="9"/>
                </a:cubicBezTo>
                <a:cubicBezTo>
                  <a:pt x="0" y="17"/>
                  <a:pt x="0" y="31"/>
                  <a:pt x="9" y="40"/>
                </a:cubicBezTo>
                <a:cubicBezTo>
                  <a:pt x="9" y="41"/>
                  <a:pt x="10" y="41"/>
                  <a:pt x="10" y="41"/>
                </a:cubicBezTo>
                <a:cubicBezTo>
                  <a:pt x="11" y="41"/>
                  <a:pt x="12" y="41"/>
                  <a:pt x="12" y="40"/>
                </a:cubicBezTo>
                <a:cubicBezTo>
                  <a:pt x="24" y="29"/>
                  <a:pt x="24" y="29"/>
                  <a:pt x="24" y="29"/>
                </a:cubicBezTo>
                <a:cubicBezTo>
                  <a:pt x="28" y="33"/>
                  <a:pt x="28" y="33"/>
                  <a:pt x="28" y="33"/>
                </a:cubicBezTo>
                <a:cubicBezTo>
                  <a:pt x="15" y="47"/>
                  <a:pt x="7" y="65"/>
                  <a:pt x="7" y="85"/>
                </a:cubicBezTo>
                <a:cubicBezTo>
                  <a:pt x="7" y="112"/>
                  <a:pt x="22" y="136"/>
                  <a:pt x="44" y="149"/>
                </a:cubicBezTo>
                <a:cubicBezTo>
                  <a:pt x="36" y="157"/>
                  <a:pt x="36" y="157"/>
                  <a:pt x="36" y="157"/>
                </a:cubicBezTo>
                <a:cubicBezTo>
                  <a:pt x="35" y="158"/>
                  <a:pt x="35" y="160"/>
                  <a:pt x="36" y="161"/>
                </a:cubicBezTo>
                <a:cubicBezTo>
                  <a:pt x="36" y="162"/>
                  <a:pt x="37" y="162"/>
                  <a:pt x="38" y="162"/>
                </a:cubicBezTo>
                <a:cubicBezTo>
                  <a:pt x="38" y="162"/>
                  <a:pt x="39" y="162"/>
                  <a:pt x="40" y="161"/>
                </a:cubicBezTo>
                <a:cubicBezTo>
                  <a:pt x="49" y="152"/>
                  <a:pt x="49" y="152"/>
                  <a:pt x="49" y="152"/>
                </a:cubicBezTo>
                <a:cubicBezTo>
                  <a:pt x="59" y="157"/>
                  <a:pt x="70" y="159"/>
                  <a:pt x="82" y="159"/>
                </a:cubicBezTo>
                <a:cubicBezTo>
                  <a:pt x="93" y="159"/>
                  <a:pt x="105" y="157"/>
                  <a:pt x="114" y="152"/>
                </a:cubicBezTo>
                <a:cubicBezTo>
                  <a:pt x="124" y="161"/>
                  <a:pt x="124" y="161"/>
                  <a:pt x="124" y="161"/>
                </a:cubicBezTo>
                <a:cubicBezTo>
                  <a:pt x="124" y="162"/>
                  <a:pt x="125" y="162"/>
                  <a:pt x="126" y="162"/>
                </a:cubicBezTo>
                <a:cubicBezTo>
                  <a:pt x="127" y="162"/>
                  <a:pt x="127" y="162"/>
                  <a:pt x="128" y="161"/>
                </a:cubicBezTo>
                <a:cubicBezTo>
                  <a:pt x="129" y="160"/>
                  <a:pt x="129" y="158"/>
                  <a:pt x="128" y="157"/>
                </a:cubicBezTo>
                <a:cubicBezTo>
                  <a:pt x="119" y="149"/>
                  <a:pt x="119" y="149"/>
                  <a:pt x="119" y="149"/>
                </a:cubicBezTo>
                <a:cubicBezTo>
                  <a:pt x="141" y="136"/>
                  <a:pt x="156" y="112"/>
                  <a:pt x="156" y="85"/>
                </a:cubicBezTo>
                <a:cubicBezTo>
                  <a:pt x="156" y="65"/>
                  <a:pt x="148" y="47"/>
                  <a:pt x="135" y="33"/>
                </a:cubicBezTo>
                <a:lnTo>
                  <a:pt x="140" y="29"/>
                </a:lnTo>
                <a:close/>
                <a:moveTo>
                  <a:pt x="151" y="12"/>
                </a:moveTo>
                <a:cubicBezTo>
                  <a:pt x="157" y="18"/>
                  <a:pt x="158" y="28"/>
                  <a:pt x="153" y="34"/>
                </a:cubicBezTo>
                <a:cubicBezTo>
                  <a:pt x="129" y="11"/>
                  <a:pt x="129" y="11"/>
                  <a:pt x="129" y="11"/>
                </a:cubicBezTo>
                <a:cubicBezTo>
                  <a:pt x="136" y="6"/>
                  <a:pt x="145" y="7"/>
                  <a:pt x="151" y="12"/>
                </a:cubicBezTo>
                <a:close/>
                <a:moveTo>
                  <a:pt x="11" y="34"/>
                </a:moveTo>
                <a:cubicBezTo>
                  <a:pt x="6" y="28"/>
                  <a:pt x="7" y="18"/>
                  <a:pt x="12" y="12"/>
                </a:cubicBezTo>
                <a:cubicBezTo>
                  <a:pt x="18" y="7"/>
                  <a:pt x="28" y="6"/>
                  <a:pt x="34" y="11"/>
                </a:cubicBezTo>
                <a:lnTo>
                  <a:pt x="11" y="34"/>
                </a:lnTo>
                <a:close/>
                <a:moveTo>
                  <a:pt x="82" y="154"/>
                </a:moveTo>
                <a:cubicBezTo>
                  <a:pt x="44" y="154"/>
                  <a:pt x="13" y="123"/>
                  <a:pt x="13" y="85"/>
                </a:cubicBezTo>
                <a:cubicBezTo>
                  <a:pt x="13" y="47"/>
                  <a:pt x="44" y="16"/>
                  <a:pt x="82" y="16"/>
                </a:cubicBezTo>
                <a:cubicBezTo>
                  <a:pt x="120" y="16"/>
                  <a:pt x="151" y="47"/>
                  <a:pt x="151" y="85"/>
                </a:cubicBezTo>
                <a:cubicBezTo>
                  <a:pt x="151" y="123"/>
                  <a:pt x="120" y="154"/>
                  <a:pt x="82" y="154"/>
                </a:cubicBezTo>
                <a:close/>
                <a:moveTo>
                  <a:pt x="136" y="53"/>
                </a:moveTo>
                <a:cubicBezTo>
                  <a:pt x="131" y="44"/>
                  <a:pt x="123" y="36"/>
                  <a:pt x="114" y="30"/>
                </a:cubicBezTo>
                <a:cubicBezTo>
                  <a:pt x="113" y="30"/>
                  <a:pt x="113" y="30"/>
                  <a:pt x="113" y="30"/>
                </a:cubicBezTo>
                <a:cubicBezTo>
                  <a:pt x="113" y="30"/>
                  <a:pt x="113" y="30"/>
                  <a:pt x="113" y="30"/>
                </a:cubicBezTo>
                <a:cubicBezTo>
                  <a:pt x="104" y="25"/>
                  <a:pt x="93" y="22"/>
                  <a:pt x="82" y="22"/>
                </a:cubicBezTo>
                <a:cubicBezTo>
                  <a:pt x="70" y="22"/>
                  <a:pt x="60" y="25"/>
                  <a:pt x="50" y="30"/>
                </a:cubicBezTo>
                <a:cubicBezTo>
                  <a:pt x="50" y="30"/>
                  <a:pt x="50" y="30"/>
                  <a:pt x="50" y="30"/>
                </a:cubicBezTo>
                <a:cubicBezTo>
                  <a:pt x="50" y="30"/>
                  <a:pt x="50" y="30"/>
                  <a:pt x="50" y="30"/>
                </a:cubicBezTo>
                <a:cubicBezTo>
                  <a:pt x="41" y="36"/>
                  <a:pt x="33" y="44"/>
                  <a:pt x="27" y="53"/>
                </a:cubicBezTo>
                <a:cubicBezTo>
                  <a:pt x="27" y="53"/>
                  <a:pt x="27" y="53"/>
                  <a:pt x="27" y="53"/>
                </a:cubicBezTo>
                <a:cubicBezTo>
                  <a:pt x="27" y="53"/>
                  <a:pt x="27" y="53"/>
                  <a:pt x="27" y="53"/>
                </a:cubicBezTo>
                <a:cubicBezTo>
                  <a:pt x="22" y="63"/>
                  <a:pt x="19" y="74"/>
                  <a:pt x="19" y="85"/>
                </a:cubicBezTo>
                <a:cubicBezTo>
                  <a:pt x="19" y="96"/>
                  <a:pt x="22" y="107"/>
                  <a:pt x="27" y="116"/>
                </a:cubicBezTo>
                <a:cubicBezTo>
                  <a:pt x="27" y="117"/>
                  <a:pt x="27" y="117"/>
                  <a:pt x="27" y="117"/>
                </a:cubicBezTo>
                <a:cubicBezTo>
                  <a:pt x="27" y="117"/>
                  <a:pt x="27" y="117"/>
                  <a:pt x="27" y="117"/>
                </a:cubicBezTo>
                <a:cubicBezTo>
                  <a:pt x="33" y="126"/>
                  <a:pt x="41" y="134"/>
                  <a:pt x="50" y="140"/>
                </a:cubicBezTo>
                <a:cubicBezTo>
                  <a:pt x="50" y="140"/>
                  <a:pt x="50" y="140"/>
                  <a:pt x="50" y="140"/>
                </a:cubicBezTo>
                <a:cubicBezTo>
                  <a:pt x="50" y="140"/>
                  <a:pt x="50" y="140"/>
                  <a:pt x="50" y="140"/>
                </a:cubicBezTo>
                <a:cubicBezTo>
                  <a:pt x="60" y="145"/>
                  <a:pt x="70" y="148"/>
                  <a:pt x="82" y="148"/>
                </a:cubicBezTo>
                <a:cubicBezTo>
                  <a:pt x="93" y="148"/>
                  <a:pt x="104" y="145"/>
                  <a:pt x="113" y="140"/>
                </a:cubicBezTo>
                <a:cubicBezTo>
                  <a:pt x="113" y="140"/>
                  <a:pt x="113" y="140"/>
                  <a:pt x="113" y="140"/>
                </a:cubicBezTo>
                <a:cubicBezTo>
                  <a:pt x="113" y="140"/>
                  <a:pt x="113" y="140"/>
                  <a:pt x="114" y="140"/>
                </a:cubicBezTo>
                <a:cubicBezTo>
                  <a:pt x="123" y="134"/>
                  <a:pt x="131" y="126"/>
                  <a:pt x="136" y="117"/>
                </a:cubicBezTo>
                <a:cubicBezTo>
                  <a:pt x="136" y="117"/>
                  <a:pt x="137" y="117"/>
                  <a:pt x="137" y="117"/>
                </a:cubicBezTo>
                <a:cubicBezTo>
                  <a:pt x="137" y="117"/>
                  <a:pt x="137" y="117"/>
                  <a:pt x="137" y="116"/>
                </a:cubicBezTo>
                <a:cubicBezTo>
                  <a:pt x="142" y="107"/>
                  <a:pt x="145" y="96"/>
                  <a:pt x="145" y="85"/>
                </a:cubicBezTo>
                <a:cubicBezTo>
                  <a:pt x="145" y="74"/>
                  <a:pt x="142" y="63"/>
                  <a:pt x="137" y="53"/>
                </a:cubicBezTo>
                <a:cubicBezTo>
                  <a:pt x="137" y="53"/>
                  <a:pt x="137" y="53"/>
                  <a:pt x="137" y="53"/>
                </a:cubicBezTo>
                <a:cubicBezTo>
                  <a:pt x="137" y="53"/>
                  <a:pt x="137" y="53"/>
                  <a:pt x="136" y="53"/>
                </a:cubicBezTo>
                <a:close/>
                <a:moveTo>
                  <a:pt x="113" y="134"/>
                </a:moveTo>
                <a:cubicBezTo>
                  <a:pt x="112" y="131"/>
                  <a:pt x="112" y="131"/>
                  <a:pt x="112" y="131"/>
                </a:cubicBezTo>
                <a:cubicBezTo>
                  <a:pt x="111" y="130"/>
                  <a:pt x="109" y="129"/>
                  <a:pt x="108" y="130"/>
                </a:cubicBezTo>
                <a:cubicBezTo>
                  <a:pt x="107" y="131"/>
                  <a:pt x="106" y="133"/>
                  <a:pt x="107" y="134"/>
                </a:cubicBezTo>
                <a:cubicBezTo>
                  <a:pt x="108" y="136"/>
                  <a:pt x="108" y="136"/>
                  <a:pt x="108" y="136"/>
                </a:cubicBezTo>
                <a:cubicBezTo>
                  <a:pt x="101" y="140"/>
                  <a:pt x="93" y="142"/>
                  <a:pt x="85" y="143"/>
                </a:cubicBezTo>
                <a:cubicBezTo>
                  <a:pt x="85" y="140"/>
                  <a:pt x="85" y="140"/>
                  <a:pt x="85" y="140"/>
                </a:cubicBezTo>
                <a:cubicBezTo>
                  <a:pt x="85" y="138"/>
                  <a:pt x="83" y="137"/>
                  <a:pt x="82" y="137"/>
                </a:cubicBezTo>
                <a:cubicBezTo>
                  <a:pt x="80" y="137"/>
                  <a:pt x="79" y="138"/>
                  <a:pt x="79" y="140"/>
                </a:cubicBezTo>
                <a:cubicBezTo>
                  <a:pt x="79" y="143"/>
                  <a:pt x="79" y="143"/>
                  <a:pt x="79" y="143"/>
                </a:cubicBezTo>
                <a:cubicBezTo>
                  <a:pt x="71" y="142"/>
                  <a:pt x="62" y="140"/>
                  <a:pt x="55" y="136"/>
                </a:cubicBezTo>
                <a:cubicBezTo>
                  <a:pt x="57" y="134"/>
                  <a:pt x="57" y="134"/>
                  <a:pt x="57" y="134"/>
                </a:cubicBezTo>
                <a:cubicBezTo>
                  <a:pt x="57" y="133"/>
                  <a:pt x="57" y="131"/>
                  <a:pt x="56" y="130"/>
                </a:cubicBezTo>
                <a:cubicBezTo>
                  <a:pt x="54" y="129"/>
                  <a:pt x="53" y="130"/>
                  <a:pt x="52" y="131"/>
                </a:cubicBezTo>
                <a:cubicBezTo>
                  <a:pt x="51" y="134"/>
                  <a:pt x="51" y="134"/>
                  <a:pt x="51" y="134"/>
                </a:cubicBezTo>
                <a:cubicBezTo>
                  <a:pt x="44" y="129"/>
                  <a:pt x="38" y="123"/>
                  <a:pt x="33" y="116"/>
                </a:cubicBezTo>
                <a:cubicBezTo>
                  <a:pt x="36" y="115"/>
                  <a:pt x="36" y="115"/>
                  <a:pt x="36" y="115"/>
                </a:cubicBezTo>
                <a:cubicBezTo>
                  <a:pt x="37" y="114"/>
                  <a:pt x="37" y="112"/>
                  <a:pt x="37" y="111"/>
                </a:cubicBezTo>
                <a:cubicBezTo>
                  <a:pt x="36" y="110"/>
                  <a:pt x="34" y="109"/>
                  <a:pt x="33" y="110"/>
                </a:cubicBezTo>
                <a:cubicBezTo>
                  <a:pt x="30" y="111"/>
                  <a:pt x="30" y="111"/>
                  <a:pt x="30" y="111"/>
                </a:cubicBezTo>
                <a:cubicBezTo>
                  <a:pt x="27" y="104"/>
                  <a:pt x="25" y="96"/>
                  <a:pt x="24" y="88"/>
                </a:cubicBezTo>
                <a:cubicBezTo>
                  <a:pt x="27" y="88"/>
                  <a:pt x="27" y="88"/>
                  <a:pt x="27" y="88"/>
                </a:cubicBezTo>
                <a:cubicBezTo>
                  <a:pt x="28" y="88"/>
                  <a:pt x="30" y="86"/>
                  <a:pt x="30" y="85"/>
                </a:cubicBezTo>
                <a:cubicBezTo>
                  <a:pt x="30" y="83"/>
                  <a:pt x="28" y="82"/>
                  <a:pt x="27" y="82"/>
                </a:cubicBezTo>
                <a:cubicBezTo>
                  <a:pt x="24" y="82"/>
                  <a:pt x="24" y="82"/>
                  <a:pt x="24" y="82"/>
                </a:cubicBezTo>
                <a:cubicBezTo>
                  <a:pt x="25" y="74"/>
                  <a:pt x="27" y="66"/>
                  <a:pt x="30" y="59"/>
                </a:cubicBezTo>
                <a:cubicBezTo>
                  <a:pt x="33" y="60"/>
                  <a:pt x="33" y="60"/>
                  <a:pt x="33" y="60"/>
                </a:cubicBezTo>
                <a:cubicBezTo>
                  <a:pt x="33" y="60"/>
                  <a:pt x="34" y="60"/>
                  <a:pt x="34" y="60"/>
                </a:cubicBezTo>
                <a:cubicBezTo>
                  <a:pt x="35" y="60"/>
                  <a:pt x="36" y="60"/>
                  <a:pt x="37" y="59"/>
                </a:cubicBezTo>
                <a:cubicBezTo>
                  <a:pt x="37" y="58"/>
                  <a:pt x="37" y="56"/>
                  <a:pt x="36" y="55"/>
                </a:cubicBezTo>
                <a:cubicBezTo>
                  <a:pt x="33" y="54"/>
                  <a:pt x="33" y="54"/>
                  <a:pt x="33" y="54"/>
                </a:cubicBezTo>
                <a:cubicBezTo>
                  <a:pt x="38" y="47"/>
                  <a:pt x="44" y="41"/>
                  <a:pt x="51" y="36"/>
                </a:cubicBezTo>
                <a:cubicBezTo>
                  <a:pt x="52" y="39"/>
                  <a:pt x="52" y="39"/>
                  <a:pt x="52" y="39"/>
                </a:cubicBezTo>
                <a:cubicBezTo>
                  <a:pt x="52" y="40"/>
                  <a:pt x="53" y="40"/>
                  <a:pt x="54" y="40"/>
                </a:cubicBezTo>
                <a:cubicBezTo>
                  <a:pt x="55" y="40"/>
                  <a:pt x="55" y="40"/>
                  <a:pt x="56" y="40"/>
                </a:cubicBezTo>
                <a:cubicBezTo>
                  <a:pt x="57" y="39"/>
                  <a:pt x="57" y="37"/>
                  <a:pt x="57" y="36"/>
                </a:cubicBezTo>
                <a:cubicBezTo>
                  <a:pt x="55" y="34"/>
                  <a:pt x="55" y="34"/>
                  <a:pt x="55" y="34"/>
                </a:cubicBezTo>
                <a:cubicBezTo>
                  <a:pt x="62" y="30"/>
                  <a:pt x="71" y="28"/>
                  <a:pt x="79" y="27"/>
                </a:cubicBezTo>
                <a:cubicBezTo>
                  <a:pt x="79" y="30"/>
                  <a:pt x="79" y="30"/>
                  <a:pt x="79" y="30"/>
                </a:cubicBezTo>
                <a:cubicBezTo>
                  <a:pt x="79" y="31"/>
                  <a:pt x="80" y="33"/>
                  <a:pt x="82" y="33"/>
                </a:cubicBezTo>
                <a:cubicBezTo>
                  <a:pt x="83" y="33"/>
                  <a:pt x="85" y="31"/>
                  <a:pt x="85" y="30"/>
                </a:cubicBezTo>
                <a:cubicBezTo>
                  <a:pt x="85" y="27"/>
                  <a:pt x="85" y="27"/>
                  <a:pt x="85" y="27"/>
                </a:cubicBezTo>
                <a:cubicBezTo>
                  <a:pt x="93" y="28"/>
                  <a:pt x="101" y="30"/>
                  <a:pt x="108" y="34"/>
                </a:cubicBezTo>
                <a:cubicBezTo>
                  <a:pt x="107" y="36"/>
                  <a:pt x="107" y="36"/>
                  <a:pt x="107" y="36"/>
                </a:cubicBezTo>
                <a:cubicBezTo>
                  <a:pt x="106" y="37"/>
                  <a:pt x="107" y="39"/>
                  <a:pt x="108" y="40"/>
                </a:cubicBezTo>
                <a:cubicBezTo>
                  <a:pt x="108" y="40"/>
                  <a:pt x="109" y="40"/>
                  <a:pt x="109" y="40"/>
                </a:cubicBezTo>
                <a:cubicBezTo>
                  <a:pt x="110" y="40"/>
                  <a:pt x="111" y="40"/>
                  <a:pt x="112" y="39"/>
                </a:cubicBezTo>
                <a:cubicBezTo>
                  <a:pt x="113" y="36"/>
                  <a:pt x="113" y="36"/>
                  <a:pt x="113" y="36"/>
                </a:cubicBezTo>
                <a:cubicBezTo>
                  <a:pt x="120" y="41"/>
                  <a:pt x="126" y="47"/>
                  <a:pt x="130" y="54"/>
                </a:cubicBezTo>
                <a:cubicBezTo>
                  <a:pt x="128" y="55"/>
                  <a:pt x="128" y="55"/>
                  <a:pt x="128" y="55"/>
                </a:cubicBezTo>
                <a:cubicBezTo>
                  <a:pt x="127" y="56"/>
                  <a:pt x="126" y="58"/>
                  <a:pt x="127" y="59"/>
                </a:cubicBezTo>
                <a:cubicBezTo>
                  <a:pt x="128" y="60"/>
                  <a:pt x="128" y="60"/>
                  <a:pt x="129" y="60"/>
                </a:cubicBezTo>
                <a:cubicBezTo>
                  <a:pt x="130" y="60"/>
                  <a:pt x="130" y="60"/>
                  <a:pt x="131" y="60"/>
                </a:cubicBezTo>
                <a:cubicBezTo>
                  <a:pt x="133" y="59"/>
                  <a:pt x="133" y="59"/>
                  <a:pt x="133" y="59"/>
                </a:cubicBezTo>
                <a:cubicBezTo>
                  <a:pt x="137" y="66"/>
                  <a:pt x="139" y="74"/>
                  <a:pt x="139" y="82"/>
                </a:cubicBezTo>
                <a:cubicBezTo>
                  <a:pt x="137" y="82"/>
                  <a:pt x="137" y="82"/>
                  <a:pt x="137" y="82"/>
                </a:cubicBezTo>
                <a:cubicBezTo>
                  <a:pt x="135" y="82"/>
                  <a:pt x="134" y="83"/>
                  <a:pt x="134" y="85"/>
                </a:cubicBezTo>
                <a:cubicBezTo>
                  <a:pt x="134" y="86"/>
                  <a:pt x="135" y="88"/>
                  <a:pt x="137" y="88"/>
                </a:cubicBezTo>
                <a:cubicBezTo>
                  <a:pt x="139" y="88"/>
                  <a:pt x="139" y="88"/>
                  <a:pt x="139" y="88"/>
                </a:cubicBezTo>
                <a:cubicBezTo>
                  <a:pt x="139" y="96"/>
                  <a:pt x="137" y="104"/>
                  <a:pt x="133" y="111"/>
                </a:cubicBezTo>
                <a:cubicBezTo>
                  <a:pt x="131" y="110"/>
                  <a:pt x="131" y="110"/>
                  <a:pt x="131" y="110"/>
                </a:cubicBezTo>
                <a:cubicBezTo>
                  <a:pt x="129" y="109"/>
                  <a:pt x="128" y="110"/>
                  <a:pt x="127" y="111"/>
                </a:cubicBezTo>
                <a:cubicBezTo>
                  <a:pt x="126" y="112"/>
                  <a:pt x="127" y="114"/>
                  <a:pt x="128" y="115"/>
                </a:cubicBezTo>
                <a:cubicBezTo>
                  <a:pt x="130" y="116"/>
                  <a:pt x="130" y="116"/>
                  <a:pt x="130" y="116"/>
                </a:cubicBezTo>
                <a:cubicBezTo>
                  <a:pt x="126" y="123"/>
                  <a:pt x="120" y="129"/>
                  <a:pt x="113" y="134"/>
                </a:cubicBezTo>
                <a:close/>
              </a:path>
            </a:pathLst>
          </a:custGeom>
          <a:solidFill>
            <a:schemeClr val="accent1">
              <a:lumMod val="50000"/>
            </a:schemeClr>
          </a:solidFill>
          <a:ln>
            <a:noFill/>
          </a:ln>
        </p:spPr>
        <p:txBody>
          <a:bodyPr vert="horz" wrap="square" lIns="91416" tIns="45708" rIns="91416" bIns="4570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5" name="TextBox 19"/>
          <p:cNvSpPr txBox="1"/>
          <p:nvPr/>
        </p:nvSpPr>
        <p:spPr>
          <a:xfrm>
            <a:off x="5217955" y="5585201"/>
            <a:ext cx="2052702" cy="289611"/>
          </a:xfrm>
          <a:prstGeom prst="rect">
            <a:avLst/>
          </a:prstGeom>
          <a:noFill/>
        </p:spPr>
        <p:txBody>
          <a:bodyPr wrap="none" lIns="42970" tIns="21485" rIns="42970" bIns="21485" rtlCol="0">
            <a:spAutoFit/>
          </a:bodyPr>
          <a:lstStyle/>
          <a:p>
            <a:r>
              <a:rPr lang="en-US" altLang="zh-CN" sz="1600" spc="300" dirty="0">
                <a:solidFill>
                  <a:schemeClr val="accent1">
                    <a:lumMod val="50000"/>
                  </a:schemeClr>
                </a:solidFill>
                <a:latin typeface="微软雅黑" panose="020B0503020204020204" pitchFamily="34" charset="-122"/>
                <a:ea typeface="微软雅黑" panose="020B0503020204020204" pitchFamily="34" charset="-122"/>
              </a:rPr>
              <a:t>THE PART TWO</a:t>
            </a:r>
            <a:endParaRPr lang="en-US" altLang="zh-CN" sz="1600" spc="300" dirty="0">
              <a:solidFill>
                <a:schemeClr val="accent1">
                  <a:lumMod val="50000"/>
                </a:schemeClr>
              </a:solidFill>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8985758" y="862396"/>
            <a:ext cx="1980253" cy="2039586"/>
          </a:xfrm>
          <a:prstGeom prst="rect">
            <a:avLst/>
          </a:prstGeom>
        </p:spPr>
      </p:pic>
      <p:pic>
        <p:nvPicPr>
          <p:cNvPr id="25" name="图片 24"/>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10123" t="37609" r="68912" b="42535"/>
          <a:stretch>
            <a:fillRect/>
          </a:stretch>
        </p:blipFill>
        <p:spPr>
          <a:xfrm>
            <a:off x="8033224" y="5431098"/>
            <a:ext cx="1028769" cy="974324"/>
          </a:xfrm>
          <a:prstGeom prst="rect">
            <a:avLst/>
          </a:prstGeom>
        </p:spPr>
      </p:pic>
      <p:pic>
        <p:nvPicPr>
          <p:cNvPr id="26" name="图片 25"/>
          <p:cNvPicPr>
            <a:picLocks noChangeAspect="1"/>
          </p:cNvPicPr>
          <p:nvPr/>
        </p:nvPicPr>
        <p:blipFill rotWithShape="1">
          <a:blip r:embed="rId4">
            <a:duotone>
              <a:schemeClr val="accent5">
                <a:shade val="45000"/>
                <a:satMod val="135000"/>
              </a:schemeClr>
              <a:prstClr val="white"/>
            </a:duotone>
            <a:extLst>
              <a:ext uri="{28A0092B-C50C-407E-A947-70E740481C1C}">
                <a14:useLocalDpi xmlns:a14="http://schemas.microsoft.com/office/drawing/2010/main" val="0"/>
              </a:ext>
            </a:extLst>
          </a:blip>
          <a:srcRect l="71640" t="16551" r="3808" b="58161"/>
          <a:stretch>
            <a:fillRect/>
          </a:stretch>
        </p:blipFill>
        <p:spPr>
          <a:xfrm>
            <a:off x="2107599" y="577666"/>
            <a:ext cx="1051937" cy="108345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ageCurlDouble"/>
      </p:transition>
    </mc:Choice>
    <mc:Fallback>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49"/>
                                </p:stCondLst>
                                <p:childTnLst>
                                  <p:par>
                                    <p:cTn id="40" presetID="2" presetClass="entr" presetSubtype="4" fill="hold" nodeType="afterEffect" p14:presetBounceEnd="67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67000">
                                          <p:cBhvr additive="base">
                                            <p:cTn id="42" dur="2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14:presetBounceEnd="67000">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14:bounceEnd="67000">
                                          <p:cBhvr additive="base">
                                            <p:cTn id="48" dur="2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14:presetBounceEnd="67000">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14:bounceEnd="67000">
                                          <p:cBhvr additive="base">
                                            <p:cTn id="54" dur="2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iterate type="lt">
                                        <p:tmPct val="10000"/>
                                      </p:iterate>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23" presetClass="entr" presetSubtype="528" fill="hold" grpId="0" nodeType="afterEffect">
                                      <p:stCondLst>
                                        <p:cond delay="0"/>
                                      </p:stCondLst>
                                      <p:iterate type="lt">
                                        <p:tmPct val="5000"/>
                                      </p:iterate>
                                      <p:childTnLst>
                                        <p:set>
                                          <p:cBhvr>
                                            <p:cTn id="17" dur="1" fill="hold">
                                              <p:stCondLst>
                                                <p:cond delay="0"/>
                                              </p:stCondLst>
                                            </p:cTn>
                                            <p:tgtEl>
                                              <p:spTgt spid="11"/>
                                            </p:tgtEl>
                                            <p:attrNameLst>
                                              <p:attrName>style.visibility</p:attrName>
                                            </p:attrNameLst>
                                          </p:cBhvr>
                                          <p:to>
                                            <p:strVal val="visible"/>
                                          </p:to>
                                        </p:set>
                                        <p:anim to="" calcmode="lin" valueType="num">
                                          <p:cBhvr>
                                            <p:cTn id="18" dur="1000" fill="hold">
                                              <p:stCondLst>
                                                <p:cond delay="0"/>
                                              </p:stCondLst>
                                            </p:cTn>
                                            <p:tgtEl>
                                              <p:spTgt spid="11"/>
                                            </p:tgtEl>
                                            <p:attrNameLst>
                                              <p:attrName>ppt_x</p:attrName>
                                            </p:attrNameLst>
                                          </p:cBhvr>
                                          <p:tavLst>
                                            <p:tav tm="0" fmla="#ppt_x+(8/9)*(#ppt_x-(#ppt_x-#ppt_w/2))*((1.5-1.5*$)^2-(1.5-1.5*$)^3)">
                                              <p:val>
                                                <p:fltVal val="0"/>
                                              </p:val>
                                            </p:tav>
                                            <p:tav tm="100000">
                                              <p:val>
                                                <p:fltVal val="1"/>
                                              </p:val>
                                            </p:tav>
                                          </p:tavLst>
                                        </p:anim>
                                        <p:anim to="" calcmode="lin" valueType="num">
                                          <p:cBhvr>
                                            <p:cTn id="19" dur="1000" fill="hold">
                                              <p:stCondLst>
                                                <p:cond delay="0"/>
                                              </p:stCondLst>
                                            </p:cTn>
                                            <p:tgtEl>
                                              <p:spTgt spid="11"/>
                                            </p:tgtEl>
                                            <p:attrNameLst>
                                              <p:attrName>ppt_y</p:attrName>
                                            </p:attrNameLst>
                                          </p:cBhvr>
                                          <p:tavLst>
                                            <p:tav tm="0" fmla="#ppt_y+(8/9)*(#ppt_y-(#ppt_y+#ppt_h/2))*((1.5-1.5*$)^2-(1.5-1.5*$)^3)">
                                              <p:val>
                                                <p:fltVal val="0"/>
                                              </p:val>
                                            </p:tav>
                                            <p:tav tm="100000">
                                              <p:val>
                                                <p:fltVal val="1"/>
                                              </p:val>
                                            </p:tav>
                                          </p:tavLst>
                                        </p:anim>
                                        <p:anim to="" calcmode="lin" valueType="num">
                                          <p:cBhvr>
                                            <p:cTn id="20" dur="1000" fill="hold">
                                              <p:stCondLst>
                                                <p:cond delay="0"/>
                                              </p:stCondLst>
                                            </p:cTn>
                                            <p:tgtEl>
                                              <p:spTgt spid="11"/>
                                            </p:tgtEl>
                                            <p:attrNameLst>
                                              <p:attrName>ppt_w</p:attrName>
                                            </p:attrNameLst>
                                          </p:cBhvr>
                                          <p:tavLst>
                                            <p:tav tm="0" fmla="#ppt_w+(8/9)*(#ppt_w-0)*((1.5-1.5*$)^2-(1.5-1.5*$)^3)">
                                              <p:val>
                                                <p:fltVal val="0"/>
                                              </p:val>
                                            </p:tav>
                                            <p:tav tm="100000">
                                              <p:val>
                                                <p:fltVal val="1"/>
                                              </p:val>
                                            </p:tav>
                                          </p:tavLst>
                                        </p:anim>
                                        <p:anim to="" calcmode="lin" valueType="num">
                                          <p:cBhvr>
                                            <p:cTn id="21" dur="1000" fill="hold">
                                              <p:stCondLst>
                                                <p:cond delay="0"/>
                                              </p:stCondLst>
                                            </p:cTn>
                                            <p:tgtEl>
                                              <p:spTgt spid="11"/>
                                            </p:tgtEl>
                                            <p:attrNameLst>
                                              <p:attrName>ppt_h</p:attrName>
                                            </p:attrNameLst>
                                          </p:cBhvr>
                                          <p:tavLst>
                                            <p:tav tm="0" fmla="#ppt_h+(8/9)*(#ppt_h-0)*((1.5-1.5*$)^2-(1.5-1.5*$)^3)">
                                              <p:val>
                                                <p:fltVal val="0"/>
                                              </p:val>
                                            </p:tav>
                                            <p:tav tm="100000">
                                              <p:val>
                                                <p:fltVal val="1"/>
                                              </p:val>
                                            </p:tav>
                                          </p:tavLst>
                                        </p:anim>
                                      </p:childTnLst>
                                    </p:cTn>
                                  </p:par>
                                </p:childTnLst>
                              </p:cTn>
                            </p:par>
                            <p:par>
                              <p:cTn id="22" fill="hold">
                                <p:stCondLst>
                                  <p:cond delay="2400"/>
                                </p:stCondLst>
                                <p:childTnLst>
                                  <p:par>
                                    <p:cTn id="23" presetID="2" presetClass="entr" presetSubtype="4" decel="10000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500" fill="hold"/>
                                            <p:tgtEl>
                                              <p:spTgt spid="10"/>
                                            </p:tgtEl>
                                            <p:attrNameLst>
                                              <p:attrName>ppt_x</p:attrName>
                                            </p:attrNameLst>
                                          </p:cBhvr>
                                          <p:tavLst>
                                            <p:tav tm="0">
                                              <p:val>
                                                <p:strVal val="#ppt_x"/>
                                              </p:val>
                                            </p:tav>
                                            <p:tav tm="100000">
                                              <p:val>
                                                <p:strVal val="#ppt_x"/>
                                              </p:val>
                                            </p:tav>
                                          </p:tavLst>
                                        </p:anim>
                                        <p:anim calcmode="lin" valueType="num">
                                          <p:cBhvr additive="base">
                                            <p:cTn id="26" dur="1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3900"/>
                                </p:stCondLst>
                                <p:childTnLst>
                                  <p:par>
                                    <p:cTn id="28" presetID="2" presetClass="entr" presetSubtype="4"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1000" fill="hold"/>
                                            <p:tgtEl>
                                              <p:spTgt spid="13"/>
                                            </p:tgtEl>
                                            <p:attrNameLst>
                                              <p:attrName>ppt_x</p:attrName>
                                            </p:attrNameLst>
                                          </p:cBhvr>
                                          <p:tavLst>
                                            <p:tav tm="0">
                                              <p:val>
                                                <p:strVal val="#ppt_x"/>
                                              </p:val>
                                            </p:tav>
                                            <p:tav tm="100000">
                                              <p:val>
                                                <p:strVal val="#ppt_x"/>
                                              </p:val>
                                            </p:tav>
                                          </p:tavLst>
                                        </p:anim>
                                        <p:anim calcmode="lin" valueType="num">
                                          <p:cBhvr additive="base">
                                            <p:cTn id="31" dur="10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par>
                                    <p:cTn id="36" presetID="14" presetClass="entr" presetSubtype="10" fill="hold" grpId="0" nodeType="withEffect">
                                      <p:stCondLst>
                                        <p:cond delay="500"/>
                                      </p:stCondLst>
                                      <p:iterate type="lt">
                                        <p:tmPct val="10000"/>
                                      </p:iterate>
                                      <p:childTnLst>
                                        <p:set>
                                          <p:cBhvr>
                                            <p:cTn id="37" dur="1" fill="hold">
                                              <p:stCondLst>
                                                <p:cond delay="0"/>
                                              </p:stCondLst>
                                            </p:cTn>
                                            <p:tgtEl>
                                              <p:spTgt spid="15"/>
                                            </p:tgtEl>
                                            <p:attrNameLst>
                                              <p:attrName>style.visibility</p:attrName>
                                            </p:attrNameLst>
                                          </p:cBhvr>
                                          <p:to>
                                            <p:strVal val="visible"/>
                                          </p:to>
                                        </p:set>
                                        <p:animEffect transition="in" filter="randombar(horizontal)">
                                          <p:cBhvr>
                                            <p:cTn id="38" dur="500"/>
                                            <p:tgtEl>
                                              <p:spTgt spid="15"/>
                                            </p:tgtEl>
                                          </p:cBhvr>
                                        </p:animEffect>
                                      </p:childTnLst>
                                    </p:cTn>
                                  </p:par>
                                </p:childTnLst>
                              </p:cTn>
                            </p:par>
                            <p:par>
                              <p:cTn id="39" fill="hold">
                                <p:stCondLst>
                                  <p:cond delay="5449"/>
                                </p:stCondLst>
                                <p:childTnLst>
                                  <p:par>
                                    <p:cTn id="40" presetID="2" presetClass="entr" presetSubtype="4"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2000" fill="hold"/>
                                            <p:tgtEl>
                                              <p:spTgt spid="24"/>
                                            </p:tgtEl>
                                            <p:attrNameLst>
                                              <p:attrName>ppt_x</p:attrName>
                                            </p:attrNameLst>
                                          </p:cBhvr>
                                          <p:tavLst>
                                            <p:tav tm="0">
                                              <p:val>
                                                <p:strVal val="#ppt_x"/>
                                              </p:val>
                                            </p:tav>
                                            <p:tav tm="100000">
                                              <p:val>
                                                <p:strVal val="#ppt_x"/>
                                              </p:val>
                                            </p:tav>
                                          </p:tavLst>
                                        </p:anim>
                                        <p:anim calcmode="lin" valueType="num">
                                          <p:cBhvr additive="base">
                                            <p:cTn id="43" dur="2000" fill="hold"/>
                                            <p:tgtEl>
                                              <p:spTgt spid="24"/>
                                            </p:tgtEl>
                                            <p:attrNameLst>
                                              <p:attrName>ppt_y</p:attrName>
                                            </p:attrNameLst>
                                          </p:cBhvr>
                                          <p:tavLst>
                                            <p:tav tm="0">
                                              <p:val>
                                                <p:strVal val="1+#ppt_h/2"/>
                                              </p:val>
                                            </p:tav>
                                            <p:tav tm="100000">
                                              <p:val>
                                                <p:strVal val="#ppt_y"/>
                                              </p:val>
                                            </p:tav>
                                          </p:tavLst>
                                        </p:anim>
                                      </p:childTnLst>
                                    </p:cTn>
                                  </p:par>
                                  <p:par>
                                    <p:cTn id="44" presetID="8" presetClass="emph" presetSubtype="0" repeatCount="indefinite" fill="hold" nodeType="withEffect">
                                      <p:stCondLst>
                                        <p:cond delay="0"/>
                                      </p:stCondLst>
                                      <p:childTnLst>
                                        <p:animRot by="21600000">
                                          <p:cBhvr>
                                            <p:cTn id="45" dur="2000" fill="hold"/>
                                            <p:tgtEl>
                                              <p:spTgt spid="24"/>
                                            </p:tgtEl>
                                            <p:attrNameLst>
                                              <p:attrName>r</p:attrName>
                                            </p:attrNameLst>
                                          </p:cBhvr>
                                        </p:animRot>
                                      </p:childTnLst>
                                    </p:cTn>
                                  </p:par>
                                  <p:par>
                                    <p:cTn id="46" presetID="2" presetClass="entr" presetSubtype="4" fill="hold"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2000" fill="hold"/>
                                            <p:tgtEl>
                                              <p:spTgt spid="25"/>
                                            </p:tgtEl>
                                            <p:attrNameLst>
                                              <p:attrName>ppt_x</p:attrName>
                                            </p:attrNameLst>
                                          </p:cBhvr>
                                          <p:tavLst>
                                            <p:tav tm="0">
                                              <p:val>
                                                <p:strVal val="#ppt_x"/>
                                              </p:val>
                                            </p:tav>
                                            <p:tav tm="100000">
                                              <p:val>
                                                <p:strVal val="#ppt_x"/>
                                              </p:val>
                                            </p:tav>
                                          </p:tavLst>
                                        </p:anim>
                                        <p:anim calcmode="lin" valueType="num">
                                          <p:cBhvr additive="base">
                                            <p:cTn id="49" dur="2000" fill="hold"/>
                                            <p:tgtEl>
                                              <p:spTgt spid="25"/>
                                            </p:tgtEl>
                                            <p:attrNameLst>
                                              <p:attrName>ppt_y</p:attrName>
                                            </p:attrNameLst>
                                          </p:cBhvr>
                                          <p:tavLst>
                                            <p:tav tm="0">
                                              <p:val>
                                                <p:strVal val="1+#ppt_h/2"/>
                                              </p:val>
                                            </p:tav>
                                            <p:tav tm="100000">
                                              <p:val>
                                                <p:strVal val="#ppt_y"/>
                                              </p:val>
                                            </p:tav>
                                          </p:tavLst>
                                        </p:anim>
                                      </p:childTnLst>
                                    </p:cTn>
                                  </p:par>
                                  <p:par>
                                    <p:cTn id="50" presetID="8" presetClass="emph" presetSubtype="0" repeatCount="indefinite" fill="hold" nodeType="withEffect">
                                      <p:stCondLst>
                                        <p:cond delay="200"/>
                                      </p:stCondLst>
                                      <p:childTnLst>
                                        <p:animRot by="21600000">
                                          <p:cBhvr>
                                            <p:cTn id="51" dur="2000" fill="hold"/>
                                            <p:tgtEl>
                                              <p:spTgt spid="25"/>
                                            </p:tgtEl>
                                            <p:attrNameLst>
                                              <p:attrName>r</p:attrName>
                                            </p:attrNameLst>
                                          </p:cBhvr>
                                        </p:animRot>
                                      </p:childTnLst>
                                    </p:cTn>
                                  </p:par>
                                  <p:par>
                                    <p:cTn id="52" presetID="2" presetClass="entr" presetSubtype="4" fill="hold"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2000" fill="hold"/>
                                            <p:tgtEl>
                                              <p:spTgt spid="26"/>
                                            </p:tgtEl>
                                            <p:attrNameLst>
                                              <p:attrName>ppt_x</p:attrName>
                                            </p:attrNameLst>
                                          </p:cBhvr>
                                          <p:tavLst>
                                            <p:tav tm="0">
                                              <p:val>
                                                <p:strVal val="#ppt_x"/>
                                              </p:val>
                                            </p:tav>
                                            <p:tav tm="100000">
                                              <p:val>
                                                <p:strVal val="#ppt_x"/>
                                              </p:val>
                                            </p:tav>
                                          </p:tavLst>
                                        </p:anim>
                                        <p:anim calcmode="lin" valueType="num">
                                          <p:cBhvr additive="base">
                                            <p:cTn id="55" dur="2000" fill="hold"/>
                                            <p:tgtEl>
                                              <p:spTgt spid="26"/>
                                            </p:tgtEl>
                                            <p:attrNameLst>
                                              <p:attrName>ppt_y</p:attrName>
                                            </p:attrNameLst>
                                          </p:cBhvr>
                                          <p:tavLst>
                                            <p:tav tm="0">
                                              <p:val>
                                                <p:strVal val="1+#ppt_h/2"/>
                                              </p:val>
                                            </p:tav>
                                            <p:tav tm="100000">
                                              <p:val>
                                                <p:strVal val="#ppt_y"/>
                                              </p:val>
                                            </p:tav>
                                          </p:tavLst>
                                        </p:anim>
                                      </p:childTnLst>
                                    </p:cTn>
                                  </p:par>
                                  <p:par>
                                    <p:cTn id="56" presetID="8" presetClass="emph" presetSubtype="0" repeatCount="indefinite" fill="hold" nodeType="withEffect">
                                      <p:stCondLst>
                                        <p:cond delay="500"/>
                                      </p:stCondLst>
                                      <p:childTnLst>
                                        <p:animRot by="21600000">
                                          <p:cBhvr>
                                            <p:cTn id="57" dur="2000" fill="hold"/>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p:bldLst>
      </p:timing>
    </mc:Fallback>
  </mc:AlternateContent>
</p:sld>
</file>

<file path=ppt/tags/tag1.xml><?xml version="1.0" encoding="utf-8"?>
<p:tagLst xmlns:p="http://schemas.openxmlformats.org/presentationml/2006/main">
  <p:tag name="PA" val="v5.2.9"/>
</p:tagLst>
</file>

<file path=ppt/tags/tag10.xml><?xml version="1.0" encoding="utf-8"?>
<p:tagLst xmlns:p="http://schemas.openxmlformats.org/presentationml/2006/main">
  <p:tag name="PA" val="v5.2.9"/>
</p:tagLst>
</file>

<file path=ppt/tags/tag100.xml><?xml version="1.0" encoding="utf-8"?>
<p:tagLst xmlns:p="http://schemas.openxmlformats.org/presentationml/2006/main">
  <p:tag name="PA" val="v5.2.9"/>
</p:tagLst>
</file>

<file path=ppt/tags/tag101.xml><?xml version="1.0" encoding="utf-8"?>
<p:tagLst xmlns:p="http://schemas.openxmlformats.org/presentationml/2006/main">
  <p:tag name="PA" val="v5.2.9"/>
</p:tagLst>
</file>

<file path=ppt/tags/tag102.xml><?xml version="1.0" encoding="utf-8"?>
<p:tagLst xmlns:p="http://schemas.openxmlformats.org/presentationml/2006/main">
  <p:tag name="PA" val="v5.2.9"/>
</p:tagLst>
</file>

<file path=ppt/tags/tag103.xml><?xml version="1.0" encoding="utf-8"?>
<p:tagLst xmlns:p="http://schemas.openxmlformats.org/presentationml/2006/main">
  <p:tag name="PA" val="v5.2.9"/>
</p:tagLst>
</file>

<file path=ppt/tags/tag104.xml><?xml version="1.0" encoding="utf-8"?>
<p:tagLst xmlns:p="http://schemas.openxmlformats.org/presentationml/2006/main">
  <p:tag name="PA" val="v5.2.9"/>
</p:tagLst>
</file>

<file path=ppt/tags/tag105.xml><?xml version="1.0" encoding="utf-8"?>
<p:tagLst xmlns:p="http://schemas.openxmlformats.org/presentationml/2006/main">
  <p:tag name="PA" val="v5.2.9"/>
</p:tagLst>
</file>

<file path=ppt/tags/tag106.xml><?xml version="1.0" encoding="utf-8"?>
<p:tagLst xmlns:p="http://schemas.openxmlformats.org/presentationml/2006/main">
  <p:tag name="PA" val="v5.2.9"/>
</p:tagLst>
</file>

<file path=ppt/tags/tag107.xml><?xml version="1.0" encoding="utf-8"?>
<p:tagLst xmlns:p="http://schemas.openxmlformats.org/presentationml/2006/main">
  <p:tag name="PA" val="v5.2.9"/>
</p:tagLst>
</file>

<file path=ppt/tags/tag108.xml><?xml version="1.0" encoding="utf-8"?>
<p:tagLst xmlns:p="http://schemas.openxmlformats.org/presentationml/2006/main">
  <p:tag name="PA" val="v5.2.9"/>
</p:tagLst>
</file>

<file path=ppt/tags/tag109.xml><?xml version="1.0" encoding="utf-8"?>
<p:tagLst xmlns:p="http://schemas.openxmlformats.org/presentationml/2006/main">
  <p:tag name="PA" val="v5.2.9"/>
</p:tagLst>
</file>

<file path=ppt/tags/tag11.xml><?xml version="1.0" encoding="utf-8"?>
<p:tagLst xmlns:p="http://schemas.openxmlformats.org/presentationml/2006/main">
  <p:tag name="PA" val="v5.2.9"/>
</p:tagLst>
</file>

<file path=ppt/tags/tag110.xml><?xml version="1.0" encoding="utf-8"?>
<p:tagLst xmlns:p="http://schemas.openxmlformats.org/presentationml/2006/main">
  <p:tag name="PA" val="v5.2.9"/>
</p:tagLst>
</file>

<file path=ppt/tags/tag111.xml><?xml version="1.0" encoding="utf-8"?>
<p:tagLst xmlns:p="http://schemas.openxmlformats.org/presentationml/2006/main">
  <p:tag name="PA" val="v5.2.9"/>
</p:tagLst>
</file>

<file path=ppt/tags/tag112.xml><?xml version="1.0" encoding="utf-8"?>
<p:tagLst xmlns:p="http://schemas.openxmlformats.org/presentationml/2006/main">
  <p:tag name="PA" val="v5.2.9"/>
</p:tagLst>
</file>

<file path=ppt/tags/tag113.xml><?xml version="1.0" encoding="utf-8"?>
<p:tagLst xmlns:p="http://schemas.openxmlformats.org/presentationml/2006/main">
  <p:tag name="PA" val="v5.2.9"/>
</p:tagLst>
</file>

<file path=ppt/tags/tag114.xml><?xml version="1.0" encoding="utf-8"?>
<p:tagLst xmlns:p="http://schemas.openxmlformats.org/presentationml/2006/main">
  <p:tag name="PA" val="v5.2.9"/>
</p:tagLst>
</file>

<file path=ppt/tags/tag115.xml><?xml version="1.0" encoding="utf-8"?>
<p:tagLst xmlns:p="http://schemas.openxmlformats.org/presentationml/2006/main">
  <p:tag name="PA" val="v5.2.9"/>
</p:tagLst>
</file>

<file path=ppt/tags/tag116.xml><?xml version="1.0" encoding="utf-8"?>
<p:tagLst xmlns:p="http://schemas.openxmlformats.org/presentationml/2006/main">
  <p:tag name="PA" val="v5.2.9"/>
</p:tagLst>
</file>

<file path=ppt/tags/tag117.xml><?xml version="1.0" encoding="utf-8"?>
<p:tagLst xmlns:p="http://schemas.openxmlformats.org/presentationml/2006/main">
  <p:tag name="PA" val="v5.2.9"/>
</p:tagLst>
</file>

<file path=ppt/tags/tag118.xml><?xml version="1.0" encoding="utf-8"?>
<p:tagLst xmlns:p="http://schemas.openxmlformats.org/presentationml/2006/main">
  <p:tag name="PA" val="v5.2.9"/>
</p:tagLst>
</file>

<file path=ppt/tags/tag119.xml><?xml version="1.0" encoding="utf-8"?>
<p:tagLst xmlns:p="http://schemas.openxmlformats.org/presentationml/2006/main">
  <p:tag name="PA" val="v5.2.9"/>
</p:tagLst>
</file>

<file path=ppt/tags/tag12.xml><?xml version="1.0" encoding="utf-8"?>
<p:tagLst xmlns:p="http://schemas.openxmlformats.org/presentationml/2006/main">
  <p:tag name="PA" val="v5.2.9"/>
</p:tagLst>
</file>

<file path=ppt/tags/tag120.xml><?xml version="1.0" encoding="utf-8"?>
<p:tagLst xmlns:p="http://schemas.openxmlformats.org/presentationml/2006/main">
  <p:tag name="PA" val="v5.2.9"/>
</p:tagLst>
</file>

<file path=ppt/tags/tag121.xml><?xml version="1.0" encoding="utf-8"?>
<p:tagLst xmlns:p="http://schemas.openxmlformats.org/presentationml/2006/main">
  <p:tag name="PA" val="v5.2.9"/>
</p:tagLst>
</file>

<file path=ppt/tags/tag122.xml><?xml version="1.0" encoding="utf-8"?>
<p:tagLst xmlns:p="http://schemas.openxmlformats.org/presentationml/2006/main">
  <p:tag name="PA" val="v5.2.9"/>
</p:tagLst>
</file>

<file path=ppt/tags/tag123.xml><?xml version="1.0" encoding="utf-8"?>
<p:tagLst xmlns:p="http://schemas.openxmlformats.org/presentationml/2006/main">
  <p:tag name="PA" val="v5.2.9"/>
</p:tagLst>
</file>

<file path=ppt/tags/tag124.xml><?xml version="1.0" encoding="utf-8"?>
<p:tagLst xmlns:p="http://schemas.openxmlformats.org/presentationml/2006/main">
  <p:tag name="PA" val="v5.2.9"/>
</p:tagLst>
</file>

<file path=ppt/tags/tag125.xml><?xml version="1.0" encoding="utf-8"?>
<p:tagLst xmlns:p="http://schemas.openxmlformats.org/presentationml/2006/main">
  <p:tag name="PA" val="v5.2.9"/>
</p:tagLst>
</file>

<file path=ppt/tags/tag126.xml><?xml version="1.0" encoding="utf-8"?>
<p:tagLst xmlns:p="http://schemas.openxmlformats.org/presentationml/2006/main">
  <p:tag name="PA" val="v5.2.9"/>
</p:tagLst>
</file>

<file path=ppt/tags/tag127.xml><?xml version="1.0" encoding="utf-8"?>
<p:tagLst xmlns:p="http://schemas.openxmlformats.org/presentationml/2006/main">
  <p:tag name="PA" val="v5.2.9"/>
</p:tagLst>
</file>

<file path=ppt/tags/tag128.xml><?xml version="1.0" encoding="utf-8"?>
<p:tagLst xmlns:p="http://schemas.openxmlformats.org/presentationml/2006/main">
  <p:tag name="PA" val="v5.2.9"/>
</p:tagLst>
</file>

<file path=ppt/tags/tag129.xml><?xml version="1.0" encoding="utf-8"?>
<p:tagLst xmlns:p="http://schemas.openxmlformats.org/presentationml/2006/main">
  <p:tag name="PA" val="v5.2.9"/>
</p:tagLst>
</file>

<file path=ppt/tags/tag13.xml><?xml version="1.0" encoding="utf-8"?>
<p:tagLst xmlns:p="http://schemas.openxmlformats.org/presentationml/2006/main">
  <p:tag name="PA" val="v5.2.9"/>
</p:tagLst>
</file>

<file path=ppt/tags/tag130.xml><?xml version="1.0" encoding="utf-8"?>
<p:tagLst xmlns:p="http://schemas.openxmlformats.org/presentationml/2006/main">
  <p:tag name="PA" val="v5.2.9"/>
</p:tagLst>
</file>

<file path=ppt/tags/tag131.xml><?xml version="1.0" encoding="utf-8"?>
<p:tagLst xmlns:p="http://schemas.openxmlformats.org/presentationml/2006/main">
  <p:tag name="PA" val="v5.2.9"/>
</p:tagLst>
</file>

<file path=ppt/tags/tag132.xml><?xml version="1.0" encoding="utf-8"?>
<p:tagLst xmlns:p="http://schemas.openxmlformats.org/presentationml/2006/main">
  <p:tag name="PA" val="v5.2.9"/>
</p:tagLst>
</file>

<file path=ppt/tags/tag133.xml><?xml version="1.0" encoding="utf-8"?>
<p:tagLst xmlns:p="http://schemas.openxmlformats.org/presentationml/2006/main">
  <p:tag name="PA" val="v5.2.9"/>
</p:tagLst>
</file>

<file path=ppt/tags/tag134.xml><?xml version="1.0" encoding="utf-8"?>
<p:tagLst xmlns:p="http://schemas.openxmlformats.org/presentationml/2006/main">
  <p:tag name="PA" val="v5.2.9"/>
</p:tagLst>
</file>

<file path=ppt/tags/tag135.xml><?xml version="1.0" encoding="utf-8"?>
<p:tagLst xmlns:p="http://schemas.openxmlformats.org/presentationml/2006/main">
  <p:tag name="PA" val="v5.2.9"/>
</p:tagLst>
</file>

<file path=ppt/tags/tag136.xml><?xml version="1.0" encoding="utf-8"?>
<p:tagLst xmlns:p="http://schemas.openxmlformats.org/presentationml/2006/main">
  <p:tag name="PA" val="v5.2.9"/>
</p:tagLst>
</file>

<file path=ppt/tags/tag137.xml><?xml version="1.0" encoding="utf-8"?>
<p:tagLst xmlns:p="http://schemas.openxmlformats.org/presentationml/2006/main">
  <p:tag name="PA" val="v4.0.0"/>
</p:tagLst>
</file>

<file path=ppt/tags/tag138.xml><?xml version="1.0" encoding="utf-8"?>
<p:tagLst xmlns:p="http://schemas.openxmlformats.org/presentationml/2006/main">
  <p:tag name="PA" val="v4.0.0"/>
</p:tagLst>
</file>

<file path=ppt/tags/tag139.xml><?xml version="1.0" encoding="utf-8"?>
<p:tagLst xmlns:p="http://schemas.openxmlformats.org/presentationml/2006/main">
  <p:tag name="PA" val="v4.0.0"/>
</p:tagLst>
</file>

<file path=ppt/tags/tag14.xml><?xml version="1.0" encoding="utf-8"?>
<p:tagLst xmlns:p="http://schemas.openxmlformats.org/presentationml/2006/main">
  <p:tag name="PA" val="v5.2.9"/>
</p:tagLst>
</file>

<file path=ppt/tags/tag140.xml><?xml version="1.0" encoding="utf-8"?>
<p:tagLst xmlns:p="http://schemas.openxmlformats.org/presentationml/2006/main">
  <p:tag name="PA" val="v4.0.0"/>
</p:tagLst>
</file>

<file path=ppt/tags/tag141.xml><?xml version="1.0" encoding="utf-8"?>
<p:tagLst xmlns:p="http://schemas.openxmlformats.org/presentationml/2006/main">
  <p:tag name="PA" val="v4.0.0"/>
</p:tagLst>
</file>

<file path=ppt/tags/tag142.xml><?xml version="1.0" encoding="utf-8"?>
<p:tagLst xmlns:p="http://schemas.openxmlformats.org/presentationml/2006/main">
  <p:tag name="PA" val="v4.0.0"/>
</p:tagLst>
</file>

<file path=ppt/tags/tag143.xml><?xml version="1.0" encoding="utf-8"?>
<p:tagLst xmlns:p="http://schemas.openxmlformats.org/presentationml/2006/main">
  <p:tag name="PA" val="v5.2.9"/>
</p:tagLst>
</file>

<file path=ppt/tags/tag144.xml><?xml version="1.0" encoding="utf-8"?>
<p:tagLst xmlns:p="http://schemas.openxmlformats.org/presentationml/2006/main">
  <p:tag name="PA" val="v5.2.9"/>
</p:tagLst>
</file>

<file path=ppt/tags/tag145.xml><?xml version="1.0" encoding="utf-8"?>
<p:tagLst xmlns:p="http://schemas.openxmlformats.org/presentationml/2006/main">
  <p:tag name="PA" val="v5.2.9"/>
</p:tagLst>
</file>

<file path=ppt/tags/tag146.xml><?xml version="1.0" encoding="utf-8"?>
<p:tagLst xmlns:p="http://schemas.openxmlformats.org/presentationml/2006/main">
  <p:tag name="PA" val="v5.2.9"/>
</p:tagLst>
</file>

<file path=ppt/tags/tag147.xml><?xml version="1.0" encoding="utf-8"?>
<p:tagLst xmlns:p="http://schemas.openxmlformats.org/presentationml/2006/main">
  <p:tag name="PA" val="v4.0.0"/>
</p:tagLst>
</file>

<file path=ppt/tags/tag148.xml><?xml version="1.0" encoding="utf-8"?>
<p:tagLst xmlns:p="http://schemas.openxmlformats.org/presentationml/2006/main">
  <p:tag name="PA" val="v4.0.0"/>
</p:tagLst>
</file>

<file path=ppt/tags/tag149.xml><?xml version="1.0" encoding="utf-8"?>
<p:tagLst xmlns:p="http://schemas.openxmlformats.org/presentationml/2006/main">
  <p:tag name="PA" val="v5.2.9"/>
</p:tagLst>
</file>

<file path=ppt/tags/tag15.xml><?xml version="1.0" encoding="utf-8"?>
<p:tagLst xmlns:p="http://schemas.openxmlformats.org/presentationml/2006/main">
  <p:tag name="PA" val="v5.2.9"/>
</p:tagLst>
</file>

<file path=ppt/tags/tag150.xml><?xml version="1.0" encoding="utf-8"?>
<p:tagLst xmlns:p="http://schemas.openxmlformats.org/presentationml/2006/main">
  <p:tag name="PA" val="v5.2.9"/>
</p:tagLst>
</file>

<file path=ppt/tags/tag151.xml><?xml version="1.0" encoding="utf-8"?>
<p:tagLst xmlns:p="http://schemas.openxmlformats.org/presentationml/2006/main">
  <p:tag name="PA" val="v5.2.9"/>
</p:tagLst>
</file>

<file path=ppt/tags/tag152.xml><?xml version="1.0" encoding="utf-8"?>
<p:tagLst xmlns:p="http://schemas.openxmlformats.org/presentationml/2006/main">
  <p:tag name="PA" val="v5.2.9"/>
</p:tagLst>
</file>

<file path=ppt/tags/tag153.xml><?xml version="1.0" encoding="utf-8"?>
<p:tagLst xmlns:p="http://schemas.openxmlformats.org/presentationml/2006/main">
  <p:tag name="PA" val="v5.2.9"/>
</p:tagLst>
</file>

<file path=ppt/tags/tag154.xml><?xml version="1.0" encoding="utf-8"?>
<p:tagLst xmlns:p="http://schemas.openxmlformats.org/presentationml/2006/main">
  <p:tag name="PA" val="v5.2.9"/>
</p:tagLst>
</file>

<file path=ppt/tags/tag155.xml><?xml version="1.0" encoding="utf-8"?>
<p:tagLst xmlns:p="http://schemas.openxmlformats.org/presentationml/2006/main">
  <p:tag name="PA" val="v5.2.9"/>
</p:tagLst>
</file>

<file path=ppt/tags/tag156.xml><?xml version="1.0" encoding="utf-8"?>
<p:tagLst xmlns:p="http://schemas.openxmlformats.org/presentationml/2006/main">
  <p:tag name="PA" val="v5.2.9"/>
</p:tagLst>
</file>

<file path=ppt/tags/tag157.xml><?xml version="1.0" encoding="utf-8"?>
<p:tagLst xmlns:p="http://schemas.openxmlformats.org/presentationml/2006/main">
  <p:tag name="PA" val="v5.2.9"/>
</p:tagLst>
</file>

<file path=ppt/tags/tag158.xml><?xml version="1.0" encoding="utf-8"?>
<p:tagLst xmlns:p="http://schemas.openxmlformats.org/presentationml/2006/main">
  <p:tag name="PA" val="v5.2.9"/>
</p:tagLst>
</file>

<file path=ppt/tags/tag159.xml><?xml version="1.0" encoding="utf-8"?>
<p:tagLst xmlns:p="http://schemas.openxmlformats.org/presentationml/2006/main">
  <p:tag name="PA" val="v5.2.9"/>
</p:tagLst>
</file>

<file path=ppt/tags/tag16.xml><?xml version="1.0" encoding="utf-8"?>
<p:tagLst xmlns:p="http://schemas.openxmlformats.org/presentationml/2006/main">
  <p:tag name="PA" val="v5.2.9"/>
</p:tagLst>
</file>

<file path=ppt/tags/tag160.xml><?xml version="1.0" encoding="utf-8"?>
<p:tagLst xmlns:p="http://schemas.openxmlformats.org/presentationml/2006/main">
  <p:tag name="PA" val="v5.2.9"/>
</p:tagLst>
</file>

<file path=ppt/tags/tag161.xml><?xml version="1.0" encoding="utf-8"?>
<p:tagLst xmlns:p="http://schemas.openxmlformats.org/presentationml/2006/main">
  <p:tag name="PA" val="v4.0.0"/>
</p:tagLst>
</file>

<file path=ppt/tags/tag162.xml><?xml version="1.0" encoding="utf-8"?>
<p:tagLst xmlns:p="http://schemas.openxmlformats.org/presentationml/2006/main">
  <p:tag name="PA" val="v4.0.0"/>
</p:tagLst>
</file>

<file path=ppt/tags/tag163.xml><?xml version="1.0" encoding="utf-8"?>
<p:tagLst xmlns:p="http://schemas.openxmlformats.org/presentationml/2006/main">
  <p:tag name="PA" val="v5.2.9"/>
</p:tagLst>
</file>

<file path=ppt/tags/tag164.xml><?xml version="1.0" encoding="utf-8"?>
<p:tagLst xmlns:p="http://schemas.openxmlformats.org/presentationml/2006/main">
  <p:tag name="PA" val="v5.2.9"/>
</p:tagLst>
</file>

<file path=ppt/tags/tag165.xml><?xml version="1.0" encoding="utf-8"?>
<p:tagLst xmlns:p="http://schemas.openxmlformats.org/presentationml/2006/main">
  <p:tag name="PA" val="v5.2.9"/>
</p:tagLst>
</file>

<file path=ppt/tags/tag166.xml><?xml version="1.0" encoding="utf-8"?>
<p:tagLst xmlns:p="http://schemas.openxmlformats.org/presentationml/2006/main">
  <p:tag name="PA" val="v5.2.9"/>
</p:tagLst>
</file>

<file path=ppt/tags/tag167.xml><?xml version="1.0" encoding="utf-8"?>
<p:tagLst xmlns:p="http://schemas.openxmlformats.org/presentationml/2006/main">
  <p:tag name="PA" val="v4.0.0"/>
</p:tagLst>
</file>

<file path=ppt/tags/tag168.xml><?xml version="1.0" encoding="utf-8"?>
<p:tagLst xmlns:p="http://schemas.openxmlformats.org/presentationml/2006/main">
  <p:tag name="PA" val="v4.0.0"/>
</p:tagLst>
</file>

<file path=ppt/tags/tag169.xml><?xml version="1.0" encoding="utf-8"?>
<p:tagLst xmlns:p="http://schemas.openxmlformats.org/presentationml/2006/main">
  <p:tag name="PA" val="v4.0.0"/>
</p:tagLst>
</file>

<file path=ppt/tags/tag17.xml><?xml version="1.0" encoding="utf-8"?>
<p:tagLst xmlns:p="http://schemas.openxmlformats.org/presentationml/2006/main">
  <p:tag name="PA" val="v5.2.9"/>
</p:tagLst>
</file>

<file path=ppt/tags/tag170.xml><?xml version="1.0" encoding="utf-8"?>
<p:tagLst xmlns:p="http://schemas.openxmlformats.org/presentationml/2006/main">
  <p:tag name="PA" val="v4.0.0"/>
</p:tagLst>
</file>

<file path=ppt/tags/tag171.xml><?xml version="1.0" encoding="utf-8"?>
<p:tagLst xmlns:p="http://schemas.openxmlformats.org/presentationml/2006/main">
  <p:tag name="PA" val="v4.0.0"/>
</p:tagLst>
</file>

<file path=ppt/tags/tag172.xml><?xml version="1.0" encoding="utf-8"?>
<p:tagLst xmlns:p="http://schemas.openxmlformats.org/presentationml/2006/main">
  <p:tag name="PA" val="v4.0.0"/>
</p:tagLst>
</file>

<file path=ppt/tags/tag173.xml><?xml version="1.0" encoding="utf-8"?>
<p:tagLst xmlns:p="http://schemas.openxmlformats.org/presentationml/2006/main">
  <p:tag name="PA" val="v4.0.0"/>
</p:tagLst>
</file>

<file path=ppt/tags/tag174.xml><?xml version="1.0" encoding="utf-8"?>
<p:tagLst xmlns:p="http://schemas.openxmlformats.org/presentationml/2006/main">
  <p:tag name="PA" val="v4.0.0"/>
</p:tagLst>
</file>

<file path=ppt/tags/tag175.xml><?xml version="1.0" encoding="utf-8"?>
<p:tagLst xmlns:p="http://schemas.openxmlformats.org/presentationml/2006/main">
  <p:tag name="PA" val="v4.0.0"/>
</p:tagLst>
</file>

<file path=ppt/tags/tag176.xml><?xml version="1.0" encoding="utf-8"?>
<p:tagLst xmlns:p="http://schemas.openxmlformats.org/presentationml/2006/main">
  <p:tag name="PA" val="v4.0.0"/>
</p:tagLst>
</file>

<file path=ppt/tags/tag177.xml><?xml version="1.0" encoding="utf-8"?>
<p:tagLst xmlns:p="http://schemas.openxmlformats.org/presentationml/2006/main">
  <p:tag name="PA" val="v5.2.9"/>
</p:tagLst>
</file>

<file path=ppt/tags/tag178.xml><?xml version="1.0" encoding="utf-8"?>
<p:tagLst xmlns:p="http://schemas.openxmlformats.org/presentationml/2006/main">
  <p:tag name="PA" val="v5.2.9"/>
</p:tagLst>
</file>

<file path=ppt/tags/tag179.xml><?xml version="1.0" encoding="utf-8"?>
<p:tagLst xmlns:p="http://schemas.openxmlformats.org/presentationml/2006/main">
  <p:tag name="PA" val="v5.2.9"/>
</p:tagLst>
</file>

<file path=ppt/tags/tag18.xml><?xml version="1.0" encoding="utf-8"?>
<p:tagLst xmlns:p="http://schemas.openxmlformats.org/presentationml/2006/main">
  <p:tag name="PA" val="v5.2.9"/>
</p:tagLst>
</file>

<file path=ppt/tags/tag180.xml><?xml version="1.0" encoding="utf-8"?>
<p:tagLst xmlns:p="http://schemas.openxmlformats.org/presentationml/2006/main">
  <p:tag name="PA" val="v5.2.9"/>
</p:tagLst>
</file>

<file path=ppt/tags/tag181.xml><?xml version="1.0" encoding="utf-8"?>
<p:tagLst xmlns:p="http://schemas.openxmlformats.org/presentationml/2006/main">
  <p:tag name="PA" val="v5.2.9"/>
</p:tagLst>
</file>

<file path=ppt/tags/tag182.xml><?xml version="1.0" encoding="utf-8"?>
<p:tagLst xmlns:p="http://schemas.openxmlformats.org/presentationml/2006/main">
  <p:tag name="PA" val="v5.2.9"/>
</p:tagLst>
</file>

<file path=ppt/tags/tag183.xml><?xml version="1.0" encoding="utf-8"?>
<p:tagLst xmlns:p="http://schemas.openxmlformats.org/presentationml/2006/main">
  <p:tag name="PA" val="v5.2.9"/>
</p:tagLst>
</file>

<file path=ppt/tags/tag184.xml><?xml version="1.0" encoding="utf-8"?>
<p:tagLst xmlns:p="http://schemas.openxmlformats.org/presentationml/2006/main">
  <p:tag name="PA" val="v5.2.9"/>
</p:tagLst>
</file>

<file path=ppt/tags/tag185.xml><?xml version="1.0" encoding="utf-8"?>
<p:tagLst xmlns:p="http://schemas.openxmlformats.org/presentationml/2006/main">
  <p:tag name="PA" val="v5.2.9"/>
</p:tagLst>
</file>

<file path=ppt/tags/tag186.xml><?xml version="1.0" encoding="utf-8"?>
<p:tagLst xmlns:p="http://schemas.openxmlformats.org/presentationml/2006/main">
  <p:tag name="PA" val="v5.2.9"/>
</p:tagLst>
</file>

<file path=ppt/tags/tag187.xml><?xml version="1.0" encoding="utf-8"?>
<p:tagLst xmlns:p="http://schemas.openxmlformats.org/presentationml/2006/main">
  <p:tag name="PA" val="v5.2.9"/>
</p:tagLst>
</file>

<file path=ppt/tags/tag188.xml><?xml version="1.0" encoding="utf-8"?>
<p:tagLst xmlns:p="http://schemas.openxmlformats.org/presentationml/2006/main">
  <p:tag name="PA" val="v5.2.9"/>
</p:tagLst>
</file>

<file path=ppt/tags/tag189.xml><?xml version="1.0" encoding="utf-8"?>
<p:tagLst xmlns:p="http://schemas.openxmlformats.org/presentationml/2006/main">
  <p:tag name="PA" val="v5.2.9"/>
</p:tagLst>
</file>

<file path=ppt/tags/tag19.xml><?xml version="1.0" encoding="utf-8"?>
<p:tagLst xmlns:p="http://schemas.openxmlformats.org/presentationml/2006/main">
  <p:tag name="PA" val="v5.2.9"/>
</p:tagLst>
</file>

<file path=ppt/tags/tag190.xml><?xml version="1.0" encoding="utf-8"?>
<p:tagLst xmlns:p="http://schemas.openxmlformats.org/presentationml/2006/main">
  <p:tag name="PA" val="v5.2.9"/>
</p:tagLst>
</file>

<file path=ppt/tags/tag191.xml><?xml version="1.0" encoding="utf-8"?>
<p:tagLst xmlns:p="http://schemas.openxmlformats.org/presentationml/2006/main">
  <p:tag name="PA" val="v5.2.9"/>
</p:tagLst>
</file>

<file path=ppt/tags/tag192.xml><?xml version="1.0" encoding="utf-8"?>
<p:tagLst xmlns:p="http://schemas.openxmlformats.org/presentationml/2006/main">
  <p:tag name="PA" val="v5.2.9"/>
</p:tagLst>
</file>

<file path=ppt/tags/tag193.xml><?xml version="1.0" encoding="utf-8"?>
<p:tagLst xmlns:p="http://schemas.openxmlformats.org/presentationml/2006/main">
  <p:tag name="PA" val="v5.2.9"/>
</p:tagLst>
</file>

<file path=ppt/tags/tag194.xml><?xml version="1.0" encoding="utf-8"?>
<p:tagLst xmlns:p="http://schemas.openxmlformats.org/presentationml/2006/main">
  <p:tag name="PA" val="v5.2.9"/>
</p:tagLst>
</file>

<file path=ppt/tags/tag195.xml><?xml version="1.0" encoding="utf-8"?>
<p:tagLst xmlns:p="http://schemas.openxmlformats.org/presentationml/2006/main">
  <p:tag name="PA" val="v5.2.9"/>
</p:tagLst>
</file>

<file path=ppt/tags/tag196.xml><?xml version="1.0" encoding="utf-8"?>
<p:tagLst xmlns:p="http://schemas.openxmlformats.org/presentationml/2006/main">
  <p:tag name="PA" val="v5.2.9"/>
</p:tagLst>
</file>

<file path=ppt/tags/tag197.xml><?xml version="1.0" encoding="utf-8"?>
<p:tagLst xmlns:p="http://schemas.openxmlformats.org/presentationml/2006/main">
  <p:tag name="PA" val="v5.2.9"/>
</p:tagLst>
</file>

<file path=ppt/tags/tag198.xml><?xml version="1.0" encoding="utf-8"?>
<p:tagLst xmlns:p="http://schemas.openxmlformats.org/presentationml/2006/main">
  <p:tag name="PA" val="v5.2.9"/>
</p:tagLst>
</file>

<file path=ppt/tags/tag199.xml><?xml version="1.0" encoding="utf-8"?>
<p:tagLst xmlns:p="http://schemas.openxmlformats.org/presentationml/2006/main">
  <p:tag name="PA" val="v5.2.9"/>
</p:tagLst>
</file>

<file path=ppt/tags/tag2.xml><?xml version="1.0" encoding="utf-8"?>
<p:tagLst xmlns:p="http://schemas.openxmlformats.org/presentationml/2006/main">
  <p:tag name="PA" val="v5.2.9"/>
</p:tagLst>
</file>

<file path=ppt/tags/tag20.xml><?xml version="1.0" encoding="utf-8"?>
<p:tagLst xmlns:p="http://schemas.openxmlformats.org/presentationml/2006/main">
  <p:tag name="PA" val="v5.2.9"/>
</p:tagLst>
</file>

<file path=ppt/tags/tag200.xml><?xml version="1.0" encoding="utf-8"?>
<p:tagLst xmlns:p="http://schemas.openxmlformats.org/presentationml/2006/main">
  <p:tag name="PA" val="v5.2.9"/>
</p:tagLst>
</file>

<file path=ppt/tags/tag201.xml><?xml version="1.0" encoding="utf-8"?>
<p:tagLst xmlns:p="http://schemas.openxmlformats.org/presentationml/2006/main">
  <p:tag name="PA" val="v4.0.0"/>
</p:tagLst>
</file>

<file path=ppt/tags/tag202.xml><?xml version="1.0" encoding="utf-8"?>
<p:tagLst xmlns:p="http://schemas.openxmlformats.org/presentationml/2006/main">
  <p:tag name="PA" val="v4.0.0"/>
</p:tagLst>
</file>

<file path=ppt/tags/tag203.xml><?xml version="1.0" encoding="utf-8"?>
<p:tagLst xmlns:p="http://schemas.openxmlformats.org/presentationml/2006/main">
  <p:tag name="PA" val="v4.0.0"/>
</p:tagLst>
</file>

<file path=ppt/tags/tag204.xml><?xml version="1.0" encoding="utf-8"?>
<p:tagLst xmlns:p="http://schemas.openxmlformats.org/presentationml/2006/main">
  <p:tag name="PA" val="v4.0.0"/>
</p:tagLst>
</file>

<file path=ppt/tags/tag205.xml><?xml version="1.0" encoding="utf-8"?>
<p:tagLst xmlns:p="http://schemas.openxmlformats.org/presentationml/2006/main">
  <p:tag name="PA" val="v4.0.0"/>
</p:tagLst>
</file>

<file path=ppt/tags/tag206.xml><?xml version="1.0" encoding="utf-8"?>
<p:tagLst xmlns:p="http://schemas.openxmlformats.org/presentationml/2006/main">
  <p:tag name="PA" val="v4.0.0"/>
</p:tagLst>
</file>

<file path=ppt/tags/tag207.xml><?xml version="1.0" encoding="utf-8"?>
<p:tagLst xmlns:p="http://schemas.openxmlformats.org/presentationml/2006/main">
  <p:tag name="PA" val="v4.0.0"/>
</p:tagLst>
</file>

<file path=ppt/tags/tag208.xml><?xml version="1.0" encoding="utf-8"?>
<p:tagLst xmlns:p="http://schemas.openxmlformats.org/presentationml/2006/main">
  <p:tag name="PA" val="v4.0.0"/>
</p:tagLst>
</file>

<file path=ppt/tags/tag209.xml><?xml version="1.0" encoding="utf-8"?>
<p:tagLst xmlns:p="http://schemas.openxmlformats.org/presentationml/2006/main">
  <p:tag name="PA" val="v4.0.0"/>
</p:tagLst>
</file>

<file path=ppt/tags/tag21.xml><?xml version="1.0" encoding="utf-8"?>
<p:tagLst xmlns:p="http://schemas.openxmlformats.org/presentationml/2006/main">
  <p:tag name="PA" val="v5.2.9"/>
</p:tagLst>
</file>

<file path=ppt/tags/tag210.xml><?xml version="1.0" encoding="utf-8"?>
<p:tagLst xmlns:p="http://schemas.openxmlformats.org/presentationml/2006/main">
  <p:tag name="PA" val="v5.2.9"/>
</p:tagLst>
</file>

<file path=ppt/tags/tag211.xml><?xml version="1.0" encoding="utf-8"?>
<p:tagLst xmlns:p="http://schemas.openxmlformats.org/presentationml/2006/main">
  <p:tag name="PA" val="v5.2.9"/>
</p:tagLst>
</file>

<file path=ppt/tags/tag212.xml><?xml version="1.0" encoding="utf-8"?>
<p:tagLst xmlns:p="http://schemas.openxmlformats.org/presentationml/2006/main">
  <p:tag name="PA" val="v5.2.9"/>
</p:tagLst>
</file>

<file path=ppt/tags/tag213.xml><?xml version="1.0" encoding="utf-8"?>
<p:tagLst xmlns:p="http://schemas.openxmlformats.org/presentationml/2006/main">
  <p:tag name="PA" val="v5.2.9"/>
</p:tagLst>
</file>

<file path=ppt/tags/tag214.xml><?xml version="1.0" encoding="utf-8"?>
<p:tagLst xmlns:p="http://schemas.openxmlformats.org/presentationml/2006/main">
  <p:tag name="PA" val="v5.2.9"/>
</p:tagLst>
</file>

<file path=ppt/tags/tag215.xml><?xml version="1.0" encoding="utf-8"?>
<p:tagLst xmlns:p="http://schemas.openxmlformats.org/presentationml/2006/main">
  <p:tag name="PA" val="v5.2.9"/>
</p:tagLst>
</file>

<file path=ppt/tags/tag216.xml><?xml version="1.0" encoding="utf-8"?>
<p:tagLst xmlns:p="http://schemas.openxmlformats.org/presentationml/2006/main">
  <p:tag name="PA" val="v5.2.9"/>
</p:tagLst>
</file>

<file path=ppt/tags/tag217.xml><?xml version="1.0" encoding="utf-8"?>
<p:tagLst xmlns:p="http://schemas.openxmlformats.org/presentationml/2006/main">
  <p:tag name="PA" val="v5.2.9"/>
</p:tagLst>
</file>

<file path=ppt/tags/tag218.xml><?xml version="1.0" encoding="utf-8"?>
<p:tagLst xmlns:p="http://schemas.openxmlformats.org/presentationml/2006/main">
  <p:tag name="PA" val="v5.2.9"/>
</p:tagLst>
</file>

<file path=ppt/tags/tag219.xml><?xml version="1.0" encoding="utf-8"?>
<p:tagLst xmlns:p="http://schemas.openxmlformats.org/presentationml/2006/main">
  <p:tag name="PA" val="v5.2.9"/>
</p:tagLst>
</file>

<file path=ppt/tags/tag22.xml><?xml version="1.0" encoding="utf-8"?>
<p:tagLst xmlns:p="http://schemas.openxmlformats.org/presentationml/2006/main">
  <p:tag name="PA" val="v5.2.9"/>
</p:tagLst>
</file>

<file path=ppt/tags/tag220.xml><?xml version="1.0" encoding="utf-8"?>
<p:tagLst xmlns:p="http://schemas.openxmlformats.org/presentationml/2006/main">
  <p:tag name="PA" val="v5.2.9"/>
</p:tagLst>
</file>

<file path=ppt/tags/tag221.xml><?xml version="1.0" encoding="utf-8"?>
<p:tagLst xmlns:p="http://schemas.openxmlformats.org/presentationml/2006/main">
  <p:tag name="PA" val="v5.2.9"/>
</p:tagLst>
</file>

<file path=ppt/tags/tag222.xml><?xml version="1.0" encoding="utf-8"?>
<p:tagLst xmlns:p="http://schemas.openxmlformats.org/presentationml/2006/main">
  <p:tag name="PA" val="v5.2.9"/>
</p:tagLst>
</file>

<file path=ppt/tags/tag223.xml><?xml version="1.0" encoding="utf-8"?>
<p:tagLst xmlns:p="http://schemas.openxmlformats.org/presentationml/2006/main">
  <p:tag name="PA" val="v5.2.9"/>
</p:tagLst>
</file>

<file path=ppt/tags/tag224.xml><?xml version="1.0" encoding="utf-8"?>
<p:tagLst xmlns:p="http://schemas.openxmlformats.org/presentationml/2006/main">
  <p:tag name="PA" val="v5.2.9"/>
</p:tagLst>
</file>

<file path=ppt/tags/tag225.xml><?xml version="1.0" encoding="utf-8"?>
<p:tagLst xmlns:p="http://schemas.openxmlformats.org/presentationml/2006/main">
  <p:tag name="PA" val="v5.2.9"/>
</p:tagLst>
</file>

<file path=ppt/tags/tag226.xml><?xml version="1.0" encoding="utf-8"?>
<p:tagLst xmlns:p="http://schemas.openxmlformats.org/presentationml/2006/main">
  <p:tag name="PA" val="v5.2.9"/>
</p:tagLst>
</file>

<file path=ppt/tags/tag227.xml><?xml version="1.0" encoding="utf-8"?>
<p:tagLst xmlns:p="http://schemas.openxmlformats.org/presentationml/2006/main">
  <p:tag name="PA" val="v5.2.9"/>
</p:tagLst>
</file>

<file path=ppt/tags/tag228.xml><?xml version="1.0" encoding="utf-8"?>
<p:tagLst xmlns:p="http://schemas.openxmlformats.org/presentationml/2006/main">
  <p:tag name="PA" val="v5.2.9"/>
</p:tagLst>
</file>

<file path=ppt/tags/tag229.xml><?xml version="1.0" encoding="utf-8"?>
<p:tagLst xmlns:p="http://schemas.openxmlformats.org/presentationml/2006/main">
  <p:tag name="PA" val="v5.2.9"/>
</p:tagLst>
</file>

<file path=ppt/tags/tag23.xml><?xml version="1.0" encoding="utf-8"?>
<p:tagLst xmlns:p="http://schemas.openxmlformats.org/presentationml/2006/main">
  <p:tag name="PA" val="v5.2.9"/>
</p:tagLst>
</file>

<file path=ppt/tags/tag230.xml><?xml version="1.0" encoding="utf-8"?>
<p:tagLst xmlns:p="http://schemas.openxmlformats.org/presentationml/2006/main">
  <p:tag name="PA" val="v5.2.9"/>
</p:tagLst>
</file>

<file path=ppt/tags/tag231.xml><?xml version="1.0" encoding="utf-8"?>
<p:tagLst xmlns:p="http://schemas.openxmlformats.org/presentationml/2006/main">
  <p:tag name="PA" val="v5.2.9"/>
</p:tagLst>
</file>

<file path=ppt/tags/tag232.xml><?xml version="1.0" encoding="utf-8"?>
<p:tagLst xmlns:p="http://schemas.openxmlformats.org/presentationml/2006/main">
  <p:tag name="PA" val="v5.2.9"/>
</p:tagLst>
</file>

<file path=ppt/tags/tag233.xml><?xml version="1.0" encoding="utf-8"?>
<p:tagLst xmlns:p="http://schemas.openxmlformats.org/presentationml/2006/main">
  <p:tag name="PA" val="v5.2.9"/>
</p:tagLst>
</file>

<file path=ppt/tags/tag234.xml><?xml version="1.0" encoding="utf-8"?>
<p:tagLst xmlns:p="http://schemas.openxmlformats.org/presentationml/2006/main">
  <p:tag name="PA" val="v5.2.9"/>
</p:tagLst>
</file>

<file path=ppt/tags/tag235.xml><?xml version="1.0" encoding="utf-8"?>
<p:tagLst xmlns:p="http://schemas.openxmlformats.org/presentationml/2006/main">
  <p:tag name="PA" val="v5.2.9"/>
</p:tagLst>
</file>

<file path=ppt/tags/tag236.xml><?xml version="1.0" encoding="utf-8"?>
<p:tagLst xmlns:p="http://schemas.openxmlformats.org/presentationml/2006/main">
  <p:tag name="PA" val="v5.2.9"/>
</p:tagLst>
</file>

<file path=ppt/tags/tag237.xml><?xml version="1.0" encoding="utf-8"?>
<p:tagLst xmlns:p="http://schemas.openxmlformats.org/presentationml/2006/main">
  <p:tag name="PA" val="v5.2.9"/>
</p:tagLst>
</file>

<file path=ppt/tags/tag238.xml><?xml version="1.0" encoding="utf-8"?>
<p:tagLst xmlns:p="http://schemas.openxmlformats.org/presentationml/2006/main">
  <p:tag name="PA" val="v5.2.9"/>
</p:tagLst>
</file>

<file path=ppt/tags/tag239.xml><?xml version="1.0" encoding="utf-8"?>
<p:tagLst xmlns:p="http://schemas.openxmlformats.org/presentationml/2006/main">
  <p:tag name="PA" val="v5.2.9"/>
</p:tagLst>
</file>

<file path=ppt/tags/tag24.xml><?xml version="1.0" encoding="utf-8"?>
<p:tagLst xmlns:p="http://schemas.openxmlformats.org/presentationml/2006/main">
  <p:tag name="PA" val="v5.2.9"/>
</p:tagLst>
</file>

<file path=ppt/tags/tag240.xml><?xml version="1.0" encoding="utf-8"?>
<p:tagLst xmlns:p="http://schemas.openxmlformats.org/presentationml/2006/main">
  <p:tag name="PA" val="v5.2.9"/>
</p:tagLst>
</file>

<file path=ppt/tags/tag241.xml><?xml version="1.0" encoding="utf-8"?>
<p:tagLst xmlns:p="http://schemas.openxmlformats.org/presentationml/2006/main">
  <p:tag name="PA" val="v5.2.9"/>
</p:tagLst>
</file>

<file path=ppt/tags/tag242.xml><?xml version="1.0" encoding="utf-8"?>
<p:tagLst xmlns:p="http://schemas.openxmlformats.org/presentationml/2006/main">
  <p:tag name="PA" val="v5.2.9"/>
</p:tagLst>
</file>

<file path=ppt/tags/tag243.xml><?xml version="1.0" encoding="utf-8"?>
<p:tagLst xmlns:p="http://schemas.openxmlformats.org/presentationml/2006/main">
  <p:tag name="PA" val="v5.2.9"/>
</p:tagLst>
</file>

<file path=ppt/tags/tag244.xml><?xml version="1.0" encoding="utf-8"?>
<p:tagLst xmlns:p="http://schemas.openxmlformats.org/presentationml/2006/main">
  <p:tag name="PA" val="v5.2.9"/>
</p:tagLst>
</file>

<file path=ppt/tags/tag245.xml><?xml version="1.0" encoding="utf-8"?>
<p:tagLst xmlns:p="http://schemas.openxmlformats.org/presentationml/2006/main">
  <p:tag name="PA" val="v5.2.9"/>
</p:tagLst>
</file>

<file path=ppt/tags/tag246.xml><?xml version="1.0" encoding="utf-8"?>
<p:tagLst xmlns:p="http://schemas.openxmlformats.org/presentationml/2006/main">
  <p:tag name="PA" val="v5.2.9"/>
</p:tagLst>
</file>

<file path=ppt/tags/tag247.xml><?xml version="1.0" encoding="utf-8"?>
<p:tagLst xmlns:p="http://schemas.openxmlformats.org/presentationml/2006/main">
  <p:tag name="PA" val="v5.2.9"/>
</p:tagLst>
</file>

<file path=ppt/tags/tag248.xml><?xml version="1.0" encoding="utf-8"?>
<p:tagLst xmlns:p="http://schemas.openxmlformats.org/presentationml/2006/main">
  <p:tag name="PA" val="v5.2.9"/>
</p:tagLst>
</file>

<file path=ppt/tags/tag249.xml><?xml version="1.0" encoding="utf-8"?>
<p:tagLst xmlns:p="http://schemas.openxmlformats.org/presentationml/2006/main">
  <p:tag name="PA" val="v5.2.9"/>
</p:tagLst>
</file>

<file path=ppt/tags/tag25.xml><?xml version="1.0" encoding="utf-8"?>
<p:tagLst xmlns:p="http://schemas.openxmlformats.org/presentationml/2006/main">
  <p:tag name="PA" val="v5.2.9"/>
</p:tagLst>
</file>

<file path=ppt/tags/tag250.xml><?xml version="1.0" encoding="utf-8"?>
<p:tagLst xmlns:p="http://schemas.openxmlformats.org/presentationml/2006/main">
  <p:tag name="PA" val="v5.2.9"/>
</p:tagLst>
</file>

<file path=ppt/tags/tag251.xml><?xml version="1.0" encoding="utf-8"?>
<p:tagLst xmlns:p="http://schemas.openxmlformats.org/presentationml/2006/main">
  <p:tag name="PA" val="v5.2.9"/>
</p:tagLst>
</file>

<file path=ppt/tags/tag252.xml><?xml version="1.0" encoding="utf-8"?>
<p:tagLst xmlns:p="http://schemas.openxmlformats.org/presentationml/2006/main">
  <p:tag name="PA" val="v5.2.9"/>
</p:tagLst>
</file>

<file path=ppt/tags/tag253.xml><?xml version="1.0" encoding="utf-8"?>
<p:tagLst xmlns:p="http://schemas.openxmlformats.org/presentationml/2006/main">
  <p:tag name="PA" val="v5.2.9"/>
</p:tagLst>
</file>

<file path=ppt/tags/tag254.xml><?xml version="1.0" encoding="utf-8"?>
<p:tagLst xmlns:p="http://schemas.openxmlformats.org/presentationml/2006/main">
  <p:tag name="PA" val="v5.2.9"/>
</p:tagLst>
</file>

<file path=ppt/tags/tag255.xml><?xml version="1.0" encoding="utf-8"?>
<p:tagLst xmlns:p="http://schemas.openxmlformats.org/presentationml/2006/main">
  <p:tag name="PA" val="v5.2.9"/>
</p:tagLst>
</file>

<file path=ppt/tags/tag256.xml><?xml version="1.0" encoding="utf-8"?>
<p:tagLst xmlns:p="http://schemas.openxmlformats.org/presentationml/2006/main">
  <p:tag name="PA" val="v5.2.9"/>
</p:tagLst>
</file>

<file path=ppt/tags/tag257.xml><?xml version="1.0" encoding="utf-8"?>
<p:tagLst xmlns:p="http://schemas.openxmlformats.org/presentationml/2006/main">
  <p:tag name="PA" val="v5.2.9"/>
</p:tagLst>
</file>

<file path=ppt/tags/tag258.xml><?xml version="1.0" encoding="utf-8"?>
<p:tagLst xmlns:p="http://schemas.openxmlformats.org/presentationml/2006/main">
  <p:tag name="PA" val="v5.2.9"/>
</p:tagLst>
</file>

<file path=ppt/tags/tag259.xml><?xml version="1.0" encoding="utf-8"?>
<p:tagLst xmlns:p="http://schemas.openxmlformats.org/presentationml/2006/main">
  <p:tag name="PA" val="v5.2.9"/>
</p:tagLst>
</file>

<file path=ppt/tags/tag26.xml><?xml version="1.0" encoding="utf-8"?>
<p:tagLst xmlns:p="http://schemas.openxmlformats.org/presentationml/2006/main">
  <p:tag name="PA" val="v5.2.9"/>
</p:tagLst>
</file>

<file path=ppt/tags/tag260.xml><?xml version="1.0" encoding="utf-8"?>
<p:tagLst xmlns:p="http://schemas.openxmlformats.org/presentationml/2006/main">
  <p:tag name="PA" val="v5.2.9"/>
</p:tagLst>
</file>

<file path=ppt/tags/tag261.xml><?xml version="1.0" encoding="utf-8"?>
<p:tagLst xmlns:p="http://schemas.openxmlformats.org/presentationml/2006/main">
  <p:tag name="PA" val="v5.2.9"/>
</p:tagLst>
</file>

<file path=ppt/tags/tag262.xml><?xml version="1.0" encoding="utf-8"?>
<p:tagLst xmlns:p="http://schemas.openxmlformats.org/presentationml/2006/main">
  <p:tag name="PA" val="v5.2.9"/>
</p:tagLst>
</file>

<file path=ppt/tags/tag263.xml><?xml version="1.0" encoding="utf-8"?>
<p:tagLst xmlns:p="http://schemas.openxmlformats.org/presentationml/2006/main">
  <p:tag name="PA" val="v5.2.9"/>
</p:tagLst>
</file>

<file path=ppt/tags/tag264.xml><?xml version="1.0" encoding="utf-8"?>
<p:tagLst xmlns:p="http://schemas.openxmlformats.org/presentationml/2006/main">
  <p:tag name="PA" val="v5.2.9"/>
</p:tagLst>
</file>

<file path=ppt/tags/tag265.xml><?xml version="1.0" encoding="utf-8"?>
<p:tagLst xmlns:p="http://schemas.openxmlformats.org/presentationml/2006/main">
  <p:tag name="PA" val="v5.2.9"/>
</p:tagLst>
</file>

<file path=ppt/tags/tag266.xml><?xml version="1.0" encoding="utf-8"?>
<p:tagLst xmlns:p="http://schemas.openxmlformats.org/presentationml/2006/main">
  <p:tag name="PA" val="v5.2.9"/>
</p:tagLst>
</file>

<file path=ppt/tags/tag267.xml><?xml version="1.0" encoding="utf-8"?>
<p:tagLst xmlns:p="http://schemas.openxmlformats.org/presentationml/2006/main">
  <p:tag name="PA" val="v5.2.9"/>
</p:tagLst>
</file>

<file path=ppt/tags/tag268.xml><?xml version="1.0" encoding="utf-8"?>
<p:tagLst xmlns:p="http://schemas.openxmlformats.org/presentationml/2006/main">
  <p:tag name="PA" val="v5.2.9"/>
</p:tagLst>
</file>

<file path=ppt/tags/tag269.xml><?xml version="1.0" encoding="utf-8"?>
<p:tagLst xmlns:p="http://schemas.openxmlformats.org/presentationml/2006/main">
  <p:tag name="PA" val="v5.2.9"/>
</p:tagLst>
</file>

<file path=ppt/tags/tag27.xml><?xml version="1.0" encoding="utf-8"?>
<p:tagLst xmlns:p="http://schemas.openxmlformats.org/presentationml/2006/main">
  <p:tag name="PA" val="v5.2.9"/>
</p:tagLst>
</file>

<file path=ppt/tags/tag270.xml><?xml version="1.0" encoding="utf-8"?>
<p:tagLst xmlns:p="http://schemas.openxmlformats.org/presentationml/2006/main">
  <p:tag name="PA" val="v5.2.9"/>
</p:tagLst>
</file>

<file path=ppt/tags/tag271.xml><?xml version="1.0" encoding="utf-8"?>
<p:tagLst xmlns:p="http://schemas.openxmlformats.org/presentationml/2006/main">
  <p:tag name="PA" val="v5.2.9"/>
</p:tagLst>
</file>

<file path=ppt/tags/tag272.xml><?xml version="1.0" encoding="utf-8"?>
<p:tagLst xmlns:p="http://schemas.openxmlformats.org/presentationml/2006/main">
  <p:tag name="PA" val="v5.2.9"/>
</p:tagLst>
</file>

<file path=ppt/tags/tag273.xml><?xml version="1.0" encoding="utf-8"?>
<p:tagLst xmlns:p="http://schemas.openxmlformats.org/presentationml/2006/main">
  <p:tag name="PA" val="v5.2.9"/>
</p:tagLst>
</file>

<file path=ppt/tags/tag274.xml><?xml version="1.0" encoding="utf-8"?>
<p:tagLst xmlns:p="http://schemas.openxmlformats.org/presentationml/2006/main">
  <p:tag name="PA" val="v5.2.9"/>
</p:tagLst>
</file>

<file path=ppt/tags/tag275.xml><?xml version="1.0" encoding="utf-8"?>
<p:tagLst xmlns:p="http://schemas.openxmlformats.org/presentationml/2006/main">
  <p:tag name="PA" val="v4.0.0"/>
</p:tagLst>
</file>

<file path=ppt/tags/tag276.xml><?xml version="1.0" encoding="utf-8"?>
<p:tagLst xmlns:p="http://schemas.openxmlformats.org/presentationml/2006/main">
  <p:tag name="PA" val="v4.0.0"/>
</p:tagLst>
</file>

<file path=ppt/tags/tag277.xml><?xml version="1.0" encoding="utf-8"?>
<p:tagLst xmlns:p="http://schemas.openxmlformats.org/presentationml/2006/main">
  <p:tag name="PA" val="v5.2.9"/>
</p:tagLst>
</file>

<file path=ppt/tags/tag278.xml><?xml version="1.0" encoding="utf-8"?>
<p:tagLst xmlns:p="http://schemas.openxmlformats.org/presentationml/2006/main">
  <p:tag name="PA" val="v5.2.9"/>
</p:tagLst>
</file>

<file path=ppt/tags/tag279.xml><?xml version="1.0" encoding="utf-8"?>
<p:tagLst xmlns:p="http://schemas.openxmlformats.org/presentationml/2006/main">
  <p:tag name="PA" val="v5.2.9"/>
</p:tagLst>
</file>

<file path=ppt/tags/tag28.xml><?xml version="1.0" encoding="utf-8"?>
<p:tagLst xmlns:p="http://schemas.openxmlformats.org/presentationml/2006/main">
  <p:tag name="PA" val="v5.2.9"/>
</p:tagLst>
</file>

<file path=ppt/tags/tag280.xml><?xml version="1.0" encoding="utf-8"?>
<p:tagLst xmlns:p="http://schemas.openxmlformats.org/presentationml/2006/main">
  <p:tag name="PA" val="v5.2.9"/>
</p:tagLst>
</file>

<file path=ppt/tags/tag281.xml><?xml version="1.0" encoding="utf-8"?>
<p:tagLst xmlns:p="http://schemas.openxmlformats.org/presentationml/2006/main">
  <p:tag name="PA" val="v5.2.9"/>
</p:tagLst>
</file>

<file path=ppt/tags/tag282.xml><?xml version="1.0" encoding="utf-8"?>
<p:tagLst xmlns:p="http://schemas.openxmlformats.org/presentationml/2006/main">
  <p:tag name="PA" val="v5.2.9"/>
</p:tagLst>
</file>

<file path=ppt/tags/tag283.xml><?xml version="1.0" encoding="utf-8"?>
<p:tagLst xmlns:p="http://schemas.openxmlformats.org/presentationml/2006/main">
  <p:tag name="PA" val="v5.2.9"/>
</p:tagLst>
</file>

<file path=ppt/tags/tag284.xml><?xml version="1.0" encoding="utf-8"?>
<p:tagLst xmlns:p="http://schemas.openxmlformats.org/presentationml/2006/main">
  <p:tag name="PA" val="v5.2.9"/>
</p:tagLst>
</file>

<file path=ppt/tags/tag285.xml><?xml version="1.0" encoding="utf-8"?>
<p:tagLst xmlns:p="http://schemas.openxmlformats.org/presentationml/2006/main">
  <p:tag name="PA" val="v5.2.9"/>
</p:tagLst>
</file>

<file path=ppt/tags/tag286.xml><?xml version="1.0" encoding="utf-8"?>
<p:tagLst xmlns:p="http://schemas.openxmlformats.org/presentationml/2006/main">
  <p:tag name="PA" val="v5.2.9"/>
</p:tagLst>
</file>

<file path=ppt/tags/tag287.xml><?xml version="1.0" encoding="utf-8"?>
<p:tagLst xmlns:p="http://schemas.openxmlformats.org/presentationml/2006/main">
  <p:tag name="PA" val="v5.2.9"/>
</p:tagLst>
</file>

<file path=ppt/tags/tag288.xml><?xml version="1.0" encoding="utf-8"?>
<p:tagLst xmlns:p="http://schemas.openxmlformats.org/presentationml/2006/main">
  <p:tag name="PA" val="v5.2.9"/>
</p:tagLst>
</file>

<file path=ppt/tags/tag289.xml><?xml version="1.0" encoding="utf-8"?>
<p:tagLst xmlns:p="http://schemas.openxmlformats.org/presentationml/2006/main">
  <p:tag name="PA" val="v5.2.9"/>
</p:tagLst>
</file>

<file path=ppt/tags/tag29.xml><?xml version="1.0" encoding="utf-8"?>
<p:tagLst xmlns:p="http://schemas.openxmlformats.org/presentationml/2006/main">
  <p:tag name="PA" val="v5.2.9"/>
</p:tagLst>
</file>

<file path=ppt/tags/tag290.xml><?xml version="1.0" encoding="utf-8"?>
<p:tagLst xmlns:p="http://schemas.openxmlformats.org/presentationml/2006/main">
  <p:tag name="PA" val="v5.2.9"/>
</p:tagLst>
</file>

<file path=ppt/tags/tag291.xml><?xml version="1.0" encoding="utf-8"?>
<p:tagLst xmlns:p="http://schemas.openxmlformats.org/presentationml/2006/main">
  <p:tag name="PA" val="v5.2.9"/>
</p:tagLst>
</file>

<file path=ppt/tags/tag292.xml><?xml version="1.0" encoding="utf-8"?>
<p:tagLst xmlns:p="http://schemas.openxmlformats.org/presentationml/2006/main">
  <p:tag name="PA" val="v5.2.9"/>
</p:tagLst>
</file>

<file path=ppt/tags/tag293.xml><?xml version="1.0" encoding="utf-8"?>
<p:tagLst xmlns:p="http://schemas.openxmlformats.org/presentationml/2006/main">
  <p:tag name="PA" val="v5.2.9"/>
</p:tagLst>
</file>

<file path=ppt/tags/tag294.xml><?xml version="1.0" encoding="utf-8"?>
<p:tagLst xmlns:p="http://schemas.openxmlformats.org/presentationml/2006/main">
  <p:tag name="PA" val="v5.2.9"/>
</p:tagLst>
</file>

<file path=ppt/tags/tag295.xml><?xml version="1.0" encoding="utf-8"?>
<p:tagLst xmlns:p="http://schemas.openxmlformats.org/presentationml/2006/main">
  <p:tag name="PA" val="v5.2.9"/>
</p:tagLst>
</file>

<file path=ppt/tags/tag296.xml><?xml version="1.0" encoding="utf-8"?>
<p:tagLst xmlns:p="http://schemas.openxmlformats.org/presentationml/2006/main">
  <p:tag name="PA" val="v5.2.9"/>
</p:tagLst>
</file>

<file path=ppt/tags/tag297.xml><?xml version="1.0" encoding="utf-8"?>
<p:tagLst xmlns:p="http://schemas.openxmlformats.org/presentationml/2006/main">
  <p:tag name="PA" val="v5.2.9"/>
</p:tagLst>
</file>

<file path=ppt/tags/tag298.xml><?xml version="1.0" encoding="utf-8"?>
<p:tagLst xmlns:p="http://schemas.openxmlformats.org/presentationml/2006/main">
  <p:tag name="PA" val="v5.2.9"/>
</p:tagLst>
</file>

<file path=ppt/tags/tag299.xml><?xml version="1.0" encoding="utf-8"?>
<p:tagLst xmlns:p="http://schemas.openxmlformats.org/presentationml/2006/main">
  <p:tag name="PA" val="v5.2.9"/>
</p:tagLst>
</file>

<file path=ppt/tags/tag3.xml><?xml version="1.0" encoding="utf-8"?>
<p:tagLst xmlns:p="http://schemas.openxmlformats.org/presentationml/2006/main">
  <p:tag name="PA" val="v5.2.9"/>
</p:tagLst>
</file>

<file path=ppt/tags/tag30.xml><?xml version="1.0" encoding="utf-8"?>
<p:tagLst xmlns:p="http://schemas.openxmlformats.org/presentationml/2006/main">
  <p:tag name="PA" val="v5.2.9"/>
</p:tagLst>
</file>

<file path=ppt/tags/tag300.xml><?xml version="1.0" encoding="utf-8"?>
<p:tagLst xmlns:p="http://schemas.openxmlformats.org/presentationml/2006/main">
  <p:tag name="PA" val="v5.2.9"/>
</p:tagLst>
</file>

<file path=ppt/tags/tag301.xml><?xml version="1.0" encoding="utf-8"?>
<p:tagLst xmlns:p="http://schemas.openxmlformats.org/presentationml/2006/main">
  <p:tag name="PA" val="v5.2.9"/>
</p:tagLst>
</file>

<file path=ppt/tags/tag302.xml><?xml version="1.0" encoding="utf-8"?>
<p:tagLst xmlns:p="http://schemas.openxmlformats.org/presentationml/2006/main">
  <p:tag name="PA" val="v5.2.9"/>
</p:tagLst>
</file>

<file path=ppt/tags/tag303.xml><?xml version="1.0" encoding="utf-8"?>
<p:tagLst xmlns:p="http://schemas.openxmlformats.org/presentationml/2006/main">
  <p:tag name="PA" val="v5.2.9"/>
</p:tagLst>
</file>

<file path=ppt/tags/tag304.xml><?xml version="1.0" encoding="utf-8"?>
<p:tagLst xmlns:p="http://schemas.openxmlformats.org/presentationml/2006/main">
  <p:tag name="PA" val="v5.2.9"/>
</p:tagLst>
</file>

<file path=ppt/tags/tag305.xml><?xml version="1.0" encoding="utf-8"?>
<p:tagLst xmlns:p="http://schemas.openxmlformats.org/presentationml/2006/main">
  <p:tag name="PA" val="v5.2.9"/>
</p:tagLst>
</file>

<file path=ppt/tags/tag306.xml><?xml version="1.0" encoding="utf-8"?>
<p:tagLst xmlns:p="http://schemas.openxmlformats.org/presentationml/2006/main">
  <p:tag name="PA" val="v5.2.9"/>
</p:tagLst>
</file>

<file path=ppt/tags/tag307.xml><?xml version="1.0" encoding="utf-8"?>
<p:tagLst xmlns:p="http://schemas.openxmlformats.org/presentationml/2006/main">
  <p:tag name="PA" val="v5.2.9"/>
</p:tagLst>
</file>

<file path=ppt/tags/tag308.xml><?xml version="1.0" encoding="utf-8"?>
<p:tagLst xmlns:p="http://schemas.openxmlformats.org/presentationml/2006/main">
  <p:tag name="PA" val="v5.2.9"/>
</p:tagLst>
</file>

<file path=ppt/tags/tag309.xml><?xml version="1.0" encoding="utf-8"?>
<p:tagLst xmlns:p="http://schemas.openxmlformats.org/presentationml/2006/main">
  <p:tag name="PA" val="v5.2.9"/>
</p:tagLst>
</file>

<file path=ppt/tags/tag31.xml><?xml version="1.0" encoding="utf-8"?>
<p:tagLst xmlns:p="http://schemas.openxmlformats.org/presentationml/2006/main">
  <p:tag name="PA" val="v5.2.9"/>
</p:tagLst>
</file>

<file path=ppt/tags/tag310.xml><?xml version="1.0" encoding="utf-8"?>
<p:tagLst xmlns:p="http://schemas.openxmlformats.org/presentationml/2006/main">
  <p:tag name="PA" val="v5.2.9"/>
</p:tagLst>
</file>

<file path=ppt/tags/tag311.xml><?xml version="1.0" encoding="utf-8"?>
<p:tagLst xmlns:p="http://schemas.openxmlformats.org/presentationml/2006/main">
  <p:tag name="PA" val="v5.2.9"/>
</p:tagLst>
</file>

<file path=ppt/tags/tag312.xml><?xml version="1.0" encoding="utf-8"?>
<p:tagLst xmlns:p="http://schemas.openxmlformats.org/presentationml/2006/main">
  <p:tag name="PA" val="v5.2.9"/>
</p:tagLst>
</file>

<file path=ppt/tags/tag313.xml><?xml version="1.0" encoding="utf-8"?>
<p:tagLst xmlns:p="http://schemas.openxmlformats.org/presentationml/2006/main">
  <p:tag name="PA" val="v5.2.9"/>
</p:tagLst>
</file>

<file path=ppt/tags/tag314.xml><?xml version="1.0" encoding="utf-8"?>
<p:tagLst xmlns:p="http://schemas.openxmlformats.org/presentationml/2006/main">
  <p:tag name="PA" val="v5.2.9"/>
</p:tagLst>
</file>

<file path=ppt/tags/tag315.xml><?xml version="1.0" encoding="utf-8"?>
<p:tagLst xmlns:p="http://schemas.openxmlformats.org/presentationml/2006/main">
  <p:tag name="PA" val="v5.2.9"/>
</p:tagLst>
</file>

<file path=ppt/tags/tag316.xml><?xml version="1.0" encoding="utf-8"?>
<p:tagLst xmlns:p="http://schemas.openxmlformats.org/presentationml/2006/main">
  <p:tag name="PA" val="v5.2.9"/>
</p:tagLst>
</file>

<file path=ppt/tags/tag317.xml><?xml version="1.0" encoding="utf-8"?>
<p:tagLst xmlns:p="http://schemas.openxmlformats.org/presentationml/2006/main">
  <p:tag name="PA" val="v5.2.9"/>
</p:tagLst>
</file>

<file path=ppt/tags/tag318.xml><?xml version="1.0" encoding="utf-8"?>
<p:tagLst xmlns:p="http://schemas.openxmlformats.org/presentationml/2006/main">
  <p:tag name="PA" val="v5.2.9"/>
</p:tagLst>
</file>

<file path=ppt/tags/tag319.xml><?xml version="1.0" encoding="utf-8"?>
<p:tagLst xmlns:p="http://schemas.openxmlformats.org/presentationml/2006/main">
  <p:tag name="PA" val="v5.2.9"/>
</p:tagLst>
</file>

<file path=ppt/tags/tag32.xml><?xml version="1.0" encoding="utf-8"?>
<p:tagLst xmlns:p="http://schemas.openxmlformats.org/presentationml/2006/main">
  <p:tag name="PA" val="v5.2.9"/>
</p:tagLst>
</file>

<file path=ppt/tags/tag320.xml><?xml version="1.0" encoding="utf-8"?>
<p:tagLst xmlns:p="http://schemas.openxmlformats.org/presentationml/2006/main">
  <p:tag name="PA" val="v5.2.9"/>
</p:tagLst>
</file>

<file path=ppt/tags/tag321.xml><?xml version="1.0" encoding="utf-8"?>
<p:tagLst xmlns:p="http://schemas.openxmlformats.org/presentationml/2006/main">
  <p:tag name="PA" val="v5.2.9"/>
</p:tagLst>
</file>

<file path=ppt/tags/tag322.xml><?xml version="1.0" encoding="utf-8"?>
<p:tagLst xmlns:p="http://schemas.openxmlformats.org/presentationml/2006/main">
  <p:tag name="PA" val="v5.2.9"/>
</p:tagLst>
</file>

<file path=ppt/tags/tag323.xml><?xml version="1.0" encoding="utf-8"?>
<p:tagLst xmlns:p="http://schemas.openxmlformats.org/presentationml/2006/main">
  <p:tag name="PA" val="v5.2.9"/>
</p:tagLst>
</file>

<file path=ppt/tags/tag324.xml><?xml version="1.0" encoding="utf-8"?>
<p:tagLst xmlns:p="http://schemas.openxmlformats.org/presentationml/2006/main">
  <p:tag name="PA" val="v5.2.9"/>
</p:tagLst>
</file>

<file path=ppt/tags/tag325.xml><?xml version="1.0" encoding="utf-8"?>
<p:tagLst xmlns:p="http://schemas.openxmlformats.org/presentationml/2006/main">
  <p:tag name="PA" val="v5.2.9"/>
</p:tagLst>
</file>

<file path=ppt/tags/tag326.xml><?xml version="1.0" encoding="utf-8"?>
<p:tagLst xmlns:p="http://schemas.openxmlformats.org/presentationml/2006/main">
  <p:tag name="PA" val="v5.2.9"/>
</p:tagLst>
</file>

<file path=ppt/tags/tag327.xml><?xml version="1.0" encoding="utf-8"?>
<p:tagLst xmlns:p="http://schemas.openxmlformats.org/presentationml/2006/main">
  <p:tag name="PA" val="v5.2.9"/>
</p:tagLst>
</file>

<file path=ppt/tags/tag328.xml><?xml version="1.0" encoding="utf-8"?>
<p:tagLst xmlns:p="http://schemas.openxmlformats.org/presentationml/2006/main">
  <p:tag name="PA" val="v5.2.9"/>
</p:tagLst>
</file>

<file path=ppt/tags/tag329.xml><?xml version="1.0" encoding="utf-8"?>
<p:tagLst xmlns:p="http://schemas.openxmlformats.org/presentationml/2006/main">
  <p:tag name="PA" val="v5.2.9"/>
</p:tagLst>
</file>

<file path=ppt/tags/tag33.xml><?xml version="1.0" encoding="utf-8"?>
<p:tagLst xmlns:p="http://schemas.openxmlformats.org/presentationml/2006/main">
  <p:tag name="PA" val="v5.2.9"/>
</p:tagLst>
</file>

<file path=ppt/tags/tag330.xml><?xml version="1.0" encoding="utf-8"?>
<p:tagLst xmlns:p="http://schemas.openxmlformats.org/presentationml/2006/main">
  <p:tag name="PA" val="v5.2.9"/>
</p:tagLst>
</file>

<file path=ppt/tags/tag331.xml><?xml version="1.0" encoding="utf-8"?>
<p:tagLst xmlns:p="http://schemas.openxmlformats.org/presentationml/2006/main">
  <p:tag name="PA" val="v5.2.9"/>
</p:tagLst>
</file>

<file path=ppt/tags/tag332.xml><?xml version="1.0" encoding="utf-8"?>
<p:tagLst xmlns:p="http://schemas.openxmlformats.org/presentationml/2006/main">
  <p:tag name="PA" val="v5.2.9"/>
</p:tagLst>
</file>

<file path=ppt/tags/tag333.xml><?xml version="1.0" encoding="utf-8"?>
<p:tagLst xmlns:p="http://schemas.openxmlformats.org/presentationml/2006/main">
  <p:tag name="PA" val="v5.2.9"/>
</p:tagLst>
</file>

<file path=ppt/tags/tag334.xml><?xml version="1.0" encoding="utf-8"?>
<p:tagLst xmlns:p="http://schemas.openxmlformats.org/presentationml/2006/main">
  <p:tag name="PA" val="v5.2.9"/>
</p:tagLst>
</file>

<file path=ppt/tags/tag335.xml><?xml version="1.0" encoding="utf-8"?>
<p:tagLst xmlns:p="http://schemas.openxmlformats.org/presentationml/2006/main">
  <p:tag name="PA" val="v5.2.9"/>
</p:tagLst>
</file>

<file path=ppt/tags/tag336.xml><?xml version="1.0" encoding="utf-8"?>
<p:tagLst xmlns:p="http://schemas.openxmlformats.org/presentationml/2006/main">
  <p:tag name="PA" val="v5.2.9"/>
</p:tagLst>
</file>

<file path=ppt/tags/tag337.xml><?xml version="1.0" encoding="utf-8"?>
<p:tagLst xmlns:p="http://schemas.openxmlformats.org/presentationml/2006/main">
  <p:tag name="PA" val="v5.2.9"/>
</p:tagLst>
</file>

<file path=ppt/tags/tag338.xml><?xml version="1.0" encoding="utf-8"?>
<p:tagLst xmlns:p="http://schemas.openxmlformats.org/presentationml/2006/main">
  <p:tag name="PA" val="v5.2.9"/>
</p:tagLst>
</file>

<file path=ppt/tags/tag339.xml><?xml version="1.0" encoding="utf-8"?>
<p:tagLst xmlns:p="http://schemas.openxmlformats.org/presentationml/2006/main">
  <p:tag name="PA" val="v5.2.9"/>
</p:tagLst>
</file>

<file path=ppt/tags/tag34.xml><?xml version="1.0" encoding="utf-8"?>
<p:tagLst xmlns:p="http://schemas.openxmlformats.org/presentationml/2006/main">
  <p:tag name="PA" val="v5.2.9"/>
</p:tagLst>
</file>

<file path=ppt/tags/tag340.xml><?xml version="1.0" encoding="utf-8"?>
<p:tagLst xmlns:p="http://schemas.openxmlformats.org/presentationml/2006/main">
  <p:tag name="PA" val="v5.2.9"/>
</p:tagLst>
</file>

<file path=ppt/tags/tag341.xml><?xml version="1.0" encoding="utf-8"?>
<p:tagLst xmlns:p="http://schemas.openxmlformats.org/presentationml/2006/main">
  <p:tag name="PA" val="v5.2.9"/>
</p:tagLst>
</file>

<file path=ppt/tags/tag342.xml><?xml version="1.0" encoding="utf-8"?>
<p:tagLst xmlns:p="http://schemas.openxmlformats.org/presentationml/2006/main">
  <p:tag name="PA" val="v5.2.9"/>
</p:tagLst>
</file>

<file path=ppt/tags/tag343.xml><?xml version="1.0" encoding="utf-8"?>
<p:tagLst xmlns:p="http://schemas.openxmlformats.org/presentationml/2006/main">
  <p:tag name="PA" val="v5.2.9"/>
</p:tagLst>
</file>

<file path=ppt/tags/tag344.xml><?xml version="1.0" encoding="utf-8"?>
<p:tagLst xmlns:p="http://schemas.openxmlformats.org/presentationml/2006/main">
  <p:tag name="PA" val="v5.2.9"/>
</p:tagLst>
</file>

<file path=ppt/tags/tag345.xml><?xml version="1.0" encoding="utf-8"?>
<p:tagLst xmlns:p="http://schemas.openxmlformats.org/presentationml/2006/main">
  <p:tag name="PA" val="v5.2.9"/>
</p:tagLst>
</file>

<file path=ppt/tags/tag346.xml><?xml version="1.0" encoding="utf-8"?>
<p:tagLst xmlns:p="http://schemas.openxmlformats.org/presentationml/2006/main">
  <p:tag name="PA" val="v5.2.9"/>
</p:tagLst>
</file>

<file path=ppt/tags/tag347.xml><?xml version="1.0" encoding="utf-8"?>
<p:tagLst xmlns:p="http://schemas.openxmlformats.org/presentationml/2006/main">
  <p:tag name="PA" val="v5.2.9"/>
</p:tagLst>
</file>

<file path=ppt/tags/tag348.xml><?xml version="1.0" encoding="utf-8"?>
<p:tagLst xmlns:p="http://schemas.openxmlformats.org/presentationml/2006/main">
  <p:tag name="PA" val="v5.2.9"/>
</p:tagLst>
</file>

<file path=ppt/tags/tag349.xml><?xml version="1.0" encoding="utf-8"?>
<p:tagLst xmlns:p="http://schemas.openxmlformats.org/presentationml/2006/main">
  <p:tag name="PA" val="v5.2.9"/>
</p:tagLst>
</file>

<file path=ppt/tags/tag35.xml><?xml version="1.0" encoding="utf-8"?>
<p:tagLst xmlns:p="http://schemas.openxmlformats.org/presentationml/2006/main">
  <p:tag name="PA" val="v5.2.9"/>
</p:tagLst>
</file>

<file path=ppt/tags/tag350.xml><?xml version="1.0" encoding="utf-8"?>
<p:tagLst xmlns:p="http://schemas.openxmlformats.org/presentationml/2006/main">
  <p:tag name="PA" val="v5.2.9"/>
</p:tagLst>
</file>

<file path=ppt/tags/tag351.xml><?xml version="1.0" encoding="utf-8"?>
<p:tagLst xmlns:p="http://schemas.openxmlformats.org/presentationml/2006/main">
  <p:tag name="PA" val="v5.2.9"/>
</p:tagLst>
</file>

<file path=ppt/tags/tag352.xml><?xml version="1.0" encoding="utf-8"?>
<p:tagLst xmlns:p="http://schemas.openxmlformats.org/presentationml/2006/main">
  <p:tag name="PA" val="v5.2.9"/>
</p:tagLst>
</file>

<file path=ppt/tags/tag353.xml><?xml version="1.0" encoding="utf-8"?>
<p:tagLst xmlns:p="http://schemas.openxmlformats.org/presentationml/2006/main">
  <p:tag name="PA" val="v5.2.9"/>
</p:tagLst>
</file>

<file path=ppt/tags/tag354.xml><?xml version="1.0" encoding="utf-8"?>
<p:tagLst xmlns:p="http://schemas.openxmlformats.org/presentationml/2006/main">
  <p:tag name="PA" val="v5.2.9"/>
</p:tagLst>
</file>

<file path=ppt/tags/tag355.xml><?xml version="1.0" encoding="utf-8"?>
<p:tagLst xmlns:p="http://schemas.openxmlformats.org/presentationml/2006/main">
  <p:tag name="PA" val="v5.2.9"/>
</p:tagLst>
</file>

<file path=ppt/tags/tag356.xml><?xml version="1.0" encoding="utf-8"?>
<p:tagLst xmlns:p="http://schemas.openxmlformats.org/presentationml/2006/main">
  <p:tag name="PA" val="v5.2.9"/>
</p:tagLst>
</file>

<file path=ppt/tags/tag357.xml><?xml version="1.0" encoding="utf-8"?>
<p:tagLst xmlns:p="http://schemas.openxmlformats.org/presentationml/2006/main">
  <p:tag name="PA" val="v5.2.9"/>
</p:tagLst>
</file>

<file path=ppt/tags/tag358.xml><?xml version="1.0" encoding="utf-8"?>
<p:tagLst xmlns:p="http://schemas.openxmlformats.org/presentationml/2006/main">
  <p:tag name="PA" val="v5.2.9"/>
</p:tagLst>
</file>

<file path=ppt/tags/tag359.xml><?xml version="1.0" encoding="utf-8"?>
<p:tagLst xmlns:p="http://schemas.openxmlformats.org/presentationml/2006/main">
  <p:tag name="PA" val="v5.2.9"/>
</p:tagLst>
</file>

<file path=ppt/tags/tag36.xml><?xml version="1.0" encoding="utf-8"?>
<p:tagLst xmlns:p="http://schemas.openxmlformats.org/presentationml/2006/main">
  <p:tag name="PA" val="v5.2.9"/>
</p:tagLst>
</file>

<file path=ppt/tags/tag360.xml><?xml version="1.0" encoding="utf-8"?>
<p:tagLst xmlns:p="http://schemas.openxmlformats.org/presentationml/2006/main">
  <p:tag name="PA" val="v5.2.9"/>
</p:tagLst>
</file>

<file path=ppt/tags/tag361.xml><?xml version="1.0" encoding="utf-8"?>
<p:tagLst xmlns:p="http://schemas.openxmlformats.org/presentationml/2006/main">
  <p:tag name="PA" val="v5.2.9"/>
</p:tagLst>
</file>

<file path=ppt/tags/tag362.xml><?xml version="1.0" encoding="utf-8"?>
<p:tagLst xmlns:p="http://schemas.openxmlformats.org/presentationml/2006/main">
  <p:tag name="PA" val="v5.2.9"/>
</p:tagLst>
</file>

<file path=ppt/tags/tag363.xml><?xml version="1.0" encoding="utf-8"?>
<p:tagLst xmlns:p="http://schemas.openxmlformats.org/presentationml/2006/main">
  <p:tag name="PA" val="v5.2.9"/>
</p:tagLst>
</file>

<file path=ppt/tags/tag364.xml><?xml version="1.0" encoding="utf-8"?>
<p:tagLst xmlns:p="http://schemas.openxmlformats.org/presentationml/2006/main">
  <p:tag name="PA" val="v5.2.9"/>
</p:tagLst>
</file>

<file path=ppt/tags/tag365.xml><?xml version="1.0" encoding="utf-8"?>
<p:tagLst xmlns:p="http://schemas.openxmlformats.org/presentationml/2006/main">
  <p:tag name="PA" val="v5.2.9"/>
</p:tagLst>
</file>

<file path=ppt/tags/tag366.xml><?xml version="1.0" encoding="utf-8"?>
<p:tagLst xmlns:p="http://schemas.openxmlformats.org/presentationml/2006/main">
  <p:tag name="PA" val="v5.2.9"/>
</p:tagLst>
</file>

<file path=ppt/tags/tag367.xml><?xml version="1.0" encoding="utf-8"?>
<p:tagLst xmlns:p="http://schemas.openxmlformats.org/presentationml/2006/main">
  <p:tag name="PA" val="v5.2.9"/>
</p:tagLst>
</file>

<file path=ppt/tags/tag368.xml><?xml version="1.0" encoding="utf-8"?>
<p:tagLst xmlns:p="http://schemas.openxmlformats.org/presentationml/2006/main">
  <p:tag name="PA" val="v5.2.9"/>
</p:tagLst>
</file>

<file path=ppt/tags/tag369.xml><?xml version="1.0" encoding="utf-8"?>
<p:tagLst xmlns:p="http://schemas.openxmlformats.org/presentationml/2006/main">
  <p:tag name="PA" val="v5.2.9"/>
</p:tagLst>
</file>

<file path=ppt/tags/tag37.xml><?xml version="1.0" encoding="utf-8"?>
<p:tagLst xmlns:p="http://schemas.openxmlformats.org/presentationml/2006/main">
  <p:tag name="PA" val="v5.2.9"/>
</p:tagLst>
</file>

<file path=ppt/tags/tag370.xml><?xml version="1.0" encoding="utf-8"?>
<p:tagLst xmlns:p="http://schemas.openxmlformats.org/presentationml/2006/main">
  <p:tag name="PA" val="v5.2.9"/>
</p:tagLst>
</file>

<file path=ppt/tags/tag371.xml><?xml version="1.0" encoding="utf-8"?>
<p:tagLst xmlns:p="http://schemas.openxmlformats.org/presentationml/2006/main">
  <p:tag name="PA" val="v5.2.9"/>
</p:tagLst>
</file>

<file path=ppt/tags/tag372.xml><?xml version="1.0" encoding="utf-8"?>
<p:tagLst xmlns:p="http://schemas.openxmlformats.org/presentationml/2006/main">
  <p:tag name="PA" val="v5.2.9"/>
</p:tagLst>
</file>

<file path=ppt/tags/tag373.xml><?xml version="1.0" encoding="utf-8"?>
<p:tagLst xmlns:p="http://schemas.openxmlformats.org/presentationml/2006/main">
  <p:tag name="PA" val="v5.2.9"/>
</p:tagLst>
</file>

<file path=ppt/tags/tag374.xml><?xml version="1.0" encoding="utf-8"?>
<p:tagLst xmlns:p="http://schemas.openxmlformats.org/presentationml/2006/main">
  <p:tag name="PA" val="v5.2.9"/>
</p:tagLst>
</file>

<file path=ppt/tags/tag375.xml><?xml version="1.0" encoding="utf-8"?>
<p:tagLst xmlns:p="http://schemas.openxmlformats.org/presentationml/2006/main">
  <p:tag name="PA" val="v5.2.9"/>
</p:tagLst>
</file>

<file path=ppt/tags/tag376.xml><?xml version="1.0" encoding="utf-8"?>
<p:tagLst xmlns:p="http://schemas.openxmlformats.org/presentationml/2006/main">
  <p:tag name="PA" val="v5.2.9"/>
</p:tagLst>
</file>

<file path=ppt/tags/tag377.xml><?xml version="1.0" encoding="utf-8"?>
<p:tagLst xmlns:p="http://schemas.openxmlformats.org/presentationml/2006/main">
  <p:tag name="PA" val="v5.2.9"/>
</p:tagLst>
</file>

<file path=ppt/tags/tag378.xml><?xml version="1.0" encoding="utf-8"?>
<p:tagLst xmlns:p="http://schemas.openxmlformats.org/presentationml/2006/main">
  <p:tag name="PA" val="v5.2.9"/>
</p:tagLst>
</file>

<file path=ppt/tags/tag379.xml><?xml version="1.0" encoding="utf-8"?>
<p:tagLst xmlns:p="http://schemas.openxmlformats.org/presentationml/2006/main">
  <p:tag name="PA" val="v5.2.9"/>
</p:tagLst>
</file>

<file path=ppt/tags/tag38.xml><?xml version="1.0" encoding="utf-8"?>
<p:tagLst xmlns:p="http://schemas.openxmlformats.org/presentationml/2006/main">
  <p:tag name="PA" val="v5.2.9"/>
</p:tagLst>
</file>

<file path=ppt/tags/tag380.xml><?xml version="1.0" encoding="utf-8"?>
<p:tagLst xmlns:p="http://schemas.openxmlformats.org/presentationml/2006/main">
  <p:tag name="PA" val="v5.2.9"/>
</p:tagLst>
</file>

<file path=ppt/tags/tag381.xml><?xml version="1.0" encoding="utf-8"?>
<p:tagLst xmlns:p="http://schemas.openxmlformats.org/presentationml/2006/main">
  <p:tag name="PA" val="v5.2.9"/>
</p:tagLst>
</file>

<file path=ppt/tags/tag382.xml><?xml version="1.0" encoding="utf-8"?>
<p:tagLst xmlns:p="http://schemas.openxmlformats.org/presentationml/2006/main">
  <p:tag name="PA" val="v5.2.9"/>
</p:tagLst>
</file>

<file path=ppt/tags/tag383.xml><?xml version="1.0" encoding="utf-8"?>
<p:tagLst xmlns:p="http://schemas.openxmlformats.org/presentationml/2006/main">
  <p:tag name="PA" val="v5.2.9"/>
</p:tagLst>
</file>

<file path=ppt/tags/tag384.xml><?xml version="1.0" encoding="utf-8"?>
<p:tagLst xmlns:p="http://schemas.openxmlformats.org/presentationml/2006/main">
  <p:tag name="PA" val="v5.2.9"/>
</p:tagLst>
</file>

<file path=ppt/tags/tag385.xml><?xml version="1.0" encoding="utf-8"?>
<p:tagLst xmlns:p="http://schemas.openxmlformats.org/presentationml/2006/main">
  <p:tag name="PA" val="v5.2.9"/>
</p:tagLst>
</file>

<file path=ppt/tags/tag386.xml><?xml version="1.0" encoding="utf-8"?>
<p:tagLst xmlns:p="http://schemas.openxmlformats.org/presentationml/2006/main">
  <p:tag name="PA" val="v5.2.9"/>
</p:tagLst>
</file>

<file path=ppt/tags/tag387.xml><?xml version="1.0" encoding="utf-8"?>
<p:tagLst xmlns:p="http://schemas.openxmlformats.org/presentationml/2006/main">
  <p:tag name="PA" val="v5.2.9"/>
</p:tagLst>
</file>

<file path=ppt/tags/tag388.xml><?xml version="1.0" encoding="utf-8"?>
<p:tagLst xmlns:p="http://schemas.openxmlformats.org/presentationml/2006/main">
  <p:tag name="PA" val="v5.2.9"/>
</p:tagLst>
</file>

<file path=ppt/tags/tag389.xml><?xml version="1.0" encoding="utf-8"?>
<p:tagLst xmlns:p="http://schemas.openxmlformats.org/presentationml/2006/main">
  <p:tag name="PA" val="v5.2.9"/>
</p:tagLst>
</file>

<file path=ppt/tags/tag39.xml><?xml version="1.0" encoding="utf-8"?>
<p:tagLst xmlns:p="http://schemas.openxmlformats.org/presentationml/2006/main">
  <p:tag name="PA" val="v5.2.9"/>
</p:tagLst>
</file>

<file path=ppt/tags/tag390.xml><?xml version="1.0" encoding="utf-8"?>
<p:tagLst xmlns:p="http://schemas.openxmlformats.org/presentationml/2006/main">
  <p:tag name="PA" val="v5.2.9"/>
</p:tagLst>
</file>

<file path=ppt/tags/tag391.xml><?xml version="1.0" encoding="utf-8"?>
<p:tagLst xmlns:p="http://schemas.openxmlformats.org/presentationml/2006/main">
  <p:tag name="PA" val="v5.2.9"/>
</p:tagLst>
</file>

<file path=ppt/tags/tag392.xml><?xml version="1.0" encoding="utf-8"?>
<p:tagLst xmlns:p="http://schemas.openxmlformats.org/presentationml/2006/main">
  <p:tag name="PA" val="v5.2.9"/>
</p:tagLst>
</file>

<file path=ppt/tags/tag393.xml><?xml version="1.0" encoding="utf-8"?>
<p:tagLst xmlns:p="http://schemas.openxmlformats.org/presentationml/2006/main">
  <p:tag name="PA" val="v5.2.9"/>
</p:tagLst>
</file>

<file path=ppt/tags/tag394.xml><?xml version="1.0" encoding="utf-8"?>
<p:tagLst xmlns:p="http://schemas.openxmlformats.org/presentationml/2006/main">
  <p:tag name="PA" val="v5.2.9"/>
</p:tagLst>
</file>

<file path=ppt/tags/tag395.xml><?xml version="1.0" encoding="utf-8"?>
<p:tagLst xmlns:p="http://schemas.openxmlformats.org/presentationml/2006/main">
  <p:tag name="PA" val="v5.2.9"/>
</p:tagLst>
</file>

<file path=ppt/tags/tag396.xml><?xml version="1.0" encoding="utf-8"?>
<p:tagLst xmlns:p="http://schemas.openxmlformats.org/presentationml/2006/main">
  <p:tag name="PA" val="v5.2.9"/>
</p:tagLst>
</file>

<file path=ppt/tags/tag397.xml><?xml version="1.0" encoding="utf-8"?>
<p:tagLst xmlns:p="http://schemas.openxmlformats.org/presentationml/2006/main">
  <p:tag name="PA" val="v5.2.9"/>
</p:tagLst>
</file>

<file path=ppt/tags/tag398.xml><?xml version="1.0" encoding="utf-8"?>
<p:tagLst xmlns:p="http://schemas.openxmlformats.org/presentationml/2006/main">
  <p:tag name="PA" val="v5.2.9"/>
</p:tagLst>
</file>

<file path=ppt/tags/tag399.xml><?xml version="1.0" encoding="utf-8"?>
<p:tagLst xmlns:p="http://schemas.openxmlformats.org/presentationml/2006/main">
  <p:tag name="PA" val="v5.2.9"/>
</p:tagLst>
</file>

<file path=ppt/tags/tag4.xml><?xml version="1.0" encoding="utf-8"?>
<p:tagLst xmlns:p="http://schemas.openxmlformats.org/presentationml/2006/main">
  <p:tag name="PA" val="v5.2.9"/>
</p:tagLst>
</file>

<file path=ppt/tags/tag40.xml><?xml version="1.0" encoding="utf-8"?>
<p:tagLst xmlns:p="http://schemas.openxmlformats.org/presentationml/2006/main">
  <p:tag name="PA" val="v5.2.9"/>
</p:tagLst>
</file>

<file path=ppt/tags/tag400.xml><?xml version="1.0" encoding="utf-8"?>
<p:tagLst xmlns:p="http://schemas.openxmlformats.org/presentationml/2006/main">
  <p:tag name="PA" val="v5.2.9"/>
</p:tagLst>
</file>

<file path=ppt/tags/tag401.xml><?xml version="1.0" encoding="utf-8"?>
<p:tagLst xmlns:p="http://schemas.openxmlformats.org/presentationml/2006/main">
  <p:tag name="PA" val="v5.2.9"/>
</p:tagLst>
</file>

<file path=ppt/tags/tag402.xml><?xml version="1.0" encoding="utf-8"?>
<p:tagLst xmlns:p="http://schemas.openxmlformats.org/presentationml/2006/main">
  <p:tag name="PA" val="v5.2.9"/>
</p:tagLst>
</file>

<file path=ppt/tags/tag403.xml><?xml version="1.0" encoding="utf-8"?>
<p:tagLst xmlns:p="http://schemas.openxmlformats.org/presentationml/2006/main">
  <p:tag name="PA" val="v5.2.9"/>
</p:tagLst>
</file>

<file path=ppt/tags/tag404.xml><?xml version="1.0" encoding="utf-8"?>
<p:tagLst xmlns:p="http://schemas.openxmlformats.org/presentationml/2006/main">
  <p:tag name="PA" val="v5.2.9"/>
</p:tagLst>
</file>

<file path=ppt/tags/tag405.xml><?xml version="1.0" encoding="utf-8"?>
<p:tagLst xmlns:p="http://schemas.openxmlformats.org/presentationml/2006/main">
  <p:tag name="PA" val="v5.2.9"/>
</p:tagLst>
</file>

<file path=ppt/tags/tag406.xml><?xml version="1.0" encoding="utf-8"?>
<p:tagLst xmlns:p="http://schemas.openxmlformats.org/presentationml/2006/main">
  <p:tag name="PA" val="v5.2.9"/>
</p:tagLst>
</file>

<file path=ppt/tags/tag407.xml><?xml version="1.0" encoding="utf-8"?>
<p:tagLst xmlns:p="http://schemas.openxmlformats.org/presentationml/2006/main">
  <p:tag name="PA" val="v5.2.9"/>
</p:tagLst>
</file>

<file path=ppt/tags/tag408.xml><?xml version="1.0" encoding="utf-8"?>
<p:tagLst xmlns:p="http://schemas.openxmlformats.org/presentationml/2006/main">
  <p:tag name="PA" val="v5.2.9"/>
</p:tagLst>
</file>

<file path=ppt/tags/tag409.xml><?xml version="1.0" encoding="utf-8"?>
<p:tagLst xmlns:p="http://schemas.openxmlformats.org/presentationml/2006/main">
  <p:tag name="PA" val="v5.2.9"/>
</p:tagLst>
</file>

<file path=ppt/tags/tag41.xml><?xml version="1.0" encoding="utf-8"?>
<p:tagLst xmlns:p="http://schemas.openxmlformats.org/presentationml/2006/main">
  <p:tag name="PA" val="v5.2.9"/>
</p:tagLst>
</file>

<file path=ppt/tags/tag410.xml><?xml version="1.0" encoding="utf-8"?>
<p:tagLst xmlns:p="http://schemas.openxmlformats.org/presentationml/2006/main">
  <p:tag name="PA" val="v5.2.9"/>
</p:tagLst>
</file>

<file path=ppt/tags/tag411.xml><?xml version="1.0" encoding="utf-8"?>
<p:tagLst xmlns:p="http://schemas.openxmlformats.org/presentationml/2006/main">
  <p:tag name="PA" val="v5.2.9"/>
</p:tagLst>
</file>

<file path=ppt/tags/tag412.xml><?xml version="1.0" encoding="utf-8"?>
<p:tagLst xmlns:p="http://schemas.openxmlformats.org/presentationml/2006/main">
  <p:tag name="PA" val="v5.2.9"/>
</p:tagLst>
</file>

<file path=ppt/tags/tag413.xml><?xml version="1.0" encoding="utf-8"?>
<p:tagLst xmlns:p="http://schemas.openxmlformats.org/presentationml/2006/main">
  <p:tag name="PA" val="v5.2.9"/>
</p:tagLst>
</file>

<file path=ppt/tags/tag414.xml><?xml version="1.0" encoding="utf-8"?>
<p:tagLst xmlns:p="http://schemas.openxmlformats.org/presentationml/2006/main">
  <p:tag name="PA" val="v4.0.0"/>
</p:tagLst>
</file>

<file path=ppt/tags/tag415.xml><?xml version="1.0" encoding="utf-8"?>
<p:tagLst xmlns:p="http://schemas.openxmlformats.org/presentationml/2006/main">
  <p:tag name="PA" val="v4.0.0"/>
</p:tagLst>
</file>

<file path=ppt/tags/tag416.xml><?xml version="1.0" encoding="utf-8"?>
<p:tagLst xmlns:p="http://schemas.openxmlformats.org/presentationml/2006/main">
  <p:tag name="PA" val="v4.0.0"/>
</p:tagLst>
</file>

<file path=ppt/tags/tag417.xml><?xml version="1.0" encoding="utf-8"?>
<p:tagLst xmlns:p="http://schemas.openxmlformats.org/presentationml/2006/main">
  <p:tag name="PA" val="v4.0.0"/>
</p:tagLst>
</file>

<file path=ppt/tags/tag418.xml><?xml version="1.0" encoding="utf-8"?>
<p:tagLst xmlns:p="http://schemas.openxmlformats.org/presentationml/2006/main">
  <p:tag name="PA" val="v5.2.9"/>
</p:tagLst>
</file>

<file path=ppt/tags/tag419.xml><?xml version="1.0" encoding="utf-8"?>
<p:tagLst xmlns:p="http://schemas.openxmlformats.org/presentationml/2006/main">
  <p:tag name="PA" val="v5.2.9"/>
</p:tagLst>
</file>

<file path=ppt/tags/tag42.xml><?xml version="1.0" encoding="utf-8"?>
<p:tagLst xmlns:p="http://schemas.openxmlformats.org/presentationml/2006/main">
  <p:tag name="PA" val="v5.2.9"/>
</p:tagLst>
</file>

<file path=ppt/tags/tag420.xml><?xml version="1.0" encoding="utf-8"?>
<p:tagLst xmlns:p="http://schemas.openxmlformats.org/presentationml/2006/main">
  <p:tag name="PA" val="v5.2.9"/>
</p:tagLst>
</file>

<file path=ppt/tags/tag421.xml><?xml version="1.0" encoding="utf-8"?>
<p:tagLst xmlns:p="http://schemas.openxmlformats.org/presentationml/2006/main">
  <p:tag name="PA" val="v5.2.9"/>
</p:tagLst>
</file>

<file path=ppt/tags/tag422.xml><?xml version="1.0" encoding="utf-8"?>
<p:tagLst xmlns:p="http://schemas.openxmlformats.org/presentationml/2006/main">
  <p:tag name="PA" val="v5.2.9"/>
</p:tagLst>
</file>

<file path=ppt/tags/tag423.xml><?xml version="1.0" encoding="utf-8"?>
<p:tagLst xmlns:p="http://schemas.openxmlformats.org/presentationml/2006/main">
  <p:tag name="PA" val="v5.2.9"/>
</p:tagLst>
</file>

<file path=ppt/tags/tag424.xml><?xml version="1.0" encoding="utf-8"?>
<p:tagLst xmlns:p="http://schemas.openxmlformats.org/presentationml/2006/main">
  <p:tag name="PA" val="v5.2.9"/>
</p:tagLst>
</file>

<file path=ppt/tags/tag425.xml><?xml version="1.0" encoding="utf-8"?>
<p:tagLst xmlns:p="http://schemas.openxmlformats.org/presentationml/2006/main">
  <p:tag name="PA" val="v5.2.9"/>
</p:tagLst>
</file>

<file path=ppt/tags/tag426.xml><?xml version="1.0" encoding="utf-8"?>
<p:tagLst xmlns:p="http://schemas.openxmlformats.org/presentationml/2006/main">
  <p:tag name="PA" val="v5.2.9"/>
</p:tagLst>
</file>

<file path=ppt/tags/tag427.xml><?xml version="1.0" encoding="utf-8"?>
<p:tagLst xmlns:p="http://schemas.openxmlformats.org/presentationml/2006/main">
  <p:tag name="PA" val="v5.2.9"/>
</p:tagLst>
</file>

<file path=ppt/tags/tag428.xml><?xml version="1.0" encoding="utf-8"?>
<p:tagLst xmlns:p="http://schemas.openxmlformats.org/presentationml/2006/main">
  <p:tag name="PA" val="v5.2.9"/>
</p:tagLst>
</file>

<file path=ppt/tags/tag429.xml><?xml version="1.0" encoding="utf-8"?>
<p:tagLst xmlns:p="http://schemas.openxmlformats.org/presentationml/2006/main">
  <p:tag name="PA" val="v5.2.9"/>
</p:tagLst>
</file>

<file path=ppt/tags/tag43.xml><?xml version="1.0" encoding="utf-8"?>
<p:tagLst xmlns:p="http://schemas.openxmlformats.org/presentationml/2006/main">
  <p:tag name="PA" val="v5.2.9"/>
</p:tagLst>
</file>

<file path=ppt/tags/tag430.xml><?xml version="1.0" encoding="utf-8"?>
<p:tagLst xmlns:p="http://schemas.openxmlformats.org/presentationml/2006/main">
  <p:tag name="PA" val="v5.2.9"/>
</p:tagLst>
</file>

<file path=ppt/tags/tag431.xml><?xml version="1.0" encoding="utf-8"?>
<p:tagLst xmlns:p="http://schemas.openxmlformats.org/presentationml/2006/main">
  <p:tag name="PA" val="v5.2.9"/>
</p:tagLst>
</file>

<file path=ppt/tags/tag432.xml><?xml version="1.0" encoding="utf-8"?>
<p:tagLst xmlns:p="http://schemas.openxmlformats.org/presentationml/2006/main">
  <p:tag name="PA" val="v5.2.9"/>
</p:tagLst>
</file>

<file path=ppt/tags/tag433.xml><?xml version="1.0" encoding="utf-8"?>
<p:tagLst xmlns:p="http://schemas.openxmlformats.org/presentationml/2006/main">
  <p:tag name="PA" val="v5.2.9"/>
</p:tagLst>
</file>

<file path=ppt/tags/tag434.xml><?xml version="1.0" encoding="utf-8"?>
<p:tagLst xmlns:p="http://schemas.openxmlformats.org/presentationml/2006/main">
  <p:tag name="PA" val="v5.2.9"/>
</p:tagLst>
</file>

<file path=ppt/tags/tag435.xml><?xml version="1.0" encoding="utf-8"?>
<p:tagLst xmlns:p="http://schemas.openxmlformats.org/presentationml/2006/main">
  <p:tag name="PA" val="v5.2.9"/>
</p:tagLst>
</file>

<file path=ppt/tags/tag436.xml><?xml version="1.0" encoding="utf-8"?>
<p:tagLst xmlns:p="http://schemas.openxmlformats.org/presentationml/2006/main">
  <p:tag name="PA" val="v5.2.9"/>
</p:tagLst>
</file>

<file path=ppt/tags/tag437.xml><?xml version="1.0" encoding="utf-8"?>
<p:tagLst xmlns:p="http://schemas.openxmlformats.org/presentationml/2006/main">
  <p:tag name="PA" val="v5.2.9"/>
</p:tagLst>
</file>

<file path=ppt/tags/tag438.xml><?xml version="1.0" encoding="utf-8"?>
<p:tagLst xmlns:p="http://schemas.openxmlformats.org/presentationml/2006/main">
  <p:tag name="PA" val="v5.2.9"/>
</p:tagLst>
</file>

<file path=ppt/tags/tag439.xml><?xml version="1.0" encoding="utf-8"?>
<p:tagLst xmlns:p="http://schemas.openxmlformats.org/presentationml/2006/main">
  <p:tag name="PA" val="v5.2.9"/>
</p:tagLst>
</file>

<file path=ppt/tags/tag44.xml><?xml version="1.0" encoding="utf-8"?>
<p:tagLst xmlns:p="http://schemas.openxmlformats.org/presentationml/2006/main">
  <p:tag name="PA" val="v5.2.9"/>
</p:tagLst>
</file>

<file path=ppt/tags/tag440.xml><?xml version="1.0" encoding="utf-8"?>
<p:tagLst xmlns:p="http://schemas.openxmlformats.org/presentationml/2006/main">
  <p:tag name="PA" val="v5.2.9"/>
</p:tagLst>
</file>

<file path=ppt/tags/tag441.xml><?xml version="1.0" encoding="utf-8"?>
<p:tagLst xmlns:p="http://schemas.openxmlformats.org/presentationml/2006/main">
  <p:tag name="PA" val="v5.2.9"/>
</p:tagLst>
</file>

<file path=ppt/tags/tag442.xml><?xml version="1.0" encoding="utf-8"?>
<p:tagLst xmlns:p="http://schemas.openxmlformats.org/presentationml/2006/main">
  <p:tag name="PA" val="v5.2.9"/>
</p:tagLst>
</file>

<file path=ppt/tags/tag443.xml><?xml version="1.0" encoding="utf-8"?>
<p:tagLst xmlns:p="http://schemas.openxmlformats.org/presentationml/2006/main">
  <p:tag name="PA" val="v5.2.9"/>
</p:tagLst>
</file>

<file path=ppt/tags/tag444.xml><?xml version="1.0" encoding="utf-8"?>
<p:tagLst xmlns:p="http://schemas.openxmlformats.org/presentationml/2006/main">
  <p:tag name="PA" val="v5.2.9"/>
</p:tagLst>
</file>

<file path=ppt/tags/tag445.xml><?xml version="1.0" encoding="utf-8"?>
<p:tagLst xmlns:p="http://schemas.openxmlformats.org/presentationml/2006/main">
  <p:tag name="PA" val="v5.2.9"/>
</p:tagLst>
</file>

<file path=ppt/tags/tag446.xml><?xml version="1.0" encoding="utf-8"?>
<p:tagLst xmlns:p="http://schemas.openxmlformats.org/presentationml/2006/main">
  <p:tag name="PA" val="v5.2.9"/>
</p:tagLst>
</file>

<file path=ppt/tags/tag447.xml><?xml version="1.0" encoding="utf-8"?>
<p:tagLst xmlns:p="http://schemas.openxmlformats.org/presentationml/2006/main">
  <p:tag name="PA" val="v5.2.9"/>
</p:tagLst>
</file>

<file path=ppt/tags/tag45.xml><?xml version="1.0" encoding="utf-8"?>
<p:tagLst xmlns:p="http://schemas.openxmlformats.org/presentationml/2006/main">
  <p:tag name="PA" val="v5.2.9"/>
</p:tagLst>
</file>

<file path=ppt/tags/tag46.xml><?xml version="1.0" encoding="utf-8"?>
<p:tagLst xmlns:p="http://schemas.openxmlformats.org/presentationml/2006/main">
  <p:tag name="PA" val="v5.2.9"/>
</p:tagLst>
</file>

<file path=ppt/tags/tag47.xml><?xml version="1.0" encoding="utf-8"?>
<p:tagLst xmlns:p="http://schemas.openxmlformats.org/presentationml/2006/main">
  <p:tag name="PA" val="v5.2.9"/>
</p:tagLst>
</file>

<file path=ppt/tags/tag48.xml><?xml version="1.0" encoding="utf-8"?>
<p:tagLst xmlns:p="http://schemas.openxmlformats.org/presentationml/2006/main">
  <p:tag name="PA" val="v5.2.9"/>
</p:tagLst>
</file>

<file path=ppt/tags/tag49.xml><?xml version="1.0" encoding="utf-8"?>
<p:tagLst xmlns:p="http://schemas.openxmlformats.org/presentationml/2006/main">
  <p:tag name="PA" val="v5.2.9"/>
</p:tagLst>
</file>

<file path=ppt/tags/tag5.xml><?xml version="1.0" encoding="utf-8"?>
<p:tagLst xmlns:p="http://schemas.openxmlformats.org/presentationml/2006/main">
  <p:tag name="PA" val="v5.2.9"/>
</p:tagLst>
</file>

<file path=ppt/tags/tag50.xml><?xml version="1.0" encoding="utf-8"?>
<p:tagLst xmlns:p="http://schemas.openxmlformats.org/presentationml/2006/main">
  <p:tag name="PA" val="v5.2.9"/>
</p:tagLst>
</file>

<file path=ppt/tags/tag51.xml><?xml version="1.0" encoding="utf-8"?>
<p:tagLst xmlns:p="http://schemas.openxmlformats.org/presentationml/2006/main">
  <p:tag name="PA" val="v5.2.9"/>
</p:tagLst>
</file>

<file path=ppt/tags/tag52.xml><?xml version="1.0" encoding="utf-8"?>
<p:tagLst xmlns:p="http://schemas.openxmlformats.org/presentationml/2006/main">
  <p:tag name="PA" val="v5.2.9"/>
</p:tagLst>
</file>

<file path=ppt/tags/tag53.xml><?xml version="1.0" encoding="utf-8"?>
<p:tagLst xmlns:p="http://schemas.openxmlformats.org/presentationml/2006/main">
  <p:tag name="PA" val="v4.0.0"/>
</p:tagLst>
</file>

<file path=ppt/tags/tag54.xml><?xml version="1.0" encoding="utf-8"?>
<p:tagLst xmlns:p="http://schemas.openxmlformats.org/presentationml/2006/main">
  <p:tag name="PA" val="v4.0.0"/>
</p:tagLst>
</file>

<file path=ppt/tags/tag55.xml><?xml version="1.0" encoding="utf-8"?>
<p:tagLst xmlns:p="http://schemas.openxmlformats.org/presentationml/2006/main">
  <p:tag name="PA" val="v4.0.0"/>
</p:tagLst>
</file>

<file path=ppt/tags/tag56.xml><?xml version="1.0" encoding="utf-8"?>
<p:tagLst xmlns:p="http://schemas.openxmlformats.org/presentationml/2006/main">
  <p:tag name="PA" val="v4.0.0"/>
</p:tagLst>
</file>

<file path=ppt/tags/tag57.xml><?xml version="1.0" encoding="utf-8"?>
<p:tagLst xmlns:p="http://schemas.openxmlformats.org/presentationml/2006/main">
  <p:tag name="PA" val="v4.0.0"/>
</p:tagLst>
</file>

<file path=ppt/tags/tag58.xml><?xml version="1.0" encoding="utf-8"?>
<p:tagLst xmlns:p="http://schemas.openxmlformats.org/presentationml/2006/main">
  <p:tag name="PA" val="v4.0.0"/>
</p:tagLst>
</file>

<file path=ppt/tags/tag59.xml><?xml version="1.0" encoding="utf-8"?>
<p:tagLst xmlns:p="http://schemas.openxmlformats.org/presentationml/2006/main">
  <p:tag name="PA" val="v4.0.0"/>
</p:tagLst>
</file>

<file path=ppt/tags/tag6.xml><?xml version="1.0" encoding="utf-8"?>
<p:tagLst xmlns:p="http://schemas.openxmlformats.org/presentationml/2006/main">
  <p:tag name="PA" val="v5.2.9"/>
</p:tagLst>
</file>

<file path=ppt/tags/tag60.xml><?xml version="1.0" encoding="utf-8"?>
<p:tagLst xmlns:p="http://schemas.openxmlformats.org/presentationml/2006/main">
  <p:tag name="PA" val="v4.0.0"/>
</p:tagLst>
</file>

<file path=ppt/tags/tag61.xml><?xml version="1.0" encoding="utf-8"?>
<p:tagLst xmlns:p="http://schemas.openxmlformats.org/presentationml/2006/main">
  <p:tag name="PA" val="v5.2.9"/>
</p:tagLst>
</file>

<file path=ppt/tags/tag62.xml><?xml version="1.0" encoding="utf-8"?>
<p:tagLst xmlns:p="http://schemas.openxmlformats.org/presentationml/2006/main">
  <p:tag name="PA" val="v5.2.9"/>
</p:tagLst>
</file>

<file path=ppt/tags/tag63.xml><?xml version="1.0" encoding="utf-8"?>
<p:tagLst xmlns:p="http://schemas.openxmlformats.org/presentationml/2006/main">
  <p:tag name="PA" val="v5.2.9"/>
</p:tagLst>
</file>

<file path=ppt/tags/tag64.xml><?xml version="1.0" encoding="utf-8"?>
<p:tagLst xmlns:p="http://schemas.openxmlformats.org/presentationml/2006/main">
  <p:tag name="PA" val="v5.2.9"/>
</p:tagLst>
</file>

<file path=ppt/tags/tag65.xml><?xml version="1.0" encoding="utf-8"?>
<p:tagLst xmlns:p="http://schemas.openxmlformats.org/presentationml/2006/main">
  <p:tag name="PA" val="v5.2.9"/>
</p:tagLst>
</file>

<file path=ppt/tags/tag66.xml><?xml version="1.0" encoding="utf-8"?>
<p:tagLst xmlns:p="http://schemas.openxmlformats.org/presentationml/2006/main">
  <p:tag name="PA" val="v5.2.9"/>
</p:tagLst>
</file>

<file path=ppt/tags/tag67.xml><?xml version="1.0" encoding="utf-8"?>
<p:tagLst xmlns:p="http://schemas.openxmlformats.org/presentationml/2006/main">
  <p:tag name="PA" val="v5.2.9"/>
</p:tagLst>
</file>

<file path=ppt/tags/tag68.xml><?xml version="1.0" encoding="utf-8"?>
<p:tagLst xmlns:p="http://schemas.openxmlformats.org/presentationml/2006/main">
  <p:tag name="PA" val="v5.2.9"/>
</p:tagLst>
</file>

<file path=ppt/tags/tag69.xml><?xml version="1.0" encoding="utf-8"?>
<p:tagLst xmlns:p="http://schemas.openxmlformats.org/presentationml/2006/main">
  <p:tag name="PA" val="v5.2.9"/>
</p:tagLst>
</file>

<file path=ppt/tags/tag7.xml><?xml version="1.0" encoding="utf-8"?>
<p:tagLst xmlns:p="http://schemas.openxmlformats.org/presentationml/2006/main">
  <p:tag name="PA" val="v5.2.9"/>
</p:tagLst>
</file>

<file path=ppt/tags/tag70.xml><?xml version="1.0" encoding="utf-8"?>
<p:tagLst xmlns:p="http://schemas.openxmlformats.org/presentationml/2006/main">
  <p:tag name="PA" val="v5.2.9"/>
</p:tagLst>
</file>

<file path=ppt/tags/tag71.xml><?xml version="1.0" encoding="utf-8"?>
<p:tagLst xmlns:p="http://schemas.openxmlformats.org/presentationml/2006/main">
  <p:tag name="PA" val="v5.2.9"/>
</p:tagLst>
</file>

<file path=ppt/tags/tag72.xml><?xml version="1.0" encoding="utf-8"?>
<p:tagLst xmlns:p="http://schemas.openxmlformats.org/presentationml/2006/main">
  <p:tag name="PA" val="v5.2.9"/>
</p:tagLst>
</file>

<file path=ppt/tags/tag73.xml><?xml version="1.0" encoding="utf-8"?>
<p:tagLst xmlns:p="http://schemas.openxmlformats.org/presentationml/2006/main">
  <p:tag name="PA" val="v5.2.9"/>
</p:tagLst>
</file>

<file path=ppt/tags/tag74.xml><?xml version="1.0" encoding="utf-8"?>
<p:tagLst xmlns:p="http://schemas.openxmlformats.org/presentationml/2006/main">
  <p:tag name="PA" val="v5.2.9"/>
</p:tagLst>
</file>

<file path=ppt/tags/tag75.xml><?xml version="1.0" encoding="utf-8"?>
<p:tagLst xmlns:p="http://schemas.openxmlformats.org/presentationml/2006/main">
  <p:tag name="PA" val="v5.2.9"/>
</p:tagLst>
</file>

<file path=ppt/tags/tag76.xml><?xml version="1.0" encoding="utf-8"?>
<p:tagLst xmlns:p="http://schemas.openxmlformats.org/presentationml/2006/main">
  <p:tag name="PA" val="v5.2.9"/>
</p:tagLst>
</file>

<file path=ppt/tags/tag77.xml><?xml version="1.0" encoding="utf-8"?>
<p:tagLst xmlns:p="http://schemas.openxmlformats.org/presentationml/2006/main">
  <p:tag name="PA" val="v5.2.9"/>
</p:tagLst>
</file>

<file path=ppt/tags/tag78.xml><?xml version="1.0" encoding="utf-8"?>
<p:tagLst xmlns:p="http://schemas.openxmlformats.org/presentationml/2006/main">
  <p:tag name="PA" val="v5.2.9"/>
</p:tagLst>
</file>

<file path=ppt/tags/tag79.xml><?xml version="1.0" encoding="utf-8"?>
<p:tagLst xmlns:p="http://schemas.openxmlformats.org/presentationml/2006/main">
  <p:tag name="PA" val="v5.2.9"/>
</p:tagLst>
</file>

<file path=ppt/tags/tag8.xml><?xml version="1.0" encoding="utf-8"?>
<p:tagLst xmlns:p="http://schemas.openxmlformats.org/presentationml/2006/main">
  <p:tag name="PA" val="v5.2.9"/>
</p:tagLst>
</file>

<file path=ppt/tags/tag80.xml><?xml version="1.0" encoding="utf-8"?>
<p:tagLst xmlns:p="http://schemas.openxmlformats.org/presentationml/2006/main">
  <p:tag name="PA" val="v5.2.9"/>
</p:tagLst>
</file>

<file path=ppt/tags/tag81.xml><?xml version="1.0" encoding="utf-8"?>
<p:tagLst xmlns:p="http://schemas.openxmlformats.org/presentationml/2006/main">
  <p:tag name="PA" val="v5.2.9"/>
</p:tagLst>
</file>

<file path=ppt/tags/tag82.xml><?xml version="1.0" encoding="utf-8"?>
<p:tagLst xmlns:p="http://schemas.openxmlformats.org/presentationml/2006/main">
  <p:tag name="PA" val="v5.2.9"/>
</p:tagLst>
</file>

<file path=ppt/tags/tag83.xml><?xml version="1.0" encoding="utf-8"?>
<p:tagLst xmlns:p="http://schemas.openxmlformats.org/presentationml/2006/main">
  <p:tag name="PA" val="v5.2.9"/>
</p:tagLst>
</file>

<file path=ppt/tags/tag84.xml><?xml version="1.0" encoding="utf-8"?>
<p:tagLst xmlns:p="http://schemas.openxmlformats.org/presentationml/2006/main">
  <p:tag name="PA" val="v5.2.9"/>
</p:tagLst>
</file>

<file path=ppt/tags/tag85.xml><?xml version="1.0" encoding="utf-8"?>
<p:tagLst xmlns:p="http://schemas.openxmlformats.org/presentationml/2006/main">
  <p:tag name="PA" val="v5.2.9"/>
</p:tagLst>
</file>

<file path=ppt/tags/tag86.xml><?xml version="1.0" encoding="utf-8"?>
<p:tagLst xmlns:p="http://schemas.openxmlformats.org/presentationml/2006/main">
  <p:tag name="PA" val="v5.2.9"/>
</p:tagLst>
</file>

<file path=ppt/tags/tag87.xml><?xml version="1.0" encoding="utf-8"?>
<p:tagLst xmlns:p="http://schemas.openxmlformats.org/presentationml/2006/main">
  <p:tag name="PA" val="v5.2.9"/>
</p:tagLst>
</file>

<file path=ppt/tags/tag88.xml><?xml version="1.0" encoding="utf-8"?>
<p:tagLst xmlns:p="http://schemas.openxmlformats.org/presentationml/2006/main">
  <p:tag name="PA" val="v5.2.9"/>
</p:tagLst>
</file>

<file path=ppt/tags/tag89.xml><?xml version="1.0" encoding="utf-8"?>
<p:tagLst xmlns:p="http://schemas.openxmlformats.org/presentationml/2006/main">
  <p:tag name="PA" val="v5.2.9"/>
</p:tagLst>
</file>

<file path=ppt/tags/tag9.xml><?xml version="1.0" encoding="utf-8"?>
<p:tagLst xmlns:p="http://schemas.openxmlformats.org/presentationml/2006/main">
  <p:tag name="PA" val="v5.2.9"/>
</p:tagLst>
</file>

<file path=ppt/tags/tag90.xml><?xml version="1.0" encoding="utf-8"?>
<p:tagLst xmlns:p="http://schemas.openxmlformats.org/presentationml/2006/main">
  <p:tag name="PA" val="v5.2.9"/>
</p:tagLst>
</file>

<file path=ppt/tags/tag91.xml><?xml version="1.0" encoding="utf-8"?>
<p:tagLst xmlns:p="http://schemas.openxmlformats.org/presentationml/2006/main">
  <p:tag name="PA" val="v5.2.9"/>
</p:tagLst>
</file>

<file path=ppt/tags/tag92.xml><?xml version="1.0" encoding="utf-8"?>
<p:tagLst xmlns:p="http://schemas.openxmlformats.org/presentationml/2006/main">
  <p:tag name="PA" val="v5.2.9"/>
</p:tagLst>
</file>

<file path=ppt/tags/tag93.xml><?xml version="1.0" encoding="utf-8"?>
<p:tagLst xmlns:p="http://schemas.openxmlformats.org/presentationml/2006/main">
  <p:tag name="PA" val="v5.2.9"/>
</p:tagLst>
</file>

<file path=ppt/tags/tag94.xml><?xml version="1.0" encoding="utf-8"?>
<p:tagLst xmlns:p="http://schemas.openxmlformats.org/presentationml/2006/main">
  <p:tag name="PA" val="v5.2.9"/>
</p:tagLst>
</file>

<file path=ppt/tags/tag95.xml><?xml version="1.0" encoding="utf-8"?>
<p:tagLst xmlns:p="http://schemas.openxmlformats.org/presentationml/2006/main">
  <p:tag name="PA" val="v5.2.9"/>
</p:tagLst>
</file>

<file path=ppt/tags/tag96.xml><?xml version="1.0" encoding="utf-8"?>
<p:tagLst xmlns:p="http://schemas.openxmlformats.org/presentationml/2006/main">
  <p:tag name="PA" val="v5.2.9"/>
</p:tagLst>
</file>

<file path=ppt/tags/tag97.xml><?xml version="1.0" encoding="utf-8"?>
<p:tagLst xmlns:p="http://schemas.openxmlformats.org/presentationml/2006/main">
  <p:tag name="PA" val="v5.2.9"/>
</p:tagLst>
</file>

<file path=ppt/tags/tag98.xml><?xml version="1.0" encoding="utf-8"?>
<p:tagLst xmlns:p="http://schemas.openxmlformats.org/presentationml/2006/main">
  <p:tag name="PA" val="v5.2.9"/>
</p:tagLst>
</file>

<file path=ppt/tags/tag99.xml><?xml version="1.0" encoding="utf-8"?>
<p:tagLst xmlns:p="http://schemas.openxmlformats.org/presentationml/2006/main">
  <p:tag name="PA" val="v5.2.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6009</Words>
  <Application>WPS 演示</Application>
  <PresentationFormat>宽屏</PresentationFormat>
  <Paragraphs>576</Paragraphs>
  <Slides>27</Slides>
  <Notes>28</Notes>
  <HiddenSlides>0</HiddenSlides>
  <MMClips>0</MMClips>
  <ScaleCrop>false</ScaleCrop>
  <HeadingPairs>
    <vt:vector size="6" baseType="variant">
      <vt:variant>
        <vt:lpstr>已用的字体</vt:lpstr>
      </vt:variant>
      <vt:variant>
        <vt:i4>38</vt:i4>
      </vt:variant>
      <vt:variant>
        <vt:lpstr>主题</vt:lpstr>
      </vt:variant>
      <vt:variant>
        <vt:i4>1</vt:i4>
      </vt:variant>
      <vt:variant>
        <vt:lpstr>幻灯片标题</vt:lpstr>
      </vt:variant>
      <vt:variant>
        <vt:i4>27</vt:i4>
      </vt:variant>
    </vt:vector>
  </HeadingPairs>
  <TitlesOfParts>
    <vt:vector size="66" baseType="lpstr">
      <vt:lpstr>Arial</vt:lpstr>
      <vt:lpstr>宋体</vt:lpstr>
      <vt:lpstr>Wingdings</vt:lpstr>
      <vt:lpstr>微软雅黑</vt:lpstr>
      <vt:lpstr>Yuanti SC</vt:lpstr>
      <vt:lpstr>Open Sans</vt:lpstr>
      <vt:lpstr>Menk Amglang Tig</vt:lpstr>
      <vt:lpstr>Calibri Light</vt:lpstr>
      <vt:lpstr>Roboto Light</vt:lpstr>
      <vt:lpstr>Liberation Sans</vt:lpstr>
      <vt:lpstr>Segoe Print</vt:lpstr>
      <vt:lpstr>思源黑体 CN Light</vt:lpstr>
      <vt:lpstr>思源黑体 CN Regular</vt:lpstr>
      <vt:lpstr>Gill Sans</vt:lpstr>
      <vt:lpstr>Helvetica Neue Medium</vt:lpstr>
      <vt:lpstr>Aileron Heavy</vt:lpstr>
      <vt:lpstr>Aileron</vt:lpstr>
      <vt:lpstr>Aileron Light</vt:lpstr>
      <vt:lpstr>Arial</vt:lpstr>
      <vt:lpstr>Cinzel</vt:lpstr>
      <vt:lpstr>Open Sans Semibold</vt:lpstr>
      <vt:lpstr>Calibri</vt:lpstr>
      <vt:lpstr>Avenir Book Oblique</vt:lpstr>
      <vt:lpstr>仓耳青禾体-谷力 W05</vt:lpstr>
      <vt:lpstr>三极准柔宋</vt:lpstr>
      <vt:lpstr>Neris Thin</vt:lpstr>
      <vt:lpstr>等线</vt:lpstr>
      <vt:lpstr>Arial Unicode MS</vt:lpstr>
      <vt:lpstr>等线 Light</vt:lpstr>
      <vt:lpstr>Open Sans Light</vt:lpstr>
      <vt:lpstr>Roboto Lt</vt:lpstr>
      <vt:lpstr>华文黑体</vt:lpstr>
      <vt:lpstr>Impact</vt:lpstr>
      <vt:lpstr>Meiryo</vt:lpstr>
      <vt:lpstr>Yu Gothic UI</vt:lpstr>
      <vt:lpstr>Arial Narrow</vt:lpstr>
      <vt:lpstr>黑体</vt:lpstr>
      <vt:lpstr>Roboto</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铭</cp:lastModifiedBy>
  <cp:revision>354</cp:revision>
  <dcterms:created xsi:type="dcterms:W3CDTF">2020-07-04T02:07:00Z</dcterms:created>
  <dcterms:modified xsi:type="dcterms:W3CDTF">2022-02-08T08:47:20Z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03D2BBE7BC174FAAB8A191F2E66411F3</vt:lpwstr>
  </property>
  <property fmtid="{D5CDD505-2E9C-101B-9397-08002B2CF9AE}" pid="3" name="KSOProductBuildVer">
    <vt:lpwstr>2052-11.1.0.11194</vt:lpwstr>
  </property>
</Properties>
</file>