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78" r:id="rId6"/>
    <p:sldId id="268" r:id="rId7"/>
    <p:sldId id="260" r:id="rId8"/>
    <p:sldId id="285" r:id="rId9"/>
    <p:sldId id="281" r:id="rId10"/>
    <p:sldId id="261" r:id="rId11"/>
    <p:sldId id="283" r:id="rId12"/>
    <p:sldId id="286" r:id="rId13"/>
    <p:sldId id="292" r:id="rId14"/>
    <p:sldId id="288" r:id="rId15"/>
    <p:sldId id="291" r:id="rId16"/>
    <p:sldId id="290" r:id="rId17"/>
    <p:sldId id="266" r:id="rId18"/>
    <p:sldId id="284" r:id="rId19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C6CA"/>
    <a:srgbClr val="FF3399"/>
    <a:srgbClr val="FFE8E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366" y="-1608"/>
      </p:cViewPr>
      <p:guideLst>
        <p:guide orient="horz" pos="215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gs" Target="tags/tag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ABE12B-0518-4450-9271-4DB42F4738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5B468-653D-4C6F-B3F4-15E7E66716C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46A6B-4E8F-49C7-985E-C1D80E4CA393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5B468-653D-4C6F-B3F4-15E7E66716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5B468-653D-4C6F-B3F4-15E7E66716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46A6B-4E8F-49C7-985E-C1D80E4CA393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58878-7512-49A2-AEEE-8CD3C24EBB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ED5B-AE7F-4C4B-94DD-2E3477BE7D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58878-7512-49A2-AEEE-8CD3C24EBB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ED5B-AE7F-4C4B-94DD-2E3477BE7D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58878-7512-49A2-AEEE-8CD3C24EBB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ED5B-AE7F-4C4B-94DD-2E3477BE7D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58878-7512-49A2-AEEE-8CD3C24EBB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ED5B-AE7F-4C4B-94DD-2E3477BE7D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58878-7512-49A2-AEEE-8CD3C24EBB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ED5B-AE7F-4C4B-94DD-2E3477BE7D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58878-7512-49A2-AEEE-8CD3C24EBB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ED5B-AE7F-4C4B-94DD-2E3477BE7D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58878-7512-49A2-AEEE-8CD3C24EBB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ED5B-AE7F-4C4B-94DD-2E3477BE7D48}" type="slidenum">
              <a:rPr lang="zh-CN" altLang="en-US" smtClean="0"/>
            </a:fld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7879287" y="6317590"/>
            <a:ext cx="534121" cy="1231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" dirty="0">
                <a:solidFill>
                  <a:srgbClr val="FAC6CA"/>
                </a:solidFill>
                <a:latin typeface="Calibri" panose="020F0502020204030204"/>
                <a:ea typeface="宋体" panose="02010600030101010101" pitchFamily="2" charset="-122"/>
              </a:rPr>
              <a:t>第一</a:t>
            </a:r>
            <a:r>
              <a:rPr lang="en-US" altLang="zh-CN" sz="200" dirty="0">
                <a:solidFill>
                  <a:srgbClr val="FAC6CA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200" dirty="0">
                <a:solidFill>
                  <a:srgbClr val="FAC6CA"/>
                </a:solidFill>
                <a:latin typeface="Calibri" panose="020F0502020204030204"/>
                <a:ea typeface="宋体" panose="02010600030101010101" pitchFamily="2" charset="-122"/>
              </a:rPr>
              <a:t>模板网：</a:t>
            </a:r>
            <a:r>
              <a:rPr lang="en-US" altLang="zh-CN" sz="200" dirty="0" smtClean="0">
                <a:solidFill>
                  <a:srgbClr val="FAC6CA"/>
                </a:solidFill>
                <a:latin typeface="Calibri" panose="020F0502020204030204"/>
                <a:ea typeface="宋体" panose="02010600030101010101" pitchFamily="2" charset="-122"/>
              </a:rPr>
              <a:t>www.1ppt.com</a:t>
            </a:r>
            <a:endParaRPr lang="zh-CN" altLang="en-US" sz="200" dirty="0">
              <a:solidFill>
                <a:srgbClr val="FAC6CA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58878-7512-49A2-AEEE-8CD3C24EBB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ED5B-AE7F-4C4B-94DD-2E3477BE7D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58878-7512-49A2-AEEE-8CD3C24EBB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ED5B-AE7F-4C4B-94DD-2E3477BE7D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58878-7512-49A2-AEEE-8CD3C24EBB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ED5B-AE7F-4C4B-94DD-2E3477BE7D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58878-7512-49A2-AEEE-8CD3C24EBB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ED5B-AE7F-4C4B-94DD-2E3477BE7D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58878-7512-49A2-AEEE-8CD3C24EBB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7ED5B-AE7F-4C4B-94DD-2E3477BE7D48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13" cstate="screen"/>
          <a:srcRect/>
          <a:stretch>
            <a:fillRect/>
          </a:stretch>
        </p:blipFill>
        <p:spPr>
          <a:xfrm>
            <a:off x="-28575" y="0"/>
            <a:ext cx="12249150" cy="684983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12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33.jpeg"/><Relationship Id="rId8" Type="http://schemas.microsoft.com/office/2007/relationships/hdphoto" Target="../media/image32.wdp"/><Relationship Id="rId7" Type="http://schemas.openxmlformats.org/officeDocument/2006/relationships/image" Target="../media/image31.jpeg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33" Type="http://schemas.openxmlformats.org/officeDocument/2006/relationships/notesSlide" Target="../notesSlides/notesSlide10.xml"/><Relationship Id="rId32" Type="http://schemas.openxmlformats.org/officeDocument/2006/relationships/slideLayout" Target="../slideLayouts/slideLayout12.xml"/><Relationship Id="rId31" Type="http://schemas.openxmlformats.org/officeDocument/2006/relationships/image" Target="../media/image55.png"/><Relationship Id="rId30" Type="http://schemas.openxmlformats.org/officeDocument/2006/relationships/image" Target="../media/image54.png"/><Relationship Id="rId3" Type="http://schemas.openxmlformats.org/officeDocument/2006/relationships/image" Target="../media/image27.png"/><Relationship Id="rId29" Type="http://schemas.openxmlformats.org/officeDocument/2006/relationships/image" Target="../media/image53.png"/><Relationship Id="rId28" Type="http://schemas.openxmlformats.org/officeDocument/2006/relationships/image" Target="../media/image52.png"/><Relationship Id="rId27" Type="http://schemas.openxmlformats.org/officeDocument/2006/relationships/image" Target="../media/image51.png"/><Relationship Id="rId26" Type="http://schemas.openxmlformats.org/officeDocument/2006/relationships/image" Target="../media/image50.png"/><Relationship Id="rId25" Type="http://schemas.openxmlformats.org/officeDocument/2006/relationships/image" Target="../media/image49.png"/><Relationship Id="rId24" Type="http://schemas.openxmlformats.org/officeDocument/2006/relationships/image" Target="../media/image48.png"/><Relationship Id="rId23" Type="http://schemas.openxmlformats.org/officeDocument/2006/relationships/image" Target="../media/image47.png"/><Relationship Id="rId22" Type="http://schemas.microsoft.com/office/2007/relationships/hdphoto" Target="../media/image46.wdp"/><Relationship Id="rId21" Type="http://schemas.openxmlformats.org/officeDocument/2006/relationships/image" Target="../media/image45.jpeg"/><Relationship Id="rId20" Type="http://schemas.microsoft.com/office/2007/relationships/hdphoto" Target="../media/image44.wdp"/><Relationship Id="rId2" Type="http://schemas.openxmlformats.org/officeDocument/2006/relationships/image" Target="../media/image26.png"/><Relationship Id="rId19" Type="http://schemas.openxmlformats.org/officeDocument/2006/relationships/image" Target="../media/image43.jpeg"/><Relationship Id="rId18" Type="http://schemas.microsoft.com/office/2007/relationships/hdphoto" Target="../media/image42.wdp"/><Relationship Id="rId17" Type="http://schemas.openxmlformats.org/officeDocument/2006/relationships/image" Target="../media/image41.jpeg"/><Relationship Id="rId16" Type="http://schemas.microsoft.com/office/2007/relationships/hdphoto" Target="../media/image40.wdp"/><Relationship Id="rId15" Type="http://schemas.openxmlformats.org/officeDocument/2006/relationships/image" Target="../media/image39.jpeg"/><Relationship Id="rId14" Type="http://schemas.microsoft.com/office/2007/relationships/hdphoto" Target="../media/image38.wdp"/><Relationship Id="rId13" Type="http://schemas.openxmlformats.org/officeDocument/2006/relationships/image" Target="../media/image37.jpeg"/><Relationship Id="rId12" Type="http://schemas.microsoft.com/office/2007/relationships/hdphoto" Target="../media/image36.wdp"/><Relationship Id="rId11" Type="http://schemas.openxmlformats.org/officeDocument/2006/relationships/image" Target="../media/image35.jpeg"/><Relationship Id="rId10" Type="http://schemas.microsoft.com/office/2007/relationships/hdphoto" Target="../media/image34.wdp"/><Relationship Id="rId1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0.png"/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2.xml"/><Relationship Id="rId8" Type="http://schemas.openxmlformats.org/officeDocument/2006/relationships/slideLayout" Target="../slideLayouts/slideLayout12.xml"/><Relationship Id="rId7" Type="http://schemas.openxmlformats.org/officeDocument/2006/relationships/image" Target="../media/image60.png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0.png"/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4.xml"/><Relationship Id="rId8" Type="http://schemas.openxmlformats.org/officeDocument/2006/relationships/slideLayout" Target="../slideLayouts/slideLayout12.xml"/><Relationship Id="rId7" Type="http://schemas.openxmlformats.org/officeDocument/2006/relationships/image" Target="../media/image60.png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62.png"/><Relationship Id="rId2" Type="http://schemas.openxmlformats.org/officeDocument/2006/relationships/image" Target="../media/image60.png"/><Relationship Id="rId1" Type="http://schemas.openxmlformats.org/officeDocument/2006/relationships/image" Target="../media/image6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60.png"/><Relationship Id="rId5" Type="http://schemas.openxmlformats.org/officeDocument/2006/relationships/image" Target="../media/image62.png"/><Relationship Id="rId4" Type="http://schemas.openxmlformats.org/officeDocument/2006/relationships/image" Target="../media/image6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image" Target="../media/image19.png"/><Relationship Id="rId7" Type="http://schemas.openxmlformats.org/officeDocument/2006/relationships/image" Target="../media/image18.png"/><Relationship Id="rId6" Type="http://schemas.openxmlformats.org/officeDocument/2006/relationships/image" Target="../media/image17.png"/><Relationship Id="rId5" Type="http://schemas.openxmlformats.org/officeDocument/2006/relationships/image" Target="../media/image3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0" Type="http://schemas.openxmlformats.org/officeDocument/2006/relationships/notesSlide" Target="../notesSlides/notesSlide3.xml"/><Relationship Id="rId1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0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24.jpe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33.jpeg"/><Relationship Id="rId8" Type="http://schemas.microsoft.com/office/2007/relationships/hdphoto" Target="../media/image32.wdp"/><Relationship Id="rId7" Type="http://schemas.openxmlformats.org/officeDocument/2006/relationships/image" Target="../media/image31.jpeg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33" Type="http://schemas.openxmlformats.org/officeDocument/2006/relationships/notesSlide" Target="../notesSlides/notesSlide6.xml"/><Relationship Id="rId32" Type="http://schemas.openxmlformats.org/officeDocument/2006/relationships/slideLayout" Target="../slideLayouts/slideLayout12.xml"/><Relationship Id="rId31" Type="http://schemas.openxmlformats.org/officeDocument/2006/relationships/image" Target="../media/image55.png"/><Relationship Id="rId30" Type="http://schemas.openxmlformats.org/officeDocument/2006/relationships/image" Target="../media/image54.png"/><Relationship Id="rId3" Type="http://schemas.openxmlformats.org/officeDocument/2006/relationships/image" Target="../media/image27.png"/><Relationship Id="rId29" Type="http://schemas.openxmlformats.org/officeDocument/2006/relationships/image" Target="../media/image53.png"/><Relationship Id="rId28" Type="http://schemas.openxmlformats.org/officeDocument/2006/relationships/image" Target="../media/image52.png"/><Relationship Id="rId27" Type="http://schemas.openxmlformats.org/officeDocument/2006/relationships/image" Target="../media/image51.png"/><Relationship Id="rId26" Type="http://schemas.openxmlformats.org/officeDocument/2006/relationships/image" Target="../media/image50.png"/><Relationship Id="rId25" Type="http://schemas.openxmlformats.org/officeDocument/2006/relationships/image" Target="../media/image49.png"/><Relationship Id="rId24" Type="http://schemas.openxmlformats.org/officeDocument/2006/relationships/image" Target="../media/image48.png"/><Relationship Id="rId23" Type="http://schemas.openxmlformats.org/officeDocument/2006/relationships/image" Target="../media/image47.png"/><Relationship Id="rId22" Type="http://schemas.microsoft.com/office/2007/relationships/hdphoto" Target="../media/image46.wdp"/><Relationship Id="rId21" Type="http://schemas.openxmlformats.org/officeDocument/2006/relationships/image" Target="../media/image45.jpeg"/><Relationship Id="rId20" Type="http://schemas.microsoft.com/office/2007/relationships/hdphoto" Target="../media/image44.wdp"/><Relationship Id="rId2" Type="http://schemas.openxmlformats.org/officeDocument/2006/relationships/image" Target="../media/image26.png"/><Relationship Id="rId19" Type="http://schemas.openxmlformats.org/officeDocument/2006/relationships/image" Target="../media/image43.jpeg"/><Relationship Id="rId18" Type="http://schemas.microsoft.com/office/2007/relationships/hdphoto" Target="../media/image42.wdp"/><Relationship Id="rId17" Type="http://schemas.openxmlformats.org/officeDocument/2006/relationships/image" Target="../media/image41.jpeg"/><Relationship Id="rId16" Type="http://schemas.microsoft.com/office/2007/relationships/hdphoto" Target="../media/image40.wdp"/><Relationship Id="rId15" Type="http://schemas.openxmlformats.org/officeDocument/2006/relationships/image" Target="../media/image39.jpeg"/><Relationship Id="rId14" Type="http://schemas.microsoft.com/office/2007/relationships/hdphoto" Target="../media/image38.wdp"/><Relationship Id="rId13" Type="http://schemas.openxmlformats.org/officeDocument/2006/relationships/image" Target="../media/image37.jpeg"/><Relationship Id="rId12" Type="http://schemas.microsoft.com/office/2007/relationships/hdphoto" Target="../media/image36.wdp"/><Relationship Id="rId11" Type="http://schemas.openxmlformats.org/officeDocument/2006/relationships/image" Target="../media/image35.jpeg"/><Relationship Id="rId10" Type="http://schemas.microsoft.com/office/2007/relationships/hdphoto" Target="../media/image34.wdp"/><Relationship Id="rId1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21.png"/><Relationship Id="rId4" Type="http://schemas.openxmlformats.org/officeDocument/2006/relationships/image" Target="../media/image57.png"/><Relationship Id="rId3" Type="http://schemas.openxmlformats.org/officeDocument/2006/relationships/image" Target="../media/image56.png"/><Relationship Id="rId2" Type="http://schemas.openxmlformats.org/officeDocument/2006/relationships/image" Target="../media/image18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0.png"/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9.xml"/><Relationship Id="rId8" Type="http://schemas.openxmlformats.org/officeDocument/2006/relationships/slideLayout" Target="../slideLayouts/slideLayout12.xml"/><Relationship Id="rId7" Type="http://schemas.openxmlformats.org/officeDocument/2006/relationships/image" Target="../media/image63.png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326311" y="4061645"/>
            <a:ext cx="2985453" cy="2796355"/>
          </a:xfrm>
          <a:prstGeom prst="rect">
            <a:avLst/>
          </a:prstGeom>
        </p:spPr>
      </p:pic>
      <p:pic>
        <p:nvPicPr>
          <p:cNvPr id="5" name="图片 4" descr="边框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8115" y="1270"/>
            <a:ext cx="6786245" cy="5784850"/>
          </a:xfrm>
          <a:prstGeom prst="rect">
            <a:avLst/>
          </a:prstGeom>
        </p:spPr>
      </p:pic>
      <p:pic>
        <p:nvPicPr>
          <p:cNvPr id="9" name="图片 8" descr="三角形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9485" y="2118360"/>
            <a:ext cx="483235" cy="608330"/>
          </a:xfrm>
          <a:prstGeom prst="rect">
            <a:avLst/>
          </a:prstGeom>
        </p:spPr>
      </p:pic>
      <p:pic>
        <p:nvPicPr>
          <p:cNvPr id="10" name="图片 9" descr="波浪线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2520" y="4101407"/>
            <a:ext cx="5096510" cy="40894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842979" y="2493297"/>
            <a:ext cx="4349021" cy="4349021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18394138">
            <a:off x="1215445" y="482253"/>
            <a:ext cx="2580778" cy="258077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709987" y="4153477"/>
            <a:ext cx="47625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200000"/>
              </a:lnSpc>
            </a:pPr>
            <a:r>
              <a:rPr lang="zh-CN" altLang="en-US" sz="3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elawadee UI Semilight" panose="020B0402040204020203" pitchFamily="34" charset="-34"/>
              </a:rPr>
              <a:t>祝</a:t>
            </a:r>
            <a:r>
              <a:rPr lang="en-US" altLang="zh-CN" sz="3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elawadee UI Semilight" panose="020B0402040204020203" pitchFamily="34" charset="-34"/>
              </a:rPr>
              <a:t>XXX</a:t>
            </a:r>
            <a:r>
              <a:rPr lang="zh-CN" altLang="en-US" sz="3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elawadee UI Semilight" panose="020B0402040204020203" pitchFamily="34" charset="-34"/>
              </a:rPr>
              <a:t>生</a:t>
            </a:r>
            <a:r>
              <a:rPr lang="zh-CN" altLang="en-US" sz="3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elawadee UI Semilight" panose="020B0402040204020203" pitchFamily="34" charset="-34"/>
              </a:rPr>
              <a:t>日快乐</a:t>
            </a:r>
            <a:endParaRPr lang="en-US" altLang="zh-CN" sz="3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elawadee UI Semilight" panose="020B0402040204020203" pitchFamily="34" charset="-34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53177" y="4197360"/>
            <a:ext cx="1657581" cy="16861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8" cstate="screen"/>
          <a:srcRect/>
          <a:stretch>
            <a:fillRect/>
          </a:stretch>
        </p:blipFill>
        <p:spPr>
          <a:xfrm>
            <a:off x="8137627" y="992561"/>
            <a:ext cx="3098669" cy="24242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14670" y="1888544"/>
            <a:ext cx="5076867" cy="24554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6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2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screen"/>
          <a:stretch>
            <a:fillRect/>
          </a:stretch>
        </p:blipFill>
        <p:spPr bwMode="auto">
          <a:xfrm>
            <a:off x="10034648" y="4666691"/>
            <a:ext cx="2217647" cy="2494148"/>
          </a:xfrm>
          <a:prstGeom prst="rect">
            <a:avLst/>
          </a:prstGeom>
          <a:ln>
            <a:noFill/>
          </a:ln>
          <a:effectLst>
            <a:glow>
              <a:schemeClr val="accent1">
                <a:alpha val="0"/>
              </a:schemeClr>
            </a:glow>
            <a:softEdge rad="12319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图片 33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288639" y="-177085"/>
            <a:ext cx="2728534" cy="2689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" name="Picture 4" descr="PPECLOGO-eff-0-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7491" y="-249554"/>
            <a:ext cx="2847974" cy="225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" descr="PPECLOGO-eff-0-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2896" y="2286001"/>
            <a:ext cx="495300" cy="37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" descr="PPECLOGO-eff-0-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61810" y="1649730"/>
            <a:ext cx="379096" cy="360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1" descr="PPECLOGO-eff-5-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606790" y="781051"/>
            <a:ext cx="1682116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 descr="C:\Users\PC\Desktop\新建文件夹 (2)\13153664093963391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Blur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207568" y="1552712"/>
            <a:ext cx="4673890" cy="31125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7" name="Picture 6" descr="C:\Users\PC\Desktop\新建文件夹 (2)\20111021152230195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Blur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498674" y="3420538"/>
            <a:ext cx="2567857" cy="19258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8" name="Picture 8" descr="C:\Users\PC\Desktop\新建文件夹 (2)\2012101210560227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Blur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488415" y="2379567"/>
            <a:ext cx="3126043" cy="20819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9" name="Picture 9" descr="C:\Users\PC\Desktop\新建文件夹 (2)\1351568309201.JP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Blur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693554" y="346709"/>
            <a:ext cx="3787014" cy="25246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0" name="Picture 10" descr="C:\Users\PC\Desktop\新建文件夹 (2)\201184133712307.jpg"/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Blur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695339" y="1055892"/>
            <a:ext cx="4336030" cy="29123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1" name="Picture 11" descr="C:\Users\PC\Desktop\新建文件夹 (2)\2457331_120613769000_2.jpg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artisticBlur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576834" y="1819780"/>
            <a:ext cx="3843680" cy="25637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2" name="Picture 12" descr="C:\Users\PC\Desktop\新建文件夹 (2)\20100602023429_23468.jpg"/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artisticBlur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639616" y="3835750"/>
            <a:ext cx="2975932" cy="22319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3" name="Picture 13" descr="C:\Users\PC\Desktop\新建文件夹 (2)\2011921102015527.jpg"/>
          <p:cNvPicPr>
            <a:picLocks noChangeAspect="1" noChangeArrowheads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artisticBlur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341767" y="2512076"/>
            <a:ext cx="3783762" cy="28343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4" name="Picture 2" descr="PPECLOGO-eff-0-1"/>
          <p:cNvPicPr>
            <a:picLocks noChangeAspect="1" noChangeArrowheads="1"/>
          </p:cNvPicPr>
          <p:nvPr/>
        </p:nvPicPr>
        <p:blipFill>
          <a:blip r:embed="rId23" cstate="screen"/>
          <a:srcRect/>
          <a:stretch>
            <a:fillRect/>
          </a:stretch>
        </p:blipFill>
        <p:spPr bwMode="auto">
          <a:xfrm>
            <a:off x="3810001" y="1539240"/>
            <a:ext cx="1002030" cy="760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3" descr="PPECLOGO-eff-0-2"/>
          <p:cNvPicPr>
            <a:picLocks noChangeAspect="1" noChangeArrowheads="1"/>
          </p:cNvPicPr>
          <p:nvPr/>
        </p:nvPicPr>
        <p:blipFill>
          <a:blip r:embed="rId24" cstate="screen"/>
          <a:srcRect/>
          <a:stretch>
            <a:fillRect/>
          </a:stretch>
        </p:blipFill>
        <p:spPr bwMode="auto">
          <a:xfrm>
            <a:off x="7966710" y="1518286"/>
            <a:ext cx="927736" cy="866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4" descr="PPECLOGO-eff-0-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7491" y="-249554"/>
            <a:ext cx="2847974" cy="225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5" descr="PPECLOGO-eff-0-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2896" y="2286001"/>
            <a:ext cx="495300" cy="37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6" descr="PPECLOGO-eff-0-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61810" y="1649730"/>
            <a:ext cx="379096" cy="360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7" descr="PPECLOGO-eff-0-1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5219701" y="2383156"/>
            <a:ext cx="186690" cy="142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8" descr="PPECLOGO-eff-0-2"/>
          <p:cNvPicPr>
            <a:picLocks noChangeAspect="1" noChangeArrowheads="1"/>
          </p:cNvPicPr>
          <p:nvPr/>
        </p:nvPicPr>
        <p:blipFill>
          <a:blip r:embed="rId24" cstate="screen"/>
          <a:srcRect/>
          <a:stretch>
            <a:fillRect/>
          </a:stretch>
        </p:blipFill>
        <p:spPr bwMode="auto">
          <a:xfrm>
            <a:off x="4863466" y="1236346"/>
            <a:ext cx="927734" cy="859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9" descr="PPECLOGO-eff-5-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36620" y="1451610"/>
            <a:ext cx="1739266" cy="1552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10" descr="PPECLOGO-eff-5-2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4989196" y="1236346"/>
            <a:ext cx="2722244" cy="264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11" descr="PPECLOGO-eff-5-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606790" y="781051"/>
            <a:ext cx="1682116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12" descr="PPECLOGO-eff-0-1"/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7397116" y="2175511"/>
            <a:ext cx="493394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13" descr="PPECLOGO-eff-0-1"/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10527030" y="1223010"/>
            <a:ext cx="493396" cy="375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14" descr="PPECLOGO-eff2-1-2"/>
          <p:cNvPicPr>
            <a:picLocks noChangeAspect="1" noChangeArrowheads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1832611" y="1348740"/>
            <a:ext cx="1604010" cy="1358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15" descr="PPECLOGO-eff2-1-3"/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3093720" y="1704976"/>
            <a:ext cx="413386" cy="346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16" descr="PPECLOGO-eff2-1-4"/>
          <p:cNvPicPr>
            <a:picLocks noChangeAspect="1" noChangeArrowheads="1"/>
          </p:cNvPicPr>
          <p:nvPr/>
        </p:nvPicPr>
        <p:blipFill>
          <a:blip r:embed="rId30"/>
          <a:srcRect/>
          <a:stretch>
            <a:fillRect/>
          </a:stretch>
        </p:blipFill>
        <p:spPr bwMode="auto">
          <a:xfrm>
            <a:off x="7941946" y="1851660"/>
            <a:ext cx="664844" cy="855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17" descr="PPECLOGO-eff2-1-3"/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8622030" y="1653540"/>
            <a:ext cx="340996" cy="28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18" descr="PPECLOGO-eff2-1-3"/>
          <p:cNvPicPr>
            <a:picLocks noChangeAspect="1" noChangeArrowheads="1"/>
          </p:cNvPicPr>
          <p:nvPr/>
        </p:nvPicPr>
        <p:blipFill>
          <a:blip r:embed="rId31" cstate="screen"/>
          <a:srcRect/>
          <a:stretch>
            <a:fillRect/>
          </a:stretch>
        </p:blipFill>
        <p:spPr bwMode="auto">
          <a:xfrm>
            <a:off x="9100186" y="2070736"/>
            <a:ext cx="266700" cy="226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" name="五角星 60"/>
          <p:cNvSpPr/>
          <p:nvPr/>
        </p:nvSpPr>
        <p:spPr>
          <a:xfrm rot="21146867">
            <a:off x="-4147287" y="5332001"/>
            <a:ext cx="2803462" cy="280346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160">
              <a:solidFill>
                <a:prstClr val="white"/>
              </a:solidFill>
            </a:endParaRPr>
          </a:p>
        </p:txBody>
      </p:sp>
      <p:sp>
        <p:nvSpPr>
          <p:cNvPr id="62" name="五角星 61"/>
          <p:cNvSpPr/>
          <p:nvPr/>
        </p:nvSpPr>
        <p:spPr>
          <a:xfrm rot="21146867">
            <a:off x="-1207584" y="7564250"/>
            <a:ext cx="1160986" cy="1160986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160">
              <a:solidFill>
                <a:prstClr val="white"/>
              </a:solidFill>
            </a:endParaRPr>
          </a:p>
        </p:txBody>
      </p:sp>
      <p:sp>
        <p:nvSpPr>
          <p:cNvPr id="63" name="五角星 62"/>
          <p:cNvSpPr/>
          <p:nvPr/>
        </p:nvSpPr>
        <p:spPr>
          <a:xfrm rot="21146867">
            <a:off x="295301" y="6876868"/>
            <a:ext cx="580493" cy="580493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160">
              <a:solidFill>
                <a:prstClr val="white"/>
              </a:solidFill>
            </a:endParaRPr>
          </a:p>
        </p:txBody>
      </p:sp>
      <p:sp>
        <p:nvSpPr>
          <p:cNvPr id="64" name="五角星 63"/>
          <p:cNvSpPr/>
          <p:nvPr/>
        </p:nvSpPr>
        <p:spPr>
          <a:xfrm rot="21146867">
            <a:off x="-1261734" y="6550730"/>
            <a:ext cx="580493" cy="580493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160">
              <a:solidFill>
                <a:prstClr val="white"/>
              </a:solidFill>
            </a:endParaRPr>
          </a:p>
        </p:txBody>
      </p:sp>
      <p:sp>
        <p:nvSpPr>
          <p:cNvPr id="65" name="五角星 64"/>
          <p:cNvSpPr/>
          <p:nvPr/>
        </p:nvSpPr>
        <p:spPr>
          <a:xfrm rot="21146867">
            <a:off x="-3040707" y="7391429"/>
            <a:ext cx="1160986" cy="1160986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160">
              <a:solidFill>
                <a:prstClr val="white"/>
              </a:solidFill>
            </a:endParaRPr>
          </a:p>
        </p:txBody>
      </p:sp>
      <p:sp>
        <p:nvSpPr>
          <p:cNvPr id="66" name="五角星 65"/>
          <p:cNvSpPr/>
          <p:nvPr/>
        </p:nvSpPr>
        <p:spPr>
          <a:xfrm rot="21146867">
            <a:off x="-1780612" y="6970543"/>
            <a:ext cx="573648" cy="573648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160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28" dur="5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1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6" presetClass="emph" presetSubtype="0" decel="32000" fill="hold" grpId="2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32" dur="1500" fill="hold"/>
                                        <p:tgtEl>
                                          <p:spTgt spid="61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3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37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3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0.02278 C 0.20469 0.01833 1.14375 -0.45055 1.18125 -1.26389 " pathEditMode="relative" rAng="0" ptsTypes="ss">
                                      <p:cBhvr>
                                        <p:cTn id="41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97" y="-64333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4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22222E-6 C 0.20834 -0.005 1.16129 -0.51584 1.19948 -1.40195 " pathEditMode="relative" rAng="0" ptsTypes="ss">
                                      <p:cBhvr>
                                        <p:cTn id="45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965" y="-70111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3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49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4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53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4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60" dur="4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69" dur="4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78" dur="4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87" dur="4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96" dur="4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105" dur="4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500"/>
                            </p:stCondLst>
                            <p:childTnLst>
                              <p:par>
                                <p:cTn id="1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11111E-6 L -0.54305 1.11111E-6 " pathEditMode="relative" rAng="0" ptsTypes="AA">
                                      <p:cBhvr>
                                        <p:cTn id="114" dur="4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153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11111E-6 L -0.47743 1.11111E-6 " pathEditMode="relative" rAng="0" ptsTypes="AA">
                                      <p:cBhvr>
                                        <p:cTn id="123" dur="4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872" y="0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500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rAng="0" ptsTypes="">
                                      <p:cBhvr>
                                        <p:cTn id="165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66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-0.31632 3.33333E-6 " pathEditMode="relative" rAng="0" ptsTypes="AA">
                                      <p:cBhvr>
                                        <p:cTn id="167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16" y="0"/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1.85185E-6 L -0.46684 -1.85185E-6 " pathEditMode="relative" rAng="0" ptsTypes="AA">
                                      <p:cBhvr>
                                        <p:cTn id="169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94" y="0"/>
                                    </p:animMotion>
                                  </p:childTnLst>
                                </p:cTn>
                              </p:par>
                              <p:par>
                                <p:cTn id="17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-0.19531 1.11111E-6 " pathEditMode="relative" rAng="0" ptsTypes="AA">
                                      <p:cBhvr>
                                        <p:cTn id="171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4" y="0"/>
                                    </p:animMotion>
                                  </p:childTnLst>
                                </p:cTn>
                              </p:par>
                              <p:par>
                                <p:cTn id="17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-0.43594 2.59259E-6 " pathEditMode="relative" rAng="0" ptsTypes="AA">
                                      <p:cBhvr>
                                        <p:cTn id="173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06" y="0"/>
                                    </p:animMotion>
                                  </p:childTnLst>
                                </p:cTn>
                              </p:par>
                              <p:par>
                                <p:cTn id="174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59259E-6 L -0.61719 2.59259E-6 " pathEditMode="relative" rAng="0" ptsTypes="AA">
                                      <p:cBhvr>
                                        <p:cTn id="175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868" y="0"/>
                                    </p:animMotion>
                                  </p:childTnLst>
                                </p:cTn>
                              </p:par>
                              <p:par>
                                <p:cTn id="176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L -0.33577 -1.85185E-6 " pathEditMode="relative" rAng="0" ptsTypes="AA">
                                      <p:cBhvr>
                                        <p:cTn id="177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88" y="0"/>
                                    </p:animMotion>
                                  </p:childTnLst>
                                </p:cTn>
                              </p:par>
                              <p:par>
                                <p:cTn id="17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179" dur="3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18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181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182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183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184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L 0.62813 2.96296E-6 " pathEditMode="relative" rAng="0" ptsTypes="AA">
                                      <p:cBhvr>
                                        <p:cTn id="185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06" y="0"/>
                                    </p:animMotion>
                                  </p:childTnLst>
                                </p:cTn>
                              </p:par>
                              <p:par>
                                <p:cTn id="186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7.40741E-7 L 0.42461 -7.40741E-7 " pathEditMode="relative" rAng="0" ptsTypes="AA">
                                      <p:cBhvr>
                                        <p:cTn id="187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24" y="0"/>
                                    </p:animMotion>
                                  </p:childTnLst>
                                </p:cTn>
                              </p:par>
                              <p:par>
                                <p:cTn id="18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1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53" presetClass="exit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53" presetClass="exit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5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53" presetClass="exit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0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53" presetClass="exit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5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53" presetClass="exit" presetSubtype="16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0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1" grpId="1" animBg="1"/>
      <p:bldP spid="61" grpId="2" animBg="1"/>
      <p:bldP spid="61" grpId="3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729054" y="1433015"/>
            <a:ext cx="5424985" cy="542498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0086221">
            <a:off x="91516" y="4843"/>
            <a:ext cx="3608338" cy="360833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0325" y="1738312"/>
            <a:ext cx="6991350" cy="33813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边框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98115" y="1270"/>
            <a:ext cx="6786245" cy="5784850"/>
          </a:xfrm>
          <a:prstGeom prst="rect">
            <a:avLst/>
          </a:prstGeom>
        </p:spPr>
      </p:pic>
      <p:pic>
        <p:nvPicPr>
          <p:cNvPr id="8" name="图片 7" descr="波浪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6760" y="6272530"/>
            <a:ext cx="944880" cy="164465"/>
          </a:xfrm>
          <a:prstGeom prst="rect">
            <a:avLst/>
          </a:prstGeom>
        </p:spPr>
      </p:pic>
      <p:pic>
        <p:nvPicPr>
          <p:cNvPr id="16" name="图片 15" descr="糖果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668280">
            <a:off x="10790010" y="2221941"/>
            <a:ext cx="697684" cy="601934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4128135" y="2539155"/>
            <a:ext cx="1105535" cy="694055"/>
            <a:chOff x="6501" y="3796"/>
            <a:chExt cx="1741" cy="1093"/>
          </a:xfrm>
        </p:grpSpPr>
        <p:sp>
          <p:nvSpPr>
            <p:cNvPr id="14" name="云"/>
            <p:cNvSpPr/>
            <p:nvPr/>
          </p:nvSpPr>
          <p:spPr>
            <a:xfrm>
              <a:off x="6501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902" y="3967"/>
              <a:ext cx="1108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做</a:t>
              </a:r>
              <a:endParaRPr lang="zh-CN" altLang="en-US" sz="3200" dirty="0">
                <a:solidFill>
                  <a:srgbClr val="403A39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539105" y="2539155"/>
            <a:ext cx="1105535" cy="695325"/>
            <a:chOff x="8723" y="3796"/>
            <a:chExt cx="1741" cy="1095"/>
          </a:xfrm>
        </p:grpSpPr>
        <p:sp>
          <p:nvSpPr>
            <p:cNvPr id="18" name="云"/>
            <p:cNvSpPr/>
            <p:nvPr/>
          </p:nvSpPr>
          <p:spPr>
            <a:xfrm>
              <a:off x="8723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9146" y="3970"/>
              <a:ext cx="1108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游</a:t>
              </a:r>
              <a:endParaRPr lang="zh-CN" altLang="en-US" sz="3200" dirty="0">
                <a:solidFill>
                  <a:srgbClr val="403A39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949440" y="2539155"/>
            <a:ext cx="1105535" cy="694055"/>
            <a:chOff x="10944" y="3796"/>
            <a:chExt cx="1741" cy="1093"/>
          </a:xfrm>
        </p:grpSpPr>
        <p:sp>
          <p:nvSpPr>
            <p:cNvPr id="21" name="云"/>
            <p:cNvSpPr/>
            <p:nvPr/>
          </p:nvSpPr>
          <p:spPr>
            <a:xfrm>
              <a:off x="10944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1383" y="3967"/>
              <a:ext cx="1108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戏</a:t>
              </a:r>
              <a:endParaRPr lang="zh-CN" altLang="en-US" sz="3200" dirty="0">
                <a:solidFill>
                  <a:srgbClr val="403A39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4353238" y="3722295"/>
            <a:ext cx="3701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Party</a:t>
            </a:r>
            <a:r>
              <a:rPr lang="zh-CN" altLang="en-US" sz="28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开始啦！！</a:t>
            </a:r>
            <a:endParaRPr lang="zh-CN" altLang="en-US" sz="2800" dirty="0"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/>
          <a:srcRect t="-877"/>
          <a:stretch>
            <a:fillRect/>
          </a:stretch>
        </p:blipFill>
        <p:spPr>
          <a:xfrm>
            <a:off x="7627648" y="2044582"/>
            <a:ext cx="2297373" cy="38786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9437393" y="3722295"/>
            <a:ext cx="2646408" cy="2976367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21381086">
            <a:off x="796458" y="426952"/>
            <a:ext cx="3108601" cy="310860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>
            <a:off x="2026464" y="3499295"/>
            <a:ext cx="2992705" cy="33275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729054" y="1433015"/>
            <a:ext cx="5424985" cy="542498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0086221">
            <a:off x="91516" y="4843"/>
            <a:ext cx="3608338" cy="360833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0325" y="1738312"/>
            <a:ext cx="6991350" cy="33813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边框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98115" y="1270"/>
            <a:ext cx="6786245" cy="5784850"/>
          </a:xfrm>
          <a:prstGeom prst="rect">
            <a:avLst/>
          </a:prstGeom>
        </p:spPr>
      </p:pic>
      <p:pic>
        <p:nvPicPr>
          <p:cNvPr id="8" name="图片 7" descr="波浪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6760" y="6272530"/>
            <a:ext cx="944880" cy="164465"/>
          </a:xfrm>
          <a:prstGeom prst="rect">
            <a:avLst/>
          </a:prstGeom>
        </p:spPr>
      </p:pic>
      <p:pic>
        <p:nvPicPr>
          <p:cNvPr id="16" name="图片 15" descr="糖果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668280">
            <a:off x="10790010" y="2221941"/>
            <a:ext cx="697684" cy="601934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4128135" y="2539155"/>
            <a:ext cx="1105535" cy="694055"/>
            <a:chOff x="6501" y="3796"/>
            <a:chExt cx="1741" cy="1093"/>
          </a:xfrm>
        </p:grpSpPr>
        <p:sp>
          <p:nvSpPr>
            <p:cNvPr id="14" name="云"/>
            <p:cNvSpPr/>
            <p:nvPr/>
          </p:nvSpPr>
          <p:spPr>
            <a:xfrm>
              <a:off x="6501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902" y="3967"/>
              <a:ext cx="1108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结</a:t>
              </a:r>
              <a:endParaRPr lang="zh-CN" altLang="en-US" sz="3200" dirty="0">
                <a:solidFill>
                  <a:srgbClr val="403A39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539105" y="2539155"/>
            <a:ext cx="1105535" cy="695325"/>
            <a:chOff x="8723" y="3796"/>
            <a:chExt cx="1741" cy="1095"/>
          </a:xfrm>
        </p:grpSpPr>
        <p:sp>
          <p:nvSpPr>
            <p:cNvPr id="18" name="云"/>
            <p:cNvSpPr/>
            <p:nvPr/>
          </p:nvSpPr>
          <p:spPr>
            <a:xfrm>
              <a:off x="8723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9146" y="3970"/>
              <a:ext cx="1108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束</a:t>
              </a:r>
              <a:endParaRPr lang="zh-CN" altLang="en-US" sz="3200" dirty="0">
                <a:solidFill>
                  <a:srgbClr val="403A39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949440" y="2539155"/>
            <a:ext cx="1105535" cy="694055"/>
            <a:chOff x="10944" y="3796"/>
            <a:chExt cx="1741" cy="1093"/>
          </a:xfrm>
        </p:grpSpPr>
        <p:sp>
          <p:nvSpPr>
            <p:cNvPr id="21" name="云"/>
            <p:cNvSpPr/>
            <p:nvPr/>
          </p:nvSpPr>
          <p:spPr>
            <a:xfrm>
              <a:off x="10944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1383" y="3967"/>
              <a:ext cx="1108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语</a:t>
              </a:r>
              <a:endParaRPr lang="zh-CN" altLang="en-US" sz="3200" dirty="0">
                <a:solidFill>
                  <a:srgbClr val="403A39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4353238" y="3722295"/>
            <a:ext cx="3701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有请</a:t>
            </a:r>
            <a:r>
              <a:rPr lang="en-US" altLang="zh-CN" sz="28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XX</a:t>
            </a:r>
            <a:r>
              <a:rPr lang="zh-CN" altLang="en-US" sz="28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讲话！！</a:t>
            </a:r>
            <a:endParaRPr lang="zh-CN" altLang="en-US" sz="2800" dirty="0"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/>
          <a:srcRect t="-877"/>
          <a:stretch>
            <a:fillRect/>
          </a:stretch>
        </p:blipFill>
        <p:spPr>
          <a:xfrm>
            <a:off x="7627648" y="2044582"/>
            <a:ext cx="2297373" cy="38786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9437393" y="3722295"/>
            <a:ext cx="2646408" cy="2976367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21381086">
            <a:off x="796458" y="426952"/>
            <a:ext cx="3108601" cy="310860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>
            <a:off x="2026464" y="3499295"/>
            <a:ext cx="2992705" cy="33275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849"/>
                            </p:stCondLst>
                            <p:childTnLst>
                              <p:par>
                                <p:cTn id="6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250655" y="1563644"/>
            <a:ext cx="6083743" cy="3922756"/>
          </a:xfrm>
          <a:prstGeom prst="rect">
            <a:avLst/>
          </a:prstGeom>
          <a:solidFill>
            <a:srgbClr val="FFE8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706982" y="1827675"/>
            <a:ext cx="5367252" cy="3416320"/>
            <a:chOff x="6798183" y="1678126"/>
            <a:chExt cx="4229607" cy="2277172"/>
          </a:xfrm>
        </p:grpSpPr>
        <p:sp>
          <p:nvSpPr>
            <p:cNvPr id="14" name="矩形 13"/>
            <p:cNvSpPr/>
            <p:nvPr/>
          </p:nvSpPr>
          <p:spPr>
            <a:xfrm>
              <a:off x="6798184" y="2030750"/>
              <a:ext cx="3368150" cy="27874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798183" y="1678126"/>
              <a:ext cx="4229607" cy="227717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今晚我们这里歌声阵阵，笑语片片，是友情和关爱让我们相聚相济，一起渡过这段难忘的时光；是</a:t>
              </a:r>
              <a:r>
                <a:rPr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×××</a:t>
              </a: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提供这样一个平台，让我们彼此相识相知，让我们的友谊跟随着工作的升华，让阳光灿烂的日子永远伴随我们生命的每一天！让我们再一次祝福寿星们在未来的岁月里，风调雨顺，岁岁平安！</a:t>
              </a:r>
              <a:endPara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再次感谢各位领导出席今天的晚会！谢谢到场朋友的支持！谢谢台前幕后的同事为这台晚会付出辛勤的汗水！最后让我们再一次祝愿所有的朋友：生日快乐，天天快乐！</a:t>
              </a:r>
              <a:endPara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8620019" y="3942152"/>
            <a:ext cx="3725580" cy="2896531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8638515" y="677670"/>
            <a:ext cx="2992705" cy="3327509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screen"/>
          <a:srcRect t="-877"/>
          <a:stretch>
            <a:fillRect/>
          </a:stretch>
        </p:blipFill>
        <p:spPr>
          <a:xfrm>
            <a:off x="-262061" y="-159648"/>
            <a:ext cx="3842161" cy="64867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边框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98115" y="1270"/>
            <a:ext cx="6786245" cy="5784850"/>
          </a:xfrm>
          <a:prstGeom prst="rect">
            <a:avLst/>
          </a:prstGeom>
        </p:spPr>
      </p:pic>
      <p:pic>
        <p:nvPicPr>
          <p:cNvPr id="9" name="图片 8" descr="三角形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9485" y="2118360"/>
            <a:ext cx="483235" cy="608330"/>
          </a:xfrm>
          <a:prstGeom prst="rect">
            <a:avLst/>
          </a:prstGeom>
        </p:spPr>
      </p:pic>
      <p:pic>
        <p:nvPicPr>
          <p:cNvPr id="10" name="图片 9" descr="波浪线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7745" y="3887470"/>
            <a:ext cx="5096510" cy="40894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348990" y="2796442"/>
            <a:ext cx="54940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dirty="0">
                <a:solidFill>
                  <a:srgbClr val="403A39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感谢您的到来</a:t>
            </a:r>
            <a:endParaRPr lang="zh-CN" altLang="en-US" sz="5400" b="1" dirty="0">
              <a:solidFill>
                <a:srgbClr val="403A39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414399" y="2118360"/>
            <a:ext cx="4739640" cy="473964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5" cstate="screen"/>
          <a:srcRect t="-877"/>
          <a:stretch>
            <a:fillRect/>
          </a:stretch>
        </p:blipFill>
        <p:spPr>
          <a:xfrm>
            <a:off x="-262061" y="-159648"/>
            <a:ext cx="3842161" cy="648670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>
            <a:off x="2129909" y="4296410"/>
            <a:ext cx="2536268" cy="28200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边框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6365" y="-1756631"/>
            <a:ext cx="9399905" cy="80137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151231" y="2355612"/>
            <a:ext cx="77776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rgbClr val="403A39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生日会流程</a:t>
            </a:r>
            <a:endParaRPr lang="zh-CN" altLang="en-US" sz="4000" dirty="0">
              <a:solidFill>
                <a:srgbClr val="403A39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38284" y="2355612"/>
            <a:ext cx="2041451" cy="752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b="1" dirty="0">
                <a:solidFill>
                  <a:srgbClr val="403A3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领导寄语</a:t>
            </a:r>
            <a:endParaRPr lang="en-US" altLang="zh-CN" b="1" dirty="0">
              <a:solidFill>
                <a:srgbClr val="403A3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rgbClr val="403A3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请张总对生日员工表示祝贺</a:t>
            </a:r>
            <a:endParaRPr lang="zh-CN" altLang="en-US" sz="1200" dirty="0">
              <a:solidFill>
                <a:srgbClr val="403A3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516947" y="4286677"/>
            <a:ext cx="257937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b="1" dirty="0">
                <a:solidFill>
                  <a:srgbClr val="403A3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员工致词</a:t>
            </a:r>
            <a:endParaRPr lang="zh-CN" altLang="en-US" b="1" dirty="0">
              <a:solidFill>
                <a:srgbClr val="403A3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rgbClr val="403A3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请员工代表对生日员工表示祝贺</a:t>
            </a:r>
            <a:endParaRPr lang="zh-CN" altLang="en-US" sz="1200" dirty="0">
              <a:solidFill>
                <a:srgbClr val="403A3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092806" y="2365094"/>
            <a:ext cx="1329070" cy="752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b="1" dirty="0">
                <a:solidFill>
                  <a:srgbClr val="403A3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寿星登场</a:t>
            </a:r>
            <a:endParaRPr lang="zh-CN" altLang="en-US" b="1" dirty="0">
              <a:solidFill>
                <a:srgbClr val="403A3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1200" dirty="0">
                <a:solidFill>
                  <a:srgbClr val="403A3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上蛋糕、点蜡烛</a:t>
            </a:r>
            <a:endParaRPr lang="zh-CN" altLang="en-US" sz="1200" dirty="0">
              <a:solidFill>
                <a:srgbClr val="403A3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3104707" y="3370094"/>
            <a:ext cx="7293934" cy="840242"/>
          </a:xfrm>
          <a:custGeom>
            <a:avLst/>
            <a:gdLst>
              <a:gd name="connsiteX0" fmla="*/ 0 w 7293934"/>
              <a:gd name="connsiteY0" fmla="*/ 840242 h 840242"/>
              <a:gd name="connsiteX1" fmla="*/ 733646 w 7293934"/>
              <a:gd name="connsiteY1" fmla="*/ 21535 h 840242"/>
              <a:gd name="connsiteX2" fmla="*/ 1701209 w 7293934"/>
              <a:gd name="connsiteY2" fmla="*/ 776446 h 840242"/>
              <a:gd name="connsiteX3" fmla="*/ 2647507 w 7293934"/>
              <a:gd name="connsiteY3" fmla="*/ 21535 h 840242"/>
              <a:gd name="connsiteX4" fmla="*/ 3742660 w 7293934"/>
              <a:gd name="connsiteY4" fmla="*/ 797711 h 840242"/>
              <a:gd name="connsiteX5" fmla="*/ 4625162 w 7293934"/>
              <a:gd name="connsiteY5" fmla="*/ 127860 h 840242"/>
              <a:gd name="connsiteX6" fmla="*/ 5624623 w 7293934"/>
              <a:gd name="connsiteY6" fmla="*/ 776446 h 840242"/>
              <a:gd name="connsiteX7" fmla="*/ 6443330 w 7293934"/>
              <a:gd name="connsiteY7" fmla="*/ 269 h 840242"/>
              <a:gd name="connsiteX8" fmla="*/ 7293934 w 7293934"/>
              <a:gd name="connsiteY8" fmla="*/ 680753 h 840242"/>
              <a:gd name="connsiteX9" fmla="*/ 7293934 w 7293934"/>
              <a:gd name="connsiteY9" fmla="*/ 680753 h 840242"/>
              <a:gd name="connsiteX10" fmla="*/ 7293934 w 7293934"/>
              <a:gd name="connsiteY10" fmla="*/ 680753 h 840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93934" h="840242">
                <a:moveTo>
                  <a:pt x="0" y="840242"/>
                </a:moveTo>
                <a:cubicBezTo>
                  <a:pt x="225055" y="436205"/>
                  <a:pt x="450111" y="32168"/>
                  <a:pt x="733646" y="21535"/>
                </a:cubicBezTo>
                <a:cubicBezTo>
                  <a:pt x="1017181" y="10902"/>
                  <a:pt x="1382232" y="776446"/>
                  <a:pt x="1701209" y="776446"/>
                </a:cubicBezTo>
                <a:cubicBezTo>
                  <a:pt x="2020186" y="776446"/>
                  <a:pt x="2307265" y="17991"/>
                  <a:pt x="2647507" y="21535"/>
                </a:cubicBezTo>
                <a:cubicBezTo>
                  <a:pt x="2987749" y="25079"/>
                  <a:pt x="3413051" y="779990"/>
                  <a:pt x="3742660" y="797711"/>
                </a:cubicBezTo>
                <a:cubicBezTo>
                  <a:pt x="4072269" y="815432"/>
                  <a:pt x="4311502" y="131404"/>
                  <a:pt x="4625162" y="127860"/>
                </a:cubicBezTo>
                <a:cubicBezTo>
                  <a:pt x="4938822" y="124316"/>
                  <a:pt x="5321595" y="797711"/>
                  <a:pt x="5624623" y="776446"/>
                </a:cubicBezTo>
                <a:cubicBezTo>
                  <a:pt x="5927651" y="755181"/>
                  <a:pt x="6165112" y="16218"/>
                  <a:pt x="6443330" y="269"/>
                </a:cubicBezTo>
                <a:cubicBezTo>
                  <a:pt x="6721548" y="-15680"/>
                  <a:pt x="7293934" y="680753"/>
                  <a:pt x="7293934" y="680753"/>
                </a:cubicBezTo>
                <a:lnTo>
                  <a:pt x="7293934" y="680753"/>
                </a:lnTo>
                <a:lnTo>
                  <a:pt x="7293934" y="680753"/>
                </a:lnTo>
              </a:path>
            </a:pathLst>
          </a:custGeom>
          <a:noFill/>
          <a:ln w="50800">
            <a:solidFill>
              <a:srgbClr val="FAC6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糖果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600294" y="3286862"/>
            <a:ext cx="488315" cy="421640"/>
          </a:xfrm>
          <a:prstGeom prst="rect">
            <a:avLst/>
          </a:prstGeom>
        </p:spPr>
      </p:pic>
      <p:pic>
        <p:nvPicPr>
          <p:cNvPr id="25" name="图片 24" descr="糖果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40029" y="3904980"/>
            <a:ext cx="488315" cy="421640"/>
          </a:xfrm>
          <a:prstGeom prst="rect">
            <a:avLst/>
          </a:prstGeom>
        </p:spPr>
      </p:pic>
      <p:pic>
        <p:nvPicPr>
          <p:cNvPr id="9" name="图片 8" descr="糖果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562277" y="3193629"/>
            <a:ext cx="488315" cy="421640"/>
          </a:xfrm>
          <a:prstGeom prst="rect">
            <a:avLst/>
          </a:prstGeom>
        </p:spPr>
      </p:pic>
      <p:pic>
        <p:nvPicPr>
          <p:cNvPr id="11" name="图片 10" descr="糖果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618474" y="3926088"/>
            <a:ext cx="488315" cy="421640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5606824" y="4282231"/>
            <a:ext cx="257937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b="1" dirty="0">
                <a:solidFill>
                  <a:srgbClr val="403A3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赠送礼物</a:t>
            </a:r>
            <a:endParaRPr lang="zh-CN" altLang="en-US" b="1" dirty="0">
              <a:solidFill>
                <a:srgbClr val="403A3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rgbClr val="403A3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请领导颁发礼物</a:t>
            </a:r>
            <a:endParaRPr lang="zh-CN" altLang="en-US" sz="1200" dirty="0">
              <a:solidFill>
                <a:srgbClr val="403A3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7" name="图片 26" descr="糖果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513662" y="3206755"/>
            <a:ext cx="488315" cy="421640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7106789" y="2396181"/>
            <a:ext cx="132356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b="1" dirty="0">
                <a:solidFill>
                  <a:srgbClr val="403A3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合影留念</a:t>
            </a:r>
            <a:endParaRPr lang="zh-CN" altLang="en-US" b="1" dirty="0">
              <a:solidFill>
                <a:srgbClr val="403A3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rgbClr val="403A3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请领导合影</a:t>
            </a:r>
            <a:endParaRPr lang="zh-CN" altLang="en-US" sz="1200" dirty="0">
              <a:solidFill>
                <a:srgbClr val="403A3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407234" y="4286677"/>
            <a:ext cx="257937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b="1" dirty="0">
                <a:solidFill>
                  <a:srgbClr val="403A3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游戏环节</a:t>
            </a:r>
            <a:endParaRPr lang="en-US" altLang="zh-CN" b="1" dirty="0">
              <a:solidFill>
                <a:srgbClr val="403A3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1200" dirty="0">
                <a:solidFill>
                  <a:srgbClr val="403A3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Happy party</a:t>
            </a:r>
            <a:endParaRPr lang="zh-CN" altLang="en-US" sz="1200" dirty="0">
              <a:solidFill>
                <a:srgbClr val="403A3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30" name="图片 29" descr="糖果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496612" y="3871928"/>
            <a:ext cx="488315" cy="421640"/>
          </a:xfrm>
          <a:prstGeom prst="rect">
            <a:avLst/>
          </a:prstGeom>
        </p:spPr>
      </p:pic>
      <p:pic>
        <p:nvPicPr>
          <p:cNvPr id="31" name="图片 30" descr="糖果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372026" y="3181011"/>
            <a:ext cx="488315" cy="421640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8082341" y="2365094"/>
            <a:ext cx="257937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b="1" dirty="0">
                <a:solidFill>
                  <a:srgbClr val="403A3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结束语</a:t>
            </a:r>
            <a:endParaRPr lang="en-US" altLang="zh-CN" b="1" dirty="0">
              <a:solidFill>
                <a:srgbClr val="403A3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1200" dirty="0">
                <a:solidFill>
                  <a:srgbClr val="403A3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主持人总结</a:t>
            </a:r>
            <a:endParaRPr lang="zh-CN" altLang="en-US" sz="1200" dirty="0">
              <a:solidFill>
                <a:srgbClr val="403A3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9527175" y="4286999"/>
            <a:ext cx="2538189" cy="26876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2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7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2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70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2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7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200"/>
                            </p:stCondLst>
                            <p:childTnLst>
                              <p:par>
                                <p:cTn id="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700"/>
                            </p:stCondLst>
                            <p:childTnLst>
                              <p:par>
                                <p:cTn id="9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20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8" grpId="0"/>
      <p:bldP spid="10" grpId="0"/>
      <p:bldP spid="24" grpId="0" animBg="1"/>
      <p:bldP spid="26" grpId="0"/>
      <p:bldP spid="28" grpId="0"/>
      <p:bldP spid="29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8482830" y="1330328"/>
            <a:ext cx="1802602" cy="4948458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2232597" y="4793096"/>
            <a:ext cx="7219337" cy="179896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1785499" y="1501945"/>
            <a:ext cx="1298552" cy="49350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1935239" y="136605"/>
            <a:ext cx="8192433" cy="2062294"/>
          </a:xfrm>
          <a:prstGeom prst="rect">
            <a:avLst/>
          </a:prstGeom>
        </p:spPr>
      </p:pic>
      <p:pic>
        <p:nvPicPr>
          <p:cNvPr id="5" name="图片 4" descr="边框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8115" y="1270"/>
            <a:ext cx="6786245" cy="5784850"/>
          </a:xfrm>
          <a:prstGeom prst="rect">
            <a:avLst/>
          </a:prstGeom>
        </p:spPr>
      </p:pic>
      <p:pic>
        <p:nvPicPr>
          <p:cNvPr id="6" name="图片 5" descr="糖果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8525" y="1291590"/>
            <a:ext cx="855980" cy="738505"/>
          </a:xfrm>
          <a:prstGeom prst="rect">
            <a:avLst/>
          </a:prstGeom>
        </p:spPr>
      </p:pic>
      <p:pic>
        <p:nvPicPr>
          <p:cNvPr id="8" name="图片 7" descr="波浪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56760" y="6272530"/>
            <a:ext cx="944880" cy="164465"/>
          </a:xfrm>
          <a:prstGeom prst="rect">
            <a:avLst/>
          </a:prstGeom>
        </p:spPr>
      </p:pic>
      <p:pic>
        <p:nvPicPr>
          <p:cNvPr id="16" name="图片 15" descr="糖果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4668280">
            <a:off x="10790010" y="2221941"/>
            <a:ext cx="697684" cy="601934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3529277" y="2616519"/>
            <a:ext cx="1105535" cy="694055"/>
            <a:chOff x="6501" y="3796"/>
            <a:chExt cx="1741" cy="1093"/>
          </a:xfrm>
        </p:grpSpPr>
        <p:sp>
          <p:nvSpPr>
            <p:cNvPr id="14" name="云"/>
            <p:cNvSpPr/>
            <p:nvPr/>
          </p:nvSpPr>
          <p:spPr>
            <a:xfrm>
              <a:off x="6501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902" y="3967"/>
              <a:ext cx="1108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领</a:t>
              </a:r>
              <a:endParaRPr lang="zh-CN" altLang="en-US" sz="3200" dirty="0">
                <a:solidFill>
                  <a:srgbClr val="403A39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940247" y="2616519"/>
            <a:ext cx="1105535" cy="695325"/>
            <a:chOff x="8723" y="3796"/>
            <a:chExt cx="1741" cy="1095"/>
          </a:xfrm>
        </p:grpSpPr>
        <p:sp>
          <p:nvSpPr>
            <p:cNvPr id="18" name="云"/>
            <p:cNvSpPr/>
            <p:nvPr/>
          </p:nvSpPr>
          <p:spPr>
            <a:xfrm>
              <a:off x="8723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9146" y="3970"/>
              <a:ext cx="1108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导</a:t>
              </a:r>
              <a:endParaRPr lang="zh-CN" altLang="en-US" sz="3200" dirty="0">
                <a:solidFill>
                  <a:srgbClr val="403A39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350582" y="2616519"/>
            <a:ext cx="1105535" cy="694055"/>
            <a:chOff x="10944" y="3796"/>
            <a:chExt cx="1741" cy="1093"/>
          </a:xfrm>
        </p:grpSpPr>
        <p:sp>
          <p:nvSpPr>
            <p:cNvPr id="21" name="云"/>
            <p:cNvSpPr/>
            <p:nvPr/>
          </p:nvSpPr>
          <p:spPr>
            <a:xfrm>
              <a:off x="10944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1383" y="3967"/>
              <a:ext cx="1108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寄</a:t>
              </a:r>
              <a:endParaRPr lang="zh-CN" altLang="en-US" sz="3200" dirty="0">
                <a:solidFill>
                  <a:srgbClr val="403A39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3255220" y="3448053"/>
            <a:ext cx="56720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尊敬的各位来宾，亲爱的伙伴们，大家晚上好！在这美丽的夜晚，在这欢聚的时刻，迎来我们公司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月份的员工生日。首先请允许我代表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×××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的全体员工对大家的到来表示热烈的欢迎和衷心的感谢；同时要对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月份的寿星们表示深深的祝福！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618042" y="2576724"/>
            <a:ext cx="1105535" cy="694055"/>
            <a:chOff x="10944" y="3796"/>
            <a:chExt cx="1741" cy="1093"/>
          </a:xfrm>
        </p:grpSpPr>
        <p:sp>
          <p:nvSpPr>
            <p:cNvPr id="26" name="云"/>
            <p:cNvSpPr/>
            <p:nvPr/>
          </p:nvSpPr>
          <p:spPr>
            <a:xfrm>
              <a:off x="10944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1383" y="3967"/>
              <a:ext cx="1108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语</a:t>
              </a:r>
              <a:endParaRPr lang="zh-CN" altLang="en-US" sz="3200" dirty="0">
                <a:solidFill>
                  <a:srgbClr val="403A39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8" cstate="screen"/>
          <a:srcRect l="14328" t="12836" r="13415" b="15766"/>
          <a:stretch>
            <a:fillRect/>
          </a:stretch>
        </p:blipFill>
        <p:spPr>
          <a:xfrm>
            <a:off x="9212525" y="3288443"/>
            <a:ext cx="2359730" cy="330362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632858" y="1411514"/>
            <a:ext cx="7509326" cy="4325257"/>
          </a:xfrm>
          <a:prstGeom prst="rect">
            <a:avLst/>
          </a:prstGeom>
          <a:solidFill>
            <a:srgbClr val="FFE8E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694476" y="2080586"/>
            <a:ext cx="5386090" cy="310419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300" spc="300" dirty="0">
                <a:latin typeface="华康俪金黑W8" panose="020B0809000000000000" pitchFamily="49" charset="-122"/>
                <a:ea typeface="华康俪金黑W8" panose="020B0809000000000000" pitchFamily="49" charset="-122"/>
                <a:sym typeface="微软雅黑" panose="020B0503020204020204" pitchFamily="34" charset="-122"/>
              </a:rPr>
              <a:t>尊敬的各位来宾，亲爱的伙伴们，大家晚上好！在这美丽的夜晚，在这欢聚的时刻，迎来我们公司</a:t>
            </a:r>
            <a:r>
              <a:rPr lang="en-US" altLang="zh-CN" sz="1300" spc="300" dirty="0">
                <a:latin typeface="华康俪金黑W8" panose="020B0809000000000000" pitchFamily="49" charset="-122"/>
                <a:ea typeface="华康俪金黑W8" panose="020B0809000000000000" pitchFamily="49" charset="-122"/>
                <a:sym typeface="微软雅黑" panose="020B0503020204020204" pitchFamily="34" charset="-122"/>
              </a:rPr>
              <a:t>×</a:t>
            </a:r>
            <a:r>
              <a:rPr lang="zh-CN" altLang="en-US" sz="1300" spc="300" dirty="0">
                <a:latin typeface="华康俪金黑W8" panose="020B0809000000000000" pitchFamily="49" charset="-122"/>
                <a:ea typeface="华康俪金黑W8" panose="020B0809000000000000" pitchFamily="49" charset="-122"/>
                <a:sym typeface="微软雅黑" panose="020B0503020204020204" pitchFamily="34" charset="-122"/>
              </a:rPr>
              <a:t>月份的员工生日。首先请允许我代表</a:t>
            </a:r>
            <a:r>
              <a:rPr lang="en-US" altLang="zh-CN" sz="1300" spc="300" dirty="0">
                <a:latin typeface="华康俪金黑W8" panose="020B0809000000000000" pitchFamily="49" charset="-122"/>
                <a:ea typeface="华康俪金黑W8" panose="020B0809000000000000" pitchFamily="49" charset="-122"/>
                <a:sym typeface="微软雅黑" panose="020B0503020204020204" pitchFamily="34" charset="-122"/>
              </a:rPr>
              <a:t>×××</a:t>
            </a:r>
            <a:r>
              <a:rPr lang="zh-CN" altLang="en-US" sz="1300" spc="300" dirty="0">
                <a:latin typeface="华康俪金黑W8" panose="020B0809000000000000" pitchFamily="49" charset="-122"/>
                <a:ea typeface="华康俪金黑W8" panose="020B0809000000000000" pitchFamily="49" charset="-122"/>
                <a:sym typeface="微软雅黑" panose="020B0503020204020204" pitchFamily="34" charset="-122"/>
              </a:rPr>
              <a:t>的全体员工对大家的到来表示热烈的欢迎和衷心的感谢；同时要对</a:t>
            </a:r>
            <a:r>
              <a:rPr lang="en-US" altLang="zh-CN" sz="1300" spc="300" dirty="0">
                <a:latin typeface="华康俪金黑W8" panose="020B0809000000000000" pitchFamily="49" charset="-122"/>
                <a:ea typeface="华康俪金黑W8" panose="020B0809000000000000" pitchFamily="49" charset="-122"/>
                <a:sym typeface="微软雅黑" panose="020B0503020204020204" pitchFamily="34" charset="-122"/>
              </a:rPr>
              <a:t>×</a:t>
            </a:r>
            <a:r>
              <a:rPr lang="zh-CN" altLang="en-US" sz="1300" spc="300" dirty="0">
                <a:latin typeface="华康俪金黑W8" panose="020B0809000000000000" pitchFamily="49" charset="-122"/>
                <a:ea typeface="华康俪金黑W8" panose="020B0809000000000000" pitchFamily="49" charset="-122"/>
                <a:sym typeface="微软雅黑" panose="020B0503020204020204" pitchFamily="34" charset="-122"/>
              </a:rPr>
              <a:t>月份的寿星们表示深深的祝福。今天我们大家一起庆祝寿星们的生日，让我们点燃生日的蜡烛，唱起生日的赞歌，让寿星们在歌声中许下来年的愿望！并送上我们最美好的祝福！</a:t>
            </a:r>
            <a:endParaRPr lang="zh-CN" altLang="en-US" sz="1300" spc="300" dirty="0">
              <a:latin typeface="华康俪金黑W8" panose="020B0809000000000000" pitchFamily="49" charset="-122"/>
              <a:ea typeface="华康俪金黑W8" panose="020B0809000000000000" pitchFamily="49" charset="-122"/>
              <a:sym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080566" y="1951332"/>
            <a:ext cx="590957" cy="2210857"/>
          </a:xfrm>
          <a:prstGeom prst="rect">
            <a:avLst/>
          </a:prstGeom>
          <a:solidFill>
            <a:srgbClr val="FAC6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080726" y="2073446"/>
            <a:ext cx="701731" cy="203203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sz="2800" b="1" spc="300" dirty="0">
                <a:latin typeface="汉仪小麦体简" panose="00020600040101010101" pitchFamily="18" charset="-122"/>
                <a:ea typeface="汉仪小麦体简" panose="00020600040101010101" pitchFamily="18" charset="-122"/>
                <a:sym typeface="微软雅黑" panose="020B0503020204020204" pitchFamily="34" charset="-122"/>
              </a:rPr>
              <a:t>致词内容</a:t>
            </a:r>
            <a:endParaRPr lang="zh-CN" altLang="en-US" sz="2800" b="1" dirty="0"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9371412" y="1301753"/>
            <a:ext cx="845782" cy="2867685"/>
            <a:chOff x="9549731" y="482146"/>
            <a:chExt cx="845782" cy="3843111"/>
          </a:xfrm>
        </p:grpSpPr>
        <p:sp>
          <p:nvSpPr>
            <p:cNvPr id="10" name="矩形 9"/>
            <p:cNvSpPr/>
            <p:nvPr/>
          </p:nvSpPr>
          <p:spPr>
            <a:xfrm>
              <a:off x="9549731" y="482146"/>
              <a:ext cx="817710" cy="3843111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9619916" y="567166"/>
              <a:ext cx="775597" cy="3621376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dist">
                <a:lnSpc>
                  <a:spcPct val="120000"/>
                </a:lnSpc>
              </a:pPr>
              <a:r>
                <a:rPr lang="zh-CN" altLang="en-US" sz="3200" b="1" spc="300" dirty="0">
                  <a:latin typeface="汉仪小麦体简" panose="00020600040101010101" pitchFamily="18" charset="-122"/>
                  <a:ea typeface="汉仪小麦体简" panose="00020600040101010101" pitchFamily="18" charset="-122"/>
                  <a:sym typeface="微软雅黑" panose="020B0503020204020204" pitchFamily="34" charset="-122"/>
                </a:rPr>
                <a:t>员工致词</a:t>
              </a:r>
              <a:endParaRPr lang="zh-CN" altLang="en-US" sz="3200" b="1" dirty="0"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8945866">
            <a:off x="1839783" y="3190085"/>
            <a:ext cx="1598649" cy="322368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screen"/>
          <a:srcRect t="7825" r="7866" b="61526"/>
          <a:stretch>
            <a:fillRect/>
          </a:stretch>
        </p:blipFill>
        <p:spPr>
          <a:xfrm rot="275295">
            <a:off x="-351236" y="-399958"/>
            <a:ext cx="6318580" cy="210193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412710" y="4551850"/>
            <a:ext cx="4057774" cy="19625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 cstate="screen"/>
          <a:srcRect t="7825" r="7866" b="61526"/>
          <a:stretch>
            <a:fillRect/>
          </a:stretch>
        </p:blipFill>
        <p:spPr>
          <a:xfrm rot="275295">
            <a:off x="-351236" y="-399958"/>
            <a:ext cx="6318580" cy="2101932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269151" y="2294412"/>
            <a:ext cx="5881729" cy="3381994"/>
            <a:chOff x="984143" y="1783773"/>
            <a:chExt cx="5881729" cy="3381994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984143" y="1783773"/>
              <a:ext cx="5881729" cy="3381994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2081381" y="2422566"/>
              <a:ext cx="1278422" cy="1961855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3285796" y="2680185"/>
              <a:ext cx="1278422" cy="1961855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664879" y="2438560"/>
              <a:ext cx="1278422" cy="1961855"/>
            </a:xfrm>
            <a:prstGeom prst="rect">
              <a:avLst/>
            </a:prstGeom>
          </p:spPr>
        </p:pic>
      </p:grpSp>
      <p:sp>
        <p:nvSpPr>
          <p:cNvPr id="9" name="矩形 8"/>
          <p:cNvSpPr/>
          <p:nvPr/>
        </p:nvSpPr>
        <p:spPr>
          <a:xfrm>
            <a:off x="6328970" y="3057983"/>
            <a:ext cx="4553585" cy="1039495"/>
          </a:xfrm>
          <a:prstGeom prst="rect">
            <a:avLst/>
          </a:prstGeom>
          <a:solidFill>
            <a:srgbClr val="FAC6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>
              <a:lnSpc>
                <a:spcPct val="150000"/>
              </a:lnSpc>
            </a:pPr>
            <a:endParaRPr lang="zh-CN" altLang="en-US" sz="1400" dirty="0">
              <a:latin typeface="Arial" panose="020B0604020202020204" pitchFamily="34" charset="0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/>
          <p:nvPr/>
        </p:nvSpPr>
        <p:spPr>
          <a:xfrm>
            <a:off x="6533122" y="2949199"/>
            <a:ext cx="4145280" cy="110799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 defTabSz="914400">
              <a:lnSpc>
                <a:spcPct val="150000"/>
              </a:lnSpc>
            </a:pPr>
            <a:r>
              <a:rPr lang="zh-CN" altLang="en-US" sz="4800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sym typeface="+mn-ea"/>
              </a:rPr>
              <a:t>有请寿星登场</a:t>
            </a:r>
            <a:endParaRPr lang="zh-CN" altLang="en-US" sz="4800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  <a:sym typeface="+mn-ea"/>
            </a:endParaRPr>
          </a:p>
        </p:txBody>
      </p:sp>
      <p:pic>
        <p:nvPicPr>
          <p:cNvPr id="19" name="Picture 2" descr="E:\生日\sc\生日蜡烛.jpg"/>
          <p:cNvPicPr>
            <a:picLocks noChangeAspect="1" noChangeArrowheads="1"/>
          </p:cNvPicPr>
          <p:nvPr/>
        </p:nvPicPr>
        <p:blipFill rotWithShape="1">
          <a:blip r:embed="rId4" cstate="print"/>
          <a:srcRect/>
          <a:stretch>
            <a:fillRect/>
          </a:stretch>
        </p:blipFill>
        <p:spPr bwMode="auto">
          <a:xfrm>
            <a:off x="7455693" y="3930126"/>
            <a:ext cx="3785195" cy="3181874"/>
          </a:xfrm>
          <a:prstGeom prst="rect">
            <a:avLst/>
          </a:prstGeom>
          <a:ln>
            <a:noFill/>
          </a:ln>
          <a:effectLst>
            <a:glow>
              <a:schemeClr val="accent1">
                <a:alpha val="0"/>
              </a:schemeClr>
            </a:glow>
            <a:softEdge rad="12319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00000"/>
            </a:gs>
            <a:gs pos="50000">
              <a:srgbClr val="FF0000"/>
            </a:gs>
            <a:gs pos="100000">
              <a:srgbClr val="C00000">
                <a:lumMod val="90000"/>
                <a:lumOff val="10000"/>
              </a:srgb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screen"/>
          <a:stretch>
            <a:fillRect/>
          </a:stretch>
        </p:blipFill>
        <p:spPr bwMode="auto">
          <a:xfrm>
            <a:off x="10034648" y="4666691"/>
            <a:ext cx="2217647" cy="2494148"/>
          </a:xfrm>
          <a:prstGeom prst="rect">
            <a:avLst/>
          </a:prstGeom>
          <a:ln>
            <a:noFill/>
          </a:ln>
          <a:effectLst>
            <a:glow>
              <a:schemeClr val="accent1">
                <a:alpha val="0"/>
              </a:schemeClr>
            </a:glow>
            <a:softEdge rad="12319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图片 33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288639" y="-177085"/>
            <a:ext cx="2728534" cy="2689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" name="Picture 4" descr="PPECLOGO-eff-0-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7491" y="-249554"/>
            <a:ext cx="2847974" cy="225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" descr="PPECLOGO-eff-0-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2896" y="2286001"/>
            <a:ext cx="495300" cy="37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" descr="PPECLOGO-eff-0-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61810" y="1649730"/>
            <a:ext cx="379096" cy="360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1" descr="PPECLOGO-eff-5-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606790" y="781051"/>
            <a:ext cx="1682116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 descr="C:\Users\PC\Desktop\新建文件夹 (2)\13153664093963391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Blur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207568" y="1552712"/>
            <a:ext cx="4673890" cy="31125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7" name="Picture 6" descr="C:\Users\PC\Desktop\新建文件夹 (2)\20111021152230195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Blur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498674" y="3420538"/>
            <a:ext cx="2567857" cy="19258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8" name="Picture 8" descr="C:\Users\PC\Desktop\新建文件夹 (2)\2012101210560227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Blur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488415" y="2379567"/>
            <a:ext cx="3126043" cy="20819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9" name="Picture 9" descr="C:\Users\PC\Desktop\新建文件夹 (2)\1351568309201.JP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Blur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693554" y="346709"/>
            <a:ext cx="3787014" cy="25246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0" name="Picture 10" descr="C:\Users\PC\Desktop\新建文件夹 (2)\201184133712307.jpg"/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Blur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695339" y="1055892"/>
            <a:ext cx="4336030" cy="29123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1" name="Picture 11" descr="C:\Users\PC\Desktop\新建文件夹 (2)\2457331_120613769000_2.jpg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artisticBlur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576834" y="1819780"/>
            <a:ext cx="3843680" cy="25637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2" name="Picture 12" descr="C:\Users\PC\Desktop\新建文件夹 (2)\20100602023429_23468.jpg"/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artisticBlur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639616" y="3835750"/>
            <a:ext cx="2975932" cy="22319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3" name="Picture 13" descr="C:\Users\PC\Desktop\新建文件夹 (2)\2011921102015527.jpg"/>
          <p:cNvPicPr>
            <a:picLocks noChangeAspect="1" noChangeArrowheads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artisticBlur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341767" y="2512076"/>
            <a:ext cx="3783762" cy="28343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4" name="Picture 2" descr="PPECLOGO-eff-0-1"/>
          <p:cNvPicPr>
            <a:picLocks noChangeAspect="1" noChangeArrowheads="1"/>
          </p:cNvPicPr>
          <p:nvPr/>
        </p:nvPicPr>
        <p:blipFill>
          <a:blip r:embed="rId23" cstate="screen"/>
          <a:srcRect/>
          <a:stretch>
            <a:fillRect/>
          </a:stretch>
        </p:blipFill>
        <p:spPr bwMode="auto">
          <a:xfrm>
            <a:off x="3810001" y="1539240"/>
            <a:ext cx="1002030" cy="760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3" descr="PPECLOGO-eff-0-2"/>
          <p:cNvPicPr>
            <a:picLocks noChangeAspect="1" noChangeArrowheads="1"/>
          </p:cNvPicPr>
          <p:nvPr/>
        </p:nvPicPr>
        <p:blipFill>
          <a:blip r:embed="rId24" cstate="screen"/>
          <a:srcRect/>
          <a:stretch>
            <a:fillRect/>
          </a:stretch>
        </p:blipFill>
        <p:spPr bwMode="auto">
          <a:xfrm>
            <a:off x="7966710" y="1518286"/>
            <a:ext cx="927736" cy="866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4" descr="PPECLOGO-eff-0-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7491" y="-249554"/>
            <a:ext cx="2847974" cy="225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5" descr="PPECLOGO-eff-0-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2896" y="2286001"/>
            <a:ext cx="495300" cy="37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6" descr="PPECLOGO-eff-0-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61810" y="1649730"/>
            <a:ext cx="379096" cy="360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7" descr="PPECLOGO-eff-0-1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5219701" y="2383156"/>
            <a:ext cx="186690" cy="142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8" descr="PPECLOGO-eff-0-2"/>
          <p:cNvPicPr>
            <a:picLocks noChangeAspect="1" noChangeArrowheads="1"/>
          </p:cNvPicPr>
          <p:nvPr/>
        </p:nvPicPr>
        <p:blipFill>
          <a:blip r:embed="rId24" cstate="screen"/>
          <a:srcRect/>
          <a:stretch>
            <a:fillRect/>
          </a:stretch>
        </p:blipFill>
        <p:spPr bwMode="auto">
          <a:xfrm>
            <a:off x="4863466" y="1236346"/>
            <a:ext cx="927734" cy="859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9" descr="PPECLOGO-eff-5-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36620" y="1451610"/>
            <a:ext cx="1739266" cy="1552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10" descr="PPECLOGO-eff-5-2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4989196" y="1236346"/>
            <a:ext cx="2722244" cy="264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11" descr="PPECLOGO-eff-5-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606790" y="781051"/>
            <a:ext cx="1682116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12" descr="PPECLOGO-eff-0-1"/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7397116" y="2175511"/>
            <a:ext cx="493394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13" descr="PPECLOGO-eff-0-1"/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10527030" y="1223010"/>
            <a:ext cx="493396" cy="375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14" descr="PPECLOGO-eff2-1-2"/>
          <p:cNvPicPr>
            <a:picLocks noChangeAspect="1" noChangeArrowheads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1832611" y="1348740"/>
            <a:ext cx="1604010" cy="1358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15" descr="PPECLOGO-eff2-1-3"/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3093720" y="1704976"/>
            <a:ext cx="413386" cy="346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16" descr="PPECLOGO-eff2-1-4"/>
          <p:cNvPicPr>
            <a:picLocks noChangeAspect="1" noChangeArrowheads="1"/>
          </p:cNvPicPr>
          <p:nvPr/>
        </p:nvPicPr>
        <p:blipFill>
          <a:blip r:embed="rId30"/>
          <a:srcRect/>
          <a:stretch>
            <a:fillRect/>
          </a:stretch>
        </p:blipFill>
        <p:spPr bwMode="auto">
          <a:xfrm>
            <a:off x="7941946" y="1851660"/>
            <a:ext cx="664844" cy="855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17" descr="PPECLOGO-eff2-1-3"/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8622030" y="1653540"/>
            <a:ext cx="340996" cy="28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18" descr="PPECLOGO-eff2-1-3"/>
          <p:cNvPicPr>
            <a:picLocks noChangeAspect="1" noChangeArrowheads="1"/>
          </p:cNvPicPr>
          <p:nvPr/>
        </p:nvPicPr>
        <p:blipFill>
          <a:blip r:embed="rId31" cstate="screen"/>
          <a:srcRect/>
          <a:stretch>
            <a:fillRect/>
          </a:stretch>
        </p:blipFill>
        <p:spPr bwMode="auto">
          <a:xfrm>
            <a:off x="9100186" y="2070736"/>
            <a:ext cx="266700" cy="226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" name="五角星 60"/>
          <p:cNvSpPr/>
          <p:nvPr/>
        </p:nvSpPr>
        <p:spPr>
          <a:xfrm rot="21146867">
            <a:off x="-4147287" y="5332001"/>
            <a:ext cx="2803462" cy="280346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160">
              <a:solidFill>
                <a:prstClr val="white"/>
              </a:solidFill>
            </a:endParaRPr>
          </a:p>
        </p:txBody>
      </p:sp>
      <p:sp>
        <p:nvSpPr>
          <p:cNvPr id="62" name="五角星 61"/>
          <p:cNvSpPr/>
          <p:nvPr/>
        </p:nvSpPr>
        <p:spPr>
          <a:xfrm rot="21146867">
            <a:off x="-1207584" y="7564250"/>
            <a:ext cx="1160986" cy="1160986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160">
              <a:solidFill>
                <a:prstClr val="white"/>
              </a:solidFill>
            </a:endParaRPr>
          </a:p>
        </p:txBody>
      </p:sp>
      <p:sp>
        <p:nvSpPr>
          <p:cNvPr id="63" name="五角星 62"/>
          <p:cNvSpPr/>
          <p:nvPr/>
        </p:nvSpPr>
        <p:spPr>
          <a:xfrm rot="21146867">
            <a:off x="295301" y="6876868"/>
            <a:ext cx="580493" cy="580493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160">
              <a:solidFill>
                <a:prstClr val="white"/>
              </a:solidFill>
            </a:endParaRPr>
          </a:p>
        </p:txBody>
      </p:sp>
      <p:sp>
        <p:nvSpPr>
          <p:cNvPr id="64" name="五角星 63"/>
          <p:cNvSpPr/>
          <p:nvPr/>
        </p:nvSpPr>
        <p:spPr>
          <a:xfrm rot="21146867">
            <a:off x="-1261734" y="6550730"/>
            <a:ext cx="580493" cy="580493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160">
              <a:solidFill>
                <a:prstClr val="white"/>
              </a:solidFill>
            </a:endParaRPr>
          </a:p>
        </p:txBody>
      </p:sp>
      <p:sp>
        <p:nvSpPr>
          <p:cNvPr id="65" name="五角星 64"/>
          <p:cNvSpPr/>
          <p:nvPr/>
        </p:nvSpPr>
        <p:spPr>
          <a:xfrm rot="21146867">
            <a:off x="-3040707" y="7391429"/>
            <a:ext cx="1160986" cy="1160986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160">
              <a:solidFill>
                <a:prstClr val="white"/>
              </a:solidFill>
            </a:endParaRPr>
          </a:p>
        </p:txBody>
      </p:sp>
      <p:sp>
        <p:nvSpPr>
          <p:cNvPr id="66" name="五角星 65"/>
          <p:cNvSpPr/>
          <p:nvPr/>
        </p:nvSpPr>
        <p:spPr>
          <a:xfrm rot="21146867">
            <a:off x="-1780612" y="6970543"/>
            <a:ext cx="573648" cy="573648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160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28" dur="5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1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6" presetClass="emph" presetSubtype="0" decel="32000" fill="hold" grpId="2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32" dur="1500" fill="hold"/>
                                        <p:tgtEl>
                                          <p:spTgt spid="61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3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37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3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0.02278 C 0.20469 0.01833 1.14375 -0.45055 1.18125 -1.26389 " pathEditMode="relative" rAng="0" ptsTypes="ss">
                                      <p:cBhvr>
                                        <p:cTn id="41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97" y="-64333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4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22222E-6 C 0.20834 -0.005 1.16129 -0.51584 1.19948 -1.40195 " pathEditMode="relative" rAng="0" ptsTypes="ss">
                                      <p:cBhvr>
                                        <p:cTn id="45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965" y="-70111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3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49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4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53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4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60" dur="4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69" dur="4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78" dur="4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87" dur="4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96" dur="4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105" dur="4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500"/>
                            </p:stCondLst>
                            <p:childTnLst>
                              <p:par>
                                <p:cTn id="1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11111E-6 L -0.54305 1.11111E-6 " pathEditMode="relative" rAng="0" ptsTypes="AA">
                                      <p:cBhvr>
                                        <p:cTn id="114" dur="4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153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11111E-6 L -0.47743 1.11111E-6 " pathEditMode="relative" rAng="0" ptsTypes="AA">
                                      <p:cBhvr>
                                        <p:cTn id="123" dur="4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872" y="0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500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rAng="0" ptsTypes="">
                                      <p:cBhvr>
                                        <p:cTn id="165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66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-0.31632 3.33333E-6 " pathEditMode="relative" rAng="0" ptsTypes="AA">
                                      <p:cBhvr>
                                        <p:cTn id="167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16" y="0"/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1.85185E-6 L -0.46684 -1.85185E-6 " pathEditMode="relative" rAng="0" ptsTypes="AA">
                                      <p:cBhvr>
                                        <p:cTn id="169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94" y="0"/>
                                    </p:animMotion>
                                  </p:childTnLst>
                                </p:cTn>
                              </p:par>
                              <p:par>
                                <p:cTn id="17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-0.19531 1.11111E-6 " pathEditMode="relative" rAng="0" ptsTypes="AA">
                                      <p:cBhvr>
                                        <p:cTn id="171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4" y="0"/>
                                    </p:animMotion>
                                  </p:childTnLst>
                                </p:cTn>
                              </p:par>
                              <p:par>
                                <p:cTn id="17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-0.43594 2.59259E-6 " pathEditMode="relative" rAng="0" ptsTypes="AA">
                                      <p:cBhvr>
                                        <p:cTn id="173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06" y="0"/>
                                    </p:animMotion>
                                  </p:childTnLst>
                                </p:cTn>
                              </p:par>
                              <p:par>
                                <p:cTn id="174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59259E-6 L -0.61719 2.59259E-6 " pathEditMode="relative" rAng="0" ptsTypes="AA">
                                      <p:cBhvr>
                                        <p:cTn id="175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868" y="0"/>
                                    </p:animMotion>
                                  </p:childTnLst>
                                </p:cTn>
                              </p:par>
                              <p:par>
                                <p:cTn id="176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L -0.33577 -1.85185E-6 " pathEditMode="relative" rAng="0" ptsTypes="AA">
                                      <p:cBhvr>
                                        <p:cTn id="177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88" y="0"/>
                                    </p:animMotion>
                                  </p:childTnLst>
                                </p:cTn>
                              </p:par>
                              <p:par>
                                <p:cTn id="17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179" dur="3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18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181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182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183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184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L 0.62813 2.96296E-6 " pathEditMode="relative" rAng="0" ptsTypes="AA">
                                      <p:cBhvr>
                                        <p:cTn id="185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06" y="0"/>
                                    </p:animMotion>
                                  </p:childTnLst>
                                </p:cTn>
                              </p:par>
                              <p:par>
                                <p:cTn id="186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7.40741E-7 L 0.42461 -7.40741E-7 " pathEditMode="relative" rAng="0" ptsTypes="AA">
                                      <p:cBhvr>
                                        <p:cTn id="187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24" y="0"/>
                                    </p:animMotion>
                                  </p:childTnLst>
                                </p:cTn>
                              </p:par>
                              <p:par>
                                <p:cTn id="18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1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53" presetClass="exit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53" presetClass="exit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5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53" presetClass="exit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0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53" presetClass="exit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5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53" presetClass="exit" presetSubtype="16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0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1" grpId="1" animBg="1"/>
      <p:bldP spid="61" grpId="2" animBg="1"/>
      <p:bldP spid="61" grpId="3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边框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98115" y="1270"/>
            <a:ext cx="6786245" cy="5784850"/>
          </a:xfrm>
          <a:prstGeom prst="rect">
            <a:avLst/>
          </a:prstGeom>
        </p:spPr>
      </p:pic>
      <p:pic>
        <p:nvPicPr>
          <p:cNvPr id="8" name="图片 7" descr="波浪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6760" y="6272530"/>
            <a:ext cx="944880" cy="164465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4128135" y="2539155"/>
            <a:ext cx="1105535" cy="694055"/>
            <a:chOff x="6501" y="3796"/>
            <a:chExt cx="1741" cy="1093"/>
          </a:xfrm>
        </p:grpSpPr>
        <p:sp>
          <p:nvSpPr>
            <p:cNvPr id="14" name="云"/>
            <p:cNvSpPr/>
            <p:nvPr/>
          </p:nvSpPr>
          <p:spPr>
            <a:xfrm>
              <a:off x="6501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902" y="3967"/>
              <a:ext cx="1108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生</a:t>
              </a:r>
              <a:endParaRPr lang="zh-CN" altLang="en-US" sz="3200" dirty="0">
                <a:solidFill>
                  <a:srgbClr val="403A39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539105" y="2539155"/>
            <a:ext cx="1105535" cy="694055"/>
            <a:chOff x="8723" y="3796"/>
            <a:chExt cx="1741" cy="1093"/>
          </a:xfrm>
        </p:grpSpPr>
        <p:sp>
          <p:nvSpPr>
            <p:cNvPr id="18" name="云"/>
            <p:cNvSpPr/>
            <p:nvPr/>
          </p:nvSpPr>
          <p:spPr>
            <a:xfrm>
              <a:off x="8723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9146" y="3970"/>
              <a:ext cx="1108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日</a:t>
              </a:r>
              <a:endParaRPr lang="zh-CN" altLang="en-US" sz="3200" dirty="0">
                <a:solidFill>
                  <a:srgbClr val="403A39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949440" y="2539155"/>
            <a:ext cx="1105535" cy="694055"/>
            <a:chOff x="10944" y="3796"/>
            <a:chExt cx="1741" cy="1093"/>
          </a:xfrm>
        </p:grpSpPr>
        <p:sp>
          <p:nvSpPr>
            <p:cNvPr id="21" name="云"/>
            <p:cNvSpPr/>
            <p:nvPr/>
          </p:nvSpPr>
          <p:spPr>
            <a:xfrm>
              <a:off x="10944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1383" y="3967"/>
              <a:ext cx="1108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歌</a:t>
              </a:r>
              <a:endParaRPr lang="zh-CN" altLang="en-US" sz="3200" dirty="0">
                <a:solidFill>
                  <a:srgbClr val="403A39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4633538" y="3722930"/>
            <a:ext cx="31654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唱起生日歌送祝福</a:t>
            </a:r>
            <a:endParaRPr lang="zh-CN" altLang="en-US" sz="2800" dirty="0"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/>
          <a:srcRect t="15883" r="18473" b="20037"/>
          <a:stretch>
            <a:fillRect/>
          </a:stretch>
        </p:blipFill>
        <p:spPr>
          <a:xfrm>
            <a:off x="-695343" y="2522908"/>
            <a:ext cx="5591136" cy="439457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8117645" y="2522908"/>
            <a:ext cx="4095612" cy="431884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5" cstate="screen"/>
          <a:srcRect t="7825" r="7866" b="61526"/>
          <a:stretch>
            <a:fillRect/>
          </a:stretch>
        </p:blipFill>
        <p:spPr>
          <a:xfrm rot="275295">
            <a:off x="-351236" y="-399958"/>
            <a:ext cx="6318580" cy="21019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729054" y="1433015"/>
            <a:ext cx="5424985" cy="542498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0086221">
            <a:off x="91516" y="4843"/>
            <a:ext cx="3608338" cy="360833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0325" y="1738312"/>
            <a:ext cx="6991350" cy="33813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边框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98115" y="1270"/>
            <a:ext cx="6786245" cy="5784850"/>
          </a:xfrm>
          <a:prstGeom prst="rect">
            <a:avLst/>
          </a:prstGeom>
        </p:spPr>
      </p:pic>
      <p:pic>
        <p:nvPicPr>
          <p:cNvPr id="8" name="图片 7" descr="波浪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6760" y="6272530"/>
            <a:ext cx="944880" cy="164465"/>
          </a:xfrm>
          <a:prstGeom prst="rect">
            <a:avLst/>
          </a:prstGeom>
        </p:spPr>
      </p:pic>
      <p:pic>
        <p:nvPicPr>
          <p:cNvPr id="16" name="图片 15" descr="糖果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668280">
            <a:off x="10790010" y="2221941"/>
            <a:ext cx="697684" cy="601934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4128135" y="2539155"/>
            <a:ext cx="1105535" cy="694055"/>
            <a:chOff x="6501" y="3796"/>
            <a:chExt cx="1741" cy="1093"/>
          </a:xfrm>
        </p:grpSpPr>
        <p:sp>
          <p:nvSpPr>
            <p:cNvPr id="14" name="云"/>
            <p:cNvSpPr/>
            <p:nvPr/>
          </p:nvSpPr>
          <p:spPr>
            <a:xfrm>
              <a:off x="6501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902" y="3967"/>
              <a:ext cx="1108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发</a:t>
              </a:r>
              <a:endParaRPr lang="zh-CN" altLang="en-US" sz="3200" dirty="0">
                <a:solidFill>
                  <a:srgbClr val="403A39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539105" y="2539155"/>
            <a:ext cx="1105535" cy="695325"/>
            <a:chOff x="8723" y="3796"/>
            <a:chExt cx="1741" cy="1095"/>
          </a:xfrm>
        </p:grpSpPr>
        <p:sp>
          <p:nvSpPr>
            <p:cNvPr id="18" name="云"/>
            <p:cNvSpPr/>
            <p:nvPr/>
          </p:nvSpPr>
          <p:spPr>
            <a:xfrm>
              <a:off x="8723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9146" y="3970"/>
              <a:ext cx="1108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礼</a:t>
              </a:r>
              <a:endParaRPr lang="zh-CN" altLang="en-US" sz="3200" dirty="0">
                <a:solidFill>
                  <a:srgbClr val="403A39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949440" y="2539155"/>
            <a:ext cx="1105535" cy="694055"/>
            <a:chOff x="10944" y="3796"/>
            <a:chExt cx="1741" cy="1093"/>
          </a:xfrm>
        </p:grpSpPr>
        <p:sp>
          <p:nvSpPr>
            <p:cNvPr id="21" name="云"/>
            <p:cNvSpPr/>
            <p:nvPr/>
          </p:nvSpPr>
          <p:spPr>
            <a:xfrm>
              <a:off x="10944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1383" y="3967"/>
              <a:ext cx="1108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物</a:t>
              </a:r>
              <a:endParaRPr lang="zh-CN" altLang="en-US" sz="3200" dirty="0">
                <a:solidFill>
                  <a:srgbClr val="403A39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4353238" y="3722295"/>
            <a:ext cx="3701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领导为寿星赠发礼物</a:t>
            </a:r>
            <a:endParaRPr lang="zh-CN" altLang="en-US" sz="2800" dirty="0"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1201762" y="554124"/>
            <a:ext cx="2992705" cy="332750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1181438" y="4785614"/>
            <a:ext cx="1752831" cy="190448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6" cstate="screen"/>
          <a:srcRect t="-877"/>
          <a:stretch>
            <a:fillRect/>
          </a:stretch>
        </p:blipFill>
        <p:spPr>
          <a:xfrm>
            <a:off x="7627648" y="2044582"/>
            <a:ext cx="2297373" cy="38786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9437393" y="3722295"/>
            <a:ext cx="2646408" cy="2976367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1712468" y="5210478"/>
            <a:ext cx="1752831" cy="190448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tags/tag1.xml><?xml version="1.0" encoding="utf-8"?>
<p:tagLst xmlns:p="http://schemas.openxmlformats.org/presentationml/2006/main">
  <p:tag name="ISPRING_PRESENTATION_TITLE" val="温馨粉色员工生日会主题PPT模板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674</Words>
  <Application>WPS 演示</Application>
  <PresentationFormat>自定义</PresentationFormat>
  <Paragraphs>80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2" baseType="lpstr">
      <vt:lpstr>Arial</vt:lpstr>
      <vt:lpstr>宋体</vt:lpstr>
      <vt:lpstr>Wingdings</vt:lpstr>
      <vt:lpstr>Calibri</vt:lpstr>
      <vt:lpstr>微软雅黑</vt:lpstr>
      <vt:lpstr>Leelawadee UI Semilight</vt:lpstr>
      <vt:lpstr>汉仪小麦体简</vt:lpstr>
      <vt:lpstr>华康俪金黑W8</vt:lpstr>
      <vt:lpstr>黑体</vt:lpstr>
      <vt:lpstr>隶书</vt:lpstr>
      <vt:lpstr>Arial</vt:lpstr>
      <vt:lpstr>华康俪金黑W8(P)</vt:lpstr>
      <vt:lpstr>Arial Unicode MS</vt:lpstr>
      <vt:lpstr>等线 Light</vt:lpstr>
      <vt:lpstr>等线</vt:lpstr>
      <vt:lpstr>第一PPT，www.1ppt.com​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第一PPT，www.1ppt.com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生日派对</dc:title>
  <dc:creator>第一PPT</dc:creator>
  <cp:keywords>www.1ppt.com</cp:keywords>
  <dc:description>www.1ppt.com</dc:description>
  <cp:lastModifiedBy>铭</cp:lastModifiedBy>
  <cp:revision>41</cp:revision>
  <dcterms:created xsi:type="dcterms:W3CDTF">2017-07-04T03:50:00Z</dcterms:created>
  <dcterms:modified xsi:type="dcterms:W3CDTF">2022-01-13T01:31:06Z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DDCF091AFC71426EBF161EB70378DDEF</vt:lpwstr>
  </property>
  <property fmtid="{D5CDD505-2E9C-101B-9397-08002B2CF9AE}" pid="3" name="KSOProductBuildVer">
    <vt:lpwstr>2052-11.1.0.11194</vt:lpwstr>
  </property>
</Properties>
</file>