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257" r:id="rId2"/>
    <p:sldId id="348" r:id="rId3"/>
    <p:sldId id="313" r:id="rId4"/>
    <p:sldId id="353" r:id="rId5"/>
    <p:sldId id="343" r:id="rId6"/>
    <p:sldId id="346" r:id="rId7"/>
    <p:sldId id="344" r:id="rId8"/>
    <p:sldId id="347" r:id="rId9"/>
    <p:sldId id="349" r:id="rId10"/>
    <p:sldId id="350" r:id="rId11"/>
    <p:sldId id="351" r:id="rId12"/>
    <p:sldId id="342" r:id="rId13"/>
    <p:sldId id="345" r:id="rId14"/>
    <p:sldId id="352" r:id="rId15"/>
  </p:sldIdLst>
  <p:sldSz cx="9144000" cy="6858000" type="screen4x3"/>
  <p:notesSz cx="6858000" cy="9144000"/>
  <p:kinsoku lang="ja-JP" invalStChars="!%),.:;?]}｡｣､･ﾞﾟ、。，．・：；？！゛゜ヽヾゝゞ々’”）〕］｝〉》」』】°′″℃￠％‰" invalEndChars="$([\{｢‘“（〔［｛〈《「『【￥＄￡"/>
  <p:defaultTextStyle>
    <a:defPPr>
      <a:defRPr lang="ja-JP"/>
    </a:defPPr>
    <a:lvl1pPr algn="ctr" rtl="0" fontAlgn="base">
      <a:lnSpc>
        <a:spcPct val="90000"/>
      </a:lnSpc>
      <a:spcBef>
        <a:spcPct val="50000"/>
      </a:spcBef>
      <a:spcAft>
        <a:spcPct val="0"/>
      </a:spcAft>
      <a:buClr>
        <a:schemeClr val="accent1"/>
      </a:buClr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buClr>
        <a:schemeClr val="accent1"/>
      </a:buClr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buClr>
        <a:schemeClr val="accent1"/>
      </a:buClr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buClr>
        <a:schemeClr val="accent1"/>
      </a:buClr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buClr>
        <a:schemeClr val="accent1"/>
      </a:buClr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CC9900"/>
    <a:srgbClr val="006699"/>
    <a:srgbClr val="6699CC"/>
    <a:srgbClr val="FF9900"/>
    <a:srgbClr val="99CC00"/>
    <a:srgbClr val="E9EDF4"/>
    <a:srgbClr val="D0D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7" autoAdjust="0"/>
    <p:restoredTop sz="94599" autoAdjust="0"/>
  </p:normalViewPr>
  <p:slideViewPr>
    <p:cSldViewPr>
      <p:cViewPr>
        <p:scale>
          <a:sx n="100" d="100"/>
          <a:sy n="100" d="100"/>
        </p:scale>
        <p:origin x="-7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1E9DD8-025B-4BB1-97C5-FB1B01393403}" type="doc">
      <dgm:prSet loTypeId="urn:microsoft.com/office/officeart/2005/8/layout/matrix1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0612F99-309A-4A75-B0D0-3A7A1E3A6A6D}">
      <dgm:prSet phldrT="[文本]"/>
      <dgm:spPr/>
      <dgm:t>
        <a:bodyPr/>
        <a:lstStyle/>
        <a:p>
          <a:r>
            <a:rPr lang="zh-CN" altLang="en-US" dirty="0" smtClean="0"/>
            <a:t>一站式</a:t>
          </a:r>
          <a:endParaRPr lang="zh-CN" altLang="en-US" dirty="0"/>
        </a:p>
      </dgm:t>
    </dgm:pt>
    <dgm:pt modelId="{A9EDF789-C32E-406A-B332-18220CD8C652}" type="parTrans" cxnId="{97F42295-F9A2-4292-9D65-E3B2BB9E548C}">
      <dgm:prSet/>
      <dgm:spPr/>
      <dgm:t>
        <a:bodyPr/>
        <a:lstStyle/>
        <a:p>
          <a:endParaRPr lang="zh-CN" altLang="en-US"/>
        </a:p>
      </dgm:t>
    </dgm:pt>
    <dgm:pt modelId="{A5AD58D6-5D06-4D80-8382-03ACCC91F598}" type="sibTrans" cxnId="{97F42295-F9A2-4292-9D65-E3B2BB9E548C}">
      <dgm:prSet/>
      <dgm:spPr/>
      <dgm:t>
        <a:bodyPr/>
        <a:lstStyle/>
        <a:p>
          <a:endParaRPr lang="zh-CN" altLang="en-US"/>
        </a:p>
      </dgm:t>
    </dgm:pt>
    <dgm:pt modelId="{F9703971-AC42-4630-82A2-8AA0869E278B}">
      <dgm:prSet phldrT="[文本]"/>
      <dgm:spPr/>
      <dgm:t>
        <a:bodyPr/>
        <a:lstStyle/>
        <a:p>
          <a:r>
            <a:rPr lang="zh-CN" altLang="en-US" dirty="0" smtClean="0"/>
            <a:t>条码</a:t>
          </a:r>
          <a:r>
            <a:rPr lang="en-US" altLang="zh-CN" dirty="0" smtClean="0"/>
            <a:t>/</a:t>
          </a:r>
          <a:r>
            <a:rPr lang="zh-CN" altLang="en-US" dirty="0" smtClean="0"/>
            <a:t>二维码</a:t>
          </a:r>
          <a:endParaRPr lang="zh-CN" altLang="en-US" dirty="0"/>
        </a:p>
      </dgm:t>
    </dgm:pt>
    <dgm:pt modelId="{AF7A245C-24B2-400A-9498-ECE15BFA6218}" type="parTrans" cxnId="{7F2CFC6E-13C7-4182-895A-1297F3DAD2AA}">
      <dgm:prSet/>
      <dgm:spPr/>
      <dgm:t>
        <a:bodyPr/>
        <a:lstStyle/>
        <a:p>
          <a:endParaRPr lang="zh-CN" altLang="en-US"/>
        </a:p>
      </dgm:t>
    </dgm:pt>
    <dgm:pt modelId="{FB21920B-C69D-41F4-9051-E80D9D8395FA}" type="sibTrans" cxnId="{7F2CFC6E-13C7-4182-895A-1297F3DAD2AA}">
      <dgm:prSet/>
      <dgm:spPr/>
      <dgm:t>
        <a:bodyPr/>
        <a:lstStyle/>
        <a:p>
          <a:endParaRPr lang="zh-CN" altLang="en-US"/>
        </a:p>
      </dgm:t>
    </dgm:pt>
    <dgm:pt modelId="{337208DF-3776-421D-BF02-004DF0046D66}">
      <dgm:prSet phldrT="[文本]"/>
      <dgm:spPr/>
      <dgm:t>
        <a:bodyPr/>
        <a:lstStyle/>
        <a:p>
          <a:r>
            <a:rPr lang="en-US" altLang="zh-CN" dirty="0" smtClean="0"/>
            <a:t>RFID</a:t>
          </a:r>
          <a:r>
            <a:rPr lang="zh-CN" altLang="en-US" dirty="0" smtClean="0"/>
            <a:t>电子标签</a:t>
          </a:r>
          <a:endParaRPr lang="zh-CN" altLang="en-US" dirty="0"/>
        </a:p>
      </dgm:t>
    </dgm:pt>
    <dgm:pt modelId="{430CE276-E8BC-4260-8E1D-CFEA5B0F267E}" type="parTrans" cxnId="{E91597CA-30ED-4DC5-A6D5-D4CD1A26008B}">
      <dgm:prSet/>
      <dgm:spPr/>
      <dgm:t>
        <a:bodyPr/>
        <a:lstStyle/>
        <a:p>
          <a:endParaRPr lang="zh-CN" altLang="en-US"/>
        </a:p>
      </dgm:t>
    </dgm:pt>
    <dgm:pt modelId="{892E777B-0749-4FAF-AA32-721A465D0C3B}" type="sibTrans" cxnId="{E91597CA-30ED-4DC5-A6D5-D4CD1A26008B}">
      <dgm:prSet/>
      <dgm:spPr/>
      <dgm:t>
        <a:bodyPr/>
        <a:lstStyle/>
        <a:p>
          <a:endParaRPr lang="zh-CN" altLang="en-US"/>
        </a:p>
      </dgm:t>
    </dgm:pt>
    <dgm:pt modelId="{3B82360E-141E-4289-BC5B-2391E43B00B7}">
      <dgm:prSet phldrT="[文本]"/>
      <dgm:spPr/>
      <dgm:t>
        <a:bodyPr/>
        <a:lstStyle/>
        <a:p>
          <a:r>
            <a:rPr lang="zh-CN" altLang="en-US" dirty="0" smtClean="0"/>
            <a:t>硬件设备</a:t>
          </a:r>
          <a:endParaRPr lang="zh-CN" altLang="en-US" dirty="0"/>
        </a:p>
      </dgm:t>
    </dgm:pt>
    <dgm:pt modelId="{48D7FF2D-EF41-455A-957A-271D0939F5ED}" type="parTrans" cxnId="{DFC8C4B6-EEC8-4377-96CB-16B02EF45C9B}">
      <dgm:prSet/>
      <dgm:spPr/>
      <dgm:t>
        <a:bodyPr/>
        <a:lstStyle/>
        <a:p>
          <a:endParaRPr lang="zh-CN" altLang="en-US"/>
        </a:p>
      </dgm:t>
    </dgm:pt>
    <dgm:pt modelId="{F36689C5-CC47-4212-8103-112718216EA3}" type="sibTrans" cxnId="{DFC8C4B6-EEC8-4377-96CB-16B02EF45C9B}">
      <dgm:prSet/>
      <dgm:spPr/>
      <dgm:t>
        <a:bodyPr/>
        <a:lstStyle/>
        <a:p>
          <a:endParaRPr lang="zh-CN" altLang="en-US"/>
        </a:p>
      </dgm:t>
    </dgm:pt>
    <dgm:pt modelId="{F2FD797E-4848-4785-B859-F3F685FD5E3E}">
      <dgm:prSet phldrT="[文本]"/>
      <dgm:spPr/>
      <dgm:t>
        <a:bodyPr/>
        <a:lstStyle/>
        <a:p>
          <a:r>
            <a:rPr lang="zh-CN" altLang="en-US" dirty="0" smtClean="0"/>
            <a:t>软件研发</a:t>
          </a:r>
          <a:endParaRPr lang="zh-CN" altLang="en-US" dirty="0"/>
        </a:p>
      </dgm:t>
    </dgm:pt>
    <dgm:pt modelId="{B9EE3EDB-63D2-4A51-B2F2-F071E74308F8}" type="parTrans" cxnId="{0A0654F5-D9BD-46D4-9AA6-5908913DE336}">
      <dgm:prSet/>
      <dgm:spPr/>
      <dgm:t>
        <a:bodyPr/>
        <a:lstStyle/>
        <a:p>
          <a:endParaRPr lang="zh-CN" altLang="en-US"/>
        </a:p>
      </dgm:t>
    </dgm:pt>
    <dgm:pt modelId="{1410FA51-A369-43C3-A6F9-5D3B19A6EAFF}" type="sibTrans" cxnId="{0A0654F5-D9BD-46D4-9AA6-5908913DE336}">
      <dgm:prSet/>
      <dgm:spPr/>
      <dgm:t>
        <a:bodyPr/>
        <a:lstStyle/>
        <a:p>
          <a:endParaRPr lang="zh-CN" altLang="en-US"/>
        </a:p>
      </dgm:t>
    </dgm:pt>
    <dgm:pt modelId="{ABC6748F-1FB4-4BC5-8A19-66EDA80F69D0}" type="pres">
      <dgm:prSet presAssocID="{CA1E9DD8-025B-4BB1-97C5-FB1B0139340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F398E12-9C93-4047-95C4-7965D4B34155}" type="pres">
      <dgm:prSet presAssocID="{CA1E9DD8-025B-4BB1-97C5-FB1B01393403}" presName="matrix" presStyleCnt="0"/>
      <dgm:spPr/>
    </dgm:pt>
    <dgm:pt modelId="{A5A2E848-CCD9-4DFB-AD81-A2D4D679BF14}" type="pres">
      <dgm:prSet presAssocID="{CA1E9DD8-025B-4BB1-97C5-FB1B01393403}" presName="tile1" presStyleLbl="node1" presStyleIdx="0" presStyleCnt="4"/>
      <dgm:spPr/>
      <dgm:t>
        <a:bodyPr/>
        <a:lstStyle/>
        <a:p>
          <a:endParaRPr lang="zh-CN" altLang="en-US"/>
        </a:p>
      </dgm:t>
    </dgm:pt>
    <dgm:pt modelId="{8AB8AC37-D3F7-4DB3-84BE-4D51BBDD3709}" type="pres">
      <dgm:prSet presAssocID="{CA1E9DD8-025B-4BB1-97C5-FB1B013934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B385D9-E2DB-401C-8ABA-30985EEF9CBE}" type="pres">
      <dgm:prSet presAssocID="{CA1E9DD8-025B-4BB1-97C5-FB1B01393403}" presName="tile2" presStyleLbl="node1" presStyleIdx="1" presStyleCnt="4"/>
      <dgm:spPr/>
      <dgm:t>
        <a:bodyPr/>
        <a:lstStyle/>
        <a:p>
          <a:endParaRPr lang="zh-CN" altLang="en-US"/>
        </a:p>
      </dgm:t>
    </dgm:pt>
    <dgm:pt modelId="{81D76F98-87FC-40C1-BF45-D40678680810}" type="pres">
      <dgm:prSet presAssocID="{CA1E9DD8-025B-4BB1-97C5-FB1B013934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B809BE-64C5-4022-A668-EF6F476DF4EF}" type="pres">
      <dgm:prSet presAssocID="{CA1E9DD8-025B-4BB1-97C5-FB1B01393403}" presName="tile3" presStyleLbl="node1" presStyleIdx="2" presStyleCnt="4"/>
      <dgm:spPr/>
      <dgm:t>
        <a:bodyPr/>
        <a:lstStyle/>
        <a:p>
          <a:endParaRPr lang="zh-CN" altLang="en-US"/>
        </a:p>
      </dgm:t>
    </dgm:pt>
    <dgm:pt modelId="{EE83B7A7-5A5B-4C18-8ED9-9FDD740CACF7}" type="pres">
      <dgm:prSet presAssocID="{CA1E9DD8-025B-4BB1-97C5-FB1B013934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E11795-71A0-4306-AE01-B6C269F4C45C}" type="pres">
      <dgm:prSet presAssocID="{CA1E9DD8-025B-4BB1-97C5-FB1B01393403}" presName="tile4" presStyleLbl="node1" presStyleIdx="3" presStyleCnt="4"/>
      <dgm:spPr/>
      <dgm:t>
        <a:bodyPr/>
        <a:lstStyle/>
        <a:p>
          <a:endParaRPr lang="zh-CN" altLang="en-US"/>
        </a:p>
      </dgm:t>
    </dgm:pt>
    <dgm:pt modelId="{1738140C-F4E2-4658-B62F-38A715DDF1A0}" type="pres">
      <dgm:prSet presAssocID="{CA1E9DD8-025B-4BB1-97C5-FB1B013934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AC0812-6EF6-4F82-A292-05997EC6F49B}" type="pres">
      <dgm:prSet presAssocID="{CA1E9DD8-025B-4BB1-97C5-FB1B0139340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91597CA-30ED-4DC5-A6D5-D4CD1A26008B}" srcId="{70612F99-309A-4A75-B0D0-3A7A1E3A6A6D}" destId="{337208DF-3776-421D-BF02-004DF0046D66}" srcOrd="1" destOrd="0" parTransId="{430CE276-E8BC-4260-8E1D-CFEA5B0F267E}" sibTransId="{892E777B-0749-4FAF-AA32-721A465D0C3B}"/>
    <dgm:cxn modelId="{FB43DA15-E1E3-49D8-A7F6-4F3E86907779}" type="presOf" srcId="{F9703971-AC42-4630-82A2-8AA0869E278B}" destId="{8AB8AC37-D3F7-4DB3-84BE-4D51BBDD3709}" srcOrd="1" destOrd="0" presId="urn:microsoft.com/office/officeart/2005/8/layout/matrix1"/>
    <dgm:cxn modelId="{AFC4157C-F22A-48A0-8248-F2AEA0D15ED6}" type="presOf" srcId="{F2FD797E-4848-4785-B859-F3F685FD5E3E}" destId="{90E11795-71A0-4306-AE01-B6C269F4C45C}" srcOrd="0" destOrd="0" presId="urn:microsoft.com/office/officeart/2005/8/layout/matrix1"/>
    <dgm:cxn modelId="{D7A0115E-A94D-4CF5-9429-56F2172BC547}" type="presOf" srcId="{3B82360E-141E-4289-BC5B-2391E43B00B7}" destId="{4DB809BE-64C5-4022-A668-EF6F476DF4EF}" srcOrd="0" destOrd="0" presId="urn:microsoft.com/office/officeart/2005/8/layout/matrix1"/>
    <dgm:cxn modelId="{66BE6392-3EA3-4D2E-B0C1-9CEAD8DDE2CF}" type="presOf" srcId="{CA1E9DD8-025B-4BB1-97C5-FB1B01393403}" destId="{ABC6748F-1FB4-4BC5-8A19-66EDA80F69D0}" srcOrd="0" destOrd="0" presId="urn:microsoft.com/office/officeart/2005/8/layout/matrix1"/>
    <dgm:cxn modelId="{DFC8C4B6-EEC8-4377-96CB-16B02EF45C9B}" srcId="{70612F99-309A-4A75-B0D0-3A7A1E3A6A6D}" destId="{3B82360E-141E-4289-BC5B-2391E43B00B7}" srcOrd="2" destOrd="0" parTransId="{48D7FF2D-EF41-455A-957A-271D0939F5ED}" sibTransId="{F36689C5-CC47-4212-8103-112718216EA3}"/>
    <dgm:cxn modelId="{4DF660C0-9417-4DC0-AE7E-3696B2454BF4}" type="presOf" srcId="{337208DF-3776-421D-BF02-004DF0046D66}" destId="{81D76F98-87FC-40C1-BF45-D40678680810}" srcOrd="1" destOrd="0" presId="urn:microsoft.com/office/officeart/2005/8/layout/matrix1"/>
    <dgm:cxn modelId="{F455542B-BCF1-428C-A8B5-C63908C1CC24}" type="presOf" srcId="{F9703971-AC42-4630-82A2-8AA0869E278B}" destId="{A5A2E848-CCD9-4DFB-AD81-A2D4D679BF14}" srcOrd="0" destOrd="0" presId="urn:microsoft.com/office/officeart/2005/8/layout/matrix1"/>
    <dgm:cxn modelId="{14CA998D-B37B-4CB0-9953-E45D7C847964}" type="presOf" srcId="{3B82360E-141E-4289-BC5B-2391E43B00B7}" destId="{EE83B7A7-5A5B-4C18-8ED9-9FDD740CACF7}" srcOrd="1" destOrd="0" presId="urn:microsoft.com/office/officeart/2005/8/layout/matrix1"/>
    <dgm:cxn modelId="{D7405405-BB71-44C6-B306-365AC0609D66}" type="presOf" srcId="{F2FD797E-4848-4785-B859-F3F685FD5E3E}" destId="{1738140C-F4E2-4658-B62F-38A715DDF1A0}" srcOrd="1" destOrd="0" presId="urn:microsoft.com/office/officeart/2005/8/layout/matrix1"/>
    <dgm:cxn modelId="{97F42295-F9A2-4292-9D65-E3B2BB9E548C}" srcId="{CA1E9DD8-025B-4BB1-97C5-FB1B01393403}" destId="{70612F99-309A-4A75-B0D0-3A7A1E3A6A6D}" srcOrd="0" destOrd="0" parTransId="{A9EDF789-C32E-406A-B332-18220CD8C652}" sibTransId="{A5AD58D6-5D06-4D80-8382-03ACCC91F598}"/>
    <dgm:cxn modelId="{0A0654F5-D9BD-46D4-9AA6-5908913DE336}" srcId="{70612F99-309A-4A75-B0D0-3A7A1E3A6A6D}" destId="{F2FD797E-4848-4785-B859-F3F685FD5E3E}" srcOrd="3" destOrd="0" parTransId="{B9EE3EDB-63D2-4A51-B2F2-F071E74308F8}" sibTransId="{1410FA51-A369-43C3-A6F9-5D3B19A6EAFF}"/>
    <dgm:cxn modelId="{7ECFA1CC-AB48-427A-B5A7-560A586F97E6}" type="presOf" srcId="{337208DF-3776-421D-BF02-004DF0046D66}" destId="{3BB385D9-E2DB-401C-8ABA-30985EEF9CBE}" srcOrd="0" destOrd="0" presId="urn:microsoft.com/office/officeart/2005/8/layout/matrix1"/>
    <dgm:cxn modelId="{3C434829-EFA1-4D9E-AA95-24E89ED01CC6}" type="presOf" srcId="{70612F99-309A-4A75-B0D0-3A7A1E3A6A6D}" destId="{02AC0812-6EF6-4F82-A292-05997EC6F49B}" srcOrd="0" destOrd="0" presId="urn:microsoft.com/office/officeart/2005/8/layout/matrix1"/>
    <dgm:cxn modelId="{7F2CFC6E-13C7-4182-895A-1297F3DAD2AA}" srcId="{70612F99-309A-4A75-B0D0-3A7A1E3A6A6D}" destId="{F9703971-AC42-4630-82A2-8AA0869E278B}" srcOrd="0" destOrd="0" parTransId="{AF7A245C-24B2-400A-9498-ECE15BFA6218}" sibTransId="{FB21920B-C69D-41F4-9051-E80D9D8395FA}"/>
    <dgm:cxn modelId="{1F8D1876-14AA-436B-96D2-FC7C6C209F49}" type="presParOf" srcId="{ABC6748F-1FB4-4BC5-8A19-66EDA80F69D0}" destId="{9F398E12-9C93-4047-95C4-7965D4B34155}" srcOrd="0" destOrd="0" presId="urn:microsoft.com/office/officeart/2005/8/layout/matrix1"/>
    <dgm:cxn modelId="{D986A656-4A78-4BA0-BFAF-9A775691316B}" type="presParOf" srcId="{9F398E12-9C93-4047-95C4-7965D4B34155}" destId="{A5A2E848-CCD9-4DFB-AD81-A2D4D679BF14}" srcOrd="0" destOrd="0" presId="urn:microsoft.com/office/officeart/2005/8/layout/matrix1"/>
    <dgm:cxn modelId="{FE5700B5-D059-4677-987E-C6A929747F90}" type="presParOf" srcId="{9F398E12-9C93-4047-95C4-7965D4B34155}" destId="{8AB8AC37-D3F7-4DB3-84BE-4D51BBDD3709}" srcOrd="1" destOrd="0" presId="urn:microsoft.com/office/officeart/2005/8/layout/matrix1"/>
    <dgm:cxn modelId="{3575ACF4-4423-4004-9287-4BAA159F60BF}" type="presParOf" srcId="{9F398E12-9C93-4047-95C4-7965D4B34155}" destId="{3BB385D9-E2DB-401C-8ABA-30985EEF9CBE}" srcOrd="2" destOrd="0" presId="urn:microsoft.com/office/officeart/2005/8/layout/matrix1"/>
    <dgm:cxn modelId="{23A29BEF-EFF8-4DBD-B22A-79C21CD06944}" type="presParOf" srcId="{9F398E12-9C93-4047-95C4-7965D4B34155}" destId="{81D76F98-87FC-40C1-BF45-D40678680810}" srcOrd="3" destOrd="0" presId="urn:microsoft.com/office/officeart/2005/8/layout/matrix1"/>
    <dgm:cxn modelId="{C9410BD0-8F6F-49B0-A5A8-0B9B240273AE}" type="presParOf" srcId="{9F398E12-9C93-4047-95C4-7965D4B34155}" destId="{4DB809BE-64C5-4022-A668-EF6F476DF4EF}" srcOrd="4" destOrd="0" presId="urn:microsoft.com/office/officeart/2005/8/layout/matrix1"/>
    <dgm:cxn modelId="{44EE8DFC-8579-4ABB-99E8-961C8B420FCA}" type="presParOf" srcId="{9F398E12-9C93-4047-95C4-7965D4B34155}" destId="{EE83B7A7-5A5B-4C18-8ED9-9FDD740CACF7}" srcOrd="5" destOrd="0" presId="urn:microsoft.com/office/officeart/2005/8/layout/matrix1"/>
    <dgm:cxn modelId="{3B70B378-0426-4A28-B1B8-1848C80D4563}" type="presParOf" srcId="{9F398E12-9C93-4047-95C4-7965D4B34155}" destId="{90E11795-71A0-4306-AE01-B6C269F4C45C}" srcOrd="6" destOrd="0" presId="urn:microsoft.com/office/officeart/2005/8/layout/matrix1"/>
    <dgm:cxn modelId="{9FB1699B-8195-4A3C-B3D0-F4973A88FB60}" type="presParOf" srcId="{9F398E12-9C93-4047-95C4-7965D4B34155}" destId="{1738140C-F4E2-4658-B62F-38A715DDF1A0}" srcOrd="7" destOrd="0" presId="urn:microsoft.com/office/officeart/2005/8/layout/matrix1"/>
    <dgm:cxn modelId="{79899BDF-C6BD-438A-A828-6CC705AC4EB3}" type="presParOf" srcId="{ABC6748F-1FB4-4BC5-8A19-66EDA80F69D0}" destId="{02AC0812-6EF6-4F82-A292-05997EC6F49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A2E848-CCD9-4DFB-AD81-A2D4D679BF14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400" kern="1200" dirty="0" smtClean="0"/>
            <a:t>条码</a:t>
          </a:r>
          <a:r>
            <a:rPr lang="en-US" altLang="zh-CN" sz="3400" kern="1200" dirty="0" smtClean="0"/>
            <a:t>/</a:t>
          </a:r>
          <a:r>
            <a:rPr lang="zh-CN" altLang="en-US" sz="3400" kern="1200" dirty="0" smtClean="0"/>
            <a:t>二维码</a:t>
          </a:r>
          <a:endParaRPr lang="zh-CN" altLang="en-US" sz="3400" kern="1200" dirty="0"/>
        </a:p>
      </dsp:txBody>
      <dsp:txXfrm rot="16200000">
        <a:off x="762000" y="-762000"/>
        <a:ext cx="1524000" cy="3048000"/>
      </dsp:txXfrm>
    </dsp:sp>
    <dsp:sp modelId="{3BB385D9-E2DB-401C-8ABA-30985EEF9CBE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400" kern="1200" dirty="0" smtClean="0"/>
            <a:t>RFID</a:t>
          </a:r>
          <a:r>
            <a:rPr lang="zh-CN" altLang="en-US" sz="3400" kern="1200" dirty="0" smtClean="0"/>
            <a:t>电子标签</a:t>
          </a:r>
          <a:endParaRPr lang="zh-CN" altLang="en-US" sz="3400" kern="1200" dirty="0"/>
        </a:p>
      </dsp:txBody>
      <dsp:txXfrm>
        <a:off x="3048000" y="0"/>
        <a:ext cx="3048000" cy="1524000"/>
      </dsp:txXfrm>
    </dsp:sp>
    <dsp:sp modelId="{4DB809BE-64C5-4022-A668-EF6F476DF4EF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400" kern="1200" dirty="0" smtClean="0"/>
            <a:t>硬件设备</a:t>
          </a:r>
          <a:endParaRPr lang="zh-CN" altLang="en-US" sz="3400" kern="1200" dirty="0"/>
        </a:p>
      </dsp:txBody>
      <dsp:txXfrm rot="10800000">
        <a:off x="0" y="2539999"/>
        <a:ext cx="3048000" cy="1524000"/>
      </dsp:txXfrm>
    </dsp:sp>
    <dsp:sp modelId="{90E11795-71A0-4306-AE01-B6C269F4C45C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400" kern="1200" dirty="0" smtClean="0"/>
            <a:t>软件研发</a:t>
          </a:r>
          <a:endParaRPr lang="zh-CN" altLang="en-US" sz="3400" kern="1200" dirty="0"/>
        </a:p>
      </dsp:txBody>
      <dsp:txXfrm rot="5400000">
        <a:off x="3810000" y="1777999"/>
        <a:ext cx="1524000" cy="3048000"/>
      </dsp:txXfrm>
    </dsp:sp>
    <dsp:sp modelId="{02AC0812-6EF6-4F82-A292-05997EC6F49B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400" kern="1200" dirty="0" smtClean="0"/>
            <a:t>一站式</a:t>
          </a:r>
          <a:endParaRPr lang="zh-CN" altLang="en-US" sz="3400" kern="1200" dirty="0"/>
        </a:p>
      </dsp:txBody>
      <dsp:txXfrm>
        <a:off x="2133600" y="1523999"/>
        <a:ext cx="18288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lnSpc>
                <a:spcPct val="100000"/>
              </a:lnSpc>
              <a:spcBef>
                <a:spcPct val="0"/>
              </a:spcBef>
              <a:buClrTx/>
              <a:defRPr kumimoji="1" sz="1000" i="1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lnSpc>
                <a:spcPct val="100000"/>
              </a:lnSpc>
              <a:spcBef>
                <a:spcPct val="0"/>
              </a:spcBef>
              <a:buClrTx/>
              <a:defRPr kumimoji="1" sz="1000" i="1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lnSpc>
                <a:spcPct val="100000"/>
              </a:lnSpc>
              <a:spcBef>
                <a:spcPct val="0"/>
              </a:spcBef>
              <a:buClrTx/>
              <a:defRPr kumimoji="1" sz="1000" i="1"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lnSpc>
                <a:spcPct val="100000"/>
              </a:lnSpc>
              <a:spcBef>
                <a:spcPct val="0"/>
              </a:spcBef>
              <a:buClrTx/>
              <a:defRPr kumimoji="1" sz="1000" i="1">
                <a:latin typeface="Times New Roman" pitchFamily="18" charset="0"/>
              </a:defRPr>
            </a:lvl1pPr>
          </a:lstStyle>
          <a:p>
            <a:fld id="{E0F3D2EA-1C81-4F4B-A380-4BF705DC44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659F0-835C-4EAF-89C2-57EEC73C14B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23B9E-44B2-44EC-AF83-98E63EC79004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23B9E-44B2-44EC-AF83-98E63EC79004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23B9E-44B2-44EC-AF83-98E63EC79004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335F51-47E7-4202-B324-EC51A49A3648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335F51-47E7-4202-B324-EC51A49A3648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Wide 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8229600" cy="2822575"/>
          </a:xfrm>
          <a:prstGeom prst="rect">
            <a:avLst/>
          </a:prstGeom>
          <a:noFill/>
        </p:spPr>
      </p:pic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3505200" y="914400"/>
            <a:ext cx="2971800" cy="2819400"/>
          </a:xfrm>
          <a:prstGeom prst="rect">
            <a:avLst/>
          </a:prstGeom>
          <a:solidFill>
            <a:srgbClr val="ADADA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400" b="1">
                <a:solidFill>
                  <a:srgbClr val="000000"/>
                </a:solidFill>
              </a:rPr>
              <a:t>&lt;Insert Picture Here&gt;</a:t>
            </a:r>
          </a:p>
        </p:txBody>
      </p:sp>
      <p:pic>
        <p:nvPicPr>
          <p:cNvPr id="111619" name="Picture 3" descr="Tall R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" cy="2822575"/>
          </a:xfrm>
          <a:prstGeom prst="rect">
            <a:avLst/>
          </a:prstGeom>
          <a:noFill/>
        </p:spPr>
      </p:pic>
      <p:sp>
        <p:nvSpPr>
          <p:cNvPr id="11162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4800600"/>
            <a:ext cx="7772400" cy="860425"/>
          </a:xfrm>
        </p:spPr>
        <p:txBody>
          <a:bodyPr lIns="91440" tIns="45720" rIns="91440" bIns="45720"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5715000"/>
            <a:ext cx="6400800" cy="762000"/>
          </a:xfrm>
        </p:spPr>
        <p:txBody>
          <a:bodyPr lIns="91440" tIns="45720" rIns="91440" bIns="4572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5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38888" y="228600"/>
            <a:ext cx="1884362" cy="5562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500688" cy="5562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5867400" cy="9413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692525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30725" y="1447800"/>
            <a:ext cx="3692525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88392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5867400" cy="9413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692525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30725" y="1447800"/>
            <a:ext cx="3692525" cy="20955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30725" y="3695700"/>
            <a:ext cx="3692525" cy="20955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88392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5867400" cy="9413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447800"/>
            <a:ext cx="7537450" cy="4343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88392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69252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30725" y="1447800"/>
            <a:ext cx="369252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Red Ba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</p:spPr>
      </p:pic>
      <p:pic>
        <p:nvPicPr>
          <p:cNvPr id="110595" name="Picture 3" descr="Small Red Square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</p:spPr>
      </p:pic>
      <p:sp>
        <p:nvSpPr>
          <p:cNvPr id="1105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5374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58674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06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53200"/>
            <a:ext cx="8839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defRPr sz="900"/>
            </a:lvl1pPr>
          </a:lstStyle>
          <a:p>
            <a:endParaRPr lang="en-US"/>
          </a:p>
        </p:txBody>
      </p:sp>
      <p:sp>
        <p:nvSpPr>
          <p:cNvPr id="110601" name="Text Box 9"/>
          <p:cNvSpPr txBox="1">
            <a:spLocks noChangeArrowheads="1"/>
          </p:cNvSpPr>
          <p:nvPr userDrawn="1"/>
        </p:nvSpPr>
        <p:spPr bwMode="auto">
          <a:xfrm>
            <a:off x="7177088" y="6138863"/>
            <a:ext cx="178117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119063" indent="-119063"/>
            <a:r>
              <a:rPr lang="en-US" altLang="zh-CN" sz="1400" b="1">
                <a:solidFill>
                  <a:schemeClr val="bg1"/>
                </a:solidFill>
                <a:ea typeface="宋体" pitchFamily="2" charset="-122"/>
              </a:rPr>
              <a:t>© </a:t>
            </a:r>
            <a:r>
              <a:rPr lang="en-US" altLang="zh-CN" sz="1400" b="1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2013 </a:t>
            </a:r>
            <a:r>
              <a:rPr lang="zh-CN" altLang="en-US" sz="1400" b="1">
                <a:solidFill>
                  <a:schemeClr val="bg1"/>
                </a:solidFill>
                <a:ea typeface="宋体" pitchFamily="2" charset="-122"/>
              </a:rPr>
              <a:t>北京领唐</a:t>
            </a:r>
            <a:endParaRPr lang="en-US" altLang="zh-CN" sz="1400" b="1">
              <a:solidFill>
                <a:schemeClr val="bg1"/>
              </a:solidFill>
              <a:ea typeface="宋体" pitchFamily="2" charset="-122"/>
            </a:endParaRPr>
          </a:p>
        </p:txBody>
      </p:sp>
      <p:pic>
        <p:nvPicPr>
          <p:cNvPr id="110608" name="Picture 16" descr="Small Red Square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934200" y="0"/>
            <a:ext cx="2209800" cy="6858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227013" indent="-22701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2pPr>
      <a:lvl3pPr marL="914400" indent="-2301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3pPr>
      <a:lvl4pPr marL="1258888" indent="-2301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4pPr>
      <a:lvl5pPr marL="16017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5pPr>
      <a:lvl6pPr marL="20589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6pPr>
      <a:lvl7pPr marL="25161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7pPr>
      <a:lvl8pPr marL="29733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8pPr>
      <a:lvl9pPr marL="34305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3" name="Rectangle 9"/>
          <p:cNvSpPr>
            <a:spLocks noGrp="1" noChangeArrowheads="1"/>
          </p:cNvSpPr>
          <p:nvPr>
            <p:ph type="ctrTitle"/>
          </p:nvPr>
        </p:nvSpPr>
        <p:spPr>
          <a:xfrm>
            <a:off x="838200" y="4419600"/>
            <a:ext cx="7696200" cy="609600"/>
          </a:xfrm>
        </p:spPr>
        <p:txBody>
          <a:bodyPr/>
          <a:lstStyle/>
          <a:p>
            <a:r>
              <a:rPr lang="zh-CN" altLang="en-US" sz="4000" dirty="0" smtClean="0">
                <a:solidFill>
                  <a:srgbClr val="FF0000"/>
                </a:solidFill>
                <a:ea typeface="宋体" pitchFamily="2" charset="-122"/>
              </a:rPr>
              <a:t>公司介绍说明</a:t>
            </a:r>
            <a:endParaRPr lang="zh-CN" altLang="en-US" sz="4000" dirty="0">
              <a:solidFill>
                <a:srgbClr val="FF0000"/>
              </a:solidFill>
              <a:ea typeface="宋体" pitchFamily="2" charset="-122"/>
            </a:endParaRPr>
          </a:p>
        </p:txBody>
      </p:sp>
      <p:pic>
        <p:nvPicPr>
          <p:cNvPr id="215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8" y="9144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领唐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5717682"/>
            <a:ext cx="1905000" cy="960883"/>
          </a:xfrm>
          <a:prstGeom prst="rect">
            <a:avLst/>
          </a:prstGeom>
        </p:spPr>
      </p:pic>
      <p:pic>
        <p:nvPicPr>
          <p:cNvPr id="7" name="图片 6" descr="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5791200"/>
            <a:ext cx="2362200" cy="732079"/>
          </a:xfrm>
          <a:prstGeom prst="rect">
            <a:avLst/>
          </a:prstGeom>
        </p:spPr>
      </p:pic>
      <p:pic>
        <p:nvPicPr>
          <p:cNvPr id="13314" name="Picture 2" descr="c:\users\administrator\appdata\roaming\360se6\User Data\temp\u=198598923,2810739466&amp;fm=23&amp;gp=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914400"/>
            <a:ext cx="29718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ERP</a:t>
            </a:r>
            <a:r>
              <a:rPr lang="zh-CN" altLang="en-US" dirty="0" smtClean="0"/>
              <a:t>应用系统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采购管理</a:t>
            </a:r>
            <a:endParaRPr lang="zh-CN" alt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6872288" cy="470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其它应用系统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外汇用户管理</a:t>
            </a:r>
            <a:endParaRPr lang="zh-CN" alt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562600" cy="4496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838200" y="1905000"/>
            <a:ext cx="67897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b="1">
              <a:ea typeface="宋体" pitchFamily="2" charset="-122"/>
            </a:endParaRPr>
          </a:p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185738"/>
            <a:ext cx="5867400" cy="941387"/>
          </a:xfrm>
        </p:spPr>
        <p:txBody>
          <a:bodyPr/>
          <a:lstStyle/>
          <a:p>
            <a:r>
              <a:rPr lang="zh-CN" altLang="en-US" dirty="0" smtClean="0">
                <a:ea typeface="宋体" pitchFamily="2" charset="-122"/>
              </a:rPr>
              <a:t>部分客户案例</a:t>
            </a:r>
            <a:r>
              <a:rPr lang="zh-CN" altLang="en-US" dirty="0">
                <a:ea typeface="宋体" pitchFamily="2" charset="-122"/>
              </a:rPr>
              <a:t/>
            </a:r>
            <a:br>
              <a:rPr lang="zh-CN" altLang="en-US" dirty="0">
                <a:ea typeface="宋体" pitchFamily="2" charset="-122"/>
              </a:rPr>
            </a:br>
            <a:endParaRPr lang="zh-CN" altLang="en-US" dirty="0">
              <a:ea typeface="宋体" pitchFamily="2" charset="-122"/>
            </a:endParaRPr>
          </a:p>
        </p:txBody>
      </p:sp>
      <p:graphicFrame>
        <p:nvGraphicFramePr>
          <p:cNvPr id="241692" name="Group 28"/>
          <p:cNvGraphicFramePr>
            <a:graphicFrameLocks noGrp="1"/>
          </p:cNvGraphicFramePr>
          <p:nvPr>
            <p:ph idx="1"/>
          </p:nvPr>
        </p:nvGraphicFramePr>
        <p:xfrm>
          <a:off x="595313" y="1009650"/>
          <a:ext cx="8015287" cy="4719639"/>
        </p:xfrm>
        <a:graphic>
          <a:graphicData uri="http://schemas.openxmlformats.org/drawingml/2006/table">
            <a:tbl>
              <a:tblPr/>
              <a:tblGrid>
                <a:gridCol w="2667000"/>
                <a:gridCol w="2300287"/>
                <a:gridCol w="3048000"/>
              </a:tblGrid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条码库存管理系统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施耐德电气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条码库存管理系统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RFID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资产管理系统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北京奔驰汽车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物料采购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ERP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北京卡乐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条码设备物资管理系统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1687" name="图片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943225"/>
            <a:ext cx="3671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88" name="Picture 24" descr="se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913" y="2014538"/>
            <a:ext cx="1762125" cy="744537"/>
          </a:xfrm>
          <a:prstGeom prst="rect">
            <a:avLst/>
          </a:prstGeom>
          <a:noFill/>
        </p:spPr>
      </p:pic>
      <p:pic>
        <p:nvPicPr>
          <p:cNvPr id="241689" name="Picture 25" descr="shenhua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625" y="1143000"/>
            <a:ext cx="3949700" cy="584200"/>
          </a:xfrm>
          <a:prstGeom prst="rect">
            <a:avLst/>
          </a:prstGeom>
          <a:noFill/>
        </p:spPr>
      </p:pic>
      <p:pic>
        <p:nvPicPr>
          <p:cNvPr id="7170" name="Picture 2" descr="c:\users\administrator\appdata\roaming\360se6\User Data\temp\home_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000625"/>
            <a:ext cx="1943100" cy="638175"/>
          </a:xfrm>
          <a:prstGeom prst="rect">
            <a:avLst/>
          </a:prstGeom>
          <a:noFill/>
        </p:spPr>
      </p:pic>
      <p:pic>
        <p:nvPicPr>
          <p:cNvPr id="7172" name="Picture 4" descr="c:\users\administrator\appdata\roaming\360se6\User Data\temp\u=936023391,3723718304&amp;fm=23&amp;gp=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3733800"/>
            <a:ext cx="1729740" cy="10483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838200" y="1905000"/>
            <a:ext cx="67897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b="1">
              <a:ea typeface="宋体" pitchFamily="2" charset="-122"/>
            </a:endParaRPr>
          </a:p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185738"/>
            <a:ext cx="5867400" cy="941387"/>
          </a:xfrm>
        </p:spPr>
        <p:txBody>
          <a:bodyPr/>
          <a:lstStyle/>
          <a:p>
            <a:r>
              <a:rPr lang="zh-CN" altLang="en-US" dirty="0" smtClean="0">
                <a:ea typeface="宋体" pitchFamily="2" charset="-122"/>
              </a:rPr>
              <a:t>部分客户案例</a:t>
            </a:r>
            <a:r>
              <a:rPr lang="zh-CN" altLang="en-US" dirty="0">
                <a:ea typeface="宋体" pitchFamily="2" charset="-122"/>
              </a:rPr>
              <a:t/>
            </a:r>
            <a:br>
              <a:rPr lang="zh-CN" altLang="en-US" dirty="0">
                <a:ea typeface="宋体" pitchFamily="2" charset="-122"/>
              </a:rPr>
            </a:br>
            <a:endParaRPr lang="zh-CN" altLang="en-US" dirty="0">
              <a:ea typeface="宋体" pitchFamily="2" charset="-122"/>
            </a:endParaRPr>
          </a:p>
        </p:txBody>
      </p:sp>
      <p:graphicFrame>
        <p:nvGraphicFramePr>
          <p:cNvPr id="241692" name="Group 28"/>
          <p:cNvGraphicFramePr>
            <a:graphicFrameLocks noGrp="1"/>
          </p:cNvGraphicFramePr>
          <p:nvPr>
            <p:ph idx="1"/>
          </p:nvPr>
        </p:nvGraphicFramePr>
        <p:xfrm>
          <a:off x="595313" y="1009650"/>
          <a:ext cx="8015287" cy="4719638"/>
        </p:xfrm>
        <a:graphic>
          <a:graphicData uri="http://schemas.openxmlformats.org/drawingml/2006/table">
            <a:tbl>
              <a:tblPr/>
              <a:tblGrid>
                <a:gridCol w="2667000"/>
                <a:gridCol w="2300287"/>
                <a:gridCol w="3048000"/>
              </a:tblGrid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外汇会员管理系统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条码扫描枪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1142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手持智能条码设备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海淀区司法局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条码固定资产管理系统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8524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</a:rPr>
                        <a:t>北京喜乐航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条码出入库管理系统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22669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981200"/>
            <a:ext cx="1338262" cy="90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124200"/>
            <a:ext cx="12573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62200" y="2667000"/>
            <a:ext cx="4114800" cy="941388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altLang="zh-CN" sz="72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THANKS</a:t>
            </a:r>
            <a:endParaRPr lang="zh-CN" altLang="en-US" sz="72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838200" y="1905000"/>
            <a:ext cx="67897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b="1">
              <a:ea typeface="宋体" pitchFamily="2" charset="-122"/>
            </a:endParaRPr>
          </a:p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200025"/>
            <a:ext cx="5867400" cy="941388"/>
          </a:xfrm>
        </p:spPr>
        <p:txBody>
          <a:bodyPr/>
          <a:lstStyle/>
          <a:p>
            <a:r>
              <a:rPr lang="zh-CN" altLang="en-US">
                <a:ea typeface="宋体" pitchFamily="2" charset="-122"/>
              </a:rPr>
              <a:t>公司简介</a:t>
            </a:r>
            <a:br>
              <a:rPr lang="zh-CN" altLang="en-US">
                <a:ea typeface="宋体" pitchFamily="2" charset="-122"/>
              </a:rPr>
            </a:br>
            <a:endParaRPr lang="zh-CN" altLang="en-US">
              <a:ea typeface="宋体" pitchFamily="2" charset="-122"/>
            </a:endParaRPr>
          </a:p>
        </p:txBody>
      </p:sp>
      <p:sp>
        <p:nvSpPr>
          <p:cNvPr id="1331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390650"/>
            <a:ext cx="6324600" cy="4343400"/>
          </a:xfrm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b="1" dirty="0"/>
              <a:t>北京领唐软件开发</a:t>
            </a:r>
            <a:r>
              <a:rPr lang="zh-CN" altLang="en-US" sz="2400" b="1" dirty="0" smtClean="0"/>
              <a:t>有限公司（金鑫子公司）</a:t>
            </a:r>
            <a:endParaRPr lang="en-US" altLang="zh-CN" sz="2400" b="1" dirty="0"/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	</a:t>
            </a:r>
            <a:r>
              <a:rPr lang="zh-CN" altLang="en-US" sz="2400" dirty="0"/>
              <a:t>－－条形码</a:t>
            </a:r>
            <a:r>
              <a:rPr lang="en-US" altLang="zh-CN" sz="2400" dirty="0"/>
              <a:t>/RFID</a:t>
            </a:r>
            <a:r>
              <a:rPr lang="zh-CN" altLang="en-US" sz="2400" dirty="0"/>
              <a:t>技术解决方案提供商</a:t>
            </a:r>
            <a:endParaRPr lang="en-US" altLang="zh-CN" sz="2400" dirty="0"/>
          </a:p>
          <a:p>
            <a:endParaRPr lang="en-US" altLang="zh-CN" sz="2400" dirty="0"/>
          </a:p>
          <a:p>
            <a:pPr>
              <a:buFont typeface="Wingdings" pitchFamily="2" charset="2"/>
              <a:buNone/>
            </a:pPr>
            <a:r>
              <a:rPr lang="zh-CN" altLang="en-US" sz="2400" b="1" dirty="0"/>
              <a:t>主营业务</a:t>
            </a:r>
          </a:p>
          <a:p>
            <a:pPr lvl="1"/>
            <a:r>
              <a:rPr lang="zh-CN" altLang="en-US" sz="2000" dirty="0"/>
              <a:t>条形码自动识别（包括一维码、二维码）应用系统开发与集成</a:t>
            </a:r>
          </a:p>
          <a:p>
            <a:pPr lvl="1"/>
            <a:r>
              <a:rPr lang="en-US" altLang="zh-CN" sz="2000" dirty="0"/>
              <a:t>RFID(Radio Frequency </a:t>
            </a:r>
            <a:r>
              <a:rPr lang="en-US" altLang="zh-CN" sz="2000" dirty="0" err="1"/>
              <a:t>IDentification</a:t>
            </a:r>
            <a:r>
              <a:rPr lang="en-US" altLang="zh-CN" sz="2000" dirty="0"/>
              <a:t>)</a:t>
            </a:r>
            <a:r>
              <a:rPr lang="zh-CN" altLang="en-US" sz="2000" dirty="0"/>
              <a:t>物联网应用系统开发与集成</a:t>
            </a:r>
          </a:p>
          <a:p>
            <a:pPr lvl="1"/>
            <a:r>
              <a:rPr lang="zh-CN" altLang="en-US" sz="2000" dirty="0"/>
              <a:t>企业</a:t>
            </a:r>
            <a:r>
              <a:rPr lang="en-US" altLang="zh-CN" sz="2000" dirty="0"/>
              <a:t>ERP</a:t>
            </a:r>
            <a:r>
              <a:rPr lang="zh-CN" altLang="en-US" sz="2000" dirty="0"/>
              <a:t>系统与数据接口开发</a:t>
            </a:r>
          </a:p>
          <a:p>
            <a:pPr lvl="1"/>
            <a:r>
              <a:rPr lang="zh-CN" altLang="en-US" sz="2000" dirty="0"/>
              <a:t>其他企业应用信息系统开发</a:t>
            </a:r>
          </a:p>
        </p:txBody>
      </p:sp>
      <p:pic>
        <p:nvPicPr>
          <p:cNvPr id="171014" name="Picture 4" descr="df2f236c-MEDIUM-22762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6858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5" name="图片 6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191000"/>
            <a:ext cx="41767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838200" y="1905000"/>
            <a:ext cx="67897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b="1">
              <a:ea typeface="宋体" pitchFamily="2" charset="-122"/>
            </a:endParaRPr>
          </a:p>
          <a:p>
            <a:pPr marL="119063" indent="-119063" algn="l"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200025"/>
            <a:ext cx="5867400" cy="941388"/>
          </a:xfrm>
        </p:spPr>
        <p:txBody>
          <a:bodyPr/>
          <a:lstStyle/>
          <a:p>
            <a:r>
              <a:rPr lang="zh-CN" altLang="en-US">
                <a:ea typeface="宋体" pitchFamily="2" charset="-122"/>
              </a:rPr>
              <a:t>公司简介</a:t>
            </a:r>
            <a:br>
              <a:rPr lang="zh-CN" altLang="en-US">
                <a:ea typeface="宋体" pitchFamily="2" charset="-122"/>
              </a:rPr>
            </a:br>
            <a:endParaRPr lang="zh-CN" altLang="en-US">
              <a:ea typeface="宋体" pitchFamily="2" charset="-122"/>
            </a:endParaRPr>
          </a:p>
        </p:txBody>
      </p:sp>
      <p:sp>
        <p:nvSpPr>
          <p:cNvPr id="1331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390650"/>
            <a:ext cx="6324600" cy="4343400"/>
          </a:xfrm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b="1" dirty="0" smtClean="0"/>
              <a:t>北京金鑫标业科技有限公司</a:t>
            </a:r>
            <a:endParaRPr lang="en-US" altLang="zh-CN" sz="2400" b="1" dirty="0"/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	</a:t>
            </a:r>
            <a:r>
              <a:rPr lang="zh-CN" altLang="en-US" sz="2400" dirty="0" smtClean="0"/>
              <a:t>－－自动识别设备代理商</a:t>
            </a:r>
            <a:endParaRPr lang="en-US" altLang="zh-CN" sz="2400" dirty="0"/>
          </a:p>
          <a:p>
            <a:endParaRPr lang="en-US" altLang="zh-CN" sz="2400" dirty="0"/>
          </a:p>
          <a:p>
            <a:pPr>
              <a:buFont typeface="Wingdings" pitchFamily="2" charset="2"/>
              <a:buNone/>
            </a:pPr>
            <a:r>
              <a:rPr lang="zh-CN" altLang="en-US" sz="2400" b="1" dirty="0"/>
              <a:t>主营业务</a:t>
            </a:r>
          </a:p>
          <a:p>
            <a:pPr lvl="1"/>
            <a:r>
              <a:rPr lang="zh-CN" altLang="en-US" sz="2000" dirty="0" smtClean="0"/>
              <a:t>条码打印机、手持智能终端、扫描枪等</a:t>
            </a:r>
            <a:endParaRPr lang="zh-CN" altLang="en-US" sz="2000" dirty="0"/>
          </a:p>
          <a:p>
            <a:pPr lvl="1"/>
            <a:r>
              <a:rPr lang="en-US" altLang="zh-CN" sz="2000" dirty="0" smtClean="0"/>
              <a:t>RFID</a:t>
            </a:r>
            <a:r>
              <a:rPr lang="zh-CN" altLang="en-US" sz="2000" dirty="0" smtClean="0"/>
              <a:t>设备、标签</a:t>
            </a:r>
            <a:endParaRPr lang="zh-CN" altLang="en-US" sz="2000" dirty="0"/>
          </a:p>
          <a:p>
            <a:pPr lvl="1"/>
            <a:r>
              <a:rPr lang="zh-CN" altLang="en-US" sz="2000" dirty="0" smtClean="0"/>
              <a:t>各类耗材</a:t>
            </a:r>
            <a:endParaRPr lang="zh-CN" altLang="en-US" sz="2000" dirty="0"/>
          </a:p>
        </p:txBody>
      </p:sp>
      <p:pic>
        <p:nvPicPr>
          <p:cNvPr id="171014" name="Picture 4" descr="df2f236c-MEDIUM-22762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6858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administrator\appdata\roaming\360se6\User Data\temp\u=2749441362,81343072&amp;fm=23&amp;gp=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484440"/>
            <a:ext cx="1716617" cy="1535360"/>
          </a:xfrm>
          <a:prstGeom prst="rect">
            <a:avLst/>
          </a:prstGeom>
          <a:noFill/>
        </p:spPr>
      </p:pic>
      <p:pic>
        <p:nvPicPr>
          <p:cNvPr id="11268" name="Picture 4" descr="c:\users\administrator\appdata\roaming\360se6\User Data\temp\u=409019023,2347129441&amp;fm=23&amp;gp=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57160" y="4038600"/>
            <a:ext cx="1386840" cy="1981200"/>
          </a:xfrm>
          <a:prstGeom prst="rect">
            <a:avLst/>
          </a:prstGeom>
          <a:noFill/>
        </p:spPr>
      </p:pic>
      <p:pic>
        <p:nvPicPr>
          <p:cNvPr id="11270" name="Picture 6" descr="c:\users\administrator\appdata\roaming\360se6\User Data\temp\u=2096049893,4123536507&amp;fm=23&amp;gp=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4114800"/>
            <a:ext cx="2243328" cy="1752600"/>
          </a:xfrm>
          <a:prstGeom prst="rect">
            <a:avLst/>
          </a:prstGeom>
          <a:noFill/>
        </p:spPr>
      </p:pic>
      <p:pic>
        <p:nvPicPr>
          <p:cNvPr id="11272" name="Picture 8" descr="c:\users\administrator\appdata\roaming\360se6\User Data\temp\u=3447184602,2239772086&amp;fm=23&amp;gp=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4267200"/>
            <a:ext cx="2473753" cy="1651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200025"/>
            <a:ext cx="5867400" cy="941388"/>
          </a:xfrm>
        </p:spPr>
        <p:txBody>
          <a:bodyPr/>
          <a:lstStyle/>
          <a:p>
            <a:r>
              <a:rPr lang="zh-CN" altLang="en-US" dirty="0" smtClean="0">
                <a:ea typeface="宋体" pitchFamily="2" charset="-122"/>
              </a:rPr>
              <a:t>公司优势</a:t>
            </a:r>
            <a:r>
              <a:rPr lang="zh-CN" altLang="en-US" dirty="0">
                <a:ea typeface="宋体" pitchFamily="2" charset="-122"/>
              </a:rPr>
              <a:t/>
            </a:r>
            <a:br>
              <a:rPr lang="zh-CN" altLang="en-US" dirty="0">
                <a:ea typeface="宋体" pitchFamily="2" charset="-122"/>
              </a:rPr>
            </a:br>
            <a:endParaRPr lang="zh-CN" altLang="en-US" dirty="0">
              <a:ea typeface="宋体" pitchFamily="2" charset="-122"/>
            </a:endParaRPr>
          </a:p>
        </p:txBody>
      </p:sp>
      <p:graphicFrame>
        <p:nvGraphicFramePr>
          <p:cNvPr id="12" name="图示 1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条码系统应用流程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6353454" cy="475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RFID(</a:t>
            </a:r>
            <a:r>
              <a:rPr lang="zh-CN" altLang="en-US" dirty="0" smtClean="0"/>
              <a:t>电子标签</a:t>
            </a:r>
            <a:r>
              <a:rPr lang="en-US" altLang="zh-CN" dirty="0" smtClean="0"/>
              <a:t>)</a:t>
            </a:r>
            <a:r>
              <a:rPr lang="zh-CN" altLang="en-US" dirty="0" smtClean="0"/>
              <a:t>系统应用流程</a:t>
            </a:r>
            <a:endParaRPr lang="zh-CN" altLang="en-US" dirty="0" smtClean="0">
              <a:latin typeface="+mn-ea"/>
              <a:ea typeface="+mn-ea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5355"/>
            <a:ext cx="7848600" cy="450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条码应用管理系统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固定资产</a:t>
            </a:r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6789004" cy="4673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条码应用管理系统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库存管理</a:t>
            </a:r>
            <a:endParaRPr lang="zh-CN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5334000" cy="435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条码应用系统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图书自助借阅</a:t>
            </a:r>
            <a:endParaRPr lang="zh-CN" altLang="en-US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852488"/>
            <a:ext cx="848677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FD0000"/>
      </a:accent1>
      <a:accent2>
        <a:srgbClr val="C0C0C0"/>
      </a:accent2>
      <a:accent3>
        <a:srgbClr val="FFFFFF"/>
      </a:accent3>
      <a:accent4>
        <a:srgbClr val="000000"/>
      </a:accent4>
      <a:accent5>
        <a:srgbClr val="FEAAAA"/>
      </a:accent5>
      <a:accent6>
        <a:srgbClr val="AEAEAE"/>
      </a:accent6>
      <a:hlink>
        <a:srgbClr val="4D4D4D"/>
      </a:hlink>
      <a:folHlink>
        <a:srgbClr val="667263"/>
      </a:folHlink>
    </a:clrScheme>
    <a:fontScheme name="Blank Presentation">
      <a:majorFont>
        <a:latin typeface="Arial"/>
        <a:ea typeface="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D0000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EAAAA"/>
        </a:accent5>
        <a:accent6>
          <a:srgbClr val="AEAEAE"/>
        </a:accent6>
        <a:hlink>
          <a:srgbClr val="4D4D4D"/>
        </a:hlink>
        <a:folHlink>
          <a:srgbClr val="6672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corporate-powerpoint-template</Template>
  <TotalTime>7393</TotalTime>
  <Words>137</Words>
  <Application>Microsoft Office PowerPoint</Application>
  <PresentationFormat>全屏显示(4:3)</PresentationFormat>
  <Paragraphs>55</Paragraphs>
  <Slides>14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Blank Presentation</vt:lpstr>
      <vt:lpstr>公司介绍说明</vt:lpstr>
      <vt:lpstr>公司简介 </vt:lpstr>
      <vt:lpstr>公司简介 </vt:lpstr>
      <vt:lpstr>公司优势 </vt:lpstr>
      <vt:lpstr>条码系统应用流程</vt:lpstr>
      <vt:lpstr>RFID(电子标签)系统应用流程</vt:lpstr>
      <vt:lpstr>条码应用管理系统——固定资产</vt:lpstr>
      <vt:lpstr>条码应用管理系统——库存管理</vt:lpstr>
      <vt:lpstr>条码应用系统——图书自助借阅</vt:lpstr>
      <vt:lpstr>ERP应用系统——采购管理</vt:lpstr>
      <vt:lpstr>其它应用系统——外汇用户管理</vt:lpstr>
      <vt:lpstr>部分客户案例 </vt:lpstr>
      <vt:lpstr>部分客户案例 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成品条形码追踪管理系统方案</dc:title>
  <dc:creator>Administrator</dc:creator>
  <cp:lastModifiedBy>Windows 用户</cp:lastModifiedBy>
  <cp:revision>416</cp:revision>
  <dcterms:created xsi:type="dcterms:W3CDTF">2004-08-06T10:22:25Z</dcterms:created>
  <dcterms:modified xsi:type="dcterms:W3CDTF">2015-01-27T08:37:39Z</dcterms:modified>
</cp:coreProperties>
</file>