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1" r:id="rId14"/>
    <p:sldId id="269" r:id="rId15"/>
    <p:sldId id="270" r:id="rId16"/>
    <p:sldId id="272" r:id="rId17"/>
    <p:sldId id="271" r:id="rId18"/>
    <p:sldId id="273" r:id="rId19"/>
    <p:sldId id="274" r:id="rId20"/>
    <p:sldId id="262" r:id="rId21"/>
    <p:sldId id="275" r:id="rId22"/>
    <p:sldId id="276" r:id="rId23"/>
    <p:sldId id="277" r:id="rId24"/>
    <p:sldId id="279" r:id="rId25"/>
    <p:sldId id="278" r:id="rId26"/>
    <p:sldId id="281" r:id="rId27"/>
    <p:sldId id="280" r:id="rId28"/>
    <p:sldId id="282" r:id="rId29"/>
    <p:sldId id="257" r:id="rId30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8F6"/>
    <a:srgbClr val="385E60"/>
    <a:srgbClr val="2E6A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950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2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25A27-4A66-4F90-88FA-2255A59B87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79858-D333-4F85-8DF3-AE79225D1A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66305" y="67298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D87F4-907B-47A5-AB16-40E08A5C00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5DA54-03B9-462A-B874-35DE816F06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8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1.jpeg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5.jpeg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9.jpeg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0.jpeg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1.jpeg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2.jpeg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1.jpeg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3.jpeg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4.jpeg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5.jpeg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6.jpeg"/><Relationship Id="rId1" Type="http://schemas.openxmlformats.org/officeDocument/2006/relationships/tags" Target="../tags/tag20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8.xml"/><Relationship Id="rId2" Type="http://schemas.openxmlformats.org/officeDocument/2006/relationships/themeOverride" Target="../theme/themeOverride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.jpe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jpeg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jpeg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9.jpeg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直角三角形 40"/>
          <p:cNvSpPr/>
          <p:nvPr/>
        </p:nvSpPr>
        <p:spPr>
          <a:xfrm flipH="1">
            <a:off x="7493268" y="3267634"/>
            <a:ext cx="4693920" cy="3590366"/>
          </a:xfrm>
          <a:prstGeom prst="rtTriangle">
            <a:avLst/>
          </a:prstGeom>
          <a:solidFill>
            <a:schemeClr val="accent3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直角三角形 23"/>
          <p:cNvSpPr/>
          <p:nvPr/>
        </p:nvSpPr>
        <p:spPr>
          <a:xfrm rot="10800000" flipH="1">
            <a:off x="-1" y="0"/>
            <a:ext cx="11755307" cy="8991600"/>
          </a:xfrm>
          <a:prstGeom prst="rtTriangle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 flipH="1">
            <a:off x="0" y="0"/>
            <a:ext cx="9377680" cy="7172960"/>
          </a:xfrm>
          <a:prstGeom prst="rt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0" y="5365745"/>
            <a:ext cx="3088640" cy="1507495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直角三角形 27"/>
          <p:cNvSpPr/>
          <p:nvPr/>
        </p:nvSpPr>
        <p:spPr>
          <a:xfrm>
            <a:off x="0" y="4719857"/>
            <a:ext cx="2163544" cy="2153383"/>
          </a:xfrm>
          <a:prstGeom prst="rtTriangle">
            <a:avLst/>
          </a:prstGeom>
          <a:solidFill>
            <a:schemeClr val="accent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949210" y="5765549"/>
            <a:ext cx="1996606" cy="70788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i="1" spc="600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2029</a:t>
            </a:r>
            <a:endParaRPr lang="zh-CN" altLang="en-US" sz="4000" i="1" spc="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17612" y="975794"/>
            <a:ext cx="7066548" cy="3600517"/>
            <a:chOff x="940818" y="1345062"/>
            <a:chExt cx="7066548" cy="3600517"/>
          </a:xfrm>
        </p:grpSpPr>
        <p:sp>
          <p:nvSpPr>
            <p:cNvPr id="32" name="îśliḋé"/>
            <p:cNvSpPr/>
            <p:nvPr/>
          </p:nvSpPr>
          <p:spPr bwMode="auto">
            <a:xfrm>
              <a:off x="940818" y="3284055"/>
              <a:ext cx="6308851" cy="820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When you copy &amp; paste, choose "keep text only" option. </a:t>
              </a:r>
              <a:endPara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Supporting 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081772" y="4332675"/>
              <a:ext cx="1960880" cy="4571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40818" y="4545469"/>
              <a:ext cx="35509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spc="3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DESIGN BY </a:t>
              </a:r>
              <a:r>
                <a:rPr lang="en-US" altLang="zh-CN" sz="2000" b="1" spc="300" dirty="0" smtClean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1PPT</a:t>
              </a:r>
              <a:endParaRPr lang="zh-CN" altLang="en-US" sz="2000" b="1" spc="3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940818" y="1345062"/>
              <a:ext cx="7066548" cy="1938993"/>
              <a:chOff x="940818" y="757467"/>
              <a:chExt cx="7066548" cy="193899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940818" y="757467"/>
                <a:ext cx="7066548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600" b="1" spc="1800" dirty="0">
                    <a:ln>
                      <a:solidFill>
                        <a:srgbClr val="385E60"/>
                      </a:solidFill>
                    </a:ln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127000" dist="38100" dir="2700000" sx="102000" sy="102000" algn="tl" rotWithShape="0">
                        <a:schemeClr val="bg1">
                          <a:alpha val="17000"/>
                        </a:schemeClr>
                      </a:outerShdw>
                    </a:effectLst>
                    <a:cs typeface="+mn-ea"/>
                    <a:sym typeface="+mn-lt"/>
                  </a:rPr>
                  <a:t>通用商</a:t>
                </a:r>
                <a:r>
                  <a:rPr lang="zh-CN" altLang="en-US" sz="6600" b="1" spc="1800" dirty="0" smtClean="0">
                    <a:ln>
                      <a:solidFill>
                        <a:srgbClr val="385E60"/>
                      </a:solidFill>
                    </a:ln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127000" dist="38100" dir="2700000" sx="102000" sy="102000" algn="tl" rotWithShape="0">
                        <a:schemeClr val="bg1">
                          <a:alpha val="17000"/>
                        </a:schemeClr>
                      </a:outerShdw>
                    </a:effectLst>
                    <a:cs typeface="+mn-ea"/>
                    <a:sym typeface="+mn-lt"/>
                  </a:rPr>
                  <a:t>务模板</a:t>
                </a:r>
                <a:endParaRPr lang="zh-CN" altLang="en-US" sz="6600" b="1" spc="1800" dirty="0">
                  <a:ln>
                    <a:solidFill>
                      <a:srgbClr val="385E60"/>
                    </a:solidFill>
                  </a:ln>
                  <a:solidFill>
                    <a:schemeClr val="bg1">
                      <a:lumMod val="95000"/>
                    </a:schemeClr>
                  </a:solidFill>
                  <a:effectLst>
                    <a:outerShdw blurRad="127000" dist="38100" dir="2700000" sx="102000" sy="102000" algn="tl" rotWithShape="0">
                      <a:schemeClr val="bg1">
                        <a:alpha val="17000"/>
                      </a:scheme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940818" y="1773130"/>
                <a:ext cx="515518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400" spc="600" dirty="0" smtClean="0">
                    <a:ln>
                      <a:solidFill>
                        <a:srgbClr val="385E60"/>
                      </a:solidFill>
                    </a:ln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127000" dist="38100" dir="2700000" sx="102000" sy="102000" algn="tl" rotWithShape="0">
                        <a:schemeClr val="bg1">
                          <a:alpha val="17000"/>
                        </a:schemeClr>
                      </a:outerShdw>
                    </a:effectLst>
                    <a:cs typeface="+mn-ea"/>
                    <a:sym typeface="+mn-lt"/>
                  </a:rPr>
                  <a:t>BUSINESS</a:t>
                </a:r>
                <a:endParaRPr lang="zh-CN" altLang="en-US" sz="5400" spc="600" dirty="0">
                  <a:ln>
                    <a:solidFill>
                      <a:srgbClr val="385E60"/>
                    </a:solidFill>
                  </a:ln>
                  <a:solidFill>
                    <a:schemeClr val="bg1">
                      <a:lumMod val="95000"/>
                    </a:schemeClr>
                  </a:solidFill>
                  <a:effectLst>
                    <a:outerShdw blurRad="127000" dist="38100" dir="2700000" sx="102000" sy="102000" algn="tl" rotWithShape="0">
                      <a:schemeClr val="bg1">
                        <a:alpha val="17000"/>
                      </a:scheme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2744128" y="657487"/>
            <a:ext cx="6703744" cy="5543025"/>
            <a:chOff x="2744128" y="657487"/>
            <a:chExt cx="6703744" cy="5543025"/>
          </a:xfrm>
        </p:grpSpPr>
        <p:grpSp>
          <p:nvGrpSpPr>
            <p:cNvPr id="38" name="组合 37"/>
            <p:cNvGrpSpPr/>
            <p:nvPr/>
          </p:nvGrpSpPr>
          <p:grpSpPr>
            <a:xfrm>
              <a:off x="2744128" y="657487"/>
              <a:ext cx="6703744" cy="5543025"/>
              <a:chOff x="2744128" y="657487"/>
              <a:chExt cx="6703744" cy="5543025"/>
            </a:xfrm>
          </p:grpSpPr>
          <p:sp>
            <p:nvSpPr>
              <p:cNvPr id="31" name="菱形 30"/>
              <p:cNvSpPr/>
              <p:nvPr/>
            </p:nvSpPr>
            <p:spPr>
              <a:xfrm>
                <a:off x="2744128" y="657487"/>
                <a:ext cx="6703744" cy="5543025"/>
              </a:xfrm>
              <a:prstGeom prst="diamond">
                <a:avLst/>
              </a:prstGeom>
              <a:solidFill>
                <a:schemeClr val="accent1">
                  <a:alpha val="70000"/>
                </a:schemeClr>
              </a:solidFill>
              <a:ln w="15875">
                <a:solidFill>
                  <a:schemeClr val="accent2">
                    <a:lumMod val="20000"/>
                    <a:lumOff val="80000"/>
                    <a:alpha val="51000"/>
                  </a:schemeClr>
                </a:solidFill>
              </a:ln>
              <a:effectLst>
                <a:outerShdw blurRad="304800" dist="38100" dir="2700000" algn="tl" rotWithShape="0">
                  <a:schemeClr val="accent2">
                    <a:lumMod val="20000"/>
                    <a:lumOff val="80000"/>
                    <a:alpha val="8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4029679" y="1738002"/>
                <a:ext cx="4132644" cy="2998939"/>
                <a:chOff x="4645596" y="1418957"/>
                <a:chExt cx="2900808" cy="2105032"/>
              </a:xfrm>
            </p:grpSpPr>
            <p:sp>
              <p:nvSpPr>
                <p:cNvPr id="33" name="íşlïḋé"/>
                <p:cNvSpPr txBox="1"/>
                <p:nvPr/>
              </p:nvSpPr>
              <p:spPr>
                <a:xfrm>
                  <a:off x="5327161" y="1418957"/>
                  <a:ext cx="1537677" cy="91450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sz="7200" spc="600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cs typeface="+mn-ea"/>
                      <a:sym typeface="+mn-lt"/>
                    </a:rPr>
                    <a:t>02</a:t>
                  </a:r>
                  <a:endParaRPr lang="en-US" sz="7200" spc="600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34" name="îśḷiḓè"/>
                <p:cNvGrpSpPr/>
                <p:nvPr/>
              </p:nvGrpSpPr>
              <p:grpSpPr>
                <a:xfrm>
                  <a:off x="4645596" y="2333459"/>
                  <a:ext cx="2900808" cy="1190530"/>
                  <a:chOff x="952500" y="2337351"/>
                  <a:chExt cx="2900808" cy="1190530"/>
                </a:xfrm>
              </p:grpSpPr>
              <p:sp>
                <p:nvSpPr>
                  <p:cNvPr id="35" name="iṧļíḓê"/>
                  <p:cNvSpPr txBox="1"/>
                  <p:nvPr/>
                </p:nvSpPr>
                <p:spPr>
                  <a:xfrm>
                    <a:off x="952500" y="2947591"/>
                    <a:ext cx="2900808" cy="58029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t" anchorCtr="1">
                    <a:normAutofit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en-US" altLang="zh-CN" sz="1600" b="1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cs typeface="+mn-ea"/>
                        <a:sym typeface="+mn-lt"/>
                      </a:rPr>
                      <a:t>Copy paste fonts. Choose the only option to retain text.</a:t>
                    </a:r>
                    <a:endParaRPr lang="en-US" altLang="zh-CN" sz="1600" b="1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îšḻíḓè"/>
                  <p:cNvSpPr txBox="1"/>
                  <p:nvPr/>
                </p:nvSpPr>
                <p:spPr>
                  <a:xfrm>
                    <a:off x="952500" y="2337351"/>
                    <a:ext cx="2900808" cy="43355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Autofit/>
                  </a:bodyPr>
                  <a:lstStyle/>
                  <a:p>
                    <a:pPr algn="ctr"/>
                    <a:r>
                      <a:rPr lang="zh-CN" altLang="en-US" sz="4000" b="1" spc="15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cs typeface="+mn-ea"/>
                        <a:sym typeface="+mn-lt"/>
                      </a:rPr>
                      <a:t>标题文字</a:t>
                    </a:r>
                    <a:endParaRPr lang="zh-CN" altLang="en-US" sz="4000" b="1" spc="1500" dirty="0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sp>
          <p:nvSpPr>
            <p:cNvPr id="37" name="等腰三角形 36"/>
            <p:cNvSpPr/>
            <p:nvPr/>
          </p:nvSpPr>
          <p:spPr>
            <a:xfrm flipV="1">
              <a:off x="5803900" y="5354599"/>
              <a:ext cx="584200" cy="24836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5" name="12100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3901" y="1713639"/>
            <a:ext cx="10754417" cy="4159193"/>
            <a:chOff x="673101" y="1358039"/>
            <a:chExt cx="10754417" cy="4159193"/>
          </a:xfrm>
        </p:grpSpPr>
        <p:sp>
          <p:nvSpPr>
            <p:cNvPr id="36" name="ï$ľíḋe"/>
            <p:cNvSpPr/>
            <p:nvPr/>
          </p:nvSpPr>
          <p:spPr>
            <a:xfrm>
              <a:off x="1358747" y="4149080"/>
              <a:ext cx="4145915" cy="1368152"/>
            </a:xfrm>
            <a:prstGeom prst="flowChartTerminator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endParaRPr lang="en-US" altLang="zh-CN" sz="1400" dirty="0">
                <a:cs typeface="+mn-ea"/>
                <a:sym typeface="+mn-lt"/>
              </a:endParaRPr>
            </a:p>
            <a:p>
              <a:endParaRPr lang="en-US" altLang="zh-CN" sz="1400" dirty="0">
                <a:cs typeface="+mn-ea"/>
                <a:sym typeface="+mn-lt"/>
              </a:endParaRPr>
            </a:p>
            <a:p>
              <a:r>
                <a:rPr lang="en-US" altLang="zh-CN" sz="1400" dirty="0">
                  <a:cs typeface="+mn-ea"/>
                  <a:sym typeface="+mn-lt"/>
                </a:rPr>
                <a:t>Supporting </a:t>
              </a:r>
              <a:r>
                <a:rPr lang="zh-CN" altLang="en-US" sz="1400" dirty="0">
                  <a:cs typeface="+mn-ea"/>
                  <a:sym typeface="+mn-lt"/>
                </a:rPr>
                <a:t>输入标题</a:t>
              </a:r>
              <a:r>
                <a:rPr lang="en-US" altLang="zh-CN" sz="1400" dirty="0">
                  <a:cs typeface="+mn-ea"/>
                  <a:sym typeface="+mn-lt"/>
                </a:rPr>
                <a:t>. </a:t>
              </a:r>
              <a:endParaRPr lang="en-US" altLang="zh-CN" sz="1400" dirty="0">
                <a:cs typeface="+mn-ea"/>
                <a:sym typeface="+mn-lt"/>
              </a:endParaRPr>
            </a:p>
            <a:p>
              <a:pPr algn="ctr"/>
              <a:endParaRPr sz="1400" dirty="0">
                <a:cs typeface="+mn-ea"/>
                <a:sym typeface="+mn-lt"/>
              </a:endParaRPr>
            </a:p>
          </p:txBody>
        </p:sp>
        <p:sp>
          <p:nvSpPr>
            <p:cNvPr id="37" name="iṡľíḓe"/>
            <p:cNvSpPr txBox="1"/>
            <p:nvPr/>
          </p:nvSpPr>
          <p:spPr bwMode="auto">
            <a:xfrm>
              <a:off x="1732254" y="4314825"/>
              <a:ext cx="2140566" cy="41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iṡlîḋe"/>
            <p:cNvSpPr/>
            <p:nvPr/>
          </p:nvSpPr>
          <p:spPr>
            <a:xfrm>
              <a:off x="4121825" y="4149080"/>
              <a:ext cx="1404156" cy="1368000"/>
            </a:xfrm>
            <a:prstGeom prst="ellipse">
              <a:avLst/>
            </a:prstGeom>
            <a:blipFill dpi="0" rotWithShape="1">
              <a:blip r:embed="rId2" cstate="screen"/>
              <a:srcRect/>
              <a:tile tx="0" ty="-1270000" sx="100000" sy="100000" flip="none" algn="ctr"/>
            </a:blip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í$1îḍe"/>
            <p:cNvSpPr/>
            <p:nvPr/>
          </p:nvSpPr>
          <p:spPr>
            <a:xfrm>
              <a:off x="7281603" y="4149080"/>
              <a:ext cx="4145915" cy="1368152"/>
            </a:xfrm>
            <a:prstGeom prst="flowChartTerminator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altLang="zh-CN" sz="1400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ctr"/>
              <a:endParaRPr lang="en-US" altLang="zh-CN" sz="1400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1400" dirty="0">
                  <a:solidFill>
                    <a:schemeClr val="tx1"/>
                  </a:solidFill>
                  <a:cs typeface="+mn-ea"/>
                  <a:sym typeface="+mn-lt"/>
                </a:rPr>
                <a:t>            Supporting </a:t>
              </a:r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sz="1400" dirty="0">
                  <a:solidFill>
                    <a:schemeClr val="tx1"/>
                  </a:solidFill>
                  <a:cs typeface="+mn-ea"/>
                  <a:sym typeface="+mn-lt"/>
                </a:rPr>
                <a:t>. </a:t>
              </a:r>
              <a:endParaRPr lang="en-US" altLang="zh-CN" sz="1400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ctr"/>
              <a:endParaRPr sz="14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0" name="ï$ḻîde"/>
            <p:cNvSpPr txBox="1"/>
            <p:nvPr/>
          </p:nvSpPr>
          <p:spPr bwMode="auto">
            <a:xfrm>
              <a:off x="8757767" y="4314825"/>
              <a:ext cx="2140566" cy="41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41" name="ïSlíḍe"/>
            <p:cNvSpPr/>
            <p:nvPr/>
          </p:nvSpPr>
          <p:spPr>
            <a:xfrm>
              <a:off x="7281603" y="4149080"/>
              <a:ext cx="1404156" cy="1368000"/>
            </a:xfrm>
            <a:prstGeom prst="ellipse">
              <a:avLst/>
            </a:prstGeom>
            <a:blipFill dpi="0" rotWithShape="1">
              <a:blip r:embed="rId3" cstate="email"/>
              <a:srcRect/>
              <a:tile tx="0" ty="0" sx="100000" sy="100000" flip="none" algn="ctr"/>
            </a:blip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îṡḷïḓè"/>
            <p:cNvSpPr/>
            <p:nvPr/>
          </p:nvSpPr>
          <p:spPr>
            <a:xfrm>
              <a:off x="7281603" y="1493378"/>
              <a:ext cx="4145915" cy="1368152"/>
            </a:xfrm>
            <a:prstGeom prst="flowChartTerminator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altLang="zh-CN" sz="1400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ctr"/>
              <a:endParaRPr lang="en-US" altLang="zh-CN" sz="1400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1400" dirty="0">
                  <a:solidFill>
                    <a:schemeClr val="tx1"/>
                  </a:solidFill>
                  <a:cs typeface="+mn-ea"/>
                  <a:sym typeface="+mn-lt"/>
                </a:rPr>
                <a:t>            Supporting </a:t>
              </a:r>
              <a:r>
                <a:rPr lang="zh-CN" altLang="en-US" sz="1400" dirty="0">
                  <a:solidFill>
                    <a:schemeClr val="tx1"/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sz="1400" dirty="0">
                  <a:solidFill>
                    <a:schemeClr val="tx1"/>
                  </a:solidFill>
                  <a:cs typeface="+mn-ea"/>
                  <a:sym typeface="+mn-lt"/>
                </a:rPr>
                <a:t>. </a:t>
              </a:r>
              <a:endParaRPr lang="en-US" altLang="zh-CN" sz="1400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r"/>
              <a:endParaRPr sz="14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3" name="i$1iḋê"/>
            <p:cNvSpPr txBox="1"/>
            <p:nvPr/>
          </p:nvSpPr>
          <p:spPr bwMode="auto">
            <a:xfrm>
              <a:off x="8757767" y="1659123"/>
              <a:ext cx="2140566" cy="41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44" name="íṣľiḍe"/>
            <p:cNvSpPr/>
            <p:nvPr/>
          </p:nvSpPr>
          <p:spPr>
            <a:xfrm>
              <a:off x="7281603" y="1493378"/>
              <a:ext cx="1404156" cy="1368000"/>
            </a:xfrm>
            <a:prstGeom prst="ellipse">
              <a:avLst/>
            </a:prstGeom>
            <a:blipFill dpi="0" rotWithShape="1">
              <a:blip r:embed="rId3" cstate="email"/>
              <a:srcRect/>
              <a:tile tx="0" ty="0" sx="100000" sy="100000" flip="none" algn="ctr"/>
            </a:blip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45" name="肘形连接符 44"/>
            <p:cNvCxnSpPr>
              <a:stCxn id="44" idx="2"/>
              <a:endCxn id="38" idx="6"/>
            </p:cNvCxnSpPr>
            <p:nvPr/>
          </p:nvCxnSpPr>
          <p:spPr>
            <a:xfrm rot="10800000" flipV="1">
              <a:off x="5525981" y="2177378"/>
              <a:ext cx="1755622" cy="2655702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38" idx="6"/>
              <a:endCxn id="41" idx="2"/>
            </p:cNvCxnSpPr>
            <p:nvPr/>
          </p:nvCxnSpPr>
          <p:spPr>
            <a:xfrm>
              <a:off x="5525981" y="4833080"/>
              <a:ext cx="1755622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iśḷíḑe"/>
            <p:cNvSpPr txBox="1"/>
            <p:nvPr/>
          </p:nvSpPr>
          <p:spPr>
            <a:xfrm>
              <a:off x="6382858" y="1672208"/>
              <a:ext cx="914400" cy="51810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sz="2000" b="1" dirty="0">
                  <a:cs typeface="+mn-ea"/>
                  <a:sym typeface="+mn-lt"/>
                </a:rPr>
                <a:t>Text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48" name="íślíḑé"/>
            <p:cNvSpPr txBox="1"/>
            <p:nvPr/>
          </p:nvSpPr>
          <p:spPr>
            <a:xfrm>
              <a:off x="6382858" y="4314824"/>
              <a:ext cx="914400" cy="51810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sz="2000" b="1" dirty="0">
                  <a:cs typeface="+mn-ea"/>
                  <a:sym typeface="+mn-lt"/>
                </a:rPr>
                <a:t>Text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49" name="ïŝ1íďê"/>
            <p:cNvSpPr txBox="1"/>
            <p:nvPr/>
          </p:nvSpPr>
          <p:spPr>
            <a:xfrm>
              <a:off x="673102" y="1358039"/>
              <a:ext cx="5206875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>
                  <a:cs typeface="+mn-ea"/>
                  <a:sym typeface="+mn-lt"/>
                </a:rPr>
                <a:t>Unified fonts make</a:t>
              </a:r>
              <a:endParaRPr lang="en-US" sz="2000" b="1" dirty="0">
                <a:cs typeface="+mn-ea"/>
                <a:sym typeface="+mn-lt"/>
              </a:endParaRPr>
            </a:p>
            <a:p>
              <a:pPr>
                <a:buSzPct val="25000"/>
              </a:pPr>
              <a:r>
                <a:rPr lang="en-US" sz="2000" b="1" dirty="0">
                  <a:cs typeface="+mn-ea"/>
                  <a:sym typeface="+mn-lt"/>
                </a:rPr>
                <a:t>reading more fluent.</a:t>
              </a:r>
              <a:endParaRPr lang="en-US" sz="2000" b="1" dirty="0">
                <a:cs typeface="+mn-ea"/>
                <a:sym typeface="+mn-lt"/>
              </a:endParaRPr>
            </a:p>
          </p:txBody>
        </p:sp>
        <p:sp>
          <p:nvSpPr>
            <p:cNvPr id="50" name="íṩľîḍe"/>
            <p:cNvSpPr txBox="1"/>
            <p:nvPr/>
          </p:nvSpPr>
          <p:spPr>
            <a:xfrm>
              <a:off x="673101" y="2210200"/>
              <a:ext cx="5206876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cs typeface="+mn-ea"/>
                  <a:sym typeface="+mn-lt"/>
                </a:rPr>
                <a:t>Theme color makes PPT more convenient to change.</a:t>
              </a:r>
              <a:endParaRPr lang="en-US" sz="12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sz="1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1848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87537" y="2034372"/>
            <a:ext cx="8435975" cy="3584082"/>
            <a:chOff x="669925" y="1360942"/>
            <a:chExt cx="10850562" cy="4609933"/>
          </a:xfrm>
        </p:grpSpPr>
        <p:sp>
          <p:nvSpPr>
            <p:cNvPr id="10" name="ïṥḷïḑe"/>
            <p:cNvSpPr/>
            <p:nvPr/>
          </p:nvSpPr>
          <p:spPr>
            <a:xfrm>
              <a:off x="669925" y="2175392"/>
              <a:ext cx="10850562" cy="2468604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9525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ïṡlïḑé"/>
            <p:cNvSpPr/>
            <p:nvPr/>
          </p:nvSpPr>
          <p:spPr bwMode="auto">
            <a:xfrm>
              <a:off x="1889098" y="1594186"/>
              <a:ext cx="1162416" cy="116241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2" name="îslïďe"/>
            <p:cNvSpPr txBox="1"/>
            <p:nvPr/>
          </p:nvSpPr>
          <p:spPr>
            <a:xfrm>
              <a:off x="1975306" y="1848056"/>
              <a:ext cx="990000" cy="65467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 fontScale="70000" lnSpcReduction="20000"/>
            </a:bodyPr>
            <a:lstStyle/>
            <a:p>
              <a:pPr algn="ctr"/>
              <a:r>
                <a:rPr lang="en-US" altLang="zh-CN" sz="2400" b="1" dirty="0">
                  <a:cs typeface="+mn-ea"/>
                  <a:sym typeface="+mn-lt"/>
                </a:rPr>
                <a:t>18K</a:t>
              </a:r>
              <a:endParaRPr lang="en-US" altLang="zh-CN" sz="2400" b="1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输入标题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13" name="î$1ïḓè"/>
            <p:cNvGrpSpPr/>
            <p:nvPr/>
          </p:nvGrpSpPr>
          <p:grpSpPr>
            <a:xfrm>
              <a:off x="2256151" y="1360942"/>
              <a:ext cx="428308" cy="428310"/>
              <a:chOff x="5757706" y="903774"/>
              <a:chExt cx="675000" cy="675005"/>
            </a:xfrm>
          </p:grpSpPr>
          <p:sp>
            <p:nvSpPr>
              <p:cNvPr id="32" name="ïSľïde"/>
              <p:cNvSpPr/>
              <p:nvPr/>
            </p:nvSpPr>
            <p:spPr>
              <a:xfrm>
                <a:off x="5757706" y="903774"/>
                <a:ext cx="675000" cy="67500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3" name="íŝlîdè"/>
              <p:cNvSpPr/>
              <p:nvPr/>
            </p:nvSpPr>
            <p:spPr bwMode="auto">
              <a:xfrm>
                <a:off x="5923113" y="1072538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en-US" sz="7200" dirty="0">
                  <a:cs typeface="+mn-ea"/>
                  <a:sym typeface="+mn-lt"/>
                </a:endParaRPr>
              </a:p>
            </p:txBody>
          </p:sp>
        </p:grpSp>
        <p:sp>
          <p:nvSpPr>
            <p:cNvPr id="14" name="ïṧlïḓe"/>
            <p:cNvSpPr/>
            <p:nvPr/>
          </p:nvSpPr>
          <p:spPr bwMode="auto">
            <a:xfrm>
              <a:off x="5500433" y="1594186"/>
              <a:ext cx="1162416" cy="116241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5" name="îś1idé"/>
            <p:cNvSpPr txBox="1"/>
            <p:nvPr/>
          </p:nvSpPr>
          <p:spPr>
            <a:xfrm>
              <a:off x="5586641" y="1848056"/>
              <a:ext cx="990000" cy="65467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 fontScale="70000" lnSpcReduction="20000"/>
            </a:bodyPr>
            <a:lstStyle/>
            <a:p>
              <a:pPr algn="ctr"/>
              <a:r>
                <a:rPr lang="en-US" altLang="zh-CN" sz="2400" b="1" dirty="0">
                  <a:solidFill>
                    <a:schemeClr val="accent1"/>
                  </a:solidFill>
                  <a:cs typeface="+mn-ea"/>
                  <a:sym typeface="+mn-lt"/>
                </a:rPr>
                <a:t>56K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输入标题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16" name="isḻîḋè"/>
            <p:cNvGrpSpPr/>
            <p:nvPr/>
          </p:nvGrpSpPr>
          <p:grpSpPr>
            <a:xfrm>
              <a:off x="5867487" y="1360942"/>
              <a:ext cx="428308" cy="428310"/>
              <a:chOff x="5757706" y="903774"/>
              <a:chExt cx="675000" cy="675005"/>
            </a:xfrm>
          </p:grpSpPr>
          <p:sp>
            <p:nvSpPr>
              <p:cNvPr id="30" name="ïšḷîḍé"/>
              <p:cNvSpPr/>
              <p:nvPr/>
            </p:nvSpPr>
            <p:spPr>
              <a:xfrm>
                <a:off x="5757706" y="903774"/>
                <a:ext cx="675000" cy="675005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" name="íŝļíde"/>
              <p:cNvSpPr/>
              <p:nvPr/>
            </p:nvSpPr>
            <p:spPr bwMode="auto">
              <a:xfrm>
                <a:off x="5923113" y="1072538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en-US" sz="7200" dirty="0">
                  <a:cs typeface="+mn-ea"/>
                  <a:sym typeface="+mn-lt"/>
                </a:endParaRPr>
              </a:p>
            </p:txBody>
          </p:sp>
        </p:grpSp>
        <p:sp>
          <p:nvSpPr>
            <p:cNvPr id="17" name="išľîḍê"/>
            <p:cNvSpPr/>
            <p:nvPr/>
          </p:nvSpPr>
          <p:spPr bwMode="auto">
            <a:xfrm>
              <a:off x="9122342" y="1594186"/>
              <a:ext cx="1162416" cy="116241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8" name="ïṡlîďé"/>
            <p:cNvSpPr txBox="1"/>
            <p:nvPr/>
          </p:nvSpPr>
          <p:spPr>
            <a:xfrm>
              <a:off x="9208550" y="1848056"/>
              <a:ext cx="990000" cy="65467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 fontScale="70000" lnSpcReduction="20000"/>
            </a:bodyPr>
            <a:lstStyle/>
            <a:p>
              <a:pPr algn="ctr"/>
              <a:r>
                <a:rPr lang="en-US" altLang="zh-CN" sz="2400" b="1" dirty="0">
                  <a:cs typeface="+mn-ea"/>
                  <a:sym typeface="+mn-lt"/>
                </a:rPr>
                <a:t>30K</a:t>
              </a:r>
              <a:endParaRPr lang="en-US" altLang="zh-CN" sz="2400" b="1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输入标题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19" name="ïšļiḋê"/>
            <p:cNvGrpSpPr/>
            <p:nvPr/>
          </p:nvGrpSpPr>
          <p:grpSpPr>
            <a:xfrm>
              <a:off x="9489396" y="1360942"/>
              <a:ext cx="428308" cy="428310"/>
              <a:chOff x="5757706" y="903774"/>
              <a:chExt cx="675000" cy="675005"/>
            </a:xfrm>
          </p:grpSpPr>
          <p:sp>
            <p:nvSpPr>
              <p:cNvPr id="28" name="íṧľiḋé"/>
              <p:cNvSpPr/>
              <p:nvPr/>
            </p:nvSpPr>
            <p:spPr>
              <a:xfrm>
                <a:off x="5757706" y="903774"/>
                <a:ext cx="675000" cy="67500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9" name="iṧḻîde"/>
              <p:cNvSpPr/>
              <p:nvPr/>
            </p:nvSpPr>
            <p:spPr bwMode="auto">
              <a:xfrm>
                <a:off x="5923113" y="1072538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en-US" sz="7200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4270686" y="1943999"/>
              <a:ext cx="1" cy="4008550"/>
            </a:xfrm>
            <a:prstGeom prst="line">
              <a:avLst/>
            </a:prstGeom>
            <a:ln w="6350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7892597" y="1943999"/>
              <a:ext cx="0" cy="4026876"/>
            </a:xfrm>
            <a:prstGeom prst="line">
              <a:avLst/>
            </a:prstGeom>
            <a:ln w="6350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íṧľîḋè"/>
            <p:cNvSpPr/>
            <p:nvPr/>
          </p:nvSpPr>
          <p:spPr>
            <a:xfrm>
              <a:off x="669926" y="4817528"/>
              <a:ext cx="3600760" cy="952345"/>
            </a:xfrm>
            <a:prstGeom prst="rect">
              <a:avLst/>
            </a:prstGeom>
          </p:spPr>
          <p:txBody>
            <a:bodyPr wrap="square" lIns="144000" tIns="0" rIns="14400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23" name="ïṩļiďê"/>
            <p:cNvSpPr/>
            <p:nvPr/>
          </p:nvSpPr>
          <p:spPr>
            <a:xfrm>
              <a:off x="4264706" y="4817529"/>
              <a:ext cx="3612484" cy="952345"/>
            </a:xfrm>
            <a:prstGeom prst="rect">
              <a:avLst/>
            </a:prstGeom>
          </p:spPr>
          <p:txBody>
            <a:bodyPr wrap="square" lIns="144000" tIns="0" rIns="14400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24" name="ïşḷiḋê"/>
            <p:cNvSpPr/>
            <p:nvPr/>
          </p:nvSpPr>
          <p:spPr>
            <a:xfrm>
              <a:off x="7892594" y="4817528"/>
              <a:ext cx="3627893" cy="952345"/>
            </a:xfrm>
            <a:prstGeom prst="rect">
              <a:avLst/>
            </a:prstGeom>
          </p:spPr>
          <p:txBody>
            <a:bodyPr wrap="square" lIns="144000" tIns="0" rIns="14400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25" name="í$ḻiḍé"/>
            <p:cNvSpPr/>
            <p:nvPr/>
          </p:nvSpPr>
          <p:spPr bwMode="auto">
            <a:xfrm>
              <a:off x="669926" y="4097830"/>
              <a:ext cx="3600760" cy="54617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iśľïḍè"/>
            <p:cNvSpPr/>
            <p:nvPr/>
          </p:nvSpPr>
          <p:spPr bwMode="auto">
            <a:xfrm>
              <a:off x="4270686" y="4097832"/>
              <a:ext cx="3621910" cy="546170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iśḷidé"/>
            <p:cNvSpPr/>
            <p:nvPr/>
          </p:nvSpPr>
          <p:spPr bwMode="auto">
            <a:xfrm>
              <a:off x="7892595" y="4097831"/>
              <a:ext cx="3621913" cy="54617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18589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1493" y="2116425"/>
            <a:ext cx="10834148" cy="3557369"/>
            <a:chOff x="671493" y="1764000"/>
            <a:chExt cx="10834148" cy="3557369"/>
          </a:xfrm>
        </p:grpSpPr>
        <p:sp>
          <p:nvSpPr>
            <p:cNvPr id="10" name="i$ļîḓe"/>
            <p:cNvSpPr/>
            <p:nvPr/>
          </p:nvSpPr>
          <p:spPr>
            <a:xfrm>
              <a:off x="4208225" y="1764000"/>
              <a:ext cx="2131585" cy="2119470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îş1iḓê"/>
            <p:cNvSpPr/>
            <p:nvPr/>
          </p:nvSpPr>
          <p:spPr>
            <a:xfrm>
              <a:off x="4208224" y="1764000"/>
              <a:ext cx="2131585" cy="377896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lvl="0" algn="ctr"/>
              <a:r>
                <a:rPr lang="zh-CN" altLang="en-US" sz="1600" b="1" dirty="0"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12" name="ïSlïďé"/>
            <p:cNvSpPr txBox="1"/>
            <p:nvPr/>
          </p:nvSpPr>
          <p:spPr>
            <a:xfrm>
              <a:off x="4190728" y="4146067"/>
              <a:ext cx="2203595" cy="112874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txBody>
            <a:bodyPr wrap="square" lIns="91440" tIns="45720" rIns="91440" bIns="45720" rtlCol="0">
              <a:normAutofit/>
            </a:bodyPr>
            <a:lstStyle/>
            <a:p>
              <a:pPr>
                <a:lnSpc>
                  <a:spcPct val="160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Supporting </a:t>
              </a: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en-US" altLang="zh-CN" sz="9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60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You can use the icon library in </a:t>
              </a:r>
              <a:r>
                <a:rPr lang="en-US" altLang="zh-CN" sz="900" dirty="0" smtClean="0">
                  <a:solidFill>
                    <a:schemeClr val="bg1"/>
                  </a:solidFill>
                  <a:cs typeface="+mn-ea"/>
                  <a:sym typeface="+mn-lt"/>
                </a:rPr>
                <a:t>1PPT   </a:t>
              </a: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to filter and replace existing icon elements with one click.</a:t>
              </a:r>
              <a:endParaRPr lang="en-US" altLang="zh-CN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iś1ïḓè"/>
            <p:cNvSpPr/>
            <p:nvPr/>
          </p:nvSpPr>
          <p:spPr>
            <a:xfrm flipH="1">
              <a:off x="6775894" y="1769665"/>
              <a:ext cx="2131585" cy="2119470"/>
            </a:xfrm>
            <a:prstGeom prst="rect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4" name="ïsļíďé"/>
            <p:cNvSpPr/>
            <p:nvPr/>
          </p:nvSpPr>
          <p:spPr>
            <a:xfrm>
              <a:off x="6775893" y="1769665"/>
              <a:ext cx="2131585" cy="377896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lvl="0" algn="ctr"/>
              <a:r>
                <a:rPr lang="zh-CN" altLang="en-US" sz="1600" b="1" dirty="0"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15" name="íṧ1iḓè"/>
            <p:cNvSpPr txBox="1"/>
            <p:nvPr/>
          </p:nvSpPr>
          <p:spPr>
            <a:xfrm>
              <a:off x="6739887" y="4146067"/>
              <a:ext cx="2203595" cy="1128745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</p:spPr>
          <p:txBody>
            <a:bodyPr wrap="square" lIns="91440" tIns="45720" rIns="91440" bIns="45720" rtlCol="0">
              <a:normAutofit/>
            </a:bodyPr>
            <a:lstStyle/>
            <a:p>
              <a:pPr>
                <a:lnSpc>
                  <a:spcPct val="160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Supporting </a:t>
              </a: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en-US" altLang="zh-CN" sz="9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60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You can use the icon library in </a:t>
              </a:r>
              <a:r>
                <a:rPr lang="en-US" altLang="zh-CN" sz="900" dirty="0" smtClean="0">
                  <a:solidFill>
                    <a:schemeClr val="bg1"/>
                  </a:solidFill>
                  <a:cs typeface="+mn-ea"/>
                  <a:sym typeface="+mn-lt"/>
                </a:rPr>
                <a:t>1PPT   </a:t>
              </a: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to filter and replace existing icon elements with one click.</a:t>
              </a:r>
              <a:endParaRPr lang="en-US" altLang="zh-CN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ïŝḻíḋe"/>
            <p:cNvSpPr txBox="1"/>
            <p:nvPr/>
          </p:nvSpPr>
          <p:spPr>
            <a:xfrm>
              <a:off x="671493" y="2441049"/>
              <a:ext cx="3519235" cy="28803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 lnSpcReduction="100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>
                  <a:cs typeface="+mn-ea"/>
                  <a:sym typeface="+mn-lt"/>
                </a:rPr>
                <a:t>Unified fonts make reading more fluent.</a:t>
              </a:r>
              <a:endParaRPr lang="en-US" altLang="zh-CN" sz="2800" b="1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Theme color makes PPT more convenient to change.</a:t>
              </a:r>
              <a:endParaRPr lang="en-US" altLang="zh-CN" sz="11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altLang="zh-CN" sz="1100" b="1" dirty="0">
                <a:cs typeface="+mn-ea"/>
                <a:sym typeface="+mn-lt"/>
              </a:endParaRPr>
            </a:p>
          </p:txBody>
        </p:sp>
        <p:sp>
          <p:nvSpPr>
            <p:cNvPr id="17" name="iṥ1îḍè"/>
            <p:cNvSpPr/>
            <p:nvPr/>
          </p:nvSpPr>
          <p:spPr>
            <a:xfrm>
              <a:off x="9338053" y="1764000"/>
              <a:ext cx="2131585" cy="2119470"/>
            </a:xfrm>
            <a:prstGeom prst="rect">
              <a:avLst/>
            </a:prstGeom>
            <a:blipFill dpi="0" rotWithShape="1">
              <a:blip r:embed="rId4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8" name="îsļíďè"/>
            <p:cNvSpPr/>
            <p:nvPr/>
          </p:nvSpPr>
          <p:spPr>
            <a:xfrm>
              <a:off x="9338052" y="1764000"/>
              <a:ext cx="2131585" cy="377896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lvl="0" algn="ctr"/>
              <a:r>
                <a:rPr lang="zh-CN" altLang="en-US" sz="1600" b="1" dirty="0"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sp>
          <p:nvSpPr>
            <p:cNvPr id="19" name="îśľiḑé"/>
            <p:cNvSpPr txBox="1"/>
            <p:nvPr/>
          </p:nvSpPr>
          <p:spPr>
            <a:xfrm>
              <a:off x="9302046" y="4146067"/>
              <a:ext cx="2203595" cy="1128745"/>
            </a:xfrm>
            <a:prstGeom prst="rect">
              <a:avLst/>
            </a:prstGeom>
            <a:solidFill>
              <a:schemeClr val="bg1">
                <a:lumMod val="75000"/>
                <a:alpha val="70000"/>
              </a:schemeClr>
            </a:solidFill>
          </p:spPr>
          <p:txBody>
            <a:bodyPr wrap="square" lIns="91440" tIns="45720" rIns="91440" bIns="45720" rtlCol="0">
              <a:normAutofit/>
            </a:bodyPr>
            <a:lstStyle/>
            <a:p>
              <a:pPr>
                <a:lnSpc>
                  <a:spcPct val="160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Supporting </a:t>
              </a: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en-US" altLang="zh-CN" sz="9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60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You can use the icon library in </a:t>
              </a:r>
              <a:r>
                <a:rPr lang="en-US" altLang="zh-CN" sz="900" dirty="0" smtClean="0">
                  <a:solidFill>
                    <a:schemeClr val="bg1"/>
                  </a:solidFill>
                  <a:cs typeface="+mn-ea"/>
                  <a:sym typeface="+mn-lt"/>
                </a:rPr>
                <a:t>1PPT   </a:t>
              </a: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to filter and replace existing icon elements with one click.</a:t>
              </a:r>
              <a:endParaRPr lang="en-US" altLang="zh-CN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2113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1520488" cy="6858000"/>
            <a:chOff x="0" y="0"/>
            <a:chExt cx="11520488" cy="6858000"/>
          </a:xfrm>
        </p:grpSpPr>
        <p:sp>
          <p:nvSpPr>
            <p:cNvPr id="57" name="îşḷíḋe"/>
            <p:cNvSpPr/>
            <p:nvPr/>
          </p:nvSpPr>
          <p:spPr>
            <a:xfrm>
              <a:off x="0" y="0"/>
              <a:ext cx="8153399" cy="6858000"/>
            </a:xfrm>
            <a:custGeom>
              <a:avLst/>
              <a:gdLst>
                <a:gd name="connsiteX0" fmla="*/ 0 w 6871613"/>
                <a:gd name="connsiteY0" fmla="*/ 0 h 6858000"/>
                <a:gd name="connsiteX1" fmla="*/ 6871613 w 6871613"/>
                <a:gd name="connsiteY1" fmla="*/ 0 h 6858000"/>
                <a:gd name="connsiteX2" fmla="*/ 4355345 w 6871613"/>
                <a:gd name="connsiteY2" fmla="*/ 6858000 h 6858000"/>
                <a:gd name="connsiteX3" fmla="*/ 0 w 6871613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1613" h="6858000">
                  <a:moveTo>
                    <a:pt x="0" y="0"/>
                  </a:moveTo>
                  <a:lnTo>
                    <a:pt x="6871613" y="0"/>
                  </a:lnTo>
                  <a:lnTo>
                    <a:pt x="4355345" y="6858000"/>
                  </a:lnTo>
                  <a:lnTo>
                    <a:pt x="0" y="6858000"/>
                  </a:lnTo>
                  <a:close/>
                </a:path>
              </a:pathLst>
            </a:custGeom>
            <a:blipFill dpi="0" rotWithShape="1">
              <a:blip r:embed="rId2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iślîḋè"/>
            <p:cNvSpPr/>
            <p:nvPr/>
          </p:nvSpPr>
          <p:spPr>
            <a:xfrm>
              <a:off x="669925" y="1123950"/>
              <a:ext cx="10850563" cy="501967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gradFill flip="none" rotWithShape="1">
                <a:gsLst>
                  <a:gs pos="16000">
                    <a:schemeClr val="bg1">
                      <a:lumMod val="6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9" name="isļíḋé"/>
            <p:cNvSpPr/>
            <p:nvPr/>
          </p:nvSpPr>
          <p:spPr bwMode="auto">
            <a:xfrm>
              <a:off x="7350850" y="3582516"/>
              <a:ext cx="4169638" cy="79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Adjust the spacing to adapt to Chinese typesetting, use the reference line in PPT……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îṩḻïḑè"/>
            <p:cNvSpPr txBox="1"/>
            <p:nvPr/>
          </p:nvSpPr>
          <p:spPr>
            <a:xfrm>
              <a:off x="876303" y="2412139"/>
              <a:ext cx="477519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Unified fonts make</a:t>
              </a:r>
              <a:endParaRPr 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buSzPct val="25000"/>
              </a:pPr>
              <a:r>
                <a:rPr 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reading more fluent.</a:t>
              </a:r>
              <a:endParaRPr 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îṧļîdè"/>
            <p:cNvSpPr txBox="1"/>
            <p:nvPr/>
          </p:nvSpPr>
          <p:spPr>
            <a:xfrm>
              <a:off x="876301" y="3264300"/>
              <a:ext cx="477519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lnSpcReduction="100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Theme color makes PPT more convenient to change.</a:t>
              </a:r>
              <a:endParaRPr 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400" dirty="0">
                  <a:solidFill>
                    <a:schemeClr val="bg1"/>
                  </a:solidFill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8054842" y="1930050"/>
              <a:ext cx="346405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îṥḷïďé"/>
            <p:cNvSpPr/>
            <p:nvPr/>
          </p:nvSpPr>
          <p:spPr bwMode="auto">
            <a:xfrm>
              <a:off x="8054841" y="1930049"/>
              <a:ext cx="3464055" cy="79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Adjust the spacing to adapt to Chinese typesetting, use the reference line in PPT……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4" name="iṡļíḋe"/>
            <p:cNvSpPr txBox="1"/>
            <p:nvPr/>
          </p:nvSpPr>
          <p:spPr bwMode="auto">
            <a:xfrm>
              <a:off x="8054841" y="1517170"/>
              <a:ext cx="3464055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01.</a:t>
              </a: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iśḷïḓe"/>
            <p:cNvSpPr/>
            <p:nvPr/>
          </p:nvSpPr>
          <p:spPr bwMode="auto">
            <a:xfrm>
              <a:off x="11189367" y="1571614"/>
              <a:ext cx="329533" cy="303989"/>
            </a:xfrm>
            <a:custGeom>
              <a:avLst/>
              <a:gdLst>
                <a:gd name="connsiteX0" fmla="*/ 381018 w 608549"/>
                <a:gd name="connsiteY0" fmla="*/ 473169 h 561377"/>
                <a:gd name="connsiteX1" fmla="*/ 425157 w 608549"/>
                <a:gd name="connsiteY1" fmla="*/ 517273 h 561377"/>
                <a:gd name="connsiteX2" fmla="*/ 381018 w 608549"/>
                <a:gd name="connsiteY2" fmla="*/ 561377 h 561377"/>
                <a:gd name="connsiteX3" fmla="*/ 336879 w 608549"/>
                <a:gd name="connsiteY3" fmla="*/ 517273 h 561377"/>
                <a:gd name="connsiteX4" fmla="*/ 381018 w 608549"/>
                <a:gd name="connsiteY4" fmla="*/ 473169 h 561377"/>
                <a:gd name="connsiteX5" fmla="*/ 146741 w 608549"/>
                <a:gd name="connsiteY5" fmla="*/ 473169 h 561377"/>
                <a:gd name="connsiteX6" fmla="*/ 190880 w 608549"/>
                <a:gd name="connsiteY6" fmla="*/ 517273 h 561377"/>
                <a:gd name="connsiteX7" fmla="*/ 146741 w 608549"/>
                <a:gd name="connsiteY7" fmla="*/ 561377 h 561377"/>
                <a:gd name="connsiteX8" fmla="*/ 102602 w 608549"/>
                <a:gd name="connsiteY8" fmla="*/ 517273 h 561377"/>
                <a:gd name="connsiteX9" fmla="*/ 146741 w 608549"/>
                <a:gd name="connsiteY9" fmla="*/ 473169 h 561377"/>
                <a:gd name="connsiteX10" fmla="*/ 340091 w 608549"/>
                <a:gd name="connsiteY10" fmla="*/ 405920 h 561377"/>
                <a:gd name="connsiteX11" fmla="*/ 445268 w 608549"/>
                <a:gd name="connsiteY11" fmla="*/ 405920 h 561377"/>
                <a:gd name="connsiteX12" fmla="*/ 431622 w 608549"/>
                <a:gd name="connsiteY12" fmla="*/ 458350 h 561377"/>
                <a:gd name="connsiteX13" fmla="*/ 335821 w 608549"/>
                <a:gd name="connsiteY13" fmla="*/ 458350 h 561377"/>
                <a:gd name="connsiteX14" fmla="*/ 204428 w 608549"/>
                <a:gd name="connsiteY14" fmla="*/ 405920 h 561377"/>
                <a:gd name="connsiteX15" fmla="*/ 323260 w 608549"/>
                <a:gd name="connsiteY15" fmla="*/ 405920 h 561377"/>
                <a:gd name="connsiteX16" fmla="*/ 318989 w 608549"/>
                <a:gd name="connsiteY16" fmla="*/ 458350 h 561377"/>
                <a:gd name="connsiteX17" fmla="*/ 208699 w 608549"/>
                <a:gd name="connsiteY17" fmla="*/ 458350 h 561377"/>
                <a:gd name="connsiteX18" fmla="*/ 82420 w 608549"/>
                <a:gd name="connsiteY18" fmla="*/ 405920 h 561377"/>
                <a:gd name="connsiteX19" fmla="*/ 187643 w 608549"/>
                <a:gd name="connsiteY19" fmla="*/ 405920 h 561377"/>
                <a:gd name="connsiteX20" fmla="*/ 192008 w 608549"/>
                <a:gd name="connsiteY20" fmla="*/ 458350 h 561377"/>
                <a:gd name="connsiteX21" fmla="*/ 96072 w 608549"/>
                <a:gd name="connsiteY21" fmla="*/ 458350 h 561377"/>
                <a:gd name="connsiteX22" fmla="*/ 348616 w 608549"/>
                <a:gd name="connsiteY22" fmla="*/ 301060 h 561377"/>
                <a:gd name="connsiteX23" fmla="*/ 472294 w 608549"/>
                <a:gd name="connsiteY23" fmla="*/ 301060 h 561377"/>
                <a:gd name="connsiteX24" fmla="*/ 449638 w 608549"/>
                <a:gd name="connsiteY24" fmla="*/ 389549 h 561377"/>
                <a:gd name="connsiteX25" fmla="*/ 341466 w 608549"/>
                <a:gd name="connsiteY25" fmla="*/ 389549 h 561377"/>
                <a:gd name="connsiteX26" fmla="*/ 195890 w 608549"/>
                <a:gd name="connsiteY26" fmla="*/ 301060 h 561377"/>
                <a:gd name="connsiteX27" fmla="*/ 331799 w 608549"/>
                <a:gd name="connsiteY27" fmla="*/ 301060 h 561377"/>
                <a:gd name="connsiteX28" fmla="*/ 324651 w 608549"/>
                <a:gd name="connsiteY28" fmla="*/ 389549 h 561377"/>
                <a:gd name="connsiteX29" fmla="*/ 203038 w 608549"/>
                <a:gd name="connsiteY29" fmla="*/ 389549 h 561377"/>
                <a:gd name="connsiteX30" fmla="*/ 55394 w 608549"/>
                <a:gd name="connsiteY30" fmla="*/ 301060 h 561377"/>
                <a:gd name="connsiteX31" fmla="*/ 179165 w 608549"/>
                <a:gd name="connsiteY31" fmla="*/ 301060 h 561377"/>
                <a:gd name="connsiteX32" fmla="*/ 186222 w 608549"/>
                <a:gd name="connsiteY32" fmla="*/ 389549 h 561377"/>
                <a:gd name="connsiteX33" fmla="*/ 78050 w 608549"/>
                <a:gd name="connsiteY33" fmla="*/ 389549 h 561377"/>
                <a:gd name="connsiteX34" fmla="*/ 189892 w 608549"/>
                <a:gd name="connsiteY34" fmla="*/ 229013 h 561377"/>
                <a:gd name="connsiteX35" fmla="*/ 337868 w 608549"/>
                <a:gd name="connsiteY35" fmla="*/ 229013 h 561377"/>
                <a:gd name="connsiteX36" fmla="*/ 333226 w 608549"/>
                <a:gd name="connsiteY36" fmla="*/ 284619 h 561377"/>
                <a:gd name="connsiteX37" fmla="*/ 194534 w 608549"/>
                <a:gd name="connsiteY37" fmla="*/ 284619 h 561377"/>
                <a:gd name="connsiteX38" fmla="*/ 36200 w 608549"/>
                <a:gd name="connsiteY38" fmla="*/ 229013 h 561377"/>
                <a:gd name="connsiteX39" fmla="*/ 173089 w 608549"/>
                <a:gd name="connsiteY39" fmla="*/ 229013 h 561377"/>
                <a:gd name="connsiteX40" fmla="*/ 177825 w 608549"/>
                <a:gd name="connsiteY40" fmla="*/ 284619 h 561377"/>
                <a:gd name="connsiteX41" fmla="*/ 51059 w 608549"/>
                <a:gd name="connsiteY41" fmla="*/ 284619 h 561377"/>
                <a:gd name="connsiteX42" fmla="*/ 531055 w 608549"/>
                <a:gd name="connsiteY42" fmla="*/ 143841 h 561377"/>
                <a:gd name="connsiteX43" fmla="*/ 583971 w 608549"/>
                <a:gd name="connsiteY43" fmla="*/ 143841 h 561377"/>
                <a:gd name="connsiteX44" fmla="*/ 583971 w 608549"/>
                <a:gd name="connsiteY44" fmla="*/ 196204 h 561377"/>
                <a:gd name="connsiteX45" fmla="*/ 540432 w 608549"/>
                <a:gd name="connsiteY45" fmla="*/ 196204 h 561377"/>
                <a:gd name="connsiteX46" fmla="*/ 486309 w 608549"/>
                <a:gd name="connsiteY46" fmla="*/ 249309 h 561377"/>
                <a:gd name="connsiteX47" fmla="*/ 476654 w 608549"/>
                <a:gd name="connsiteY47" fmla="*/ 284619 h 561377"/>
                <a:gd name="connsiteX48" fmla="*/ 349934 w 608549"/>
                <a:gd name="connsiteY48" fmla="*/ 284619 h 561377"/>
                <a:gd name="connsiteX49" fmla="*/ 354669 w 608549"/>
                <a:gd name="connsiteY49" fmla="*/ 229012 h 561377"/>
                <a:gd name="connsiteX50" fmla="*/ 437849 w 608549"/>
                <a:gd name="connsiteY50" fmla="*/ 229012 h 561377"/>
                <a:gd name="connsiteX51" fmla="*/ 443233 w 608549"/>
                <a:gd name="connsiteY51" fmla="*/ 221042 h 561377"/>
                <a:gd name="connsiteX52" fmla="*/ 511189 w 608549"/>
                <a:gd name="connsiteY52" fmla="*/ 153016 h 561377"/>
                <a:gd name="connsiteX53" fmla="*/ 517316 w 608549"/>
                <a:gd name="connsiteY53" fmla="*/ 148104 h 561377"/>
                <a:gd name="connsiteX54" fmla="*/ 531055 w 608549"/>
                <a:gd name="connsiteY54" fmla="*/ 143841 h 561377"/>
                <a:gd name="connsiteX55" fmla="*/ 113649 w 608549"/>
                <a:gd name="connsiteY55" fmla="*/ 3 h 561377"/>
                <a:gd name="connsiteX56" fmla="*/ 238362 w 608549"/>
                <a:gd name="connsiteY56" fmla="*/ 56970 h 561377"/>
                <a:gd name="connsiteX57" fmla="*/ 261391 w 608549"/>
                <a:gd name="connsiteY57" fmla="*/ 34726 h 561377"/>
                <a:gd name="connsiteX58" fmla="*/ 292776 w 608549"/>
                <a:gd name="connsiteY58" fmla="*/ 199234 h 561377"/>
                <a:gd name="connsiteX59" fmla="*/ 128792 w 608549"/>
                <a:gd name="connsiteY59" fmla="*/ 163460 h 561377"/>
                <a:gd name="connsiteX60" fmla="*/ 151820 w 608549"/>
                <a:gd name="connsiteY60" fmla="*/ 141124 h 561377"/>
                <a:gd name="connsiteX61" fmla="*/ 0 w 608549"/>
                <a:gd name="connsiteY61" fmla="*/ 36673 h 561377"/>
                <a:gd name="connsiteX62" fmla="*/ 113649 w 608549"/>
                <a:gd name="connsiteY62" fmla="*/ 3 h 56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8549" h="561377">
                  <a:moveTo>
                    <a:pt x="381018" y="473169"/>
                  </a:moveTo>
                  <a:cubicBezTo>
                    <a:pt x="405395" y="473169"/>
                    <a:pt x="425157" y="492915"/>
                    <a:pt x="425157" y="517273"/>
                  </a:cubicBezTo>
                  <a:cubicBezTo>
                    <a:pt x="425157" y="541631"/>
                    <a:pt x="405395" y="561377"/>
                    <a:pt x="381018" y="561377"/>
                  </a:cubicBezTo>
                  <a:cubicBezTo>
                    <a:pt x="356641" y="561377"/>
                    <a:pt x="336879" y="541631"/>
                    <a:pt x="336879" y="517273"/>
                  </a:cubicBezTo>
                  <a:cubicBezTo>
                    <a:pt x="336879" y="492915"/>
                    <a:pt x="356641" y="473169"/>
                    <a:pt x="381018" y="473169"/>
                  </a:cubicBezTo>
                  <a:close/>
                  <a:moveTo>
                    <a:pt x="146741" y="473169"/>
                  </a:moveTo>
                  <a:cubicBezTo>
                    <a:pt x="171118" y="473169"/>
                    <a:pt x="190880" y="492915"/>
                    <a:pt x="190880" y="517273"/>
                  </a:cubicBezTo>
                  <a:cubicBezTo>
                    <a:pt x="190880" y="541631"/>
                    <a:pt x="171118" y="561377"/>
                    <a:pt x="146741" y="561377"/>
                  </a:cubicBezTo>
                  <a:cubicBezTo>
                    <a:pt x="122364" y="561377"/>
                    <a:pt x="102602" y="541631"/>
                    <a:pt x="102602" y="517273"/>
                  </a:cubicBezTo>
                  <a:cubicBezTo>
                    <a:pt x="102602" y="492915"/>
                    <a:pt x="122364" y="473169"/>
                    <a:pt x="146741" y="473169"/>
                  </a:cubicBezTo>
                  <a:close/>
                  <a:moveTo>
                    <a:pt x="340091" y="405920"/>
                  </a:moveTo>
                  <a:lnTo>
                    <a:pt x="445268" y="405920"/>
                  </a:lnTo>
                  <a:lnTo>
                    <a:pt x="431622" y="458350"/>
                  </a:lnTo>
                  <a:lnTo>
                    <a:pt x="335821" y="458350"/>
                  </a:lnTo>
                  <a:close/>
                  <a:moveTo>
                    <a:pt x="204428" y="405920"/>
                  </a:moveTo>
                  <a:lnTo>
                    <a:pt x="323260" y="405920"/>
                  </a:lnTo>
                  <a:lnTo>
                    <a:pt x="318989" y="458350"/>
                  </a:lnTo>
                  <a:lnTo>
                    <a:pt x="208699" y="458350"/>
                  </a:lnTo>
                  <a:close/>
                  <a:moveTo>
                    <a:pt x="82420" y="405920"/>
                  </a:moveTo>
                  <a:lnTo>
                    <a:pt x="187643" y="405920"/>
                  </a:lnTo>
                  <a:lnTo>
                    <a:pt x="192008" y="458350"/>
                  </a:lnTo>
                  <a:lnTo>
                    <a:pt x="96072" y="458350"/>
                  </a:lnTo>
                  <a:close/>
                  <a:moveTo>
                    <a:pt x="348616" y="301060"/>
                  </a:moveTo>
                  <a:lnTo>
                    <a:pt x="472294" y="301060"/>
                  </a:lnTo>
                  <a:lnTo>
                    <a:pt x="449638" y="389549"/>
                  </a:lnTo>
                  <a:lnTo>
                    <a:pt x="341466" y="389549"/>
                  </a:lnTo>
                  <a:close/>
                  <a:moveTo>
                    <a:pt x="195890" y="301060"/>
                  </a:moveTo>
                  <a:lnTo>
                    <a:pt x="331799" y="301060"/>
                  </a:lnTo>
                  <a:lnTo>
                    <a:pt x="324651" y="389549"/>
                  </a:lnTo>
                  <a:lnTo>
                    <a:pt x="203038" y="389549"/>
                  </a:lnTo>
                  <a:close/>
                  <a:moveTo>
                    <a:pt x="55394" y="301060"/>
                  </a:moveTo>
                  <a:lnTo>
                    <a:pt x="179165" y="301060"/>
                  </a:lnTo>
                  <a:lnTo>
                    <a:pt x="186222" y="389549"/>
                  </a:lnTo>
                  <a:lnTo>
                    <a:pt x="78050" y="389549"/>
                  </a:lnTo>
                  <a:close/>
                  <a:moveTo>
                    <a:pt x="189892" y="229013"/>
                  </a:moveTo>
                  <a:lnTo>
                    <a:pt x="337868" y="229013"/>
                  </a:lnTo>
                  <a:lnTo>
                    <a:pt x="333226" y="284619"/>
                  </a:lnTo>
                  <a:lnTo>
                    <a:pt x="194534" y="284619"/>
                  </a:lnTo>
                  <a:close/>
                  <a:moveTo>
                    <a:pt x="36200" y="229013"/>
                  </a:moveTo>
                  <a:lnTo>
                    <a:pt x="173089" y="229013"/>
                  </a:lnTo>
                  <a:lnTo>
                    <a:pt x="177825" y="284619"/>
                  </a:lnTo>
                  <a:lnTo>
                    <a:pt x="51059" y="284619"/>
                  </a:lnTo>
                  <a:close/>
                  <a:moveTo>
                    <a:pt x="531055" y="143841"/>
                  </a:moveTo>
                  <a:lnTo>
                    <a:pt x="583971" y="143841"/>
                  </a:lnTo>
                  <a:cubicBezTo>
                    <a:pt x="616742" y="143841"/>
                    <a:pt x="616742" y="196204"/>
                    <a:pt x="583971" y="196204"/>
                  </a:cubicBezTo>
                  <a:lnTo>
                    <a:pt x="540432" y="196204"/>
                  </a:lnTo>
                  <a:cubicBezTo>
                    <a:pt x="522422" y="212608"/>
                    <a:pt x="504319" y="231237"/>
                    <a:pt x="486309" y="249309"/>
                  </a:cubicBezTo>
                  <a:lnTo>
                    <a:pt x="476654" y="284619"/>
                  </a:lnTo>
                  <a:lnTo>
                    <a:pt x="349934" y="284619"/>
                  </a:lnTo>
                  <a:lnTo>
                    <a:pt x="354669" y="229012"/>
                  </a:lnTo>
                  <a:lnTo>
                    <a:pt x="437849" y="229012"/>
                  </a:lnTo>
                  <a:cubicBezTo>
                    <a:pt x="439056" y="225676"/>
                    <a:pt x="440727" y="223544"/>
                    <a:pt x="443233" y="221042"/>
                  </a:cubicBezTo>
                  <a:cubicBezTo>
                    <a:pt x="465885" y="198429"/>
                    <a:pt x="488537" y="175630"/>
                    <a:pt x="511189" y="153016"/>
                  </a:cubicBezTo>
                  <a:cubicBezTo>
                    <a:pt x="513138" y="151070"/>
                    <a:pt x="515180" y="149309"/>
                    <a:pt x="517316" y="148104"/>
                  </a:cubicBezTo>
                  <a:cubicBezTo>
                    <a:pt x="520936" y="145695"/>
                    <a:pt x="525485" y="143841"/>
                    <a:pt x="531055" y="143841"/>
                  </a:cubicBezTo>
                  <a:close/>
                  <a:moveTo>
                    <a:pt x="113649" y="3"/>
                  </a:moveTo>
                  <a:cubicBezTo>
                    <a:pt x="152263" y="202"/>
                    <a:pt x="196298" y="13839"/>
                    <a:pt x="238362" y="56970"/>
                  </a:cubicBezTo>
                  <a:lnTo>
                    <a:pt x="261391" y="34726"/>
                  </a:lnTo>
                  <a:lnTo>
                    <a:pt x="292776" y="199234"/>
                  </a:lnTo>
                  <a:lnTo>
                    <a:pt x="128792" y="163460"/>
                  </a:lnTo>
                  <a:lnTo>
                    <a:pt x="151820" y="141124"/>
                  </a:lnTo>
                  <a:cubicBezTo>
                    <a:pt x="60635" y="47702"/>
                    <a:pt x="0" y="36673"/>
                    <a:pt x="0" y="36673"/>
                  </a:cubicBezTo>
                  <a:cubicBezTo>
                    <a:pt x="0" y="36673"/>
                    <a:pt x="49294" y="-327"/>
                    <a:pt x="113649" y="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7350851" y="3582517"/>
              <a:ext cx="416804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îş1íḍé"/>
            <p:cNvSpPr txBox="1"/>
            <p:nvPr/>
          </p:nvSpPr>
          <p:spPr bwMode="auto">
            <a:xfrm>
              <a:off x="7350850" y="3169637"/>
              <a:ext cx="4169638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02.</a:t>
              </a: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8" name="ïṣľíḑé"/>
            <p:cNvSpPr/>
            <p:nvPr/>
          </p:nvSpPr>
          <p:spPr bwMode="auto">
            <a:xfrm>
              <a:off x="11204395" y="3211309"/>
              <a:ext cx="314505" cy="329533"/>
            </a:xfrm>
            <a:custGeom>
              <a:avLst/>
              <a:gdLst>
                <a:gd name="connsiteX0" fmla="*/ 345269 w 578992"/>
                <a:gd name="connsiteY0" fmla="*/ 346719 h 606657"/>
                <a:gd name="connsiteX1" fmla="*/ 527264 w 578992"/>
                <a:gd name="connsiteY1" fmla="*/ 395415 h 606657"/>
                <a:gd name="connsiteX2" fmla="*/ 536965 w 578992"/>
                <a:gd name="connsiteY2" fmla="*/ 431758 h 606657"/>
                <a:gd name="connsiteX3" fmla="*/ 512135 w 578992"/>
                <a:gd name="connsiteY3" fmla="*/ 456550 h 606657"/>
                <a:gd name="connsiteX4" fmla="*/ 572652 w 578992"/>
                <a:gd name="connsiteY4" fmla="*/ 516975 h 606657"/>
                <a:gd name="connsiteX5" fmla="*/ 572652 w 578992"/>
                <a:gd name="connsiteY5" fmla="*/ 547632 h 606657"/>
                <a:gd name="connsiteX6" fmla="*/ 519877 w 578992"/>
                <a:gd name="connsiteY6" fmla="*/ 600326 h 606657"/>
                <a:gd name="connsiteX7" fmla="*/ 489174 w 578992"/>
                <a:gd name="connsiteY7" fmla="*/ 600326 h 606657"/>
                <a:gd name="connsiteX8" fmla="*/ 428657 w 578992"/>
                <a:gd name="connsiteY8" fmla="*/ 539901 h 606657"/>
                <a:gd name="connsiteX9" fmla="*/ 403739 w 578992"/>
                <a:gd name="connsiteY9" fmla="*/ 564782 h 606657"/>
                <a:gd name="connsiteX10" fmla="*/ 366628 w 578992"/>
                <a:gd name="connsiteY10" fmla="*/ 552075 h 606657"/>
                <a:gd name="connsiteX11" fmla="*/ 318659 w 578992"/>
                <a:gd name="connsiteY11" fmla="*/ 373288 h 606657"/>
                <a:gd name="connsiteX12" fmla="*/ 345269 w 578992"/>
                <a:gd name="connsiteY12" fmla="*/ 346719 h 606657"/>
                <a:gd name="connsiteX13" fmla="*/ 233275 w 578992"/>
                <a:gd name="connsiteY13" fmla="*/ 312148 h 606657"/>
                <a:gd name="connsiteX14" fmla="*/ 255262 w 578992"/>
                <a:gd name="connsiteY14" fmla="*/ 334095 h 606657"/>
                <a:gd name="connsiteX15" fmla="*/ 281255 w 578992"/>
                <a:gd name="connsiteY15" fmla="*/ 357464 h 606657"/>
                <a:gd name="connsiteX16" fmla="*/ 289000 w 578992"/>
                <a:gd name="connsiteY16" fmla="*/ 365016 h 606657"/>
                <a:gd name="connsiteX17" fmla="*/ 300127 w 578992"/>
                <a:gd name="connsiteY17" fmla="*/ 416019 h 606657"/>
                <a:gd name="connsiteX18" fmla="*/ 298791 w 578992"/>
                <a:gd name="connsiteY18" fmla="*/ 422416 h 606657"/>
                <a:gd name="connsiteX19" fmla="*/ 260514 w 578992"/>
                <a:gd name="connsiteY19" fmla="*/ 407844 h 606657"/>
                <a:gd name="connsiteX20" fmla="*/ 260514 w 578992"/>
                <a:gd name="connsiteY20" fmla="*/ 398159 h 606657"/>
                <a:gd name="connsiteX21" fmla="*/ 211822 w 578992"/>
                <a:gd name="connsiteY21" fmla="*/ 335339 h 606657"/>
                <a:gd name="connsiteX22" fmla="*/ 233275 w 578992"/>
                <a:gd name="connsiteY22" fmla="*/ 312148 h 606657"/>
                <a:gd name="connsiteX23" fmla="*/ 283295 w 578992"/>
                <a:gd name="connsiteY23" fmla="*/ 133638 h 606657"/>
                <a:gd name="connsiteX24" fmla="*/ 303944 w 578992"/>
                <a:gd name="connsiteY24" fmla="*/ 155858 h 606657"/>
                <a:gd name="connsiteX25" fmla="*/ 303944 w 578992"/>
                <a:gd name="connsiteY25" fmla="*/ 165457 h 606657"/>
                <a:gd name="connsiteX26" fmla="*/ 352630 w 578992"/>
                <a:gd name="connsiteY26" fmla="*/ 228294 h 606657"/>
                <a:gd name="connsiteX27" fmla="*/ 331180 w 578992"/>
                <a:gd name="connsiteY27" fmla="*/ 251580 h 606657"/>
                <a:gd name="connsiteX28" fmla="*/ 309196 w 578992"/>
                <a:gd name="connsiteY28" fmla="*/ 229538 h 606657"/>
                <a:gd name="connsiteX29" fmla="*/ 283206 w 578992"/>
                <a:gd name="connsiteY29" fmla="*/ 206252 h 606657"/>
                <a:gd name="connsiteX30" fmla="*/ 256327 w 578992"/>
                <a:gd name="connsiteY30" fmla="*/ 240648 h 606657"/>
                <a:gd name="connsiteX31" fmla="*/ 282583 w 578992"/>
                <a:gd name="connsiteY31" fmla="*/ 260112 h 606657"/>
                <a:gd name="connsiteX32" fmla="*/ 348625 w 578992"/>
                <a:gd name="connsiteY32" fmla="*/ 307306 h 606657"/>
                <a:gd name="connsiteX33" fmla="*/ 341594 w 578992"/>
                <a:gd name="connsiteY33" fmla="*/ 317083 h 606657"/>
                <a:gd name="connsiteX34" fmla="*/ 316494 w 578992"/>
                <a:gd name="connsiteY34" fmla="*/ 322594 h 606657"/>
                <a:gd name="connsiteX35" fmla="*/ 306792 w 578992"/>
                <a:gd name="connsiteY35" fmla="*/ 319305 h 606657"/>
                <a:gd name="connsiteX36" fmla="*/ 282227 w 578992"/>
                <a:gd name="connsiteY36" fmla="*/ 303485 h 606657"/>
                <a:gd name="connsiteX37" fmla="*/ 211825 w 578992"/>
                <a:gd name="connsiteY37" fmla="*/ 234604 h 606657"/>
                <a:gd name="connsiteX38" fmla="*/ 260510 w 578992"/>
                <a:gd name="connsiteY38" fmla="*/ 166612 h 606657"/>
                <a:gd name="connsiteX39" fmla="*/ 260510 w 578992"/>
                <a:gd name="connsiteY39" fmla="*/ 155236 h 606657"/>
                <a:gd name="connsiteX40" fmla="*/ 283295 w 578992"/>
                <a:gd name="connsiteY40" fmla="*/ 133638 h 606657"/>
                <a:gd name="connsiteX41" fmla="*/ 282248 w 578992"/>
                <a:gd name="connsiteY41" fmla="*/ 0 h 606657"/>
                <a:gd name="connsiteX42" fmla="*/ 551768 w 578992"/>
                <a:gd name="connsiteY42" fmla="*/ 365640 h 606657"/>
                <a:gd name="connsiteX43" fmla="*/ 541888 w 578992"/>
                <a:gd name="connsiteY43" fmla="*/ 369995 h 606657"/>
                <a:gd name="connsiteX44" fmla="*/ 534768 w 578992"/>
                <a:gd name="connsiteY44" fmla="*/ 367507 h 606657"/>
                <a:gd name="connsiteX45" fmla="*/ 487148 w 578992"/>
                <a:gd name="connsiteY45" fmla="*/ 354797 h 606657"/>
                <a:gd name="connsiteX46" fmla="*/ 482163 w 578992"/>
                <a:gd name="connsiteY46" fmla="*/ 345554 h 606657"/>
                <a:gd name="connsiteX47" fmla="*/ 282248 w 578992"/>
                <a:gd name="connsiteY47" fmla="*/ 72257 h 606657"/>
                <a:gd name="connsiteX48" fmla="*/ 72364 w 578992"/>
                <a:gd name="connsiteY48" fmla="*/ 281829 h 606657"/>
                <a:gd name="connsiteX49" fmla="*/ 313134 w 578992"/>
                <a:gd name="connsiteY49" fmla="*/ 489180 h 606657"/>
                <a:gd name="connsiteX50" fmla="*/ 321145 w 578992"/>
                <a:gd name="connsiteY50" fmla="*/ 494423 h 606657"/>
                <a:gd name="connsiteX51" fmla="*/ 336277 w 578992"/>
                <a:gd name="connsiteY51" fmla="*/ 550771 h 606657"/>
                <a:gd name="connsiteX52" fmla="*/ 330580 w 578992"/>
                <a:gd name="connsiteY52" fmla="*/ 559748 h 606657"/>
                <a:gd name="connsiteX53" fmla="*/ 0 w 578992"/>
                <a:gd name="connsiteY53" fmla="*/ 281829 h 606657"/>
                <a:gd name="connsiteX54" fmla="*/ 282248 w 578992"/>
                <a:gd name="connsiteY54" fmla="*/ 0 h 60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78992" h="606657">
                  <a:moveTo>
                    <a:pt x="345269" y="346719"/>
                  </a:moveTo>
                  <a:lnTo>
                    <a:pt x="527264" y="395415"/>
                  </a:lnTo>
                  <a:cubicBezTo>
                    <a:pt x="543372" y="399769"/>
                    <a:pt x="548801" y="419940"/>
                    <a:pt x="536965" y="431758"/>
                  </a:cubicBezTo>
                  <a:lnTo>
                    <a:pt x="512135" y="456550"/>
                  </a:lnTo>
                  <a:lnTo>
                    <a:pt x="572652" y="516975"/>
                  </a:lnTo>
                  <a:cubicBezTo>
                    <a:pt x="581106" y="525506"/>
                    <a:pt x="581106" y="539190"/>
                    <a:pt x="572652" y="547632"/>
                  </a:cubicBezTo>
                  <a:lnTo>
                    <a:pt x="519877" y="600326"/>
                  </a:lnTo>
                  <a:cubicBezTo>
                    <a:pt x="511334" y="608768"/>
                    <a:pt x="497629" y="608768"/>
                    <a:pt x="489174" y="600326"/>
                  </a:cubicBezTo>
                  <a:lnTo>
                    <a:pt x="428657" y="539901"/>
                  </a:lnTo>
                  <a:lnTo>
                    <a:pt x="403739" y="564782"/>
                  </a:lnTo>
                  <a:cubicBezTo>
                    <a:pt x="393148" y="575357"/>
                    <a:pt x="372501" y="574024"/>
                    <a:pt x="366628" y="552075"/>
                  </a:cubicBezTo>
                  <a:cubicBezTo>
                    <a:pt x="366005" y="549854"/>
                    <a:pt x="319015" y="374799"/>
                    <a:pt x="318659" y="373288"/>
                  </a:cubicBezTo>
                  <a:cubicBezTo>
                    <a:pt x="314298" y="357205"/>
                    <a:pt x="329071" y="342454"/>
                    <a:pt x="345269" y="346719"/>
                  </a:cubicBezTo>
                  <a:close/>
                  <a:moveTo>
                    <a:pt x="233275" y="312148"/>
                  </a:moveTo>
                  <a:cubicBezTo>
                    <a:pt x="245470" y="311970"/>
                    <a:pt x="255440" y="321922"/>
                    <a:pt x="255262" y="334095"/>
                  </a:cubicBezTo>
                  <a:cubicBezTo>
                    <a:pt x="255084" y="345646"/>
                    <a:pt x="263986" y="357464"/>
                    <a:pt x="281255" y="357464"/>
                  </a:cubicBezTo>
                  <a:cubicBezTo>
                    <a:pt x="286329" y="357464"/>
                    <a:pt x="289267" y="361195"/>
                    <a:pt x="289000" y="365016"/>
                  </a:cubicBezTo>
                  <a:cubicBezTo>
                    <a:pt x="288465" y="375412"/>
                    <a:pt x="290068" y="378611"/>
                    <a:pt x="300127" y="416019"/>
                  </a:cubicBezTo>
                  <a:cubicBezTo>
                    <a:pt x="300750" y="418240"/>
                    <a:pt x="300305" y="420639"/>
                    <a:pt x="298791" y="422416"/>
                  </a:cubicBezTo>
                  <a:cubicBezTo>
                    <a:pt x="285706" y="437788"/>
                    <a:pt x="260514" y="428458"/>
                    <a:pt x="260514" y="407844"/>
                  </a:cubicBezTo>
                  <a:lnTo>
                    <a:pt x="260514" y="398159"/>
                  </a:lnTo>
                  <a:cubicBezTo>
                    <a:pt x="232919" y="390340"/>
                    <a:pt x="212534" y="365283"/>
                    <a:pt x="211822" y="335339"/>
                  </a:cubicBezTo>
                  <a:cubicBezTo>
                    <a:pt x="211555" y="323077"/>
                    <a:pt x="220902" y="312237"/>
                    <a:pt x="233275" y="312148"/>
                  </a:cubicBezTo>
                  <a:close/>
                  <a:moveTo>
                    <a:pt x="283295" y="133638"/>
                  </a:moveTo>
                  <a:cubicBezTo>
                    <a:pt x="294955" y="134171"/>
                    <a:pt x="303944" y="144215"/>
                    <a:pt x="303944" y="155858"/>
                  </a:cubicBezTo>
                  <a:lnTo>
                    <a:pt x="303944" y="165457"/>
                  </a:lnTo>
                  <a:cubicBezTo>
                    <a:pt x="331536" y="173367"/>
                    <a:pt x="351918" y="198430"/>
                    <a:pt x="352630" y="228294"/>
                  </a:cubicBezTo>
                  <a:cubicBezTo>
                    <a:pt x="352897" y="240648"/>
                    <a:pt x="343552" y="251402"/>
                    <a:pt x="331180" y="251580"/>
                  </a:cubicBezTo>
                  <a:cubicBezTo>
                    <a:pt x="318987" y="251757"/>
                    <a:pt x="309018" y="241803"/>
                    <a:pt x="309196" y="229538"/>
                  </a:cubicBezTo>
                  <a:cubicBezTo>
                    <a:pt x="309374" y="218073"/>
                    <a:pt x="300473" y="206252"/>
                    <a:pt x="283206" y="206252"/>
                  </a:cubicBezTo>
                  <a:cubicBezTo>
                    <a:pt x="265583" y="206252"/>
                    <a:pt x="251076" y="222783"/>
                    <a:pt x="256327" y="240648"/>
                  </a:cubicBezTo>
                  <a:cubicBezTo>
                    <a:pt x="259709" y="252202"/>
                    <a:pt x="270568" y="260112"/>
                    <a:pt x="282583" y="260112"/>
                  </a:cubicBezTo>
                  <a:cubicBezTo>
                    <a:pt x="312845" y="260290"/>
                    <a:pt x="339013" y="280021"/>
                    <a:pt x="348625" y="307306"/>
                  </a:cubicBezTo>
                  <a:cubicBezTo>
                    <a:pt x="350405" y="312106"/>
                    <a:pt x="346756" y="317350"/>
                    <a:pt x="341594" y="317083"/>
                  </a:cubicBezTo>
                  <a:cubicBezTo>
                    <a:pt x="332960" y="316728"/>
                    <a:pt x="324327" y="318594"/>
                    <a:pt x="316494" y="322594"/>
                  </a:cubicBezTo>
                  <a:cubicBezTo>
                    <a:pt x="312934" y="324460"/>
                    <a:pt x="308484" y="322949"/>
                    <a:pt x="306792" y="319305"/>
                  </a:cubicBezTo>
                  <a:cubicBezTo>
                    <a:pt x="302520" y="310062"/>
                    <a:pt x="293086" y="303485"/>
                    <a:pt x="282227" y="303485"/>
                  </a:cubicBezTo>
                  <a:cubicBezTo>
                    <a:pt x="244133" y="303485"/>
                    <a:pt x="212537" y="272555"/>
                    <a:pt x="211825" y="234604"/>
                  </a:cubicBezTo>
                  <a:cubicBezTo>
                    <a:pt x="211202" y="203141"/>
                    <a:pt x="231673" y="176300"/>
                    <a:pt x="260510" y="166612"/>
                  </a:cubicBezTo>
                  <a:lnTo>
                    <a:pt x="260510" y="155236"/>
                  </a:lnTo>
                  <a:cubicBezTo>
                    <a:pt x="260510" y="142970"/>
                    <a:pt x="270835" y="133016"/>
                    <a:pt x="283295" y="133638"/>
                  </a:cubicBezTo>
                  <a:close/>
                  <a:moveTo>
                    <a:pt x="282248" y="0"/>
                  </a:moveTo>
                  <a:cubicBezTo>
                    <a:pt x="471126" y="0"/>
                    <a:pt x="608556" y="183353"/>
                    <a:pt x="551768" y="365640"/>
                  </a:cubicBezTo>
                  <a:cubicBezTo>
                    <a:pt x="550522" y="369729"/>
                    <a:pt x="545894" y="371773"/>
                    <a:pt x="541888" y="369995"/>
                  </a:cubicBezTo>
                  <a:cubicBezTo>
                    <a:pt x="539574" y="369018"/>
                    <a:pt x="537260" y="368218"/>
                    <a:pt x="534768" y="367507"/>
                  </a:cubicBezTo>
                  <a:lnTo>
                    <a:pt x="487148" y="354797"/>
                  </a:lnTo>
                  <a:cubicBezTo>
                    <a:pt x="483142" y="353731"/>
                    <a:pt x="480917" y="349554"/>
                    <a:pt x="482163" y="345554"/>
                  </a:cubicBezTo>
                  <a:cubicBezTo>
                    <a:pt x="525600" y="210372"/>
                    <a:pt x="423773" y="72257"/>
                    <a:pt x="282248" y="72257"/>
                  </a:cubicBezTo>
                  <a:cubicBezTo>
                    <a:pt x="166536" y="72257"/>
                    <a:pt x="72364" y="166289"/>
                    <a:pt x="72364" y="281829"/>
                  </a:cubicBezTo>
                  <a:cubicBezTo>
                    <a:pt x="72364" y="410257"/>
                    <a:pt x="187453" y="507933"/>
                    <a:pt x="313134" y="489180"/>
                  </a:cubicBezTo>
                  <a:cubicBezTo>
                    <a:pt x="316784" y="488646"/>
                    <a:pt x="320255" y="490957"/>
                    <a:pt x="321145" y="494423"/>
                  </a:cubicBezTo>
                  <a:lnTo>
                    <a:pt x="336277" y="550771"/>
                  </a:lnTo>
                  <a:cubicBezTo>
                    <a:pt x="337345" y="554860"/>
                    <a:pt x="334764" y="559037"/>
                    <a:pt x="330580" y="559748"/>
                  </a:cubicBezTo>
                  <a:cubicBezTo>
                    <a:pt x="163332" y="589433"/>
                    <a:pt x="0" y="461006"/>
                    <a:pt x="0" y="281829"/>
                  </a:cubicBezTo>
                  <a:cubicBezTo>
                    <a:pt x="0" y="126472"/>
                    <a:pt x="126571" y="0"/>
                    <a:pt x="282248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îṥ1ïďé"/>
            <p:cNvSpPr/>
            <p:nvPr/>
          </p:nvSpPr>
          <p:spPr bwMode="auto">
            <a:xfrm>
              <a:off x="6614614" y="5234983"/>
              <a:ext cx="4904281" cy="797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Adjust the spacing to adapt to Chinese typesetting, use the reference line in PPT……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0" name="ïślïḋê"/>
            <p:cNvSpPr txBox="1"/>
            <p:nvPr/>
          </p:nvSpPr>
          <p:spPr bwMode="auto">
            <a:xfrm>
              <a:off x="6614614" y="4822104"/>
              <a:ext cx="4904281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1" name="iślïḓe"/>
            <p:cNvSpPr/>
            <p:nvPr/>
          </p:nvSpPr>
          <p:spPr bwMode="auto">
            <a:xfrm>
              <a:off x="11246469" y="4863777"/>
              <a:ext cx="272431" cy="329533"/>
            </a:xfrm>
            <a:custGeom>
              <a:avLst/>
              <a:gdLst>
                <a:gd name="connsiteX0" fmla="*/ 276081 w 473782"/>
                <a:gd name="connsiteY0" fmla="*/ 336130 h 573086"/>
                <a:gd name="connsiteX1" fmla="*/ 420535 w 473782"/>
                <a:gd name="connsiteY1" fmla="*/ 336130 h 573086"/>
                <a:gd name="connsiteX2" fmla="*/ 420535 w 473782"/>
                <a:gd name="connsiteY2" fmla="*/ 540847 h 573086"/>
                <a:gd name="connsiteX3" fmla="*/ 388255 w 473782"/>
                <a:gd name="connsiteY3" fmla="*/ 573086 h 573086"/>
                <a:gd name="connsiteX4" fmla="*/ 276081 w 473782"/>
                <a:gd name="connsiteY4" fmla="*/ 573086 h 573086"/>
                <a:gd name="connsiteX5" fmla="*/ 219595 w 473782"/>
                <a:gd name="connsiteY5" fmla="*/ 336130 h 573086"/>
                <a:gd name="connsiteX6" fmla="*/ 255093 w 473782"/>
                <a:gd name="connsiteY6" fmla="*/ 336130 h 573086"/>
                <a:gd name="connsiteX7" fmla="*/ 255093 w 473782"/>
                <a:gd name="connsiteY7" fmla="*/ 573086 h 573086"/>
                <a:gd name="connsiteX8" fmla="*/ 219595 w 473782"/>
                <a:gd name="connsiteY8" fmla="*/ 573086 h 573086"/>
                <a:gd name="connsiteX9" fmla="*/ 53247 w 473782"/>
                <a:gd name="connsiteY9" fmla="*/ 336130 h 573086"/>
                <a:gd name="connsiteX10" fmla="*/ 198608 w 473782"/>
                <a:gd name="connsiteY10" fmla="*/ 336130 h 573086"/>
                <a:gd name="connsiteX11" fmla="*/ 198608 w 473782"/>
                <a:gd name="connsiteY11" fmla="*/ 573086 h 573086"/>
                <a:gd name="connsiteX12" fmla="*/ 85549 w 473782"/>
                <a:gd name="connsiteY12" fmla="*/ 573086 h 573086"/>
                <a:gd name="connsiteX13" fmla="*/ 53247 w 473782"/>
                <a:gd name="connsiteY13" fmla="*/ 540847 h 573086"/>
                <a:gd name="connsiteX14" fmla="*/ 276081 w 473782"/>
                <a:gd name="connsiteY14" fmla="*/ 165247 h 573086"/>
                <a:gd name="connsiteX15" fmla="*/ 441504 w 473782"/>
                <a:gd name="connsiteY15" fmla="*/ 165247 h 573086"/>
                <a:gd name="connsiteX16" fmla="*/ 473782 w 473782"/>
                <a:gd name="connsiteY16" fmla="*/ 197488 h 573086"/>
                <a:gd name="connsiteX17" fmla="*/ 473782 w 473782"/>
                <a:gd name="connsiteY17" fmla="*/ 264390 h 573086"/>
                <a:gd name="connsiteX18" fmla="*/ 447153 w 473782"/>
                <a:gd name="connsiteY18" fmla="*/ 296632 h 573086"/>
                <a:gd name="connsiteX19" fmla="*/ 423752 w 473782"/>
                <a:gd name="connsiteY19" fmla="*/ 314365 h 573086"/>
                <a:gd name="connsiteX20" fmla="*/ 276081 w 473782"/>
                <a:gd name="connsiteY20" fmla="*/ 314365 h 573086"/>
                <a:gd name="connsiteX21" fmla="*/ 219595 w 473782"/>
                <a:gd name="connsiteY21" fmla="*/ 165247 h 573086"/>
                <a:gd name="connsiteX22" fmla="*/ 255093 w 473782"/>
                <a:gd name="connsiteY22" fmla="*/ 165247 h 573086"/>
                <a:gd name="connsiteX23" fmla="*/ 255093 w 473782"/>
                <a:gd name="connsiteY23" fmla="*/ 314365 h 573086"/>
                <a:gd name="connsiteX24" fmla="*/ 219595 w 473782"/>
                <a:gd name="connsiteY24" fmla="*/ 314365 h 573086"/>
                <a:gd name="connsiteX25" fmla="*/ 32294 w 473782"/>
                <a:gd name="connsiteY25" fmla="*/ 165247 h 573086"/>
                <a:gd name="connsiteX26" fmla="*/ 198608 w 473782"/>
                <a:gd name="connsiteY26" fmla="*/ 165247 h 573086"/>
                <a:gd name="connsiteX27" fmla="*/ 198608 w 473782"/>
                <a:gd name="connsiteY27" fmla="*/ 314365 h 573086"/>
                <a:gd name="connsiteX28" fmla="*/ 50056 w 473782"/>
                <a:gd name="connsiteY28" fmla="*/ 314365 h 573086"/>
                <a:gd name="connsiteX29" fmla="*/ 26643 w 473782"/>
                <a:gd name="connsiteY29" fmla="*/ 296632 h 573086"/>
                <a:gd name="connsiteX30" fmla="*/ 0 w 473782"/>
                <a:gd name="connsiteY30" fmla="*/ 264390 h 573086"/>
                <a:gd name="connsiteX31" fmla="*/ 0 w 473782"/>
                <a:gd name="connsiteY31" fmla="*/ 197488 h 573086"/>
                <a:gd name="connsiteX32" fmla="*/ 32294 w 473782"/>
                <a:gd name="connsiteY32" fmla="*/ 165247 h 573086"/>
                <a:gd name="connsiteX33" fmla="*/ 313465 w 473782"/>
                <a:gd name="connsiteY33" fmla="*/ 37529 h 573086"/>
                <a:gd name="connsiteX34" fmla="*/ 289738 w 473782"/>
                <a:gd name="connsiteY34" fmla="*/ 80697 h 573086"/>
                <a:gd name="connsiteX35" fmla="*/ 323645 w 473782"/>
                <a:gd name="connsiteY35" fmla="*/ 109703 h 573086"/>
                <a:gd name="connsiteX36" fmla="*/ 334947 w 473782"/>
                <a:gd name="connsiteY36" fmla="*/ 38801 h 573086"/>
                <a:gd name="connsiteX37" fmla="*/ 313465 w 473782"/>
                <a:gd name="connsiteY37" fmla="*/ 37529 h 573086"/>
                <a:gd name="connsiteX38" fmla="*/ 159540 w 473782"/>
                <a:gd name="connsiteY38" fmla="*/ 37529 h 573086"/>
                <a:gd name="connsiteX39" fmla="*/ 138058 w 473782"/>
                <a:gd name="connsiteY39" fmla="*/ 38801 h 573086"/>
                <a:gd name="connsiteX40" fmla="*/ 149360 w 473782"/>
                <a:gd name="connsiteY40" fmla="*/ 109703 h 573086"/>
                <a:gd name="connsiteX41" fmla="*/ 183267 w 473782"/>
                <a:gd name="connsiteY41" fmla="*/ 80697 h 573086"/>
                <a:gd name="connsiteX42" fmla="*/ 159540 w 473782"/>
                <a:gd name="connsiteY42" fmla="*/ 37529 h 573086"/>
                <a:gd name="connsiteX43" fmla="*/ 157474 w 473782"/>
                <a:gd name="connsiteY43" fmla="*/ 13 h 573086"/>
                <a:gd name="connsiteX44" fmla="*/ 217981 w 473782"/>
                <a:gd name="connsiteY44" fmla="*/ 116954 h 573086"/>
                <a:gd name="connsiteX45" fmla="*/ 182460 w 473782"/>
                <a:gd name="connsiteY45" fmla="*/ 147571 h 573086"/>
                <a:gd name="connsiteX46" fmla="*/ 129985 w 473782"/>
                <a:gd name="connsiteY46" fmla="*/ 4155 h 573086"/>
                <a:gd name="connsiteX47" fmla="*/ 157474 w 473782"/>
                <a:gd name="connsiteY47" fmla="*/ 13 h 573086"/>
                <a:gd name="connsiteX48" fmla="*/ 315531 w 473782"/>
                <a:gd name="connsiteY48" fmla="*/ 13 h 573086"/>
                <a:gd name="connsiteX49" fmla="*/ 343020 w 473782"/>
                <a:gd name="connsiteY49" fmla="*/ 4155 h 573086"/>
                <a:gd name="connsiteX50" fmla="*/ 290545 w 473782"/>
                <a:gd name="connsiteY50" fmla="*/ 147571 h 573086"/>
                <a:gd name="connsiteX51" fmla="*/ 255024 w 473782"/>
                <a:gd name="connsiteY51" fmla="*/ 116954 h 573086"/>
                <a:gd name="connsiteX52" fmla="*/ 315531 w 473782"/>
                <a:gd name="connsiteY52" fmla="*/ 13 h 5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73782" h="573086">
                  <a:moveTo>
                    <a:pt x="276081" y="336130"/>
                  </a:moveTo>
                  <a:lnTo>
                    <a:pt x="420535" y="336130"/>
                  </a:lnTo>
                  <a:lnTo>
                    <a:pt x="420535" y="540847"/>
                  </a:lnTo>
                  <a:cubicBezTo>
                    <a:pt x="420535" y="558579"/>
                    <a:pt x="406009" y="573086"/>
                    <a:pt x="388255" y="573086"/>
                  </a:cubicBezTo>
                  <a:lnTo>
                    <a:pt x="276081" y="573086"/>
                  </a:lnTo>
                  <a:close/>
                  <a:moveTo>
                    <a:pt x="219595" y="336130"/>
                  </a:moveTo>
                  <a:lnTo>
                    <a:pt x="255093" y="336130"/>
                  </a:lnTo>
                  <a:lnTo>
                    <a:pt x="255093" y="573086"/>
                  </a:lnTo>
                  <a:lnTo>
                    <a:pt x="219595" y="573086"/>
                  </a:lnTo>
                  <a:close/>
                  <a:moveTo>
                    <a:pt x="53247" y="336130"/>
                  </a:moveTo>
                  <a:lnTo>
                    <a:pt x="198608" y="336130"/>
                  </a:lnTo>
                  <a:lnTo>
                    <a:pt x="198608" y="573086"/>
                  </a:lnTo>
                  <a:lnTo>
                    <a:pt x="85549" y="573086"/>
                  </a:lnTo>
                  <a:cubicBezTo>
                    <a:pt x="67783" y="573086"/>
                    <a:pt x="53247" y="558579"/>
                    <a:pt x="53247" y="540847"/>
                  </a:cubicBezTo>
                  <a:close/>
                  <a:moveTo>
                    <a:pt x="276081" y="165247"/>
                  </a:moveTo>
                  <a:lnTo>
                    <a:pt x="441504" y="165247"/>
                  </a:lnTo>
                  <a:cubicBezTo>
                    <a:pt x="459257" y="165247"/>
                    <a:pt x="473782" y="179756"/>
                    <a:pt x="473782" y="197488"/>
                  </a:cubicBezTo>
                  <a:lnTo>
                    <a:pt x="473782" y="264390"/>
                  </a:lnTo>
                  <a:cubicBezTo>
                    <a:pt x="473782" y="282123"/>
                    <a:pt x="461678" y="296632"/>
                    <a:pt x="447153" y="296632"/>
                  </a:cubicBezTo>
                  <a:cubicBezTo>
                    <a:pt x="436663" y="296632"/>
                    <a:pt x="427786" y="303886"/>
                    <a:pt x="423752" y="314365"/>
                  </a:cubicBezTo>
                  <a:lnTo>
                    <a:pt x="276081" y="314365"/>
                  </a:lnTo>
                  <a:close/>
                  <a:moveTo>
                    <a:pt x="219595" y="165247"/>
                  </a:moveTo>
                  <a:lnTo>
                    <a:pt x="255093" y="165247"/>
                  </a:lnTo>
                  <a:lnTo>
                    <a:pt x="255093" y="314365"/>
                  </a:lnTo>
                  <a:lnTo>
                    <a:pt x="219595" y="314365"/>
                  </a:lnTo>
                  <a:close/>
                  <a:moveTo>
                    <a:pt x="32294" y="165247"/>
                  </a:moveTo>
                  <a:lnTo>
                    <a:pt x="198608" y="165247"/>
                  </a:lnTo>
                  <a:lnTo>
                    <a:pt x="198608" y="314365"/>
                  </a:lnTo>
                  <a:lnTo>
                    <a:pt x="50056" y="314365"/>
                  </a:lnTo>
                  <a:cubicBezTo>
                    <a:pt x="46019" y="303886"/>
                    <a:pt x="37138" y="296632"/>
                    <a:pt x="26643" y="296632"/>
                  </a:cubicBezTo>
                  <a:cubicBezTo>
                    <a:pt x="12110" y="296632"/>
                    <a:pt x="0" y="282123"/>
                    <a:pt x="0" y="264390"/>
                  </a:cubicBezTo>
                  <a:lnTo>
                    <a:pt x="0" y="197488"/>
                  </a:lnTo>
                  <a:cubicBezTo>
                    <a:pt x="0" y="179756"/>
                    <a:pt x="14532" y="165247"/>
                    <a:pt x="32294" y="165247"/>
                  </a:cubicBezTo>
                  <a:close/>
                  <a:moveTo>
                    <a:pt x="313465" y="37529"/>
                  </a:moveTo>
                  <a:cubicBezTo>
                    <a:pt x="296247" y="42174"/>
                    <a:pt x="290949" y="62569"/>
                    <a:pt x="289738" y="80697"/>
                  </a:cubicBezTo>
                  <a:cubicBezTo>
                    <a:pt x="288931" y="98423"/>
                    <a:pt x="305884" y="112926"/>
                    <a:pt x="323645" y="109703"/>
                  </a:cubicBezTo>
                  <a:cubicBezTo>
                    <a:pt x="381771" y="96812"/>
                    <a:pt x="385001" y="53303"/>
                    <a:pt x="334947" y="38801"/>
                  </a:cubicBezTo>
                  <a:cubicBezTo>
                    <a:pt x="326268" y="36182"/>
                    <a:pt x="319205" y="35981"/>
                    <a:pt x="313465" y="37529"/>
                  </a:cubicBezTo>
                  <a:close/>
                  <a:moveTo>
                    <a:pt x="159540" y="37529"/>
                  </a:moveTo>
                  <a:cubicBezTo>
                    <a:pt x="153800" y="35981"/>
                    <a:pt x="146737" y="36182"/>
                    <a:pt x="138058" y="38801"/>
                  </a:cubicBezTo>
                  <a:cubicBezTo>
                    <a:pt x="88004" y="53303"/>
                    <a:pt x="91234" y="96812"/>
                    <a:pt x="149360" y="109703"/>
                  </a:cubicBezTo>
                  <a:cubicBezTo>
                    <a:pt x="167121" y="112926"/>
                    <a:pt x="184074" y="98423"/>
                    <a:pt x="183267" y="80697"/>
                  </a:cubicBezTo>
                  <a:cubicBezTo>
                    <a:pt x="182056" y="62569"/>
                    <a:pt x="176758" y="42174"/>
                    <a:pt x="159540" y="37529"/>
                  </a:cubicBezTo>
                  <a:close/>
                  <a:moveTo>
                    <a:pt x="157474" y="13"/>
                  </a:moveTo>
                  <a:cubicBezTo>
                    <a:pt x="214008" y="1159"/>
                    <a:pt x="219394" y="73245"/>
                    <a:pt x="217981" y="116954"/>
                  </a:cubicBezTo>
                  <a:cubicBezTo>
                    <a:pt x="217174" y="134680"/>
                    <a:pt x="200221" y="149183"/>
                    <a:pt x="182460" y="147571"/>
                  </a:cubicBezTo>
                  <a:cubicBezTo>
                    <a:pt x="40373" y="132263"/>
                    <a:pt x="24227" y="35578"/>
                    <a:pt x="129985" y="4155"/>
                  </a:cubicBezTo>
                  <a:cubicBezTo>
                    <a:pt x="140278" y="1134"/>
                    <a:pt x="149398" y="-150"/>
                    <a:pt x="157474" y="13"/>
                  </a:cubicBezTo>
                  <a:close/>
                  <a:moveTo>
                    <a:pt x="315531" y="13"/>
                  </a:moveTo>
                  <a:cubicBezTo>
                    <a:pt x="323607" y="-150"/>
                    <a:pt x="332727" y="1134"/>
                    <a:pt x="343020" y="4155"/>
                  </a:cubicBezTo>
                  <a:cubicBezTo>
                    <a:pt x="448778" y="35578"/>
                    <a:pt x="432632" y="132263"/>
                    <a:pt x="290545" y="147571"/>
                  </a:cubicBezTo>
                  <a:cubicBezTo>
                    <a:pt x="272784" y="149183"/>
                    <a:pt x="255831" y="134680"/>
                    <a:pt x="255024" y="116954"/>
                  </a:cubicBezTo>
                  <a:cubicBezTo>
                    <a:pt x="253611" y="73245"/>
                    <a:pt x="258997" y="1159"/>
                    <a:pt x="315531" y="1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6614615" y="5234984"/>
              <a:ext cx="490428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1830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61695" y="2048600"/>
            <a:ext cx="9868610" cy="3648898"/>
            <a:chOff x="1161695" y="1772375"/>
            <a:chExt cx="9868610" cy="3648898"/>
          </a:xfrm>
        </p:grpSpPr>
        <p:sp>
          <p:nvSpPr>
            <p:cNvPr id="10" name="íṣḷíḓè"/>
            <p:cNvSpPr/>
            <p:nvPr/>
          </p:nvSpPr>
          <p:spPr>
            <a:xfrm>
              <a:off x="1161695" y="1944000"/>
              <a:ext cx="2923310" cy="1391681"/>
            </a:xfrm>
            <a:prstGeom prst="rect">
              <a:avLst/>
            </a:prstGeom>
            <a:blipFill dpi="0" rotWithShape="1">
              <a:blip r:embed="rId2" cstate="email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îṩḻidè"/>
            <p:cNvSpPr/>
            <p:nvPr/>
          </p:nvSpPr>
          <p:spPr>
            <a:xfrm>
              <a:off x="2153634" y="1772375"/>
              <a:ext cx="939432" cy="418044"/>
            </a:xfrm>
            <a:prstGeom prst="roundRect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rtlCol="0" anchor="ctr" anchorCtr="1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b="1" dirty="0">
                  <a:cs typeface="+mn-ea"/>
                  <a:sym typeface="+mn-lt"/>
                </a:rPr>
                <a:t>Keyword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grpSp>
          <p:nvGrpSpPr>
            <p:cNvPr id="12" name="îşḷîdé"/>
            <p:cNvGrpSpPr/>
            <p:nvPr/>
          </p:nvGrpSpPr>
          <p:grpSpPr>
            <a:xfrm>
              <a:off x="2205539" y="2895558"/>
              <a:ext cx="835622" cy="835622"/>
              <a:chOff x="790456" y="5247104"/>
              <a:chExt cx="415102" cy="415102"/>
            </a:xfrm>
            <a:solidFill>
              <a:schemeClr val="accent1"/>
            </a:solidFill>
          </p:grpSpPr>
          <p:sp>
            <p:nvSpPr>
              <p:cNvPr id="31" name="îŝļïḋê"/>
              <p:cNvSpPr/>
              <p:nvPr/>
            </p:nvSpPr>
            <p:spPr>
              <a:xfrm>
                <a:off x="790456" y="5247104"/>
                <a:ext cx="415102" cy="415102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işḻíḋé"/>
              <p:cNvSpPr/>
              <p:nvPr/>
            </p:nvSpPr>
            <p:spPr>
              <a:xfrm>
                <a:off x="911682" y="5372326"/>
                <a:ext cx="172652" cy="164657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3" name="îṡļidé"/>
            <p:cNvSpPr/>
            <p:nvPr/>
          </p:nvSpPr>
          <p:spPr>
            <a:xfrm>
              <a:off x="1203310" y="4292899"/>
              <a:ext cx="2840081" cy="112837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cs typeface="+mn-ea"/>
                  <a:sym typeface="+mn-lt"/>
                </a:rPr>
                <a:t>Supporting </a:t>
              </a:r>
              <a:r>
                <a:rPr lang="zh-CN" altLang="en-US" sz="1000" dirty="0">
                  <a:cs typeface="+mn-ea"/>
                  <a:sym typeface="+mn-lt"/>
                </a:rPr>
                <a:t>输入标题</a:t>
              </a:r>
              <a:r>
                <a:rPr lang="en-US" altLang="zh-CN" sz="1000" dirty="0">
                  <a:cs typeface="+mn-ea"/>
                  <a:sym typeface="+mn-lt"/>
                </a:rPr>
                <a:t>.</a:t>
              </a:r>
              <a:endParaRPr lang="en-US" altLang="zh-CN" sz="1000" dirty="0">
                <a:cs typeface="+mn-ea"/>
                <a:sym typeface="+mn-lt"/>
              </a:endParaRP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cs typeface="+mn-ea"/>
                  <a:sym typeface="+mn-lt"/>
                </a:rPr>
                <a:t>You can use the icon library in </a:t>
              </a:r>
              <a:r>
                <a:rPr lang="en-US" altLang="zh-CN" sz="1000" dirty="0" smtClean="0">
                  <a:cs typeface="+mn-ea"/>
                  <a:sym typeface="+mn-lt"/>
                </a:rPr>
                <a:t>1PPT   </a:t>
              </a:r>
              <a:r>
                <a:rPr lang="en-US" altLang="zh-CN" sz="1000" dirty="0">
                  <a:cs typeface="+mn-ea"/>
                  <a:sym typeface="+mn-lt"/>
                </a:rPr>
                <a:t>to filter and replace existing icon elements with one click.</a:t>
              </a:r>
              <a:endParaRPr lang="en-US" altLang="zh-CN" sz="1000" dirty="0">
                <a:cs typeface="+mn-ea"/>
                <a:sym typeface="+mn-lt"/>
              </a:endParaRPr>
            </a:p>
          </p:txBody>
        </p:sp>
        <p:sp>
          <p:nvSpPr>
            <p:cNvPr id="14" name="iŝ1îdê"/>
            <p:cNvSpPr txBox="1"/>
            <p:nvPr/>
          </p:nvSpPr>
          <p:spPr bwMode="auto">
            <a:xfrm>
              <a:off x="1203310" y="3897400"/>
              <a:ext cx="2840081" cy="379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cs typeface="+mn-ea"/>
                  <a:sym typeface="+mn-lt"/>
                </a:rPr>
                <a:t>输入标题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359675" y="4410009"/>
              <a:ext cx="0" cy="91442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ï$1îḓé"/>
            <p:cNvSpPr/>
            <p:nvPr/>
          </p:nvSpPr>
          <p:spPr>
            <a:xfrm>
              <a:off x="4634345" y="1944000"/>
              <a:ext cx="2923310" cy="1391681"/>
            </a:xfrm>
            <a:prstGeom prst="rect">
              <a:avLst/>
            </a:prstGeom>
            <a:blipFill dpi="0" rotWithShape="1">
              <a:blip r:embed="rId3" cstate="email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ïṥľîde"/>
            <p:cNvSpPr/>
            <p:nvPr/>
          </p:nvSpPr>
          <p:spPr>
            <a:xfrm>
              <a:off x="5626284" y="1772375"/>
              <a:ext cx="939432" cy="418044"/>
            </a:xfrm>
            <a:prstGeom prst="roundRect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rtlCol="0" anchor="ctr" anchorCtr="1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b="1" dirty="0">
                  <a:cs typeface="+mn-ea"/>
                  <a:sym typeface="+mn-lt"/>
                </a:rPr>
                <a:t>Keyword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grpSp>
          <p:nvGrpSpPr>
            <p:cNvPr id="18" name="iṥḻïďè"/>
            <p:cNvGrpSpPr/>
            <p:nvPr/>
          </p:nvGrpSpPr>
          <p:grpSpPr>
            <a:xfrm>
              <a:off x="5678189" y="2895558"/>
              <a:ext cx="835622" cy="835622"/>
              <a:chOff x="790456" y="5247104"/>
              <a:chExt cx="415102" cy="415102"/>
            </a:xfrm>
            <a:solidFill>
              <a:schemeClr val="accent1"/>
            </a:solidFill>
          </p:grpSpPr>
          <p:sp>
            <p:nvSpPr>
              <p:cNvPr id="29" name="îṣlïďê"/>
              <p:cNvSpPr/>
              <p:nvPr/>
            </p:nvSpPr>
            <p:spPr>
              <a:xfrm>
                <a:off x="790456" y="5247104"/>
                <a:ext cx="415102" cy="415102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iSľiḓè"/>
              <p:cNvSpPr/>
              <p:nvPr/>
            </p:nvSpPr>
            <p:spPr>
              <a:xfrm>
                <a:off x="911682" y="5372326"/>
                <a:ext cx="172652" cy="164657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9" name="ïṡľíďè"/>
            <p:cNvSpPr/>
            <p:nvPr/>
          </p:nvSpPr>
          <p:spPr>
            <a:xfrm>
              <a:off x="4675960" y="4292899"/>
              <a:ext cx="2840081" cy="112837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cs typeface="+mn-ea"/>
                  <a:sym typeface="+mn-lt"/>
                </a:rPr>
                <a:t>Supporting </a:t>
              </a:r>
              <a:r>
                <a:rPr lang="zh-CN" altLang="en-US" sz="1000" dirty="0">
                  <a:cs typeface="+mn-ea"/>
                  <a:sym typeface="+mn-lt"/>
                </a:rPr>
                <a:t>输入标题</a:t>
              </a:r>
              <a:r>
                <a:rPr lang="en-US" altLang="zh-CN" sz="1000" dirty="0">
                  <a:cs typeface="+mn-ea"/>
                  <a:sym typeface="+mn-lt"/>
                </a:rPr>
                <a:t>.</a:t>
              </a:r>
              <a:endParaRPr lang="en-US" altLang="zh-CN" sz="1000" dirty="0">
                <a:cs typeface="+mn-ea"/>
                <a:sym typeface="+mn-lt"/>
              </a:endParaRP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cs typeface="+mn-ea"/>
                  <a:sym typeface="+mn-lt"/>
                </a:rPr>
                <a:t>You can use the icon library in </a:t>
              </a:r>
              <a:r>
                <a:rPr lang="en-US" altLang="zh-CN" sz="1000" dirty="0" smtClean="0">
                  <a:cs typeface="+mn-ea"/>
                  <a:sym typeface="+mn-lt"/>
                </a:rPr>
                <a:t>1PPT   </a:t>
              </a:r>
              <a:r>
                <a:rPr lang="en-US" altLang="zh-CN" sz="1000" dirty="0">
                  <a:cs typeface="+mn-ea"/>
                  <a:sym typeface="+mn-lt"/>
                </a:rPr>
                <a:t>to filter and replace existing icon elements with one click.</a:t>
              </a:r>
              <a:endParaRPr lang="en-US" altLang="zh-CN" sz="1000" dirty="0">
                <a:cs typeface="+mn-ea"/>
                <a:sym typeface="+mn-lt"/>
              </a:endParaRPr>
            </a:p>
          </p:txBody>
        </p:sp>
        <p:sp>
          <p:nvSpPr>
            <p:cNvPr id="20" name="íšļîde"/>
            <p:cNvSpPr txBox="1"/>
            <p:nvPr/>
          </p:nvSpPr>
          <p:spPr bwMode="auto">
            <a:xfrm>
              <a:off x="4675960" y="3897400"/>
              <a:ext cx="2840081" cy="379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cs typeface="+mn-ea"/>
                  <a:sym typeface="+mn-lt"/>
                </a:rPr>
                <a:t>输入标题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  <p:sp>
          <p:nvSpPr>
            <p:cNvPr id="21" name="îṡliḍé"/>
            <p:cNvSpPr/>
            <p:nvPr/>
          </p:nvSpPr>
          <p:spPr>
            <a:xfrm>
              <a:off x="8106995" y="1944000"/>
              <a:ext cx="2923310" cy="1391681"/>
            </a:xfrm>
            <a:prstGeom prst="rect">
              <a:avLst/>
            </a:prstGeom>
            <a:blipFill dpi="0" rotWithShape="1">
              <a:blip r:embed="rId4" cstate="email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islíḍé"/>
            <p:cNvSpPr/>
            <p:nvPr/>
          </p:nvSpPr>
          <p:spPr>
            <a:xfrm>
              <a:off x="9098934" y="1772375"/>
              <a:ext cx="939432" cy="418044"/>
            </a:xfrm>
            <a:prstGeom prst="roundRect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rtlCol="0" anchor="ctr" anchorCtr="1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b="1" dirty="0">
                  <a:cs typeface="+mn-ea"/>
                  <a:sym typeface="+mn-lt"/>
                </a:rPr>
                <a:t>Keyword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grpSp>
          <p:nvGrpSpPr>
            <p:cNvPr id="23" name="îslíďè"/>
            <p:cNvGrpSpPr/>
            <p:nvPr/>
          </p:nvGrpSpPr>
          <p:grpSpPr>
            <a:xfrm>
              <a:off x="9150839" y="2895558"/>
              <a:ext cx="835622" cy="835622"/>
              <a:chOff x="790456" y="5247104"/>
              <a:chExt cx="415102" cy="415102"/>
            </a:xfrm>
            <a:solidFill>
              <a:schemeClr val="accent1"/>
            </a:solidFill>
          </p:grpSpPr>
          <p:sp>
            <p:nvSpPr>
              <p:cNvPr id="27" name="íṡḷiḑe"/>
              <p:cNvSpPr/>
              <p:nvPr/>
            </p:nvSpPr>
            <p:spPr>
              <a:xfrm>
                <a:off x="790456" y="5247104"/>
                <a:ext cx="415102" cy="415102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îŝľïḓè"/>
              <p:cNvSpPr/>
              <p:nvPr/>
            </p:nvSpPr>
            <p:spPr>
              <a:xfrm>
                <a:off x="911682" y="5372326"/>
                <a:ext cx="172652" cy="164657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íṣļiḋe"/>
            <p:cNvSpPr/>
            <p:nvPr/>
          </p:nvSpPr>
          <p:spPr>
            <a:xfrm>
              <a:off x="8148610" y="4292898"/>
              <a:ext cx="2840081" cy="1128375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cs typeface="+mn-ea"/>
                  <a:sym typeface="+mn-lt"/>
                </a:rPr>
                <a:t>Supporting </a:t>
              </a:r>
              <a:r>
                <a:rPr lang="zh-CN" altLang="en-US" sz="1000" dirty="0">
                  <a:cs typeface="+mn-ea"/>
                  <a:sym typeface="+mn-lt"/>
                </a:rPr>
                <a:t>输入标题</a:t>
              </a:r>
              <a:r>
                <a:rPr lang="en-US" altLang="zh-CN" sz="1000" dirty="0">
                  <a:cs typeface="+mn-ea"/>
                  <a:sym typeface="+mn-lt"/>
                </a:rPr>
                <a:t>.</a:t>
              </a:r>
              <a:endParaRPr lang="en-US" altLang="zh-CN" sz="1000" dirty="0">
                <a:cs typeface="+mn-ea"/>
                <a:sym typeface="+mn-lt"/>
              </a:endParaRP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cs typeface="+mn-ea"/>
                  <a:sym typeface="+mn-lt"/>
                </a:rPr>
                <a:t>You can use the icon library in </a:t>
              </a:r>
              <a:r>
                <a:rPr lang="en-US" altLang="zh-CN" sz="1000" dirty="0" smtClean="0">
                  <a:cs typeface="+mn-ea"/>
                  <a:sym typeface="+mn-lt"/>
                </a:rPr>
                <a:t>1PPT   </a:t>
              </a:r>
              <a:r>
                <a:rPr lang="en-US" altLang="zh-CN" sz="1000" dirty="0">
                  <a:cs typeface="+mn-ea"/>
                  <a:sym typeface="+mn-lt"/>
                </a:rPr>
                <a:t>to filter and replace existing icon elements with one click.</a:t>
              </a:r>
              <a:endParaRPr lang="en-US" altLang="zh-CN" sz="1000" dirty="0">
                <a:cs typeface="+mn-ea"/>
                <a:sym typeface="+mn-lt"/>
              </a:endParaRPr>
            </a:p>
          </p:txBody>
        </p:sp>
        <p:sp>
          <p:nvSpPr>
            <p:cNvPr id="25" name="îsľidé"/>
            <p:cNvSpPr txBox="1"/>
            <p:nvPr/>
          </p:nvSpPr>
          <p:spPr bwMode="auto">
            <a:xfrm>
              <a:off x="8148610" y="3897400"/>
              <a:ext cx="2840081" cy="379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cs typeface="+mn-ea"/>
                  <a:sym typeface="+mn-lt"/>
                </a:rPr>
                <a:t>输入标题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7832325" y="4410009"/>
              <a:ext cx="0" cy="91442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21130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30098" y="1537392"/>
            <a:ext cx="11531803" cy="4609408"/>
            <a:chOff x="330098" y="1537392"/>
            <a:chExt cx="11531803" cy="4609408"/>
          </a:xfrm>
        </p:grpSpPr>
        <p:sp>
          <p:nvSpPr>
            <p:cNvPr id="31" name="ïṩ1îdé"/>
            <p:cNvSpPr/>
            <p:nvPr/>
          </p:nvSpPr>
          <p:spPr>
            <a:xfrm>
              <a:off x="2982830" y="1909576"/>
              <a:ext cx="6226340" cy="2471596"/>
            </a:xfrm>
            <a:prstGeom prst="donut">
              <a:avLst>
                <a:gd name="adj" fmla="val 10299"/>
              </a:avLst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2" name="íṩḻiḍé"/>
            <p:cNvSpPr/>
            <p:nvPr/>
          </p:nvSpPr>
          <p:spPr>
            <a:xfrm>
              <a:off x="330098" y="1537392"/>
              <a:ext cx="673100" cy="2353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iṥ1ïḍe"/>
            <p:cNvSpPr/>
            <p:nvPr/>
          </p:nvSpPr>
          <p:spPr>
            <a:xfrm>
              <a:off x="11188801" y="1537392"/>
              <a:ext cx="673100" cy="2353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íṩḻîďe"/>
            <p:cNvSpPr/>
            <p:nvPr/>
          </p:nvSpPr>
          <p:spPr>
            <a:xfrm>
              <a:off x="669823" y="1649306"/>
              <a:ext cx="10845800" cy="2129496"/>
            </a:xfrm>
            <a:prstGeom prst="rect">
              <a:avLst/>
            </a:prstGeom>
            <a:blipFill dpi="0" rotWithShape="1">
              <a:blip r:embed="rId2" cstate="email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sz="28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35" name="ïśľíḋe"/>
            <p:cNvGrpSpPr/>
            <p:nvPr/>
          </p:nvGrpSpPr>
          <p:grpSpPr>
            <a:xfrm>
              <a:off x="2535521" y="2831802"/>
              <a:ext cx="1137002" cy="1123950"/>
              <a:chOff x="3019425" y="2866700"/>
              <a:chExt cx="1137002" cy="1123950"/>
            </a:xfrm>
          </p:grpSpPr>
          <p:sp>
            <p:nvSpPr>
              <p:cNvPr id="53" name="ïş1îḋê"/>
              <p:cNvSpPr/>
              <p:nvPr/>
            </p:nvSpPr>
            <p:spPr>
              <a:xfrm>
                <a:off x="3019425" y="2866700"/>
                <a:ext cx="1137002" cy="1123950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4" name="ïśḻîďe"/>
              <p:cNvSpPr/>
              <p:nvPr/>
            </p:nvSpPr>
            <p:spPr bwMode="auto">
              <a:xfrm>
                <a:off x="3321331" y="3180272"/>
                <a:ext cx="533190" cy="496807"/>
              </a:xfrm>
              <a:custGeom>
                <a:avLst/>
                <a:gdLst>
                  <a:gd name="connsiteX0" fmla="*/ 484855 w 606016"/>
                  <a:gd name="connsiteY0" fmla="*/ 473988 h 564664"/>
                  <a:gd name="connsiteX1" fmla="*/ 505037 w 606016"/>
                  <a:gd name="connsiteY1" fmla="*/ 494170 h 564664"/>
                  <a:gd name="connsiteX2" fmla="*/ 484855 w 606016"/>
                  <a:gd name="connsiteY2" fmla="*/ 514352 h 564664"/>
                  <a:gd name="connsiteX3" fmla="*/ 464673 w 606016"/>
                  <a:gd name="connsiteY3" fmla="*/ 494170 h 564664"/>
                  <a:gd name="connsiteX4" fmla="*/ 484855 w 606016"/>
                  <a:gd name="connsiteY4" fmla="*/ 473988 h 564664"/>
                  <a:gd name="connsiteX5" fmla="*/ 121232 w 606016"/>
                  <a:gd name="connsiteY5" fmla="*/ 473988 h 564664"/>
                  <a:gd name="connsiteX6" fmla="*/ 141414 w 606016"/>
                  <a:gd name="connsiteY6" fmla="*/ 494170 h 564664"/>
                  <a:gd name="connsiteX7" fmla="*/ 121232 w 606016"/>
                  <a:gd name="connsiteY7" fmla="*/ 514352 h 564664"/>
                  <a:gd name="connsiteX8" fmla="*/ 101050 w 606016"/>
                  <a:gd name="connsiteY8" fmla="*/ 494170 h 564664"/>
                  <a:gd name="connsiteX9" fmla="*/ 121232 w 606016"/>
                  <a:gd name="connsiteY9" fmla="*/ 473988 h 564664"/>
                  <a:gd name="connsiteX10" fmla="*/ 484813 w 606016"/>
                  <a:gd name="connsiteY10" fmla="*/ 443658 h 564664"/>
                  <a:gd name="connsiteX11" fmla="*/ 434364 w 606016"/>
                  <a:gd name="connsiteY11" fmla="*/ 494115 h 564664"/>
                  <a:gd name="connsiteX12" fmla="*/ 484813 w 606016"/>
                  <a:gd name="connsiteY12" fmla="*/ 544482 h 564664"/>
                  <a:gd name="connsiteX13" fmla="*/ 535352 w 606016"/>
                  <a:gd name="connsiteY13" fmla="*/ 494115 h 564664"/>
                  <a:gd name="connsiteX14" fmla="*/ 484813 w 606016"/>
                  <a:gd name="connsiteY14" fmla="*/ 443658 h 564664"/>
                  <a:gd name="connsiteX15" fmla="*/ 121293 w 606016"/>
                  <a:gd name="connsiteY15" fmla="*/ 443658 h 564664"/>
                  <a:gd name="connsiteX16" fmla="*/ 70755 w 606016"/>
                  <a:gd name="connsiteY16" fmla="*/ 494115 h 564664"/>
                  <a:gd name="connsiteX17" fmla="*/ 121293 w 606016"/>
                  <a:gd name="connsiteY17" fmla="*/ 544482 h 564664"/>
                  <a:gd name="connsiteX18" fmla="*/ 171742 w 606016"/>
                  <a:gd name="connsiteY18" fmla="*/ 494115 h 564664"/>
                  <a:gd name="connsiteX19" fmla="*/ 121293 w 606016"/>
                  <a:gd name="connsiteY19" fmla="*/ 443658 h 564664"/>
                  <a:gd name="connsiteX20" fmla="*/ 303053 w 606016"/>
                  <a:gd name="connsiteY20" fmla="*/ 373109 h 564664"/>
                  <a:gd name="connsiteX21" fmla="*/ 292945 w 606016"/>
                  <a:gd name="connsiteY21" fmla="*/ 383200 h 564664"/>
                  <a:gd name="connsiteX22" fmla="*/ 303053 w 606016"/>
                  <a:gd name="connsiteY22" fmla="*/ 393292 h 564664"/>
                  <a:gd name="connsiteX23" fmla="*/ 343484 w 606016"/>
                  <a:gd name="connsiteY23" fmla="*/ 393292 h 564664"/>
                  <a:gd name="connsiteX24" fmla="*/ 343484 w 606016"/>
                  <a:gd name="connsiteY24" fmla="*/ 403383 h 564664"/>
                  <a:gd name="connsiteX25" fmla="*/ 353592 w 606016"/>
                  <a:gd name="connsiteY25" fmla="*/ 413474 h 564664"/>
                  <a:gd name="connsiteX26" fmla="*/ 363610 w 606016"/>
                  <a:gd name="connsiteY26" fmla="*/ 403383 h 564664"/>
                  <a:gd name="connsiteX27" fmla="*/ 363610 w 606016"/>
                  <a:gd name="connsiteY27" fmla="*/ 383200 h 564664"/>
                  <a:gd name="connsiteX28" fmla="*/ 353592 w 606016"/>
                  <a:gd name="connsiteY28" fmla="*/ 373109 h 564664"/>
                  <a:gd name="connsiteX29" fmla="*/ 313169 w 606016"/>
                  <a:gd name="connsiteY29" fmla="*/ 282403 h 564664"/>
                  <a:gd name="connsiteX30" fmla="*/ 447018 w 606016"/>
                  <a:gd name="connsiteY30" fmla="*/ 282403 h 564664"/>
                  <a:gd name="connsiteX31" fmla="*/ 465069 w 606016"/>
                  <a:gd name="connsiteY31" fmla="*/ 311699 h 564664"/>
                  <a:gd name="connsiteX32" fmla="*/ 473282 w 606016"/>
                  <a:gd name="connsiteY32" fmla="*/ 322696 h 564664"/>
                  <a:gd name="connsiteX33" fmla="*/ 313169 w 606016"/>
                  <a:gd name="connsiteY33" fmla="*/ 322696 h 564664"/>
                  <a:gd name="connsiteX34" fmla="*/ 161665 w 606016"/>
                  <a:gd name="connsiteY34" fmla="*/ 282403 h 564664"/>
                  <a:gd name="connsiteX35" fmla="*/ 292917 w 606016"/>
                  <a:gd name="connsiteY35" fmla="*/ 282403 h 564664"/>
                  <a:gd name="connsiteX36" fmla="*/ 292917 w 606016"/>
                  <a:gd name="connsiteY36" fmla="*/ 322696 h 564664"/>
                  <a:gd name="connsiteX37" fmla="*/ 161665 w 606016"/>
                  <a:gd name="connsiteY37" fmla="*/ 322696 h 564664"/>
                  <a:gd name="connsiteX38" fmla="*/ 191958 w 606016"/>
                  <a:gd name="connsiteY38" fmla="*/ 0 h 564664"/>
                  <a:gd name="connsiteX39" fmla="*/ 202066 w 606016"/>
                  <a:gd name="connsiteY39" fmla="*/ 10092 h 564664"/>
                  <a:gd name="connsiteX40" fmla="*/ 202066 w 606016"/>
                  <a:gd name="connsiteY40" fmla="*/ 40366 h 564664"/>
                  <a:gd name="connsiteX41" fmla="*/ 222281 w 606016"/>
                  <a:gd name="connsiteY41" fmla="*/ 40366 h 564664"/>
                  <a:gd name="connsiteX42" fmla="*/ 222281 w 606016"/>
                  <a:gd name="connsiteY42" fmla="*/ 10092 h 564664"/>
                  <a:gd name="connsiteX43" fmla="*/ 232389 w 606016"/>
                  <a:gd name="connsiteY43" fmla="*/ 0 h 564664"/>
                  <a:gd name="connsiteX44" fmla="*/ 242406 w 606016"/>
                  <a:gd name="connsiteY44" fmla="*/ 10092 h 564664"/>
                  <a:gd name="connsiteX45" fmla="*/ 242406 w 606016"/>
                  <a:gd name="connsiteY45" fmla="*/ 40366 h 564664"/>
                  <a:gd name="connsiteX46" fmla="*/ 252514 w 606016"/>
                  <a:gd name="connsiteY46" fmla="*/ 50457 h 564664"/>
                  <a:gd name="connsiteX47" fmla="*/ 252514 w 606016"/>
                  <a:gd name="connsiteY47" fmla="*/ 100823 h 564664"/>
                  <a:gd name="connsiteX48" fmla="*/ 242406 w 606016"/>
                  <a:gd name="connsiteY48" fmla="*/ 110915 h 564664"/>
                  <a:gd name="connsiteX49" fmla="*/ 221379 w 606016"/>
                  <a:gd name="connsiteY49" fmla="*/ 110915 h 564664"/>
                  <a:gd name="connsiteX50" fmla="*/ 161634 w 606016"/>
                  <a:gd name="connsiteY50" fmla="*/ 161371 h 564664"/>
                  <a:gd name="connsiteX51" fmla="*/ 101078 w 606016"/>
                  <a:gd name="connsiteY51" fmla="*/ 100823 h 564664"/>
                  <a:gd name="connsiteX52" fmla="*/ 60647 w 606016"/>
                  <a:gd name="connsiteY52" fmla="*/ 60548 h 564664"/>
                  <a:gd name="connsiteX53" fmla="*/ 20216 w 606016"/>
                  <a:gd name="connsiteY53" fmla="*/ 100823 h 564664"/>
                  <a:gd name="connsiteX54" fmla="*/ 20216 w 606016"/>
                  <a:gd name="connsiteY54" fmla="*/ 231921 h 564664"/>
                  <a:gd name="connsiteX55" fmla="*/ 80862 w 606016"/>
                  <a:gd name="connsiteY55" fmla="*/ 292469 h 564664"/>
                  <a:gd name="connsiteX56" fmla="*/ 82126 w 606016"/>
                  <a:gd name="connsiteY56" fmla="*/ 292649 h 564664"/>
                  <a:gd name="connsiteX57" fmla="*/ 105229 w 606016"/>
                  <a:gd name="connsiteY57" fmla="*/ 255167 h 564664"/>
                  <a:gd name="connsiteX58" fmla="*/ 164883 w 606016"/>
                  <a:gd name="connsiteY58" fmla="*/ 221829 h 564664"/>
                  <a:gd name="connsiteX59" fmla="*/ 370559 w 606016"/>
                  <a:gd name="connsiteY59" fmla="*/ 221829 h 564664"/>
                  <a:gd name="connsiteX60" fmla="*/ 430213 w 606016"/>
                  <a:gd name="connsiteY60" fmla="*/ 255077 h 564664"/>
                  <a:gd name="connsiteX61" fmla="*/ 434545 w 606016"/>
                  <a:gd name="connsiteY61" fmla="*/ 262195 h 564664"/>
                  <a:gd name="connsiteX62" fmla="*/ 159920 w 606016"/>
                  <a:gd name="connsiteY62" fmla="*/ 262195 h 564664"/>
                  <a:gd name="connsiteX63" fmla="*/ 141419 w 606016"/>
                  <a:gd name="connsiteY63" fmla="*/ 280575 h 564664"/>
                  <a:gd name="connsiteX64" fmla="*/ 141419 w 606016"/>
                  <a:gd name="connsiteY64" fmla="*/ 324455 h 564664"/>
                  <a:gd name="connsiteX65" fmla="*/ 159920 w 606016"/>
                  <a:gd name="connsiteY65" fmla="*/ 342835 h 564664"/>
                  <a:gd name="connsiteX66" fmla="*/ 498801 w 606016"/>
                  <a:gd name="connsiteY66" fmla="*/ 342835 h 564664"/>
                  <a:gd name="connsiteX67" fmla="*/ 538962 w 606016"/>
                  <a:gd name="connsiteY67" fmla="*/ 352926 h 564664"/>
                  <a:gd name="connsiteX68" fmla="*/ 580566 w 606016"/>
                  <a:gd name="connsiteY68" fmla="*/ 352926 h 564664"/>
                  <a:gd name="connsiteX69" fmla="*/ 606016 w 606016"/>
                  <a:gd name="connsiteY69" fmla="*/ 378335 h 564664"/>
                  <a:gd name="connsiteX70" fmla="*/ 606016 w 606016"/>
                  <a:gd name="connsiteY70" fmla="*/ 403383 h 564664"/>
                  <a:gd name="connsiteX71" fmla="*/ 555567 w 606016"/>
                  <a:gd name="connsiteY71" fmla="*/ 403383 h 564664"/>
                  <a:gd name="connsiteX72" fmla="*/ 545460 w 606016"/>
                  <a:gd name="connsiteY72" fmla="*/ 413474 h 564664"/>
                  <a:gd name="connsiteX73" fmla="*/ 555567 w 606016"/>
                  <a:gd name="connsiteY73" fmla="*/ 423476 h 564664"/>
                  <a:gd name="connsiteX74" fmla="*/ 606016 w 606016"/>
                  <a:gd name="connsiteY74" fmla="*/ 423476 h 564664"/>
                  <a:gd name="connsiteX75" fmla="*/ 606016 w 606016"/>
                  <a:gd name="connsiteY75" fmla="*/ 463391 h 564664"/>
                  <a:gd name="connsiteX76" fmla="*/ 565224 w 606016"/>
                  <a:gd name="connsiteY76" fmla="*/ 504206 h 564664"/>
                  <a:gd name="connsiteX77" fmla="*/ 554755 w 606016"/>
                  <a:gd name="connsiteY77" fmla="*/ 504206 h 564664"/>
                  <a:gd name="connsiteX78" fmla="*/ 484813 w 606016"/>
                  <a:gd name="connsiteY78" fmla="*/ 564664 h 564664"/>
                  <a:gd name="connsiteX79" fmla="*/ 414961 w 606016"/>
                  <a:gd name="connsiteY79" fmla="*/ 504206 h 564664"/>
                  <a:gd name="connsiteX80" fmla="*/ 191145 w 606016"/>
                  <a:gd name="connsiteY80" fmla="*/ 504206 h 564664"/>
                  <a:gd name="connsiteX81" fmla="*/ 121293 w 606016"/>
                  <a:gd name="connsiteY81" fmla="*/ 564664 h 564664"/>
                  <a:gd name="connsiteX82" fmla="*/ 51351 w 606016"/>
                  <a:gd name="connsiteY82" fmla="*/ 504206 h 564664"/>
                  <a:gd name="connsiteX83" fmla="*/ 35377 w 606016"/>
                  <a:gd name="connsiteY83" fmla="*/ 504206 h 564664"/>
                  <a:gd name="connsiteX84" fmla="*/ 90 w 606016"/>
                  <a:gd name="connsiteY84" fmla="*/ 468977 h 564664"/>
                  <a:gd name="connsiteX85" fmla="*/ 0 w 606016"/>
                  <a:gd name="connsiteY85" fmla="*/ 423476 h 564664"/>
                  <a:gd name="connsiteX86" fmla="*/ 50539 w 606016"/>
                  <a:gd name="connsiteY86" fmla="*/ 423476 h 564664"/>
                  <a:gd name="connsiteX87" fmla="*/ 60647 w 606016"/>
                  <a:gd name="connsiteY87" fmla="*/ 413474 h 564664"/>
                  <a:gd name="connsiteX88" fmla="*/ 50539 w 606016"/>
                  <a:gd name="connsiteY88" fmla="*/ 403383 h 564664"/>
                  <a:gd name="connsiteX89" fmla="*/ 0 w 606016"/>
                  <a:gd name="connsiteY89" fmla="*/ 403383 h 564664"/>
                  <a:gd name="connsiteX90" fmla="*/ 0 w 606016"/>
                  <a:gd name="connsiteY90" fmla="*/ 378335 h 564664"/>
                  <a:gd name="connsiteX91" fmla="*/ 7400 w 606016"/>
                  <a:gd name="connsiteY91" fmla="*/ 360405 h 564664"/>
                  <a:gd name="connsiteX92" fmla="*/ 25540 w 606016"/>
                  <a:gd name="connsiteY92" fmla="*/ 352926 h 564664"/>
                  <a:gd name="connsiteX93" fmla="*/ 54961 w 606016"/>
                  <a:gd name="connsiteY93" fmla="*/ 336798 h 564664"/>
                  <a:gd name="connsiteX94" fmla="*/ 70303 w 606016"/>
                  <a:gd name="connsiteY94" fmla="*/ 311840 h 564664"/>
                  <a:gd name="connsiteX95" fmla="*/ 90 w 606016"/>
                  <a:gd name="connsiteY95" fmla="*/ 231921 h 564664"/>
                  <a:gd name="connsiteX96" fmla="*/ 90 w 606016"/>
                  <a:gd name="connsiteY96" fmla="*/ 100823 h 564664"/>
                  <a:gd name="connsiteX97" fmla="*/ 60647 w 606016"/>
                  <a:gd name="connsiteY97" fmla="*/ 40366 h 564664"/>
                  <a:gd name="connsiteX98" fmla="*/ 121293 w 606016"/>
                  <a:gd name="connsiteY98" fmla="*/ 100823 h 564664"/>
                  <a:gd name="connsiteX99" fmla="*/ 161634 w 606016"/>
                  <a:gd name="connsiteY99" fmla="*/ 141189 h 564664"/>
                  <a:gd name="connsiteX100" fmla="*/ 200622 w 606016"/>
                  <a:gd name="connsiteY100" fmla="*/ 110915 h 564664"/>
                  <a:gd name="connsiteX101" fmla="*/ 181850 w 606016"/>
                  <a:gd name="connsiteY101" fmla="*/ 110915 h 564664"/>
                  <a:gd name="connsiteX102" fmla="*/ 171742 w 606016"/>
                  <a:gd name="connsiteY102" fmla="*/ 100823 h 564664"/>
                  <a:gd name="connsiteX103" fmla="*/ 171742 w 606016"/>
                  <a:gd name="connsiteY103" fmla="*/ 50457 h 564664"/>
                  <a:gd name="connsiteX104" fmla="*/ 181850 w 606016"/>
                  <a:gd name="connsiteY104" fmla="*/ 40366 h 564664"/>
                  <a:gd name="connsiteX105" fmla="*/ 181850 w 606016"/>
                  <a:gd name="connsiteY105" fmla="*/ 10092 h 564664"/>
                  <a:gd name="connsiteX106" fmla="*/ 191958 w 606016"/>
                  <a:gd name="connsiteY106" fmla="*/ 0 h 564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6016" h="564664">
                    <a:moveTo>
                      <a:pt x="484855" y="473988"/>
                    </a:moveTo>
                    <a:cubicBezTo>
                      <a:pt x="496001" y="473988"/>
                      <a:pt x="505037" y="483024"/>
                      <a:pt x="505037" y="494170"/>
                    </a:cubicBezTo>
                    <a:cubicBezTo>
                      <a:pt x="505037" y="505316"/>
                      <a:pt x="496001" y="514352"/>
                      <a:pt x="484855" y="514352"/>
                    </a:cubicBezTo>
                    <a:cubicBezTo>
                      <a:pt x="473709" y="514352"/>
                      <a:pt x="464673" y="505316"/>
                      <a:pt x="464673" y="494170"/>
                    </a:cubicBezTo>
                    <a:cubicBezTo>
                      <a:pt x="464673" y="483024"/>
                      <a:pt x="473709" y="473988"/>
                      <a:pt x="484855" y="473988"/>
                    </a:cubicBezTo>
                    <a:close/>
                    <a:moveTo>
                      <a:pt x="121232" y="473988"/>
                    </a:moveTo>
                    <a:cubicBezTo>
                      <a:pt x="132378" y="473988"/>
                      <a:pt x="141414" y="483024"/>
                      <a:pt x="141414" y="494170"/>
                    </a:cubicBezTo>
                    <a:cubicBezTo>
                      <a:pt x="141414" y="505316"/>
                      <a:pt x="132378" y="514352"/>
                      <a:pt x="121232" y="514352"/>
                    </a:cubicBezTo>
                    <a:cubicBezTo>
                      <a:pt x="110086" y="514352"/>
                      <a:pt x="101050" y="505316"/>
                      <a:pt x="101050" y="494170"/>
                    </a:cubicBezTo>
                    <a:cubicBezTo>
                      <a:pt x="101050" y="483024"/>
                      <a:pt x="110086" y="473988"/>
                      <a:pt x="121232" y="473988"/>
                    </a:cubicBezTo>
                    <a:close/>
                    <a:moveTo>
                      <a:pt x="484813" y="443658"/>
                    </a:moveTo>
                    <a:cubicBezTo>
                      <a:pt x="457016" y="443658"/>
                      <a:pt x="434364" y="466274"/>
                      <a:pt x="434364" y="494115"/>
                    </a:cubicBezTo>
                    <a:cubicBezTo>
                      <a:pt x="434364" y="521866"/>
                      <a:pt x="457016" y="544482"/>
                      <a:pt x="484813" y="544482"/>
                    </a:cubicBezTo>
                    <a:cubicBezTo>
                      <a:pt x="512699" y="544482"/>
                      <a:pt x="535352" y="521866"/>
                      <a:pt x="535352" y="494115"/>
                    </a:cubicBezTo>
                    <a:cubicBezTo>
                      <a:pt x="535352" y="466274"/>
                      <a:pt x="512699" y="443658"/>
                      <a:pt x="484813" y="443658"/>
                    </a:cubicBezTo>
                    <a:close/>
                    <a:moveTo>
                      <a:pt x="121293" y="443658"/>
                    </a:moveTo>
                    <a:cubicBezTo>
                      <a:pt x="93407" y="443658"/>
                      <a:pt x="70755" y="466274"/>
                      <a:pt x="70755" y="494115"/>
                    </a:cubicBezTo>
                    <a:cubicBezTo>
                      <a:pt x="70755" y="521866"/>
                      <a:pt x="93407" y="544482"/>
                      <a:pt x="121293" y="544482"/>
                    </a:cubicBezTo>
                    <a:cubicBezTo>
                      <a:pt x="149090" y="544482"/>
                      <a:pt x="171742" y="521866"/>
                      <a:pt x="171742" y="494115"/>
                    </a:cubicBezTo>
                    <a:cubicBezTo>
                      <a:pt x="171742" y="466274"/>
                      <a:pt x="149090" y="443658"/>
                      <a:pt x="121293" y="443658"/>
                    </a:cubicBezTo>
                    <a:close/>
                    <a:moveTo>
                      <a:pt x="303053" y="373109"/>
                    </a:moveTo>
                    <a:cubicBezTo>
                      <a:pt x="297458" y="373109"/>
                      <a:pt x="292945" y="377614"/>
                      <a:pt x="292945" y="383200"/>
                    </a:cubicBezTo>
                    <a:cubicBezTo>
                      <a:pt x="292945" y="388787"/>
                      <a:pt x="297458" y="393292"/>
                      <a:pt x="303053" y="393292"/>
                    </a:cubicBezTo>
                    <a:lnTo>
                      <a:pt x="343484" y="393292"/>
                    </a:lnTo>
                    <a:lnTo>
                      <a:pt x="343484" y="403383"/>
                    </a:lnTo>
                    <a:cubicBezTo>
                      <a:pt x="343484" y="408879"/>
                      <a:pt x="347997" y="413474"/>
                      <a:pt x="353592" y="413474"/>
                    </a:cubicBezTo>
                    <a:cubicBezTo>
                      <a:pt x="359097" y="413474"/>
                      <a:pt x="363610" y="408969"/>
                      <a:pt x="363610" y="403383"/>
                    </a:cubicBezTo>
                    <a:lnTo>
                      <a:pt x="363610" y="383200"/>
                    </a:lnTo>
                    <a:cubicBezTo>
                      <a:pt x="363610" y="377614"/>
                      <a:pt x="359097" y="373109"/>
                      <a:pt x="353592" y="373109"/>
                    </a:cubicBezTo>
                    <a:close/>
                    <a:moveTo>
                      <a:pt x="313169" y="282403"/>
                    </a:moveTo>
                    <a:lnTo>
                      <a:pt x="447018" y="282403"/>
                    </a:lnTo>
                    <a:lnTo>
                      <a:pt x="465069" y="311699"/>
                    </a:lnTo>
                    <a:cubicBezTo>
                      <a:pt x="467506" y="315665"/>
                      <a:pt x="470304" y="319271"/>
                      <a:pt x="473282" y="322696"/>
                    </a:cubicBezTo>
                    <a:lnTo>
                      <a:pt x="313169" y="322696"/>
                    </a:lnTo>
                    <a:close/>
                    <a:moveTo>
                      <a:pt x="161665" y="282403"/>
                    </a:moveTo>
                    <a:lnTo>
                      <a:pt x="292917" y="282403"/>
                    </a:lnTo>
                    <a:lnTo>
                      <a:pt x="292917" y="322696"/>
                    </a:lnTo>
                    <a:lnTo>
                      <a:pt x="161665" y="322696"/>
                    </a:lnTo>
                    <a:close/>
                    <a:moveTo>
                      <a:pt x="191958" y="0"/>
                    </a:moveTo>
                    <a:cubicBezTo>
                      <a:pt x="197553" y="0"/>
                      <a:pt x="202066" y="4505"/>
                      <a:pt x="202066" y="10092"/>
                    </a:cubicBezTo>
                    <a:lnTo>
                      <a:pt x="202066" y="40366"/>
                    </a:lnTo>
                    <a:lnTo>
                      <a:pt x="222281" y="40366"/>
                    </a:lnTo>
                    <a:lnTo>
                      <a:pt x="222281" y="10092"/>
                    </a:lnTo>
                    <a:cubicBezTo>
                      <a:pt x="222281" y="4505"/>
                      <a:pt x="226793" y="0"/>
                      <a:pt x="232389" y="0"/>
                    </a:cubicBezTo>
                    <a:cubicBezTo>
                      <a:pt x="237894" y="0"/>
                      <a:pt x="242406" y="4505"/>
                      <a:pt x="242406" y="10092"/>
                    </a:cubicBezTo>
                    <a:lnTo>
                      <a:pt x="242406" y="40366"/>
                    </a:lnTo>
                    <a:cubicBezTo>
                      <a:pt x="248002" y="40366"/>
                      <a:pt x="252514" y="44871"/>
                      <a:pt x="252514" y="50457"/>
                    </a:cubicBezTo>
                    <a:lnTo>
                      <a:pt x="252514" y="100823"/>
                    </a:lnTo>
                    <a:cubicBezTo>
                      <a:pt x="252514" y="106410"/>
                      <a:pt x="248002" y="110915"/>
                      <a:pt x="242406" y="110915"/>
                    </a:cubicBezTo>
                    <a:lnTo>
                      <a:pt x="221379" y="110915"/>
                    </a:lnTo>
                    <a:cubicBezTo>
                      <a:pt x="216505" y="139477"/>
                      <a:pt x="191597" y="161371"/>
                      <a:pt x="161634" y="161371"/>
                    </a:cubicBezTo>
                    <a:cubicBezTo>
                      <a:pt x="128243" y="161371"/>
                      <a:pt x="101078" y="134251"/>
                      <a:pt x="101078" y="100823"/>
                    </a:cubicBezTo>
                    <a:cubicBezTo>
                      <a:pt x="101078" y="78568"/>
                      <a:pt x="82938" y="60548"/>
                      <a:pt x="60647" y="60548"/>
                    </a:cubicBezTo>
                    <a:cubicBezTo>
                      <a:pt x="38355" y="60548"/>
                      <a:pt x="20216" y="78568"/>
                      <a:pt x="20216" y="100823"/>
                    </a:cubicBezTo>
                    <a:lnTo>
                      <a:pt x="20216" y="231921"/>
                    </a:lnTo>
                    <a:cubicBezTo>
                      <a:pt x="20216" y="265258"/>
                      <a:pt x="47470" y="292469"/>
                      <a:pt x="80862" y="292469"/>
                    </a:cubicBezTo>
                    <a:cubicBezTo>
                      <a:pt x="81314" y="292469"/>
                      <a:pt x="81675" y="292649"/>
                      <a:pt x="82126" y="292649"/>
                    </a:cubicBezTo>
                    <a:lnTo>
                      <a:pt x="105229" y="255167"/>
                    </a:lnTo>
                    <a:cubicBezTo>
                      <a:pt x="117864" y="234624"/>
                      <a:pt x="140697" y="221829"/>
                      <a:pt x="164883" y="221829"/>
                    </a:cubicBezTo>
                    <a:lnTo>
                      <a:pt x="370559" y="221829"/>
                    </a:lnTo>
                    <a:cubicBezTo>
                      <a:pt x="394655" y="221829"/>
                      <a:pt x="417578" y="234624"/>
                      <a:pt x="430213" y="255077"/>
                    </a:cubicBezTo>
                    <a:lnTo>
                      <a:pt x="434545" y="262195"/>
                    </a:lnTo>
                    <a:lnTo>
                      <a:pt x="159920" y="262195"/>
                    </a:lnTo>
                    <a:cubicBezTo>
                      <a:pt x="149722" y="262195"/>
                      <a:pt x="141419" y="270484"/>
                      <a:pt x="141419" y="280575"/>
                    </a:cubicBezTo>
                    <a:lnTo>
                      <a:pt x="141419" y="324455"/>
                    </a:lnTo>
                    <a:cubicBezTo>
                      <a:pt x="141419" y="334546"/>
                      <a:pt x="149722" y="342835"/>
                      <a:pt x="159920" y="342835"/>
                    </a:cubicBezTo>
                    <a:lnTo>
                      <a:pt x="498801" y="342835"/>
                    </a:lnTo>
                    <a:cubicBezTo>
                      <a:pt x="511075" y="349322"/>
                      <a:pt x="524793" y="352926"/>
                      <a:pt x="538962" y="352926"/>
                    </a:cubicBezTo>
                    <a:lnTo>
                      <a:pt x="580566" y="352926"/>
                    </a:lnTo>
                    <a:cubicBezTo>
                      <a:pt x="594645" y="352926"/>
                      <a:pt x="606016" y="364369"/>
                      <a:pt x="606016" y="378335"/>
                    </a:cubicBezTo>
                    <a:lnTo>
                      <a:pt x="606016" y="403383"/>
                    </a:lnTo>
                    <a:lnTo>
                      <a:pt x="555567" y="403383"/>
                    </a:lnTo>
                    <a:cubicBezTo>
                      <a:pt x="549972" y="403383"/>
                      <a:pt x="545460" y="407888"/>
                      <a:pt x="545460" y="413474"/>
                    </a:cubicBezTo>
                    <a:cubicBezTo>
                      <a:pt x="545460" y="418971"/>
                      <a:pt x="549972" y="423476"/>
                      <a:pt x="555567" y="423476"/>
                    </a:cubicBezTo>
                    <a:lnTo>
                      <a:pt x="606016" y="423476"/>
                    </a:lnTo>
                    <a:lnTo>
                      <a:pt x="606016" y="463391"/>
                    </a:lnTo>
                    <a:cubicBezTo>
                      <a:pt x="606016" y="485916"/>
                      <a:pt x="587696" y="504206"/>
                      <a:pt x="565224" y="504206"/>
                    </a:cubicBezTo>
                    <a:lnTo>
                      <a:pt x="554755" y="504206"/>
                    </a:lnTo>
                    <a:cubicBezTo>
                      <a:pt x="549791" y="538355"/>
                      <a:pt x="520371" y="564664"/>
                      <a:pt x="484813" y="564664"/>
                    </a:cubicBezTo>
                    <a:cubicBezTo>
                      <a:pt x="449345" y="564664"/>
                      <a:pt x="419924" y="538355"/>
                      <a:pt x="414961" y="504206"/>
                    </a:cubicBezTo>
                    <a:lnTo>
                      <a:pt x="191145" y="504206"/>
                    </a:lnTo>
                    <a:cubicBezTo>
                      <a:pt x="186182" y="538355"/>
                      <a:pt x="156761" y="564664"/>
                      <a:pt x="121293" y="564664"/>
                    </a:cubicBezTo>
                    <a:cubicBezTo>
                      <a:pt x="85736" y="564664"/>
                      <a:pt x="56315" y="538355"/>
                      <a:pt x="51351" y="504206"/>
                    </a:cubicBezTo>
                    <a:lnTo>
                      <a:pt x="35377" y="504206"/>
                    </a:lnTo>
                    <a:cubicBezTo>
                      <a:pt x="15884" y="504206"/>
                      <a:pt x="90" y="488349"/>
                      <a:pt x="90" y="468977"/>
                    </a:cubicBezTo>
                    <a:lnTo>
                      <a:pt x="0" y="423476"/>
                    </a:lnTo>
                    <a:lnTo>
                      <a:pt x="50539" y="423476"/>
                    </a:lnTo>
                    <a:cubicBezTo>
                      <a:pt x="56134" y="423476"/>
                      <a:pt x="60647" y="418971"/>
                      <a:pt x="60647" y="413474"/>
                    </a:cubicBezTo>
                    <a:cubicBezTo>
                      <a:pt x="60647" y="407888"/>
                      <a:pt x="56134" y="403383"/>
                      <a:pt x="50539" y="403383"/>
                    </a:cubicBezTo>
                    <a:lnTo>
                      <a:pt x="0" y="403383"/>
                    </a:lnTo>
                    <a:lnTo>
                      <a:pt x="0" y="378335"/>
                    </a:lnTo>
                    <a:cubicBezTo>
                      <a:pt x="0" y="371577"/>
                      <a:pt x="2617" y="365180"/>
                      <a:pt x="7400" y="360405"/>
                    </a:cubicBezTo>
                    <a:cubicBezTo>
                      <a:pt x="12274" y="355630"/>
                      <a:pt x="18681" y="352926"/>
                      <a:pt x="25540" y="352926"/>
                    </a:cubicBezTo>
                    <a:cubicBezTo>
                      <a:pt x="37814" y="352926"/>
                      <a:pt x="48824" y="346710"/>
                      <a:pt x="54961" y="336798"/>
                    </a:cubicBezTo>
                    <a:lnTo>
                      <a:pt x="70303" y="311840"/>
                    </a:lnTo>
                    <a:cubicBezTo>
                      <a:pt x="30775" y="306614"/>
                      <a:pt x="90" y="272827"/>
                      <a:pt x="90" y="231921"/>
                    </a:cubicBezTo>
                    <a:lnTo>
                      <a:pt x="90" y="100823"/>
                    </a:lnTo>
                    <a:cubicBezTo>
                      <a:pt x="90" y="67486"/>
                      <a:pt x="27255" y="40366"/>
                      <a:pt x="60647" y="40366"/>
                    </a:cubicBezTo>
                    <a:cubicBezTo>
                      <a:pt x="94039" y="40366"/>
                      <a:pt x="121293" y="67486"/>
                      <a:pt x="121293" y="100823"/>
                    </a:cubicBezTo>
                    <a:cubicBezTo>
                      <a:pt x="121293" y="123078"/>
                      <a:pt x="139343" y="141189"/>
                      <a:pt x="161634" y="141189"/>
                    </a:cubicBezTo>
                    <a:cubicBezTo>
                      <a:pt x="180406" y="141189"/>
                      <a:pt x="196109" y="128304"/>
                      <a:pt x="200622" y="110915"/>
                    </a:cubicBezTo>
                    <a:lnTo>
                      <a:pt x="181850" y="110915"/>
                    </a:lnTo>
                    <a:cubicBezTo>
                      <a:pt x="176255" y="110915"/>
                      <a:pt x="171742" y="106410"/>
                      <a:pt x="171742" y="100823"/>
                    </a:cubicBezTo>
                    <a:lnTo>
                      <a:pt x="171742" y="50457"/>
                    </a:lnTo>
                    <a:cubicBezTo>
                      <a:pt x="171742" y="44871"/>
                      <a:pt x="176255" y="40366"/>
                      <a:pt x="181850" y="40366"/>
                    </a:cubicBezTo>
                    <a:lnTo>
                      <a:pt x="181850" y="10092"/>
                    </a:lnTo>
                    <a:cubicBezTo>
                      <a:pt x="181850" y="4505"/>
                      <a:pt x="186362" y="0"/>
                      <a:pt x="191958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îṧḷíḓé"/>
            <p:cNvGrpSpPr/>
            <p:nvPr/>
          </p:nvGrpSpPr>
          <p:grpSpPr>
            <a:xfrm>
              <a:off x="5524223" y="3736130"/>
              <a:ext cx="1137002" cy="1123950"/>
              <a:chOff x="5975175" y="2866700"/>
              <a:chExt cx="1137002" cy="1123950"/>
            </a:xfrm>
          </p:grpSpPr>
          <p:sp>
            <p:nvSpPr>
              <p:cNvPr id="51" name="íş1ïde"/>
              <p:cNvSpPr/>
              <p:nvPr/>
            </p:nvSpPr>
            <p:spPr>
              <a:xfrm>
                <a:off x="5975175" y="2866700"/>
                <a:ext cx="1137002" cy="1123950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2" name="íṧļïḑe"/>
              <p:cNvSpPr/>
              <p:nvPr/>
            </p:nvSpPr>
            <p:spPr bwMode="auto">
              <a:xfrm>
                <a:off x="6308333" y="3162080"/>
                <a:ext cx="470687" cy="53319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  <a:gd name="T30" fmla="*/ 372171 w 604011"/>
                  <a:gd name="T31" fmla="*/ 372171 w 604011"/>
                  <a:gd name="T32" fmla="*/ 372171 w 604011"/>
                  <a:gd name="T33" fmla="*/ 372171 w 604011"/>
                  <a:gd name="T34" fmla="*/ 372171 w 604011"/>
                  <a:gd name="T35" fmla="*/ 372171 w 604011"/>
                  <a:gd name="T36" fmla="*/ 372171 w 604011"/>
                  <a:gd name="T37" fmla="*/ 372171 w 604011"/>
                  <a:gd name="T38" fmla="*/ 372171 w 604011"/>
                  <a:gd name="T39" fmla="*/ 372171 w 604011"/>
                  <a:gd name="T40" fmla="*/ 372171 w 604011"/>
                  <a:gd name="T41" fmla="*/ 372171 w 604011"/>
                  <a:gd name="T42" fmla="*/ 372171 w 604011"/>
                  <a:gd name="T43" fmla="*/ 372171 w 604011"/>
                  <a:gd name="T44" fmla="*/ 372171 w 604011"/>
                  <a:gd name="T45" fmla="*/ 372171 w 604011"/>
                  <a:gd name="T46" fmla="*/ 372171 w 604011"/>
                  <a:gd name="T47" fmla="*/ 372171 w 604011"/>
                  <a:gd name="T48" fmla="*/ 372171 w 604011"/>
                  <a:gd name="T49" fmla="*/ 372171 w 604011"/>
                  <a:gd name="T50" fmla="*/ 372171 w 604011"/>
                  <a:gd name="T51" fmla="*/ 372171 w 604011"/>
                  <a:gd name="T52" fmla="*/ 372171 w 604011"/>
                  <a:gd name="T53" fmla="*/ 372171 w 604011"/>
                  <a:gd name="T54" fmla="*/ 372171 w 604011"/>
                  <a:gd name="T55" fmla="*/ 372171 w 604011"/>
                  <a:gd name="T56" fmla="*/ 372171 w 604011"/>
                  <a:gd name="T57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344" h="6062">
                    <a:moveTo>
                      <a:pt x="2976" y="1855"/>
                    </a:moveTo>
                    <a:cubicBezTo>
                      <a:pt x="2574" y="614"/>
                      <a:pt x="3142" y="0"/>
                      <a:pt x="3142" y="0"/>
                    </a:cubicBezTo>
                    <a:cubicBezTo>
                      <a:pt x="3142" y="0"/>
                      <a:pt x="1278" y="896"/>
                      <a:pt x="726" y="3310"/>
                    </a:cubicBezTo>
                    <a:cubicBezTo>
                      <a:pt x="493" y="2976"/>
                      <a:pt x="291" y="2793"/>
                      <a:pt x="314" y="2853"/>
                    </a:cubicBezTo>
                    <a:cubicBezTo>
                      <a:pt x="563" y="3499"/>
                      <a:pt x="0" y="3788"/>
                      <a:pt x="7" y="4468"/>
                    </a:cubicBezTo>
                    <a:cubicBezTo>
                      <a:pt x="15" y="5149"/>
                      <a:pt x="1189" y="5928"/>
                      <a:pt x="1189" y="5928"/>
                    </a:cubicBezTo>
                    <a:cubicBezTo>
                      <a:pt x="1189" y="5927"/>
                      <a:pt x="1190" y="5927"/>
                      <a:pt x="1190" y="5927"/>
                    </a:cubicBezTo>
                    <a:cubicBezTo>
                      <a:pt x="1236" y="5961"/>
                      <a:pt x="1285" y="5993"/>
                      <a:pt x="1336" y="6024"/>
                    </a:cubicBezTo>
                    <a:cubicBezTo>
                      <a:pt x="1292" y="5972"/>
                      <a:pt x="1251" y="5918"/>
                      <a:pt x="1213" y="5864"/>
                    </a:cubicBezTo>
                    <a:cubicBezTo>
                      <a:pt x="1086" y="5682"/>
                      <a:pt x="996" y="5491"/>
                      <a:pt x="994" y="5306"/>
                    </a:cubicBezTo>
                    <a:cubicBezTo>
                      <a:pt x="990" y="4941"/>
                      <a:pt x="1150" y="4689"/>
                      <a:pt x="1261" y="4434"/>
                    </a:cubicBezTo>
                    <a:cubicBezTo>
                      <a:pt x="1357" y="4213"/>
                      <a:pt x="1417" y="3990"/>
                      <a:pt x="1301" y="3690"/>
                    </a:cubicBezTo>
                    <a:cubicBezTo>
                      <a:pt x="1283" y="3643"/>
                      <a:pt x="1405" y="3747"/>
                      <a:pt x="1572" y="3957"/>
                    </a:cubicBezTo>
                    <a:cubicBezTo>
                      <a:pt x="1896" y="3077"/>
                      <a:pt x="2216" y="2314"/>
                      <a:pt x="2216" y="2314"/>
                    </a:cubicBezTo>
                    <a:cubicBezTo>
                      <a:pt x="2216" y="2314"/>
                      <a:pt x="2225" y="3512"/>
                      <a:pt x="2631" y="4281"/>
                    </a:cubicBezTo>
                    <a:cubicBezTo>
                      <a:pt x="3012" y="5002"/>
                      <a:pt x="2989" y="5372"/>
                      <a:pt x="2989" y="5372"/>
                    </a:cubicBezTo>
                    <a:cubicBezTo>
                      <a:pt x="3683" y="4709"/>
                      <a:pt x="3915" y="3655"/>
                      <a:pt x="3915" y="3655"/>
                    </a:cubicBezTo>
                    <a:cubicBezTo>
                      <a:pt x="4167" y="3877"/>
                      <a:pt x="4312" y="4160"/>
                      <a:pt x="4394" y="4444"/>
                    </a:cubicBezTo>
                    <a:cubicBezTo>
                      <a:pt x="4566" y="5041"/>
                      <a:pt x="4211" y="5642"/>
                      <a:pt x="4203" y="5700"/>
                    </a:cubicBezTo>
                    <a:cubicBezTo>
                      <a:pt x="4199" y="5724"/>
                      <a:pt x="4193" y="5747"/>
                      <a:pt x="4188" y="5770"/>
                    </a:cubicBezTo>
                    <a:cubicBezTo>
                      <a:pt x="4164" y="5879"/>
                      <a:pt x="4120" y="5976"/>
                      <a:pt x="4060" y="6062"/>
                    </a:cubicBezTo>
                    <a:cubicBezTo>
                      <a:pt x="4125" y="6021"/>
                      <a:pt x="4187" y="5975"/>
                      <a:pt x="4246" y="5927"/>
                    </a:cubicBezTo>
                    <a:cubicBezTo>
                      <a:pt x="4246" y="5927"/>
                      <a:pt x="4247" y="5927"/>
                      <a:pt x="4247" y="5928"/>
                    </a:cubicBezTo>
                    <a:cubicBezTo>
                      <a:pt x="4247" y="5928"/>
                      <a:pt x="5329" y="5149"/>
                      <a:pt x="5337" y="4468"/>
                    </a:cubicBezTo>
                    <a:cubicBezTo>
                      <a:pt x="5344" y="3788"/>
                      <a:pt x="4781" y="3498"/>
                      <a:pt x="5030" y="2853"/>
                    </a:cubicBezTo>
                    <a:cubicBezTo>
                      <a:pt x="5052" y="2797"/>
                      <a:pt x="4887" y="2952"/>
                      <a:pt x="4689" y="3246"/>
                    </a:cubicBezTo>
                    <a:cubicBezTo>
                      <a:pt x="4492" y="2640"/>
                      <a:pt x="4366" y="2150"/>
                      <a:pt x="3709" y="1570"/>
                    </a:cubicBezTo>
                    <a:cubicBezTo>
                      <a:pt x="3709" y="1570"/>
                      <a:pt x="3831" y="2888"/>
                      <a:pt x="3132" y="3843"/>
                    </a:cubicBezTo>
                    <a:cubicBezTo>
                      <a:pt x="3132" y="3843"/>
                      <a:pt x="3378" y="3097"/>
                      <a:pt x="2976" y="185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îŝḷîḑê"/>
            <p:cNvGrpSpPr/>
            <p:nvPr/>
          </p:nvGrpSpPr>
          <p:grpSpPr>
            <a:xfrm>
              <a:off x="8519476" y="2831802"/>
              <a:ext cx="1137002" cy="1123950"/>
              <a:chOff x="8930923" y="2866700"/>
              <a:chExt cx="1137002" cy="1123950"/>
            </a:xfrm>
          </p:grpSpPr>
          <p:sp>
            <p:nvSpPr>
              <p:cNvPr id="49" name="îś1ïďe"/>
              <p:cNvSpPr/>
              <p:nvPr/>
            </p:nvSpPr>
            <p:spPr>
              <a:xfrm>
                <a:off x="8930923" y="2866700"/>
                <a:ext cx="1137002" cy="1123950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0" name="íSļiḓe"/>
              <p:cNvSpPr/>
              <p:nvPr/>
            </p:nvSpPr>
            <p:spPr bwMode="auto">
              <a:xfrm>
                <a:off x="9232829" y="3183716"/>
                <a:ext cx="533190" cy="489918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îṧļíḍè"/>
            <p:cNvGrpSpPr/>
            <p:nvPr/>
          </p:nvGrpSpPr>
          <p:grpSpPr>
            <a:xfrm>
              <a:off x="4799322" y="4860081"/>
              <a:ext cx="2593355" cy="1203988"/>
              <a:chOff x="4896188" y="4613744"/>
              <a:chExt cx="2593355" cy="1203988"/>
            </a:xfrm>
          </p:grpSpPr>
          <p:sp>
            <p:nvSpPr>
              <p:cNvPr id="47" name="îŝliḍe"/>
              <p:cNvSpPr/>
              <p:nvPr/>
            </p:nvSpPr>
            <p:spPr>
              <a:xfrm>
                <a:off x="4896188" y="4613744"/>
                <a:ext cx="2593355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2000" b="1" dirty="0">
                    <a:cs typeface="+mn-ea"/>
                    <a:sym typeface="+mn-lt"/>
                  </a:rPr>
                  <a:t>输入标题</a:t>
                </a:r>
                <a:endParaRPr lang="zh-CN" altLang="en-US" sz="2000" b="1" dirty="0">
                  <a:cs typeface="+mn-ea"/>
                  <a:sym typeface="+mn-lt"/>
                </a:endParaRPr>
              </a:p>
            </p:txBody>
          </p:sp>
          <p:sp>
            <p:nvSpPr>
              <p:cNvPr id="48" name="îṩļïḑé"/>
              <p:cNvSpPr/>
              <p:nvPr/>
            </p:nvSpPr>
            <p:spPr>
              <a:xfrm>
                <a:off x="4896188" y="5006158"/>
                <a:ext cx="2593355" cy="811574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Copy paste fonts. Choose the only option to retain text</a:t>
                </a:r>
                <a:r>
                  <a:rPr lang="en-US" altLang="zh-CN" sz="1100" dirty="0">
                    <a:cs typeface="+mn-ea"/>
                    <a:sym typeface="+mn-lt"/>
                  </a:rPr>
                  <a:t>.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 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ïšlïḋè"/>
            <p:cNvGrpSpPr/>
            <p:nvPr/>
          </p:nvGrpSpPr>
          <p:grpSpPr>
            <a:xfrm>
              <a:off x="1807345" y="3991888"/>
              <a:ext cx="2593355" cy="1203988"/>
              <a:chOff x="1883394" y="5129937"/>
              <a:chExt cx="2593355" cy="1203988"/>
            </a:xfrm>
          </p:grpSpPr>
          <p:sp>
            <p:nvSpPr>
              <p:cNvPr id="45" name="iśľïḋe"/>
              <p:cNvSpPr/>
              <p:nvPr/>
            </p:nvSpPr>
            <p:spPr>
              <a:xfrm>
                <a:off x="1883394" y="5129937"/>
                <a:ext cx="2593355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2000" b="1" dirty="0">
                    <a:cs typeface="+mn-ea"/>
                    <a:sym typeface="+mn-lt"/>
                  </a:rPr>
                  <a:t>输入标题</a:t>
                </a:r>
                <a:endParaRPr lang="zh-CN" altLang="en-US" sz="2000" b="1" dirty="0">
                  <a:cs typeface="+mn-ea"/>
                  <a:sym typeface="+mn-lt"/>
                </a:endParaRPr>
              </a:p>
            </p:txBody>
          </p:sp>
          <p:sp>
            <p:nvSpPr>
              <p:cNvPr id="46" name="íşľïdê"/>
              <p:cNvSpPr/>
              <p:nvPr/>
            </p:nvSpPr>
            <p:spPr>
              <a:xfrm>
                <a:off x="1883394" y="5522351"/>
                <a:ext cx="2593355" cy="811574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Copy paste fonts. Choose the only option to retain text</a:t>
                </a:r>
                <a:r>
                  <a:rPr lang="en-US" altLang="zh-CN" sz="1100" dirty="0">
                    <a:cs typeface="+mn-ea"/>
                    <a:sym typeface="+mn-lt"/>
                  </a:rPr>
                  <a:t>.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 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íśḻiďê"/>
            <p:cNvGrpSpPr/>
            <p:nvPr/>
          </p:nvGrpSpPr>
          <p:grpSpPr>
            <a:xfrm>
              <a:off x="7791300" y="3991888"/>
              <a:ext cx="2593355" cy="1203988"/>
              <a:chOff x="7867349" y="5129937"/>
              <a:chExt cx="2593355" cy="1203988"/>
            </a:xfrm>
          </p:grpSpPr>
          <p:sp>
            <p:nvSpPr>
              <p:cNvPr id="43" name="ïşlïdê"/>
              <p:cNvSpPr/>
              <p:nvPr/>
            </p:nvSpPr>
            <p:spPr>
              <a:xfrm>
                <a:off x="7867349" y="5129937"/>
                <a:ext cx="2593355" cy="392415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2000" b="1" dirty="0">
                    <a:cs typeface="+mn-ea"/>
                    <a:sym typeface="+mn-lt"/>
                  </a:rPr>
                  <a:t>输入标题</a:t>
                </a:r>
                <a:endParaRPr lang="zh-CN" altLang="en-US" sz="2000" b="1" dirty="0">
                  <a:cs typeface="+mn-ea"/>
                  <a:sym typeface="+mn-lt"/>
                </a:endParaRPr>
              </a:p>
            </p:txBody>
          </p:sp>
          <p:sp>
            <p:nvSpPr>
              <p:cNvPr id="44" name="î$lïḋè"/>
              <p:cNvSpPr/>
              <p:nvPr/>
            </p:nvSpPr>
            <p:spPr>
              <a:xfrm>
                <a:off x="7867349" y="5522351"/>
                <a:ext cx="2593355" cy="811574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Copy paste fonts. Choose the only option to retain text</a:t>
                </a:r>
                <a:r>
                  <a:rPr lang="en-US" altLang="zh-CN" sz="1100" dirty="0">
                    <a:cs typeface="+mn-ea"/>
                    <a:sym typeface="+mn-lt"/>
                  </a:rPr>
                  <a:t>.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 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41" name="直接连接符 40"/>
            <p:cNvCxnSpPr/>
            <p:nvPr/>
          </p:nvCxnSpPr>
          <p:spPr>
            <a:xfrm>
              <a:off x="4600011" y="4562800"/>
              <a:ext cx="0" cy="15840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591988" y="4562800"/>
              <a:ext cx="0" cy="15840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2744128" y="657487"/>
            <a:ext cx="6703744" cy="5543025"/>
            <a:chOff x="2744128" y="657487"/>
            <a:chExt cx="6703744" cy="5543025"/>
          </a:xfrm>
        </p:grpSpPr>
        <p:grpSp>
          <p:nvGrpSpPr>
            <p:cNvPr id="38" name="组合 37"/>
            <p:cNvGrpSpPr/>
            <p:nvPr/>
          </p:nvGrpSpPr>
          <p:grpSpPr>
            <a:xfrm>
              <a:off x="2744128" y="657487"/>
              <a:ext cx="6703744" cy="5543025"/>
              <a:chOff x="2744128" y="657487"/>
              <a:chExt cx="6703744" cy="5543025"/>
            </a:xfrm>
          </p:grpSpPr>
          <p:sp>
            <p:nvSpPr>
              <p:cNvPr id="31" name="菱形 30"/>
              <p:cNvSpPr/>
              <p:nvPr/>
            </p:nvSpPr>
            <p:spPr>
              <a:xfrm>
                <a:off x="2744128" y="657487"/>
                <a:ext cx="6703744" cy="5543025"/>
              </a:xfrm>
              <a:prstGeom prst="diamond">
                <a:avLst/>
              </a:prstGeom>
              <a:solidFill>
                <a:schemeClr val="accent1">
                  <a:alpha val="70000"/>
                </a:schemeClr>
              </a:solidFill>
              <a:ln w="15875">
                <a:solidFill>
                  <a:schemeClr val="accent2">
                    <a:lumMod val="20000"/>
                    <a:lumOff val="80000"/>
                    <a:alpha val="51000"/>
                  </a:schemeClr>
                </a:solidFill>
              </a:ln>
              <a:effectLst>
                <a:outerShdw blurRad="304800" dist="38100" dir="2700000" algn="tl" rotWithShape="0">
                  <a:schemeClr val="accent2">
                    <a:lumMod val="20000"/>
                    <a:lumOff val="80000"/>
                    <a:alpha val="8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4029679" y="1738002"/>
                <a:ext cx="4132644" cy="2998939"/>
                <a:chOff x="4645596" y="1418957"/>
                <a:chExt cx="2900808" cy="2105032"/>
              </a:xfrm>
            </p:grpSpPr>
            <p:sp>
              <p:nvSpPr>
                <p:cNvPr id="33" name="íşlïḋé"/>
                <p:cNvSpPr txBox="1"/>
                <p:nvPr/>
              </p:nvSpPr>
              <p:spPr>
                <a:xfrm>
                  <a:off x="5327161" y="1418957"/>
                  <a:ext cx="1537677" cy="91450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sz="7200" spc="600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cs typeface="+mn-ea"/>
                      <a:sym typeface="+mn-lt"/>
                    </a:rPr>
                    <a:t>0</a:t>
                  </a:r>
                  <a:r>
                    <a:rPr lang="en-US" altLang="zh-CN" sz="7200" spc="600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cs typeface="+mn-ea"/>
                      <a:sym typeface="+mn-lt"/>
                    </a:rPr>
                    <a:t>3</a:t>
                  </a:r>
                  <a:endParaRPr lang="en-US" sz="7200" spc="600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34" name="îśḷiḓè"/>
                <p:cNvGrpSpPr/>
                <p:nvPr/>
              </p:nvGrpSpPr>
              <p:grpSpPr>
                <a:xfrm>
                  <a:off x="4645596" y="2333459"/>
                  <a:ext cx="2900808" cy="1190530"/>
                  <a:chOff x="952500" y="2337351"/>
                  <a:chExt cx="2900808" cy="1190530"/>
                </a:xfrm>
              </p:grpSpPr>
              <p:sp>
                <p:nvSpPr>
                  <p:cNvPr id="35" name="iṧļíḓê"/>
                  <p:cNvSpPr txBox="1"/>
                  <p:nvPr/>
                </p:nvSpPr>
                <p:spPr>
                  <a:xfrm>
                    <a:off x="952500" y="2947591"/>
                    <a:ext cx="2900808" cy="58029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t" anchorCtr="1">
                    <a:normAutofit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en-US" altLang="zh-CN" sz="1600" b="1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cs typeface="+mn-ea"/>
                        <a:sym typeface="+mn-lt"/>
                      </a:rPr>
                      <a:t>Copy paste fonts. Choose the only option to retain text.</a:t>
                    </a:r>
                    <a:endParaRPr lang="en-US" altLang="zh-CN" sz="1600" b="1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îšḻíḓè"/>
                  <p:cNvSpPr txBox="1"/>
                  <p:nvPr/>
                </p:nvSpPr>
                <p:spPr>
                  <a:xfrm>
                    <a:off x="952500" y="2337351"/>
                    <a:ext cx="2900808" cy="43355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Autofit/>
                  </a:bodyPr>
                  <a:lstStyle/>
                  <a:p>
                    <a:pPr algn="ctr"/>
                    <a:r>
                      <a:rPr lang="zh-CN" altLang="en-US" sz="4000" b="1" spc="15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cs typeface="+mn-ea"/>
                        <a:sym typeface="+mn-lt"/>
                      </a:rPr>
                      <a:t>标题文字</a:t>
                    </a:r>
                    <a:endParaRPr lang="zh-CN" altLang="en-US" sz="4000" b="1" spc="1500" dirty="0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sp>
          <p:nvSpPr>
            <p:cNvPr id="37" name="等腰三角形 36"/>
            <p:cNvSpPr/>
            <p:nvPr/>
          </p:nvSpPr>
          <p:spPr>
            <a:xfrm flipV="1">
              <a:off x="5803900" y="5354599"/>
              <a:ext cx="584200" cy="24836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1848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1982787"/>
            <a:ext cx="10864412" cy="3969139"/>
            <a:chOff x="669926" y="1125537"/>
            <a:chExt cx="10864412" cy="3969139"/>
          </a:xfrm>
        </p:grpSpPr>
        <p:sp>
          <p:nvSpPr>
            <p:cNvPr id="10" name="í$1íḓê"/>
            <p:cNvSpPr/>
            <p:nvPr/>
          </p:nvSpPr>
          <p:spPr bwMode="auto">
            <a:xfrm>
              <a:off x="669926" y="1125537"/>
              <a:ext cx="10864412" cy="2303463"/>
            </a:xfrm>
            <a:prstGeom prst="rect">
              <a:avLst/>
            </a:prstGeom>
            <a:blipFill dpi="0" rotWithShape="1">
              <a:blip r:embed="rId2" cstate="email"/>
              <a:srcRect/>
              <a:stretch>
                <a:fillRect/>
              </a:stretch>
            </a:blipFill>
            <a:ln w="9525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îṧlïďè"/>
            <p:cNvSpPr/>
            <p:nvPr/>
          </p:nvSpPr>
          <p:spPr bwMode="auto">
            <a:xfrm>
              <a:off x="669926" y="1125538"/>
              <a:ext cx="5426074" cy="2303462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2" name="ïṣ1ïďe"/>
            <p:cNvSpPr txBox="1"/>
            <p:nvPr/>
          </p:nvSpPr>
          <p:spPr>
            <a:xfrm>
              <a:off x="670968" y="1592797"/>
              <a:ext cx="5200032" cy="122413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fontScale="85000" lnSpcReduction="100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Unified fonts make reading more fluent.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700" b="1" dirty="0">
                  <a:solidFill>
                    <a:schemeClr val="bg1"/>
                  </a:solidFill>
                  <a:cs typeface="+mn-ea"/>
                  <a:sym typeface="+mn-lt"/>
                </a:rPr>
                <a:t>Theme color makes PPT more convenient to change.</a:t>
              </a:r>
              <a:endParaRPr lang="en-US" altLang="zh-CN" sz="17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altLang="zh-CN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íṡḷiḓê"/>
            <p:cNvSpPr txBox="1"/>
            <p:nvPr/>
          </p:nvSpPr>
          <p:spPr>
            <a:xfrm>
              <a:off x="6096003" y="3519675"/>
              <a:ext cx="4859997" cy="58833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输入标题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  <p:sp>
          <p:nvSpPr>
            <p:cNvPr id="14" name="ïsḻîḍé"/>
            <p:cNvSpPr txBox="1"/>
            <p:nvPr/>
          </p:nvSpPr>
          <p:spPr>
            <a:xfrm>
              <a:off x="6096004" y="4108008"/>
              <a:ext cx="4859996" cy="986668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cs typeface="+mn-ea"/>
                  <a:sym typeface="+mn-lt"/>
                </a:rPr>
                <a:t>Unified fonts make reading more fluent.</a:t>
              </a:r>
              <a:endParaRPr lang="en-US" altLang="zh-CN" sz="1000" dirty="0">
                <a:cs typeface="+mn-ea"/>
                <a:sym typeface="+mn-lt"/>
              </a:endParaRP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cs typeface="+mn-ea"/>
                  <a:sym typeface="+mn-lt"/>
                </a:rPr>
                <a:t>Theme color makes PPT more convenient to change.</a:t>
              </a:r>
              <a:endParaRPr lang="en-US" altLang="zh-CN" sz="1000" dirty="0">
                <a:cs typeface="+mn-ea"/>
                <a:sym typeface="+mn-lt"/>
              </a:endParaRP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altLang="zh-CN" sz="10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21202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228503"/>
            <a:ext cx="10847387" cy="4755733"/>
            <a:chOff x="673101" y="1228503"/>
            <a:chExt cx="10847387" cy="4755733"/>
          </a:xfrm>
        </p:grpSpPr>
        <p:grpSp>
          <p:nvGrpSpPr>
            <p:cNvPr id="31" name="ïs1ïďe"/>
            <p:cNvGrpSpPr/>
            <p:nvPr/>
          </p:nvGrpSpPr>
          <p:grpSpPr>
            <a:xfrm>
              <a:off x="3359696" y="1228503"/>
              <a:ext cx="5472608" cy="4755733"/>
              <a:chOff x="767408" y="1916832"/>
              <a:chExt cx="4430349" cy="3850004"/>
            </a:xfrm>
          </p:grpSpPr>
          <p:sp>
            <p:nvSpPr>
              <p:cNvPr id="54" name="ís1iḍé"/>
              <p:cNvSpPr/>
              <p:nvPr/>
            </p:nvSpPr>
            <p:spPr bwMode="auto">
              <a:xfrm>
                <a:off x="767408" y="1916832"/>
                <a:ext cx="4430349" cy="3850004"/>
              </a:xfrm>
              <a:custGeom>
                <a:avLst/>
                <a:gdLst>
                  <a:gd name="connsiteX0" fmla="*/ 2209699 w 4430349"/>
                  <a:gd name="connsiteY0" fmla="*/ 1416926 h 3850004"/>
                  <a:gd name="connsiteX1" fmla="*/ 1224205 w 4430349"/>
                  <a:gd name="connsiteY1" fmla="*/ 3131687 h 3850004"/>
                  <a:gd name="connsiteX2" fmla="*/ 1224207 w 4430349"/>
                  <a:gd name="connsiteY2" fmla="*/ 3131687 h 3850004"/>
                  <a:gd name="connsiteX3" fmla="*/ 1224203 w 4430349"/>
                  <a:gd name="connsiteY3" fmla="*/ 3131687 h 3850004"/>
                  <a:gd name="connsiteX4" fmla="*/ 1229790 w 4430349"/>
                  <a:gd name="connsiteY4" fmla="*/ 3132939 h 3850004"/>
                  <a:gd name="connsiteX5" fmla="*/ 4428160 w 4430349"/>
                  <a:gd name="connsiteY5" fmla="*/ 3850004 h 3850004"/>
                  <a:gd name="connsiteX6" fmla="*/ 0 w 4430349"/>
                  <a:gd name="connsiteY6" fmla="*/ 3850004 h 3850004"/>
                  <a:gd name="connsiteX7" fmla="*/ 2207512 w 4430349"/>
                  <a:gd name="connsiteY7" fmla="*/ 6 h 3850004"/>
                  <a:gd name="connsiteX8" fmla="*/ 4430349 w 4430349"/>
                  <a:gd name="connsiteY8" fmla="*/ 3850004 h 3850004"/>
                  <a:gd name="connsiteX9" fmla="*/ 1229790 w 4430349"/>
                  <a:gd name="connsiteY9" fmla="*/ 3132939 h 3850004"/>
                  <a:gd name="connsiteX10" fmla="*/ 1224207 w 4430349"/>
                  <a:gd name="connsiteY10" fmla="*/ 3131687 h 3850004"/>
                  <a:gd name="connsiteX11" fmla="*/ 3203955 w 4430349"/>
                  <a:gd name="connsiteY11" fmla="*/ 3131687 h 3850004"/>
                  <a:gd name="connsiteX12" fmla="*/ 3203953 w 4430349"/>
                  <a:gd name="connsiteY12" fmla="*/ 3131681 h 3850004"/>
                  <a:gd name="connsiteX13" fmla="*/ 3203956 w 4430349"/>
                  <a:gd name="connsiteY13" fmla="*/ 3131687 h 3850004"/>
                  <a:gd name="connsiteX14" fmla="*/ 2207509 w 4430349"/>
                  <a:gd name="connsiteY14" fmla="*/ 2 h 3850004"/>
                  <a:gd name="connsiteX15" fmla="*/ 3203953 w 4430349"/>
                  <a:gd name="connsiteY15" fmla="*/ 3131681 h 3850004"/>
                  <a:gd name="connsiteX16" fmla="*/ 2209700 w 4430349"/>
                  <a:gd name="connsiteY16" fmla="*/ 1416924 h 3850004"/>
                  <a:gd name="connsiteX17" fmla="*/ 2209699 w 4430349"/>
                  <a:gd name="connsiteY17" fmla="*/ 1416926 h 3850004"/>
                  <a:gd name="connsiteX18" fmla="*/ 2209700 w 4430349"/>
                  <a:gd name="connsiteY18" fmla="*/ 1416923 h 3850004"/>
                  <a:gd name="connsiteX19" fmla="*/ 0 w 4430349"/>
                  <a:gd name="connsiteY19" fmla="*/ 3850004 h 3850004"/>
                  <a:gd name="connsiteX20" fmla="*/ 2207510 w 4430349"/>
                  <a:gd name="connsiteY20" fmla="*/ 0 h 3850004"/>
                  <a:gd name="connsiteX21" fmla="*/ 2207512 w 4430349"/>
                  <a:gd name="connsiteY21" fmla="*/ 6 h 3850004"/>
                  <a:gd name="connsiteX22" fmla="*/ 2207510 w 4430349"/>
                  <a:gd name="connsiteY22" fmla="*/ 1 h 3850004"/>
                  <a:gd name="connsiteX23" fmla="*/ 2207509 w 4430349"/>
                  <a:gd name="connsiteY23" fmla="*/ 0 h 3850004"/>
                  <a:gd name="connsiteX24" fmla="*/ 2207510 w 4430349"/>
                  <a:gd name="connsiteY24" fmla="*/ 1 h 3850004"/>
                  <a:gd name="connsiteX25" fmla="*/ 2207509 w 4430349"/>
                  <a:gd name="connsiteY25" fmla="*/ 2 h 385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430349" h="3850004">
                    <a:moveTo>
                      <a:pt x="2209699" y="1416926"/>
                    </a:moveTo>
                    <a:lnTo>
                      <a:pt x="1224205" y="3131687"/>
                    </a:lnTo>
                    <a:lnTo>
                      <a:pt x="1224207" y="3131687"/>
                    </a:lnTo>
                    <a:lnTo>
                      <a:pt x="1224203" y="3131687"/>
                    </a:lnTo>
                    <a:lnTo>
                      <a:pt x="1229790" y="3132939"/>
                    </a:lnTo>
                    <a:lnTo>
                      <a:pt x="4428160" y="3850004"/>
                    </a:lnTo>
                    <a:lnTo>
                      <a:pt x="0" y="3850004"/>
                    </a:lnTo>
                    <a:close/>
                    <a:moveTo>
                      <a:pt x="2207512" y="6"/>
                    </a:moveTo>
                    <a:lnTo>
                      <a:pt x="4430349" y="3850004"/>
                    </a:lnTo>
                    <a:lnTo>
                      <a:pt x="1229790" y="3132939"/>
                    </a:lnTo>
                    <a:lnTo>
                      <a:pt x="1224207" y="3131687"/>
                    </a:lnTo>
                    <a:lnTo>
                      <a:pt x="3203955" y="3131687"/>
                    </a:lnTo>
                    <a:lnTo>
                      <a:pt x="3203953" y="3131681"/>
                    </a:lnTo>
                    <a:lnTo>
                      <a:pt x="3203956" y="3131687"/>
                    </a:lnTo>
                    <a:close/>
                    <a:moveTo>
                      <a:pt x="2207509" y="2"/>
                    </a:moveTo>
                    <a:lnTo>
                      <a:pt x="3203953" y="3131681"/>
                    </a:lnTo>
                    <a:lnTo>
                      <a:pt x="2209700" y="1416924"/>
                    </a:lnTo>
                    <a:lnTo>
                      <a:pt x="2209699" y="1416926"/>
                    </a:lnTo>
                    <a:lnTo>
                      <a:pt x="2209700" y="1416923"/>
                    </a:lnTo>
                    <a:lnTo>
                      <a:pt x="0" y="3850004"/>
                    </a:lnTo>
                    <a:close/>
                    <a:moveTo>
                      <a:pt x="2207510" y="0"/>
                    </a:moveTo>
                    <a:lnTo>
                      <a:pt x="2207512" y="6"/>
                    </a:lnTo>
                    <a:lnTo>
                      <a:pt x="2207510" y="1"/>
                    </a:lnTo>
                    <a:close/>
                    <a:moveTo>
                      <a:pt x="2207509" y="0"/>
                    </a:moveTo>
                    <a:lnTo>
                      <a:pt x="2207510" y="1"/>
                    </a:lnTo>
                    <a:lnTo>
                      <a:pt x="2207509" y="2"/>
                    </a:lnTo>
                    <a:close/>
                  </a:path>
                </a:pathLst>
              </a:custGeom>
              <a:blipFill>
                <a:blip r:embed="rId2" cstate="email"/>
                <a:tile tx="0" ty="-1270000" sx="100000" sy="100000" flip="none" algn="ctr"/>
              </a:blipFill>
              <a:ln w="38100">
                <a:solidFill>
                  <a:schemeClr val="bg1"/>
                </a:solidFill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5" name="iṧliḍê"/>
              <p:cNvGrpSpPr/>
              <p:nvPr/>
            </p:nvGrpSpPr>
            <p:grpSpPr>
              <a:xfrm>
                <a:off x="2433899" y="3933261"/>
                <a:ext cx="1097367" cy="947246"/>
                <a:chOff x="8874201" y="3717237"/>
                <a:chExt cx="1097367" cy="947246"/>
              </a:xfrm>
            </p:grpSpPr>
            <p:sp>
              <p:nvSpPr>
                <p:cNvPr id="56" name="isliḓe"/>
                <p:cNvSpPr/>
                <p:nvPr/>
              </p:nvSpPr>
              <p:spPr bwMode="auto">
                <a:xfrm>
                  <a:off x="9192344" y="3717237"/>
                  <a:ext cx="461080" cy="460384"/>
                </a:xfrm>
                <a:custGeom>
                  <a:avLst/>
                  <a:gdLst>
                    <a:gd name="connsiteX0" fmla="*/ 441411 w 607991"/>
                    <a:gd name="connsiteY0" fmla="*/ 360307 h 607074"/>
                    <a:gd name="connsiteX1" fmla="*/ 452934 w 607991"/>
                    <a:gd name="connsiteY1" fmla="*/ 364526 h 607074"/>
                    <a:gd name="connsiteX2" fmla="*/ 592738 w 607991"/>
                    <a:gd name="connsiteY2" fmla="*/ 482962 h 607074"/>
                    <a:gd name="connsiteX3" fmla="*/ 607947 w 607991"/>
                    <a:gd name="connsiteY3" fmla="*/ 513108 h 607074"/>
                    <a:gd name="connsiteX4" fmla="*/ 595580 w 607991"/>
                    <a:gd name="connsiteY4" fmla="*/ 544481 h 607074"/>
                    <a:gd name="connsiteX5" fmla="*/ 545343 w 607991"/>
                    <a:gd name="connsiteY5" fmla="*/ 594571 h 607074"/>
                    <a:gd name="connsiteX6" fmla="*/ 515769 w 607991"/>
                    <a:gd name="connsiteY6" fmla="*/ 607074 h 607074"/>
                    <a:gd name="connsiteX7" fmla="*/ 483814 w 607991"/>
                    <a:gd name="connsiteY7" fmla="*/ 591886 h 607074"/>
                    <a:gd name="connsiteX8" fmla="*/ 365134 w 607991"/>
                    <a:gd name="connsiteY8" fmla="*/ 452126 h 607074"/>
                    <a:gd name="connsiteX9" fmla="*/ 361063 w 607991"/>
                    <a:gd name="connsiteY9" fmla="*/ 438395 h 607074"/>
                    <a:gd name="connsiteX10" fmla="*/ 368667 w 607991"/>
                    <a:gd name="connsiteY10" fmla="*/ 425969 h 607074"/>
                    <a:gd name="connsiteX11" fmla="*/ 426663 w 607991"/>
                    <a:gd name="connsiteY11" fmla="*/ 368055 h 607074"/>
                    <a:gd name="connsiteX12" fmla="*/ 441411 w 607991"/>
                    <a:gd name="connsiteY12" fmla="*/ 360307 h 607074"/>
                    <a:gd name="connsiteX13" fmla="*/ 222140 w 607991"/>
                    <a:gd name="connsiteY13" fmla="*/ 93076 h 607074"/>
                    <a:gd name="connsiteX14" fmla="*/ 253470 w 607991"/>
                    <a:gd name="connsiteY14" fmla="*/ 124379 h 607074"/>
                    <a:gd name="connsiteX15" fmla="*/ 222140 w 607991"/>
                    <a:gd name="connsiteY15" fmla="*/ 155681 h 607074"/>
                    <a:gd name="connsiteX16" fmla="*/ 155947 w 607991"/>
                    <a:gd name="connsiteY16" fmla="*/ 221816 h 607074"/>
                    <a:gd name="connsiteX17" fmla="*/ 124617 w 607991"/>
                    <a:gd name="connsiteY17" fmla="*/ 253118 h 607074"/>
                    <a:gd name="connsiteX18" fmla="*/ 93287 w 607991"/>
                    <a:gd name="connsiteY18" fmla="*/ 221816 h 607074"/>
                    <a:gd name="connsiteX19" fmla="*/ 222140 w 607991"/>
                    <a:gd name="connsiteY19" fmla="*/ 93076 h 607074"/>
                    <a:gd name="connsiteX20" fmla="*/ 222143 w 607991"/>
                    <a:gd name="connsiteY20" fmla="*/ 71859 h 607074"/>
                    <a:gd name="connsiteX21" fmla="*/ 71974 w 607991"/>
                    <a:gd name="connsiteY21" fmla="*/ 221790 h 607074"/>
                    <a:gd name="connsiteX22" fmla="*/ 222143 w 607991"/>
                    <a:gd name="connsiteY22" fmla="*/ 371644 h 607074"/>
                    <a:gd name="connsiteX23" fmla="*/ 328222 w 607991"/>
                    <a:gd name="connsiteY23" fmla="*/ 327700 h 607074"/>
                    <a:gd name="connsiteX24" fmla="*/ 372235 w 607991"/>
                    <a:gd name="connsiteY24" fmla="*/ 221790 h 607074"/>
                    <a:gd name="connsiteX25" fmla="*/ 222143 w 607991"/>
                    <a:gd name="connsiteY25" fmla="*/ 71859 h 607074"/>
                    <a:gd name="connsiteX26" fmla="*/ 222143 w 607991"/>
                    <a:gd name="connsiteY26" fmla="*/ 0 h 607074"/>
                    <a:gd name="connsiteX27" fmla="*/ 444209 w 607991"/>
                    <a:gd name="connsiteY27" fmla="*/ 221790 h 607074"/>
                    <a:gd name="connsiteX28" fmla="*/ 379148 w 607991"/>
                    <a:gd name="connsiteY28" fmla="*/ 378546 h 607074"/>
                    <a:gd name="connsiteX29" fmla="*/ 222143 w 607991"/>
                    <a:gd name="connsiteY29" fmla="*/ 443503 h 607074"/>
                    <a:gd name="connsiteX30" fmla="*/ 0 w 607991"/>
                    <a:gd name="connsiteY30" fmla="*/ 221790 h 607074"/>
                    <a:gd name="connsiteX31" fmla="*/ 222143 w 607991"/>
                    <a:gd name="connsiteY31" fmla="*/ 0 h 607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607991" h="607074">
                      <a:moveTo>
                        <a:pt x="441411" y="360307"/>
                      </a:moveTo>
                      <a:cubicBezTo>
                        <a:pt x="445559" y="360307"/>
                        <a:pt x="449631" y="361765"/>
                        <a:pt x="452934" y="364526"/>
                      </a:cubicBezTo>
                      <a:lnTo>
                        <a:pt x="592738" y="482962"/>
                      </a:lnTo>
                      <a:cubicBezTo>
                        <a:pt x="602032" y="490709"/>
                        <a:pt x="607410" y="501448"/>
                        <a:pt x="607947" y="513108"/>
                      </a:cubicBezTo>
                      <a:cubicBezTo>
                        <a:pt x="608485" y="524844"/>
                        <a:pt x="604107" y="535967"/>
                        <a:pt x="595580" y="544481"/>
                      </a:cubicBezTo>
                      <a:lnTo>
                        <a:pt x="545343" y="594571"/>
                      </a:lnTo>
                      <a:cubicBezTo>
                        <a:pt x="537354" y="602625"/>
                        <a:pt x="526830" y="607074"/>
                        <a:pt x="515769" y="607074"/>
                      </a:cubicBezTo>
                      <a:cubicBezTo>
                        <a:pt x="503555" y="607074"/>
                        <a:pt x="491879" y="601475"/>
                        <a:pt x="483814" y="591886"/>
                      </a:cubicBezTo>
                      <a:lnTo>
                        <a:pt x="365134" y="452126"/>
                      </a:lnTo>
                      <a:cubicBezTo>
                        <a:pt x="361831" y="448214"/>
                        <a:pt x="360448" y="443304"/>
                        <a:pt x="361063" y="438395"/>
                      </a:cubicBezTo>
                      <a:cubicBezTo>
                        <a:pt x="361677" y="433486"/>
                        <a:pt x="364519" y="428960"/>
                        <a:pt x="368667" y="425969"/>
                      </a:cubicBezTo>
                      <a:cubicBezTo>
                        <a:pt x="391251" y="410090"/>
                        <a:pt x="410762" y="390607"/>
                        <a:pt x="426663" y="368055"/>
                      </a:cubicBezTo>
                      <a:cubicBezTo>
                        <a:pt x="430120" y="363222"/>
                        <a:pt x="435650" y="360307"/>
                        <a:pt x="441411" y="360307"/>
                      </a:cubicBezTo>
                      <a:close/>
                      <a:moveTo>
                        <a:pt x="222140" y="93076"/>
                      </a:moveTo>
                      <a:cubicBezTo>
                        <a:pt x="239418" y="93076"/>
                        <a:pt x="253470" y="107040"/>
                        <a:pt x="253470" y="124379"/>
                      </a:cubicBezTo>
                      <a:cubicBezTo>
                        <a:pt x="253470" y="141641"/>
                        <a:pt x="239418" y="155681"/>
                        <a:pt x="222140" y="155681"/>
                      </a:cubicBezTo>
                      <a:cubicBezTo>
                        <a:pt x="185588" y="155681"/>
                        <a:pt x="155947" y="185296"/>
                        <a:pt x="155947" y="221816"/>
                      </a:cubicBezTo>
                      <a:cubicBezTo>
                        <a:pt x="155947" y="239078"/>
                        <a:pt x="141895" y="253118"/>
                        <a:pt x="124617" y="253118"/>
                      </a:cubicBezTo>
                      <a:cubicBezTo>
                        <a:pt x="107339" y="253118"/>
                        <a:pt x="93287" y="239078"/>
                        <a:pt x="93287" y="221816"/>
                      </a:cubicBezTo>
                      <a:cubicBezTo>
                        <a:pt x="93287" y="150771"/>
                        <a:pt x="151110" y="93076"/>
                        <a:pt x="222140" y="93076"/>
                      </a:cubicBezTo>
                      <a:close/>
                      <a:moveTo>
                        <a:pt x="222143" y="71859"/>
                      </a:moveTo>
                      <a:cubicBezTo>
                        <a:pt x="139339" y="71859"/>
                        <a:pt x="71974" y="139117"/>
                        <a:pt x="71974" y="221790"/>
                      </a:cubicBezTo>
                      <a:cubicBezTo>
                        <a:pt x="71974" y="304386"/>
                        <a:pt x="139339" y="371644"/>
                        <a:pt x="222143" y="371644"/>
                      </a:cubicBezTo>
                      <a:cubicBezTo>
                        <a:pt x="262162" y="371644"/>
                        <a:pt x="299801" y="356076"/>
                        <a:pt x="328222" y="327700"/>
                      </a:cubicBezTo>
                      <a:cubicBezTo>
                        <a:pt x="356642" y="299324"/>
                        <a:pt x="372235" y="261746"/>
                        <a:pt x="372235" y="221790"/>
                      </a:cubicBezTo>
                      <a:cubicBezTo>
                        <a:pt x="372235" y="139117"/>
                        <a:pt x="304870" y="71859"/>
                        <a:pt x="222143" y="71859"/>
                      </a:cubicBezTo>
                      <a:close/>
                      <a:moveTo>
                        <a:pt x="222143" y="0"/>
                      </a:moveTo>
                      <a:cubicBezTo>
                        <a:pt x="344583" y="0"/>
                        <a:pt x="444209" y="99468"/>
                        <a:pt x="444209" y="221790"/>
                      </a:cubicBezTo>
                      <a:cubicBezTo>
                        <a:pt x="444209" y="280995"/>
                        <a:pt x="421088" y="336673"/>
                        <a:pt x="379148" y="378546"/>
                      </a:cubicBezTo>
                      <a:cubicBezTo>
                        <a:pt x="337209" y="420419"/>
                        <a:pt x="281442" y="443503"/>
                        <a:pt x="222143" y="443503"/>
                      </a:cubicBezTo>
                      <a:cubicBezTo>
                        <a:pt x="99626" y="443503"/>
                        <a:pt x="0" y="344035"/>
                        <a:pt x="0" y="221790"/>
                      </a:cubicBezTo>
                      <a:cubicBezTo>
                        <a:pt x="0" y="99468"/>
                        <a:pt x="99626" y="0"/>
                        <a:pt x="22214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ïṩḷíḍé"/>
                <p:cNvSpPr txBox="1"/>
                <p:nvPr/>
              </p:nvSpPr>
              <p:spPr>
                <a:xfrm>
                  <a:off x="8874201" y="4142763"/>
                  <a:ext cx="1097367" cy="52172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zh-CN" altLang="en-US" sz="1600" b="1" i="1" dirty="0">
                      <a:cs typeface="+mn-ea"/>
                      <a:sym typeface="+mn-lt"/>
                    </a:rPr>
                    <a:t>输入标题</a:t>
                  </a:r>
                  <a:endParaRPr lang="zh-CN" altLang="en-US" sz="1600" b="1" i="1"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2" name="ïṡ1ïdè"/>
            <p:cNvGrpSpPr/>
            <p:nvPr/>
          </p:nvGrpSpPr>
          <p:grpSpPr>
            <a:xfrm>
              <a:off x="673101" y="1579910"/>
              <a:ext cx="4532642" cy="1027488"/>
              <a:chOff x="673101" y="1579910"/>
              <a:chExt cx="4532642" cy="1027488"/>
            </a:xfrm>
          </p:grpSpPr>
          <p:sp>
            <p:nvSpPr>
              <p:cNvPr id="52" name="iṥḷíḍè"/>
              <p:cNvSpPr/>
              <p:nvPr/>
            </p:nvSpPr>
            <p:spPr bwMode="auto">
              <a:xfrm>
                <a:off x="673101" y="2021716"/>
                <a:ext cx="4532642" cy="585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cs typeface="+mn-ea"/>
                    <a:sym typeface="+mn-lt"/>
                  </a:rPr>
                  <a:t>Copy paste fonts. Choose the only option to retain text…...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53" name="ïšḷíḍè"/>
              <p:cNvSpPr txBox="1"/>
              <p:nvPr/>
            </p:nvSpPr>
            <p:spPr bwMode="auto">
              <a:xfrm>
                <a:off x="673101" y="1579910"/>
                <a:ext cx="453264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îŝļíḋê"/>
            <p:cNvGrpSpPr/>
            <p:nvPr/>
          </p:nvGrpSpPr>
          <p:grpSpPr>
            <a:xfrm>
              <a:off x="673101" y="3011458"/>
              <a:ext cx="3835525" cy="1027488"/>
              <a:chOff x="673101" y="2800459"/>
              <a:chExt cx="3835525" cy="1027488"/>
            </a:xfrm>
          </p:grpSpPr>
          <p:sp>
            <p:nvSpPr>
              <p:cNvPr id="50" name="íslïďé"/>
              <p:cNvSpPr/>
              <p:nvPr/>
            </p:nvSpPr>
            <p:spPr bwMode="auto">
              <a:xfrm>
                <a:off x="673101" y="3242265"/>
                <a:ext cx="3835525" cy="585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cs typeface="+mn-ea"/>
                    <a:sym typeface="+mn-lt"/>
                  </a:rPr>
                  <a:t>Copy paste fonts. Choose the only option to retain text…...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51" name="ïṡľîḓê"/>
              <p:cNvSpPr txBox="1"/>
              <p:nvPr/>
            </p:nvSpPr>
            <p:spPr bwMode="auto">
              <a:xfrm>
                <a:off x="673101" y="2800459"/>
                <a:ext cx="38355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íśḻîḓè"/>
            <p:cNvGrpSpPr/>
            <p:nvPr/>
          </p:nvGrpSpPr>
          <p:grpSpPr>
            <a:xfrm>
              <a:off x="673101" y="4443005"/>
              <a:ext cx="2957339" cy="1027488"/>
              <a:chOff x="673101" y="4244938"/>
              <a:chExt cx="2957339" cy="1027488"/>
            </a:xfrm>
          </p:grpSpPr>
          <p:sp>
            <p:nvSpPr>
              <p:cNvPr id="48" name="ïSḷíḓè"/>
              <p:cNvSpPr/>
              <p:nvPr/>
            </p:nvSpPr>
            <p:spPr bwMode="auto">
              <a:xfrm>
                <a:off x="673101" y="4686744"/>
                <a:ext cx="2957339" cy="585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cs typeface="+mn-ea"/>
                    <a:sym typeface="+mn-lt"/>
                  </a:rPr>
                  <a:t>Copy paste fonts. Choose the only option to retain text…...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49" name="îṥḻiďè"/>
              <p:cNvSpPr txBox="1"/>
              <p:nvPr/>
            </p:nvSpPr>
            <p:spPr bwMode="auto">
              <a:xfrm>
                <a:off x="673101" y="4244938"/>
                <a:ext cx="295733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73101" y="2809428"/>
              <a:ext cx="440589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73101" y="4240976"/>
              <a:ext cx="349149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î$ļíḑè"/>
            <p:cNvGrpSpPr/>
            <p:nvPr/>
          </p:nvGrpSpPr>
          <p:grpSpPr>
            <a:xfrm>
              <a:off x="6987846" y="1579910"/>
              <a:ext cx="4532642" cy="1027488"/>
              <a:chOff x="673101" y="1579910"/>
              <a:chExt cx="4532642" cy="1027488"/>
            </a:xfrm>
          </p:grpSpPr>
          <p:sp>
            <p:nvSpPr>
              <p:cNvPr id="46" name="îSḷïḋé"/>
              <p:cNvSpPr/>
              <p:nvPr/>
            </p:nvSpPr>
            <p:spPr bwMode="auto">
              <a:xfrm>
                <a:off x="673101" y="2021716"/>
                <a:ext cx="4532642" cy="585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cs typeface="+mn-ea"/>
                    <a:sym typeface="+mn-lt"/>
                  </a:rPr>
                  <a:t>Copy paste fonts. Choose the only option to retain text…...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47" name="îŝļiḓé"/>
              <p:cNvSpPr txBox="1"/>
              <p:nvPr/>
            </p:nvSpPr>
            <p:spPr bwMode="auto">
              <a:xfrm>
                <a:off x="673101" y="1579910"/>
                <a:ext cx="453264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isļîḓê"/>
            <p:cNvGrpSpPr/>
            <p:nvPr/>
          </p:nvGrpSpPr>
          <p:grpSpPr>
            <a:xfrm>
              <a:off x="7684963" y="3011458"/>
              <a:ext cx="3835525" cy="1027488"/>
              <a:chOff x="673101" y="2800459"/>
              <a:chExt cx="3835525" cy="1027488"/>
            </a:xfrm>
          </p:grpSpPr>
          <p:sp>
            <p:nvSpPr>
              <p:cNvPr id="44" name="işľíḍe"/>
              <p:cNvSpPr/>
              <p:nvPr/>
            </p:nvSpPr>
            <p:spPr bwMode="auto">
              <a:xfrm>
                <a:off x="673101" y="3242265"/>
                <a:ext cx="3835525" cy="585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cs typeface="+mn-ea"/>
                    <a:sym typeface="+mn-lt"/>
                  </a:rPr>
                  <a:t>Copy paste fonts. Choose the only option to retain text…...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45" name="iṥḷïḑè"/>
              <p:cNvSpPr txBox="1"/>
              <p:nvPr/>
            </p:nvSpPr>
            <p:spPr bwMode="auto">
              <a:xfrm>
                <a:off x="673101" y="2800459"/>
                <a:ext cx="38355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iṩ1iḍè"/>
            <p:cNvGrpSpPr/>
            <p:nvPr/>
          </p:nvGrpSpPr>
          <p:grpSpPr>
            <a:xfrm>
              <a:off x="8563149" y="4443005"/>
              <a:ext cx="2957339" cy="1027488"/>
              <a:chOff x="673101" y="4244938"/>
              <a:chExt cx="2957339" cy="1027488"/>
            </a:xfrm>
          </p:grpSpPr>
          <p:sp>
            <p:nvSpPr>
              <p:cNvPr id="42" name="îṩ1íḓê"/>
              <p:cNvSpPr/>
              <p:nvPr/>
            </p:nvSpPr>
            <p:spPr bwMode="auto">
              <a:xfrm>
                <a:off x="673101" y="4686744"/>
                <a:ext cx="2957339" cy="585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cs typeface="+mn-ea"/>
                    <a:sym typeface="+mn-lt"/>
                  </a:rPr>
                  <a:t>Copy paste fonts. Choose the only option to retain text…...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43" name="íś1ïḋê"/>
              <p:cNvSpPr txBox="1"/>
              <p:nvPr/>
            </p:nvSpPr>
            <p:spPr bwMode="auto">
              <a:xfrm>
                <a:off x="673101" y="4244938"/>
                <a:ext cx="295733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cs typeface="+mn-ea"/>
                    <a:sym typeface="+mn-lt"/>
                  </a:rPr>
                  <a:t>输入标题</a:t>
                </a:r>
                <a:endParaRPr lang="en-US" altLang="zh-CN" sz="2000" b="1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40" name="直接连接符 39"/>
            <p:cNvCxnSpPr/>
            <p:nvPr/>
          </p:nvCxnSpPr>
          <p:spPr>
            <a:xfrm>
              <a:off x="7114595" y="2809428"/>
              <a:ext cx="440589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028995" y="4240976"/>
              <a:ext cx="349149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0" y="0"/>
            <a:ext cx="11064857" cy="6858000"/>
            <a:chOff x="0" y="0"/>
            <a:chExt cx="11064857" cy="6858000"/>
          </a:xfrm>
        </p:grpSpPr>
        <p:sp>
          <p:nvSpPr>
            <p:cNvPr id="3" name="ïslîḑê"/>
            <p:cNvSpPr/>
            <p:nvPr/>
          </p:nvSpPr>
          <p:spPr>
            <a:xfrm>
              <a:off x="0" y="0"/>
              <a:ext cx="5229225" cy="6858000"/>
            </a:xfrm>
            <a:prstGeom prst="rect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 w="2222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cs typeface="+mn-ea"/>
                <a:sym typeface="+mn-lt"/>
              </a:endParaRPr>
            </a:p>
          </p:txBody>
        </p:sp>
        <p:sp>
          <p:nvSpPr>
            <p:cNvPr id="4" name="îşliḓè"/>
            <p:cNvSpPr/>
            <p:nvPr/>
          </p:nvSpPr>
          <p:spPr>
            <a:xfrm>
              <a:off x="0" y="1150620"/>
              <a:ext cx="5229225" cy="457267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2222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800" b="1" dirty="0">
                <a:cs typeface="+mn-ea"/>
                <a:sym typeface="+mn-lt"/>
              </a:endParaRPr>
            </a:p>
          </p:txBody>
        </p:sp>
        <p:grpSp>
          <p:nvGrpSpPr>
            <p:cNvPr id="8" name="iṩļïdé"/>
            <p:cNvGrpSpPr/>
            <p:nvPr/>
          </p:nvGrpSpPr>
          <p:grpSpPr>
            <a:xfrm>
              <a:off x="800417" y="2945922"/>
              <a:ext cx="3628390" cy="988819"/>
              <a:chOff x="1390650" y="2847059"/>
              <a:chExt cx="2447925" cy="988819"/>
            </a:xfrm>
          </p:grpSpPr>
          <p:sp>
            <p:nvSpPr>
              <p:cNvPr id="9" name="išľíḓè"/>
              <p:cNvSpPr txBox="1"/>
              <p:nvPr/>
            </p:nvSpPr>
            <p:spPr bwMode="auto">
              <a:xfrm>
                <a:off x="1411398" y="2946885"/>
                <a:ext cx="2406428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4800" spc="600" dirty="0">
                    <a:solidFill>
                      <a:schemeClr val="bg1"/>
                    </a:solidFill>
                    <a:cs typeface="+mn-ea"/>
                    <a:sym typeface="+mn-lt"/>
                  </a:rPr>
                  <a:t>Contents</a:t>
                </a:r>
                <a:endParaRPr lang="en-US" altLang="zh-CN" sz="4800" spc="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1390650" y="2847059"/>
                <a:ext cx="2447925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1390650" y="3835878"/>
                <a:ext cx="2447925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组合 70"/>
            <p:cNvGrpSpPr/>
            <p:nvPr/>
          </p:nvGrpSpPr>
          <p:grpSpPr>
            <a:xfrm>
              <a:off x="6532880" y="1114390"/>
              <a:ext cx="4531977" cy="4629220"/>
              <a:chOff x="6482080" y="960302"/>
              <a:chExt cx="4531977" cy="4629220"/>
            </a:xfrm>
          </p:grpSpPr>
          <p:grpSp>
            <p:nvGrpSpPr>
              <p:cNvPr id="60" name="组合 59"/>
              <p:cNvGrpSpPr/>
              <p:nvPr/>
            </p:nvGrpSpPr>
            <p:grpSpPr>
              <a:xfrm>
                <a:off x="6482080" y="960302"/>
                <a:ext cx="4531977" cy="1108397"/>
                <a:chOff x="6501783" y="2204720"/>
                <a:chExt cx="4531977" cy="1108397"/>
              </a:xfrm>
            </p:grpSpPr>
            <p:sp>
              <p:nvSpPr>
                <p:cNvPr id="56" name="îş1îďè"/>
                <p:cNvSpPr txBox="1"/>
                <p:nvPr/>
              </p:nvSpPr>
              <p:spPr>
                <a:xfrm>
                  <a:off x="6501783" y="2339881"/>
                  <a:ext cx="748923" cy="83099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 fontScale="92500"/>
                </a:bodyPr>
                <a:lstStyle/>
                <a:p>
                  <a:pPr algn="ctr"/>
                  <a:r>
                    <a:rPr lang="en-US" altLang="zh-CN" sz="4000" dirty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cs typeface="+mn-ea"/>
                      <a:sym typeface="+mn-lt"/>
                    </a:rPr>
                    <a:t>01</a:t>
                  </a:r>
                  <a:endParaRPr lang="en-US" altLang="zh-CN" sz="4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í$ḷïḋé"/>
                <p:cNvSpPr txBox="1"/>
                <p:nvPr/>
              </p:nvSpPr>
              <p:spPr>
                <a:xfrm>
                  <a:off x="7793486" y="2204720"/>
                  <a:ext cx="2843893" cy="52026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Autofit/>
                </a:bodyPr>
                <a:lstStyle/>
                <a:p>
                  <a:r>
                    <a:rPr lang="zh-CN" altLang="en-US" sz="2800" b="1" spc="18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标题文字</a:t>
                  </a:r>
                  <a:endParaRPr lang="zh-CN" altLang="en-US" sz="2800" b="1" spc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îṡlîḋé"/>
                <p:cNvSpPr txBox="1"/>
                <p:nvPr/>
              </p:nvSpPr>
              <p:spPr>
                <a:xfrm>
                  <a:off x="7793486" y="2724984"/>
                  <a:ext cx="3240274" cy="588133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600" dirty="0">
                      <a:solidFill>
                        <a:schemeClr val="dk1">
                          <a:lumMod val="100000"/>
                        </a:schemeClr>
                      </a:solidFill>
                      <a:cs typeface="+mn-ea"/>
                      <a:sym typeface="+mn-lt"/>
                    </a:rPr>
                    <a:t>Copy paste fonts. Choose the only option to retain text……</a:t>
                  </a:r>
                  <a:endParaRPr lang="en-US" altLang="zh-CN" sz="16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59" name="直接连接符 58"/>
                <p:cNvCxnSpPr/>
                <p:nvPr/>
              </p:nvCxnSpPr>
              <p:spPr>
                <a:xfrm>
                  <a:off x="7448223" y="2339881"/>
                  <a:ext cx="0" cy="830997"/>
                </a:xfrm>
                <a:prstGeom prst="line">
                  <a:avLst/>
                </a:prstGeom>
                <a:ln w="12700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miter lim="800000"/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组合 60"/>
              <p:cNvGrpSpPr/>
              <p:nvPr/>
            </p:nvGrpSpPr>
            <p:grpSpPr>
              <a:xfrm>
                <a:off x="6482080" y="2720714"/>
                <a:ext cx="4531977" cy="1108397"/>
                <a:chOff x="6501783" y="2204720"/>
                <a:chExt cx="4531977" cy="1108397"/>
              </a:xfrm>
            </p:grpSpPr>
            <p:sp>
              <p:nvSpPr>
                <p:cNvPr id="62" name="îş1îďè"/>
                <p:cNvSpPr txBox="1"/>
                <p:nvPr/>
              </p:nvSpPr>
              <p:spPr>
                <a:xfrm>
                  <a:off x="6501783" y="2339881"/>
                  <a:ext cx="748923" cy="83099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 fontScale="92500"/>
                </a:bodyPr>
                <a:lstStyle/>
                <a:p>
                  <a:pPr algn="ctr"/>
                  <a:r>
                    <a:rPr lang="en-US" altLang="zh-CN" sz="4000" dirty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cs typeface="+mn-ea"/>
                      <a:sym typeface="+mn-lt"/>
                    </a:rPr>
                    <a:t>02</a:t>
                  </a:r>
                  <a:endParaRPr lang="en-US" altLang="zh-CN" sz="4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í$ḷïḋé"/>
                <p:cNvSpPr txBox="1"/>
                <p:nvPr/>
              </p:nvSpPr>
              <p:spPr>
                <a:xfrm>
                  <a:off x="7793486" y="2204720"/>
                  <a:ext cx="2843893" cy="52026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Autofit/>
                </a:bodyPr>
                <a:lstStyle/>
                <a:p>
                  <a:r>
                    <a:rPr lang="zh-CN" altLang="en-US" sz="2800" b="1" spc="18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标题文字</a:t>
                  </a:r>
                  <a:endParaRPr lang="zh-CN" altLang="en-US" sz="2800" b="1" spc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îṡlîḋé"/>
                <p:cNvSpPr txBox="1"/>
                <p:nvPr/>
              </p:nvSpPr>
              <p:spPr>
                <a:xfrm>
                  <a:off x="7793486" y="2724984"/>
                  <a:ext cx="3240274" cy="588133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600" dirty="0">
                      <a:solidFill>
                        <a:schemeClr val="dk1">
                          <a:lumMod val="100000"/>
                        </a:schemeClr>
                      </a:solidFill>
                      <a:cs typeface="+mn-ea"/>
                      <a:sym typeface="+mn-lt"/>
                    </a:rPr>
                    <a:t>Copy paste fonts. Choose the only option to retain text……</a:t>
                  </a:r>
                  <a:endParaRPr lang="en-US" altLang="zh-CN" sz="16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65" name="直接连接符 64"/>
                <p:cNvCxnSpPr/>
                <p:nvPr/>
              </p:nvCxnSpPr>
              <p:spPr>
                <a:xfrm>
                  <a:off x="7448223" y="2339881"/>
                  <a:ext cx="0" cy="830997"/>
                </a:xfrm>
                <a:prstGeom prst="line">
                  <a:avLst/>
                </a:prstGeom>
                <a:ln w="12700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miter lim="800000"/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组合 65"/>
              <p:cNvGrpSpPr/>
              <p:nvPr/>
            </p:nvGrpSpPr>
            <p:grpSpPr>
              <a:xfrm>
                <a:off x="6482080" y="4481125"/>
                <a:ext cx="4531977" cy="1108397"/>
                <a:chOff x="6501783" y="2204720"/>
                <a:chExt cx="4531977" cy="1108397"/>
              </a:xfrm>
            </p:grpSpPr>
            <p:sp>
              <p:nvSpPr>
                <p:cNvPr id="67" name="îş1îďè"/>
                <p:cNvSpPr txBox="1"/>
                <p:nvPr/>
              </p:nvSpPr>
              <p:spPr>
                <a:xfrm>
                  <a:off x="6501783" y="2339881"/>
                  <a:ext cx="748923" cy="83099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 fontScale="92500"/>
                </a:bodyPr>
                <a:lstStyle/>
                <a:p>
                  <a:pPr algn="ctr"/>
                  <a:r>
                    <a:rPr lang="en-US" altLang="zh-CN" sz="4000" dirty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cs typeface="+mn-ea"/>
                      <a:sym typeface="+mn-lt"/>
                    </a:rPr>
                    <a:t>03</a:t>
                  </a:r>
                  <a:endParaRPr lang="en-US" altLang="zh-CN" sz="4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í$ḷïḋé"/>
                <p:cNvSpPr txBox="1"/>
                <p:nvPr/>
              </p:nvSpPr>
              <p:spPr>
                <a:xfrm>
                  <a:off x="7793486" y="2204720"/>
                  <a:ext cx="2843893" cy="52026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Autofit/>
                </a:bodyPr>
                <a:lstStyle/>
                <a:p>
                  <a:r>
                    <a:rPr lang="zh-CN" altLang="en-US" sz="2800" b="1" spc="18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标题文字</a:t>
                  </a:r>
                  <a:endParaRPr lang="zh-CN" altLang="en-US" sz="2800" b="1" spc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îṡlîḋé"/>
                <p:cNvSpPr txBox="1"/>
                <p:nvPr/>
              </p:nvSpPr>
              <p:spPr>
                <a:xfrm>
                  <a:off x="7793486" y="2724984"/>
                  <a:ext cx="3240274" cy="588133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600" dirty="0">
                      <a:solidFill>
                        <a:schemeClr val="dk1">
                          <a:lumMod val="100000"/>
                        </a:schemeClr>
                      </a:solidFill>
                      <a:cs typeface="+mn-ea"/>
                      <a:sym typeface="+mn-lt"/>
                    </a:rPr>
                    <a:t>Copy paste fonts. Choose the only option to retain text……</a:t>
                  </a:r>
                  <a:endParaRPr lang="en-US" altLang="zh-CN" sz="16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70" name="直接连接符 69"/>
                <p:cNvCxnSpPr/>
                <p:nvPr/>
              </p:nvCxnSpPr>
              <p:spPr>
                <a:xfrm>
                  <a:off x="7448223" y="2339881"/>
                  <a:ext cx="0" cy="830997"/>
                </a:xfrm>
                <a:prstGeom prst="line">
                  <a:avLst/>
                </a:prstGeom>
                <a:ln w="12700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miter lim="800000"/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41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0149" y="1743075"/>
            <a:ext cx="9148764" cy="4057650"/>
            <a:chOff x="1200149" y="1743075"/>
            <a:chExt cx="9148764" cy="4057650"/>
          </a:xfrm>
        </p:grpSpPr>
        <p:sp>
          <p:nvSpPr>
            <p:cNvPr id="10" name="îşļiďê"/>
            <p:cNvSpPr/>
            <p:nvPr/>
          </p:nvSpPr>
          <p:spPr>
            <a:xfrm>
              <a:off x="3371850" y="1743075"/>
              <a:ext cx="5553077" cy="4057650"/>
            </a:xfrm>
            <a:prstGeom prst="rect">
              <a:avLst/>
            </a:prstGeom>
            <a:blipFill dpi="0" rotWithShape="1">
              <a:blip r:embed="rId2" cstate="email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iSḻiḑè"/>
            <p:cNvSpPr/>
            <p:nvPr/>
          </p:nvSpPr>
          <p:spPr>
            <a:xfrm>
              <a:off x="1200149" y="3744913"/>
              <a:ext cx="3870325" cy="20558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iṡľiḑé"/>
            <p:cNvSpPr/>
            <p:nvPr/>
          </p:nvSpPr>
          <p:spPr>
            <a:xfrm>
              <a:off x="7500938" y="2120900"/>
              <a:ext cx="2847975" cy="1041400"/>
            </a:xfrm>
            <a:prstGeom prst="frame">
              <a:avLst>
                <a:gd name="adj1" fmla="val 708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400" b="1" spc="600" dirty="0">
                  <a:solidFill>
                    <a:schemeClr val="tx1"/>
                  </a:solidFill>
                  <a:cs typeface="+mn-ea"/>
                  <a:sym typeface="+mn-lt"/>
                </a:rPr>
                <a:t>Text  here</a:t>
              </a:r>
              <a:endParaRPr lang="en-US" altLang="zh-CN" sz="2400" b="1" spc="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íşļïḓè"/>
            <p:cNvSpPr/>
            <p:nvPr/>
          </p:nvSpPr>
          <p:spPr>
            <a:xfrm>
              <a:off x="7741294" y="2435651"/>
              <a:ext cx="2367261" cy="411897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íṩḷiḍe"/>
            <p:cNvSpPr txBox="1"/>
            <p:nvPr/>
          </p:nvSpPr>
          <p:spPr>
            <a:xfrm>
              <a:off x="1728515" y="4196014"/>
              <a:ext cx="2491793" cy="50783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15" name="ï$1iḍe"/>
            <p:cNvSpPr/>
            <p:nvPr/>
          </p:nvSpPr>
          <p:spPr>
            <a:xfrm>
              <a:off x="1728516" y="4841793"/>
              <a:ext cx="2491792" cy="507831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1863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36582" y="1441045"/>
            <a:ext cx="10318837" cy="5072082"/>
            <a:chOff x="936582" y="1166725"/>
            <a:chExt cx="10318837" cy="5072082"/>
          </a:xfrm>
        </p:grpSpPr>
        <p:grpSp>
          <p:nvGrpSpPr>
            <p:cNvPr id="50" name="ïṩļiḍè"/>
            <p:cNvGrpSpPr/>
            <p:nvPr/>
          </p:nvGrpSpPr>
          <p:grpSpPr>
            <a:xfrm>
              <a:off x="936582" y="1278008"/>
              <a:ext cx="2312326" cy="4228238"/>
              <a:chOff x="4223791" y="1966805"/>
              <a:chExt cx="1944217" cy="3555129"/>
            </a:xfrm>
          </p:grpSpPr>
          <p:sp>
            <p:nvSpPr>
              <p:cNvPr id="71" name="îṥliḋè"/>
              <p:cNvSpPr/>
              <p:nvPr/>
            </p:nvSpPr>
            <p:spPr>
              <a:xfrm flipV="1">
                <a:off x="4223791" y="1966805"/>
                <a:ext cx="1944217" cy="3555129"/>
              </a:xfrm>
              <a:custGeom>
                <a:avLst/>
                <a:gdLst>
                  <a:gd name="connsiteX0" fmla="*/ 1261517 w 1944217"/>
                  <a:gd name="connsiteY0" fmla="*/ 280310 h 3555129"/>
                  <a:gd name="connsiteX1" fmla="*/ 1401672 w 1944217"/>
                  <a:gd name="connsiteY1" fmla="*/ 140155 h 3555129"/>
                  <a:gd name="connsiteX2" fmla="*/ 1261517 w 1944217"/>
                  <a:gd name="connsiteY2" fmla="*/ 0 h 3555129"/>
                  <a:gd name="connsiteX3" fmla="*/ 1121362 w 1944217"/>
                  <a:gd name="connsiteY3" fmla="*/ 140155 h 3555129"/>
                  <a:gd name="connsiteX4" fmla="*/ 1261517 w 1944217"/>
                  <a:gd name="connsiteY4" fmla="*/ 280310 h 3555129"/>
                  <a:gd name="connsiteX5" fmla="*/ 140155 w 1944217"/>
                  <a:gd name="connsiteY5" fmla="*/ 413227 h 3555129"/>
                  <a:gd name="connsiteX6" fmla="*/ 280310 w 1944217"/>
                  <a:gd name="connsiteY6" fmla="*/ 273072 h 3555129"/>
                  <a:gd name="connsiteX7" fmla="*/ 140155 w 1944217"/>
                  <a:gd name="connsiteY7" fmla="*/ 132917 h 3555129"/>
                  <a:gd name="connsiteX8" fmla="*/ 0 w 1944217"/>
                  <a:gd name="connsiteY8" fmla="*/ 273072 h 3555129"/>
                  <a:gd name="connsiteX9" fmla="*/ 140155 w 1944217"/>
                  <a:gd name="connsiteY9" fmla="*/ 413227 h 3555129"/>
                  <a:gd name="connsiteX10" fmla="*/ 972109 w 1944217"/>
                  <a:gd name="connsiteY10" fmla="*/ 3555129 h 3555129"/>
                  <a:gd name="connsiteX11" fmla="*/ 1944217 w 1944217"/>
                  <a:gd name="connsiteY11" fmla="*/ 2583021 h 3555129"/>
                  <a:gd name="connsiteX12" fmla="*/ 1944217 w 1944217"/>
                  <a:gd name="connsiteY12" fmla="*/ 1640737 h 3555129"/>
                  <a:gd name="connsiteX13" fmla="*/ 1944216 w 1944217"/>
                  <a:gd name="connsiteY13" fmla="*/ 1640735 h 3555129"/>
                  <a:gd name="connsiteX14" fmla="*/ 1944216 w 1944217"/>
                  <a:gd name="connsiteY14" fmla="*/ 1394432 h 3555129"/>
                  <a:gd name="connsiteX15" fmla="*/ 1944216 w 1944217"/>
                  <a:gd name="connsiteY15" fmla="*/ 740305 h 3555129"/>
                  <a:gd name="connsiteX16" fmla="*/ 1944216 w 1944217"/>
                  <a:gd name="connsiteY16" fmla="*/ 413242 h 3555129"/>
                  <a:gd name="connsiteX17" fmla="*/ 1804046 w 1944217"/>
                  <a:gd name="connsiteY17" fmla="*/ 273072 h 3555129"/>
                  <a:gd name="connsiteX18" fmla="*/ 1674891 w 1944217"/>
                  <a:gd name="connsiteY18" fmla="*/ 358681 h 3555129"/>
                  <a:gd name="connsiteX19" fmla="*/ 1669931 w 1944217"/>
                  <a:gd name="connsiteY19" fmla="*/ 374662 h 3555129"/>
                  <a:gd name="connsiteX20" fmla="*/ 1669931 w 1944217"/>
                  <a:gd name="connsiteY20" fmla="*/ 787028 h 3555129"/>
                  <a:gd name="connsiteX21" fmla="*/ 1529761 w 1944217"/>
                  <a:gd name="connsiteY21" fmla="*/ 927198 h 3555129"/>
                  <a:gd name="connsiteX22" fmla="*/ 1389591 w 1944217"/>
                  <a:gd name="connsiteY22" fmla="*/ 787028 h 3555129"/>
                  <a:gd name="connsiteX23" fmla="*/ 1389591 w 1944217"/>
                  <a:gd name="connsiteY23" fmla="*/ 482084 h 3555129"/>
                  <a:gd name="connsiteX24" fmla="*/ 1389091 w 1944217"/>
                  <a:gd name="connsiteY24" fmla="*/ 477123 h 3555129"/>
                  <a:gd name="connsiteX25" fmla="*/ 1251769 w 1944217"/>
                  <a:gd name="connsiteY25" fmla="*/ 365202 h 3555129"/>
                  <a:gd name="connsiteX26" fmla="*/ 1122614 w 1944217"/>
                  <a:gd name="connsiteY26" fmla="*/ 450811 h 3555129"/>
                  <a:gd name="connsiteX27" fmla="*/ 1115306 w 1944217"/>
                  <a:gd name="connsiteY27" fmla="*/ 474355 h 3555129"/>
                  <a:gd name="connsiteX28" fmla="*/ 1115306 w 1944217"/>
                  <a:gd name="connsiteY28" fmla="*/ 1245970 h 3555129"/>
                  <a:gd name="connsiteX29" fmla="*/ 975136 w 1944217"/>
                  <a:gd name="connsiteY29" fmla="*/ 1386140 h 3555129"/>
                  <a:gd name="connsiteX30" fmla="*/ 834966 w 1944217"/>
                  <a:gd name="connsiteY30" fmla="*/ 1245970 h 3555129"/>
                  <a:gd name="connsiteX31" fmla="*/ 834966 w 1944217"/>
                  <a:gd name="connsiteY31" fmla="*/ 203061 h 3555129"/>
                  <a:gd name="connsiteX32" fmla="*/ 834466 w 1944217"/>
                  <a:gd name="connsiteY32" fmla="*/ 198099 h 3555129"/>
                  <a:gd name="connsiteX33" fmla="*/ 697144 w 1944217"/>
                  <a:gd name="connsiteY33" fmla="*/ 86178 h 3555129"/>
                  <a:gd name="connsiteX34" fmla="*/ 567989 w 1944217"/>
                  <a:gd name="connsiteY34" fmla="*/ 171788 h 3555129"/>
                  <a:gd name="connsiteX35" fmla="*/ 560681 w 1944217"/>
                  <a:gd name="connsiteY35" fmla="*/ 195331 h 3555129"/>
                  <a:gd name="connsiteX36" fmla="*/ 560681 w 1944217"/>
                  <a:gd name="connsiteY36" fmla="*/ 927198 h 3555129"/>
                  <a:gd name="connsiteX37" fmla="*/ 420511 w 1944217"/>
                  <a:gd name="connsiteY37" fmla="*/ 1067368 h 3555129"/>
                  <a:gd name="connsiteX38" fmla="*/ 280341 w 1944217"/>
                  <a:gd name="connsiteY38" fmla="*/ 927198 h 3555129"/>
                  <a:gd name="connsiteX39" fmla="*/ 280341 w 1944217"/>
                  <a:gd name="connsiteY39" fmla="*/ 740305 h 3555129"/>
                  <a:gd name="connsiteX40" fmla="*/ 280341 w 1944217"/>
                  <a:gd name="connsiteY40" fmla="*/ 600135 h 3555129"/>
                  <a:gd name="connsiteX41" fmla="*/ 140171 w 1944217"/>
                  <a:gd name="connsiteY41" fmla="*/ 459965 h 3555129"/>
                  <a:gd name="connsiteX42" fmla="*/ 1 w 1944217"/>
                  <a:gd name="connsiteY42" fmla="*/ 600135 h 3555129"/>
                  <a:gd name="connsiteX43" fmla="*/ 1 w 1944217"/>
                  <a:gd name="connsiteY43" fmla="*/ 740305 h 3555129"/>
                  <a:gd name="connsiteX44" fmla="*/ 1 w 1944217"/>
                  <a:gd name="connsiteY44" fmla="*/ 1581325 h 3555129"/>
                  <a:gd name="connsiteX45" fmla="*/ 1 w 1944217"/>
                  <a:gd name="connsiteY45" fmla="*/ 1640737 h 3555129"/>
                  <a:gd name="connsiteX46" fmla="*/ 1 w 1944217"/>
                  <a:gd name="connsiteY46" fmla="*/ 2328898 h 3555129"/>
                  <a:gd name="connsiteX47" fmla="*/ 1 w 1944217"/>
                  <a:gd name="connsiteY47" fmla="*/ 2583021 h 3555129"/>
                  <a:gd name="connsiteX48" fmla="*/ 972109 w 1944217"/>
                  <a:gd name="connsiteY48" fmla="*/ 3555129 h 3555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944217" h="3555129">
                    <a:moveTo>
                      <a:pt x="1261517" y="280310"/>
                    </a:moveTo>
                    <a:cubicBezTo>
                      <a:pt x="1338922" y="280310"/>
                      <a:pt x="1401672" y="217560"/>
                      <a:pt x="1401672" y="140155"/>
                    </a:cubicBezTo>
                    <a:cubicBezTo>
                      <a:pt x="1401672" y="62750"/>
                      <a:pt x="1338922" y="0"/>
                      <a:pt x="1261517" y="0"/>
                    </a:cubicBezTo>
                    <a:cubicBezTo>
                      <a:pt x="1184112" y="0"/>
                      <a:pt x="1121362" y="62750"/>
                      <a:pt x="1121362" y="140155"/>
                    </a:cubicBezTo>
                    <a:cubicBezTo>
                      <a:pt x="1121362" y="217560"/>
                      <a:pt x="1184112" y="280310"/>
                      <a:pt x="1261517" y="280310"/>
                    </a:cubicBezTo>
                    <a:close/>
                    <a:moveTo>
                      <a:pt x="140155" y="413227"/>
                    </a:moveTo>
                    <a:cubicBezTo>
                      <a:pt x="217560" y="413227"/>
                      <a:pt x="280310" y="350477"/>
                      <a:pt x="280310" y="273072"/>
                    </a:cubicBezTo>
                    <a:cubicBezTo>
                      <a:pt x="280310" y="195667"/>
                      <a:pt x="217560" y="132917"/>
                      <a:pt x="140155" y="132917"/>
                    </a:cubicBezTo>
                    <a:cubicBezTo>
                      <a:pt x="62750" y="132917"/>
                      <a:pt x="0" y="195667"/>
                      <a:pt x="0" y="273072"/>
                    </a:cubicBezTo>
                    <a:cubicBezTo>
                      <a:pt x="0" y="350477"/>
                      <a:pt x="62750" y="413227"/>
                      <a:pt x="140155" y="413227"/>
                    </a:cubicBezTo>
                    <a:close/>
                    <a:moveTo>
                      <a:pt x="972109" y="3555129"/>
                    </a:moveTo>
                    <a:cubicBezTo>
                      <a:pt x="1508989" y="3555129"/>
                      <a:pt x="1944217" y="3119901"/>
                      <a:pt x="1944217" y="2583021"/>
                    </a:cubicBezTo>
                    <a:lnTo>
                      <a:pt x="1944217" y="1640737"/>
                    </a:lnTo>
                    <a:lnTo>
                      <a:pt x="1944216" y="1640735"/>
                    </a:lnTo>
                    <a:lnTo>
                      <a:pt x="1944216" y="1394432"/>
                    </a:lnTo>
                    <a:lnTo>
                      <a:pt x="1944216" y="740305"/>
                    </a:lnTo>
                    <a:lnTo>
                      <a:pt x="1944216" y="413242"/>
                    </a:lnTo>
                    <a:cubicBezTo>
                      <a:pt x="1944216" y="335828"/>
                      <a:pt x="1881460" y="273072"/>
                      <a:pt x="1804046" y="273072"/>
                    </a:cubicBezTo>
                    <a:cubicBezTo>
                      <a:pt x="1745986" y="273072"/>
                      <a:pt x="1696171" y="308372"/>
                      <a:pt x="1674891" y="358681"/>
                    </a:cubicBezTo>
                    <a:lnTo>
                      <a:pt x="1669931" y="374662"/>
                    </a:lnTo>
                    <a:lnTo>
                      <a:pt x="1669931" y="787028"/>
                    </a:lnTo>
                    <a:cubicBezTo>
                      <a:pt x="1669931" y="864442"/>
                      <a:pt x="1607175" y="927198"/>
                      <a:pt x="1529761" y="927198"/>
                    </a:cubicBezTo>
                    <a:cubicBezTo>
                      <a:pt x="1452347" y="927198"/>
                      <a:pt x="1389591" y="864442"/>
                      <a:pt x="1389591" y="787028"/>
                    </a:cubicBezTo>
                    <a:lnTo>
                      <a:pt x="1389591" y="482084"/>
                    </a:lnTo>
                    <a:lnTo>
                      <a:pt x="1389091" y="477123"/>
                    </a:lnTo>
                    <a:cubicBezTo>
                      <a:pt x="1376021" y="413249"/>
                      <a:pt x="1319506" y="365202"/>
                      <a:pt x="1251769" y="365202"/>
                    </a:cubicBezTo>
                    <a:cubicBezTo>
                      <a:pt x="1193709" y="365202"/>
                      <a:pt x="1143893" y="400502"/>
                      <a:pt x="1122614" y="450811"/>
                    </a:cubicBezTo>
                    <a:lnTo>
                      <a:pt x="1115306" y="474355"/>
                    </a:lnTo>
                    <a:lnTo>
                      <a:pt x="1115306" y="1245970"/>
                    </a:lnTo>
                    <a:cubicBezTo>
                      <a:pt x="1115306" y="1323384"/>
                      <a:pt x="1052550" y="1386140"/>
                      <a:pt x="975136" y="1386140"/>
                    </a:cubicBezTo>
                    <a:cubicBezTo>
                      <a:pt x="897722" y="1386140"/>
                      <a:pt x="834966" y="1323384"/>
                      <a:pt x="834966" y="1245970"/>
                    </a:cubicBezTo>
                    <a:lnTo>
                      <a:pt x="834966" y="203061"/>
                    </a:lnTo>
                    <a:lnTo>
                      <a:pt x="834466" y="198099"/>
                    </a:lnTo>
                    <a:cubicBezTo>
                      <a:pt x="821396" y="134226"/>
                      <a:pt x="764881" y="86178"/>
                      <a:pt x="697144" y="86178"/>
                    </a:cubicBezTo>
                    <a:cubicBezTo>
                      <a:pt x="639084" y="86178"/>
                      <a:pt x="589268" y="121479"/>
                      <a:pt x="567989" y="171788"/>
                    </a:cubicBezTo>
                    <a:lnTo>
                      <a:pt x="560681" y="195331"/>
                    </a:lnTo>
                    <a:lnTo>
                      <a:pt x="560681" y="927198"/>
                    </a:lnTo>
                    <a:cubicBezTo>
                      <a:pt x="560681" y="1004612"/>
                      <a:pt x="497925" y="1067368"/>
                      <a:pt x="420511" y="1067368"/>
                    </a:cubicBezTo>
                    <a:cubicBezTo>
                      <a:pt x="343097" y="1067368"/>
                      <a:pt x="280341" y="1004612"/>
                      <a:pt x="280341" y="927198"/>
                    </a:cubicBezTo>
                    <a:lnTo>
                      <a:pt x="280341" y="740305"/>
                    </a:lnTo>
                    <a:lnTo>
                      <a:pt x="280341" y="600135"/>
                    </a:lnTo>
                    <a:cubicBezTo>
                      <a:pt x="280341" y="522721"/>
                      <a:pt x="217585" y="459965"/>
                      <a:pt x="140171" y="459965"/>
                    </a:cubicBezTo>
                    <a:cubicBezTo>
                      <a:pt x="62757" y="459965"/>
                      <a:pt x="1" y="522721"/>
                      <a:pt x="1" y="600135"/>
                    </a:cubicBezTo>
                    <a:lnTo>
                      <a:pt x="1" y="740305"/>
                    </a:lnTo>
                    <a:lnTo>
                      <a:pt x="1" y="1581325"/>
                    </a:lnTo>
                    <a:lnTo>
                      <a:pt x="1" y="1640737"/>
                    </a:lnTo>
                    <a:lnTo>
                      <a:pt x="1" y="2328898"/>
                    </a:lnTo>
                    <a:lnTo>
                      <a:pt x="1" y="2583021"/>
                    </a:lnTo>
                    <a:cubicBezTo>
                      <a:pt x="1" y="3119901"/>
                      <a:pt x="435229" y="3555129"/>
                      <a:pt x="972109" y="35551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 sz="2000" b="1" dirty="0">
                  <a:cs typeface="+mn-ea"/>
                  <a:sym typeface="+mn-lt"/>
                </a:endParaRPr>
              </a:p>
            </p:txBody>
          </p:sp>
          <p:sp>
            <p:nvSpPr>
              <p:cNvPr id="72" name="îšľïḍê"/>
              <p:cNvSpPr/>
              <p:nvPr/>
            </p:nvSpPr>
            <p:spPr>
              <a:xfrm>
                <a:off x="4351825" y="2193662"/>
                <a:ext cx="1688150" cy="1688150"/>
              </a:xfrm>
              <a:prstGeom prst="ellipse">
                <a:avLst/>
              </a:prstGeom>
              <a:blipFill>
                <a:blip r:embed="rId2" cstate="email"/>
                <a:tile tx="0" ty="-1270000" sx="100000" sy="100000" flip="none" algn="ctr"/>
              </a:blipFill>
              <a:ln w="571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51" name="îSľidê"/>
            <p:cNvSpPr txBox="1"/>
            <p:nvPr/>
          </p:nvSpPr>
          <p:spPr>
            <a:xfrm>
              <a:off x="4657547" y="1166725"/>
              <a:ext cx="4536504" cy="1224136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>
                <a:lnSpc>
                  <a:spcPct val="150000"/>
                </a:lnSpc>
              </a:pPr>
              <a:endParaRPr lang="en-US" altLang="zh-CN" sz="1600" b="1" dirty="0">
                <a:cs typeface="+mn-ea"/>
                <a:sym typeface="+mn-lt"/>
              </a:endParaRPr>
            </a:p>
          </p:txBody>
        </p:sp>
        <p:grpSp>
          <p:nvGrpSpPr>
            <p:cNvPr id="52" name="íŝľîďé"/>
            <p:cNvGrpSpPr/>
            <p:nvPr/>
          </p:nvGrpSpPr>
          <p:grpSpPr>
            <a:xfrm>
              <a:off x="4750043" y="3151966"/>
              <a:ext cx="6505376" cy="1508701"/>
              <a:chOff x="5015112" y="3170160"/>
              <a:chExt cx="6505376" cy="1508701"/>
            </a:xfrm>
          </p:grpSpPr>
          <p:grpSp>
            <p:nvGrpSpPr>
              <p:cNvPr id="65" name="íṣḻíḓe"/>
              <p:cNvGrpSpPr/>
              <p:nvPr/>
            </p:nvGrpSpPr>
            <p:grpSpPr>
              <a:xfrm>
                <a:off x="5015112" y="3577678"/>
                <a:ext cx="537820" cy="537824"/>
                <a:chOff x="5371847" y="2312243"/>
                <a:chExt cx="656438" cy="656442"/>
              </a:xfrm>
            </p:grpSpPr>
            <p:sp>
              <p:nvSpPr>
                <p:cNvPr id="69" name="îś1íḓé"/>
                <p:cNvSpPr/>
                <p:nvPr/>
              </p:nvSpPr>
              <p:spPr>
                <a:xfrm>
                  <a:off x="5371847" y="2312243"/>
                  <a:ext cx="656438" cy="656442"/>
                </a:xfrm>
                <a:prstGeom prst="ellipse">
                  <a:avLst/>
                </a:prstGeom>
                <a:solidFill>
                  <a:schemeClr val="accent3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iṣḷîḋé"/>
                <p:cNvSpPr/>
                <p:nvPr/>
              </p:nvSpPr>
              <p:spPr bwMode="auto">
                <a:xfrm>
                  <a:off x="5532705" y="2476366"/>
                  <a:ext cx="334720" cy="328193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6" name="iSlíḓe"/>
              <p:cNvGrpSpPr/>
              <p:nvPr/>
            </p:nvGrpSpPr>
            <p:grpSpPr>
              <a:xfrm>
                <a:off x="5705057" y="3170160"/>
                <a:ext cx="5815431" cy="1508701"/>
                <a:chOff x="600814" y="3564001"/>
                <a:chExt cx="3096344" cy="1508701"/>
              </a:xfrm>
            </p:grpSpPr>
            <p:sp>
              <p:nvSpPr>
                <p:cNvPr id="67" name="ïṧľíḑe"/>
                <p:cNvSpPr txBox="1"/>
                <p:nvPr/>
              </p:nvSpPr>
              <p:spPr>
                <a:xfrm>
                  <a:off x="600814" y="4035821"/>
                  <a:ext cx="3096344" cy="103688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Unified fonts make reading more fluent.</a:t>
                  </a:r>
                  <a:endParaRPr lang="en-US" altLang="zh-CN" sz="1100" dirty="0">
                    <a:cs typeface="+mn-ea"/>
                    <a:sym typeface="+mn-lt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Theme color makes PPT more convenient to change.</a:t>
                  </a:r>
                  <a:endParaRPr lang="en-US" altLang="zh-CN" sz="1100" dirty="0">
                    <a:cs typeface="+mn-ea"/>
                    <a:sym typeface="+mn-lt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Adjust the spacing to adapt to Chinese typesetting, use the reference line in PPT.</a:t>
                  </a:r>
                  <a:endParaRPr lang="en-US" altLang="zh-CN" sz="11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iṡ1îḍe"/>
                <p:cNvSpPr txBox="1"/>
                <p:nvPr/>
              </p:nvSpPr>
              <p:spPr>
                <a:xfrm>
                  <a:off x="600814" y="3564001"/>
                  <a:ext cx="3096344" cy="47182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r>
                    <a:rPr lang="zh-CN" altLang="en-US" sz="1400" b="1" dirty="0">
                      <a:cs typeface="+mn-ea"/>
                      <a:sym typeface="+mn-lt"/>
                    </a:rPr>
                    <a:t>输入标题</a:t>
                  </a:r>
                  <a:endParaRPr lang="zh-CN" altLang="en-US" sz="1400" b="1"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3" name="îş1ïďe"/>
            <p:cNvGrpSpPr/>
            <p:nvPr/>
          </p:nvGrpSpPr>
          <p:grpSpPr>
            <a:xfrm>
              <a:off x="4750043" y="4730106"/>
              <a:ext cx="6505376" cy="1508701"/>
              <a:chOff x="5015112" y="3170160"/>
              <a:chExt cx="6505376" cy="1508701"/>
            </a:xfrm>
          </p:grpSpPr>
          <p:grpSp>
            <p:nvGrpSpPr>
              <p:cNvPr id="59" name="iṣļîďè"/>
              <p:cNvGrpSpPr/>
              <p:nvPr/>
            </p:nvGrpSpPr>
            <p:grpSpPr>
              <a:xfrm>
                <a:off x="5015112" y="3577678"/>
                <a:ext cx="537820" cy="537824"/>
                <a:chOff x="5371847" y="2312243"/>
                <a:chExt cx="656438" cy="656442"/>
              </a:xfrm>
            </p:grpSpPr>
            <p:sp>
              <p:nvSpPr>
                <p:cNvPr id="63" name="iṧ1iḋé"/>
                <p:cNvSpPr/>
                <p:nvPr/>
              </p:nvSpPr>
              <p:spPr>
                <a:xfrm>
                  <a:off x="5371847" y="2312243"/>
                  <a:ext cx="656438" cy="656442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í$ḻíḋè"/>
                <p:cNvSpPr/>
                <p:nvPr/>
              </p:nvSpPr>
              <p:spPr bwMode="auto">
                <a:xfrm>
                  <a:off x="5532705" y="2473322"/>
                  <a:ext cx="334720" cy="334280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0" name="iṡḷiďè"/>
              <p:cNvGrpSpPr/>
              <p:nvPr/>
            </p:nvGrpSpPr>
            <p:grpSpPr>
              <a:xfrm>
                <a:off x="5705057" y="3170160"/>
                <a:ext cx="5815431" cy="1508701"/>
                <a:chOff x="600814" y="3564001"/>
                <a:chExt cx="3096344" cy="1508701"/>
              </a:xfrm>
            </p:grpSpPr>
            <p:sp>
              <p:nvSpPr>
                <p:cNvPr id="61" name="ïśḷîdé"/>
                <p:cNvSpPr txBox="1"/>
                <p:nvPr/>
              </p:nvSpPr>
              <p:spPr>
                <a:xfrm>
                  <a:off x="600814" y="4035821"/>
                  <a:ext cx="3096344" cy="103688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Unified fonts make reading more fluent.</a:t>
                  </a:r>
                  <a:endParaRPr lang="en-US" altLang="zh-CN" sz="1100" dirty="0">
                    <a:cs typeface="+mn-ea"/>
                    <a:sym typeface="+mn-lt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Theme color makes PPT more convenient to change.</a:t>
                  </a:r>
                  <a:endParaRPr lang="en-US" altLang="zh-CN" sz="1100" dirty="0">
                    <a:cs typeface="+mn-ea"/>
                    <a:sym typeface="+mn-lt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Adjust the spacing to adapt to Chinese typesetting, use the reference line in PPT.</a:t>
                  </a:r>
                  <a:endParaRPr lang="en-US" altLang="zh-CN" sz="11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îšļîďé"/>
                <p:cNvSpPr txBox="1"/>
                <p:nvPr/>
              </p:nvSpPr>
              <p:spPr>
                <a:xfrm>
                  <a:off x="600814" y="3564001"/>
                  <a:ext cx="3096344" cy="47182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zh-CN" altLang="en-US" sz="1400" b="1" dirty="0">
                      <a:cs typeface="+mn-ea"/>
                      <a:sym typeface="+mn-lt"/>
                    </a:rPr>
                    <a:t>输入标题</a:t>
                  </a:r>
                  <a:endParaRPr lang="zh-CN" altLang="en-US" sz="1400" b="1" dirty="0"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54" name="直接连接符 53"/>
            <p:cNvCxnSpPr/>
            <p:nvPr/>
          </p:nvCxnSpPr>
          <p:spPr>
            <a:xfrm>
              <a:off x="4750043" y="2529000"/>
              <a:ext cx="6505376" cy="0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4750043" y="4550632"/>
              <a:ext cx="6505376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ísľidé"/>
            <p:cNvSpPr txBox="1"/>
            <p:nvPr/>
          </p:nvSpPr>
          <p:spPr>
            <a:xfrm>
              <a:off x="4657547" y="1191417"/>
              <a:ext cx="45365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cs typeface="+mn-ea"/>
                  <a:sym typeface="+mn-lt"/>
                </a:rPr>
                <a:t>Unified fonts make reading more fluent.</a:t>
              </a:r>
              <a:endParaRPr lang="en-US" altLang="zh-CN" sz="1000" dirty="0">
                <a:cs typeface="+mn-ea"/>
                <a:sym typeface="+mn-lt"/>
              </a:endParaRPr>
            </a:p>
          </p:txBody>
        </p:sp>
        <p:sp>
          <p:nvSpPr>
            <p:cNvPr id="57" name="ïSḷïdê"/>
            <p:cNvSpPr txBox="1"/>
            <p:nvPr/>
          </p:nvSpPr>
          <p:spPr>
            <a:xfrm>
              <a:off x="4657547" y="1393928"/>
              <a:ext cx="45365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cs typeface="+mn-ea"/>
                  <a:sym typeface="+mn-lt"/>
                </a:rPr>
                <a:t>Theme color makes PPT more convenient to change.</a:t>
              </a:r>
              <a:endParaRPr lang="en-US" altLang="zh-CN" sz="1400" b="1" dirty="0">
                <a:cs typeface="+mn-ea"/>
                <a:sym typeface="+mn-lt"/>
              </a:endParaRPr>
            </a:p>
          </p:txBody>
        </p:sp>
        <p:sp>
          <p:nvSpPr>
            <p:cNvPr id="58" name="îşľiḋe"/>
            <p:cNvSpPr txBox="1"/>
            <p:nvPr/>
          </p:nvSpPr>
          <p:spPr>
            <a:xfrm>
              <a:off x="4657547" y="1948084"/>
              <a:ext cx="4536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altLang="zh-CN" sz="10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2238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5823183"/>
            <a:chOff x="0" y="0"/>
            <a:chExt cx="12192000" cy="5823183"/>
          </a:xfrm>
        </p:grpSpPr>
        <p:grpSp>
          <p:nvGrpSpPr>
            <p:cNvPr id="15" name="išḻïďé"/>
            <p:cNvGrpSpPr/>
            <p:nvPr/>
          </p:nvGrpSpPr>
          <p:grpSpPr>
            <a:xfrm>
              <a:off x="6305551" y="2433168"/>
              <a:ext cx="5213350" cy="1028700"/>
              <a:chOff x="6305551" y="2401236"/>
              <a:chExt cx="5213350" cy="1028700"/>
            </a:xfrm>
          </p:grpSpPr>
          <p:sp>
            <p:nvSpPr>
              <p:cNvPr id="31" name="iṡḻîḑè"/>
              <p:cNvSpPr txBox="1"/>
              <p:nvPr/>
            </p:nvSpPr>
            <p:spPr>
              <a:xfrm>
                <a:off x="6305551" y="2401236"/>
                <a:ext cx="5213348" cy="3995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2000" b="1" dirty="0">
                    <a:cs typeface="+mn-ea"/>
                    <a:sym typeface="+mn-lt"/>
                  </a:rPr>
                  <a:t>Unified fonts make reading more fluent.</a:t>
                </a:r>
                <a:endParaRPr lang="en-US" sz="2000" b="1" dirty="0">
                  <a:cs typeface="+mn-ea"/>
                  <a:sym typeface="+mn-lt"/>
                </a:endParaRPr>
              </a:p>
            </p:txBody>
          </p:sp>
          <p:sp>
            <p:nvSpPr>
              <p:cNvPr id="32" name="iṣlîḓé"/>
              <p:cNvSpPr txBox="1"/>
              <p:nvPr/>
            </p:nvSpPr>
            <p:spPr>
              <a:xfrm>
                <a:off x="6305551" y="2800765"/>
                <a:ext cx="5213350" cy="6291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altLang="zh-CN" sz="1100" dirty="0">
                    <a:cs typeface="+mn-ea"/>
                    <a:sym typeface="+mn-lt"/>
                  </a:rPr>
                  <a:t>Theme color makes PPT more convenient to change.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altLang="zh-CN" sz="1100" dirty="0">
                    <a:cs typeface="+mn-ea"/>
                    <a:sym typeface="+mn-lt"/>
                  </a:rPr>
                  <a:t>Adjust the spacing to adapt to Chinese typesetting, use the reference line in PPT.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>
              <a:off x="5019675" y="3639486"/>
              <a:ext cx="650081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iş1ïďé"/>
            <p:cNvGrpSpPr/>
            <p:nvPr/>
          </p:nvGrpSpPr>
          <p:grpSpPr>
            <a:xfrm>
              <a:off x="6572562" y="3962400"/>
              <a:ext cx="4679329" cy="812020"/>
              <a:chOff x="5445747" y="4114800"/>
              <a:chExt cx="4679329" cy="812020"/>
            </a:xfrm>
          </p:grpSpPr>
          <p:sp>
            <p:nvSpPr>
              <p:cNvPr id="27" name="íśḻíďé"/>
              <p:cNvSpPr/>
              <p:nvPr/>
            </p:nvSpPr>
            <p:spPr>
              <a:xfrm>
                <a:off x="5445747" y="4242033"/>
                <a:ext cx="557554" cy="557554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62500" lnSpcReduction="20000"/>
              </a:bodyPr>
              <a:lstStyle/>
              <a:p>
                <a:pPr algn="ctr">
                  <a:buSzPct val="25000"/>
                </a:pPr>
                <a:r>
                  <a:rPr lang="en-US" altLang="zh-CN" sz="2000" b="1" i="1" dirty="0">
                    <a:cs typeface="+mn-ea"/>
                    <a:sym typeface="+mn-lt"/>
                  </a:rPr>
                  <a:t>01</a:t>
                </a:r>
                <a:endParaRPr lang="zh-CN" altLang="en-US" sz="2000" b="1" i="1" dirty="0">
                  <a:cs typeface="+mn-ea"/>
                  <a:sym typeface="+mn-lt"/>
                </a:endParaRPr>
              </a:p>
            </p:txBody>
          </p:sp>
          <p:grpSp>
            <p:nvGrpSpPr>
              <p:cNvPr id="28" name="íṥ1ïďé"/>
              <p:cNvGrpSpPr/>
              <p:nvPr/>
            </p:nvGrpSpPr>
            <p:grpSpPr>
              <a:xfrm>
                <a:off x="6142688" y="4114800"/>
                <a:ext cx="3982388" cy="812020"/>
                <a:chOff x="6142688" y="4114800"/>
                <a:chExt cx="3982388" cy="812020"/>
              </a:xfrm>
            </p:grpSpPr>
            <p:sp>
              <p:nvSpPr>
                <p:cNvPr id="29" name="íṩlíḓê"/>
                <p:cNvSpPr txBox="1"/>
                <p:nvPr/>
              </p:nvSpPr>
              <p:spPr bwMode="auto">
                <a:xfrm>
                  <a:off x="6142688" y="4114800"/>
                  <a:ext cx="3982388" cy="3924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zh-CN" altLang="en-US" b="1" dirty="0">
                      <a:cs typeface="+mn-ea"/>
                      <a:sym typeface="+mn-lt"/>
                    </a:rPr>
                    <a:t>输入标题</a:t>
                  </a:r>
                  <a:endParaRPr lang="en-US" altLang="zh-CN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íślíḓè"/>
                <p:cNvSpPr/>
                <p:nvPr/>
              </p:nvSpPr>
              <p:spPr bwMode="auto">
                <a:xfrm>
                  <a:off x="6142688" y="4507202"/>
                  <a:ext cx="3982388" cy="4196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Copy paste fonts. Choose the only option to retain text……</a:t>
                  </a:r>
                  <a:endParaRPr lang="en-US" altLang="zh-CN" sz="1100"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8" name="îṩľîďe"/>
            <p:cNvGrpSpPr/>
            <p:nvPr/>
          </p:nvGrpSpPr>
          <p:grpSpPr>
            <a:xfrm>
              <a:off x="6572562" y="5011163"/>
              <a:ext cx="4679329" cy="812020"/>
              <a:chOff x="5445747" y="5163563"/>
              <a:chExt cx="4679329" cy="812020"/>
            </a:xfrm>
          </p:grpSpPr>
          <p:sp>
            <p:nvSpPr>
              <p:cNvPr id="23" name="ïsľíḋê"/>
              <p:cNvSpPr/>
              <p:nvPr/>
            </p:nvSpPr>
            <p:spPr>
              <a:xfrm>
                <a:off x="5445747" y="5290796"/>
                <a:ext cx="557554" cy="557554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62500" lnSpcReduction="20000"/>
              </a:bodyPr>
              <a:lstStyle/>
              <a:p>
                <a:pPr algn="ctr">
                  <a:buSzPct val="25000"/>
                </a:pPr>
                <a:r>
                  <a:rPr lang="en-US" altLang="zh-CN" sz="2000" b="1" i="1" dirty="0">
                    <a:cs typeface="+mn-ea"/>
                    <a:sym typeface="+mn-lt"/>
                  </a:rPr>
                  <a:t>02</a:t>
                </a:r>
                <a:endParaRPr lang="zh-CN" altLang="en-US" sz="2000" b="1" i="1" dirty="0">
                  <a:cs typeface="+mn-ea"/>
                  <a:sym typeface="+mn-lt"/>
                </a:endParaRPr>
              </a:p>
            </p:txBody>
          </p:sp>
          <p:grpSp>
            <p:nvGrpSpPr>
              <p:cNvPr id="24" name="íśḷîḍé"/>
              <p:cNvGrpSpPr/>
              <p:nvPr/>
            </p:nvGrpSpPr>
            <p:grpSpPr>
              <a:xfrm>
                <a:off x="6142688" y="5163563"/>
                <a:ext cx="3982388" cy="812020"/>
                <a:chOff x="6142688" y="5163563"/>
                <a:chExt cx="3982388" cy="812020"/>
              </a:xfrm>
            </p:grpSpPr>
            <p:sp>
              <p:nvSpPr>
                <p:cNvPr id="25" name="î$lïḍè"/>
                <p:cNvSpPr txBox="1"/>
                <p:nvPr/>
              </p:nvSpPr>
              <p:spPr bwMode="auto">
                <a:xfrm>
                  <a:off x="6142688" y="5163563"/>
                  <a:ext cx="3982388" cy="3924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zh-CN" altLang="en-US" b="1" dirty="0">
                      <a:cs typeface="+mn-ea"/>
                      <a:sym typeface="+mn-lt"/>
                    </a:rPr>
                    <a:t>输入标题</a:t>
                  </a:r>
                  <a:endParaRPr lang="en-US" altLang="zh-CN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îślïďé"/>
                <p:cNvSpPr/>
                <p:nvPr/>
              </p:nvSpPr>
              <p:spPr bwMode="auto">
                <a:xfrm>
                  <a:off x="6142688" y="5555965"/>
                  <a:ext cx="3982388" cy="4196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Copy paste fonts. Choose the only option to retain text……</a:t>
                  </a:r>
                  <a:endParaRPr lang="en-US" altLang="zh-CN" sz="1100" dirty="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9" name="íṩḻïḓé"/>
            <p:cNvGrpSpPr/>
            <p:nvPr/>
          </p:nvGrpSpPr>
          <p:grpSpPr>
            <a:xfrm>
              <a:off x="0" y="0"/>
              <a:ext cx="12192000" cy="5123061"/>
              <a:chOff x="0" y="0"/>
              <a:chExt cx="12192000" cy="5123061"/>
            </a:xfrm>
          </p:grpSpPr>
          <p:sp>
            <p:nvSpPr>
              <p:cNvPr id="21" name="íṣlîḍê"/>
              <p:cNvSpPr/>
              <p:nvPr/>
            </p:nvSpPr>
            <p:spPr bwMode="auto">
              <a:xfrm>
                <a:off x="3943" y="0"/>
                <a:ext cx="12184113" cy="5123061"/>
              </a:xfrm>
              <a:custGeom>
                <a:avLst/>
                <a:gdLst>
                  <a:gd name="connsiteX0" fmla="*/ 0 w 12263438"/>
                  <a:gd name="connsiteY0" fmla="*/ 0 h 5123061"/>
                  <a:gd name="connsiteX1" fmla="*/ 12263438 w 12263438"/>
                  <a:gd name="connsiteY1" fmla="*/ 0 h 5123061"/>
                  <a:gd name="connsiteX2" fmla="*/ 12263438 w 12263438"/>
                  <a:gd name="connsiteY2" fmla="*/ 929373 h 5123061"/>
                  <a:gd name="connsiteX3" fmla="*/ 6131719 w 12263438"/>
                  <a:gd name="connsiteY3" fmla="*/ 2602243 h 5123061"/>
                  <a:gd name="connsiteX4" fmla="*/ 0 w 12263438"/>
                  <a:gd name="connsiteY4" fmla="*/ 4275114 h 5123061"/>
                  <a:gd name="connsiteX5" fmla="*/ 0 w 12263438"/>
                  <a:gd name="connsiteY5" fmla="*/ 0 h 512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63438" h="5123061">
                    <a:moveTo>
                      <a:pt x="0" y="0"/>
                    </a:moveTo>
                    <a:cubicBezTo>
                      <a:pt x="4135347" y="0"/>
                      <a:pt x="8128093" y="0"/>
                      <a:pt x="12263438" y="0"/>
                    </a:cubicBezTo>
                    <a:cubicBezTo>
                      <a:pt x="12263438" y="371749"/>
                      <a:pt x="12263438" y="557624"/>
                      <a:pt x="12263438" y="929373"/>
                    </a:cubicBezTo>
                    <a:cubicBezTo>
                      <a:pt x="10124467" y="-185875"/>
                      <a:pt x="8128093" y="557624"/>
                      <a:pt x="6131719" y="2602243"/>
                    </a:cubicBezTo>
                    <a:cubicBezTo>
                      <a:pt x="4135347" y="4646863"/>
                      <a:pt x="2138972" y="6133859"/>
                      <a:pt x="0" y="4275114"/>
                    </a:cubicBezTo>
                    <a:cubicBezTo>
                      <a:pt x="0" y="2788118"/>
                      <a:pt x="0" y="1301121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2" name="ïṣļiḋè"/>
              <p:cNvSpPr/>
              <p:nvPr/>
            </p:nvSpPr>
            <p:spPr bwMode="auto">
              <a:xfrm>
                <a:off x="0" y="0"/>
                <a:ext cx="12192000" cy="4230037"/>
              </a:xfrm>
              <a:custGeom>
                <a:avLst/>
                <a:gdLst>
                  <a:gd name="connsiteX0" fmla="*/ 0 w 12263438"/>
                  <a:gd name="connsiteY0" fmla="*/ 0 h 5123061"/>
                  <a:gd name="connsiteX1" fmla="*/ 12263438 w 12263438"/>
                  <a:gd name="connsiteY1" fmla="*/ 0 h 5123061"/>
                  <a:gd name="connsiteX2" fmla="*/ 12263438 w 12263438"/>
                  <a:gd name="connsiteY2" fmla="*/ 929373 h 5123061"/>
                  <a:gd name="connsiteX3" fmla="*/ 6131719 w 12263438"/>
                  <a:gd name="connsiteY3" fmla="*/ 2602243 h 5123061"/>
                  <a:gd name="connsiteX4" fmla="*/ 0 w 12263438"/>
                  <a:gd name="connsiteY4" fmla="*/ 4275114 h 5123061"/>
                  <a:gd name="connsiteX5" fmla="*/ 0 w 12263438"/>
                  <a:gd name="connsiteY5" fmla="*/ 0 h 512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63438" h="5123061">
                    <a:moveTo>
                      <a:pt x="0" y="0"/>
                    </a:moveTo>
                    <a:cubicBezTo>
                      <a:pt x="4135347" y="0"/>
                      <a:pt x="8128093" y="0"/>
                      <a:pt x="12263438" y="0"/>
                    </a:cubicBezTo>
                    <a:cubicBezTo>
                      <a:pt x="12263438" y="371749"/>
                      <a:pt x="12263438" y="557624"/>
                      <a:pt x="12263438" y="929373"/>
                    </a:cubicBezTo>
                    <a:cubicBezTo>
                      <a:pt x="10124467" y="-185875"/>
                      <a:pt x="8128093" y="557624"/>
                      <a:pt x="6131719" y="2602243"/>
                    </a:cubicBezTo>
                    <a:cubicBezTo>
                      <a:pt x="4135347" y="4646863"/>
                      <a:pt x="2138972" y="6133859"/>
                      <a:pt x="0" y="4275114"/>
                    </a:cubicBezTo>
                    <a:cubicBezTo>
                      <a:pt x="0" y="2788118"/>
                      <a:pt x="0" y="1301121"/>
                      <a:pt x="0" y="0"/>
                    </a:cubicBezTo>
                    <a:close/>
                  </a:path>
                </a:pathLst>
              </a:custGeom>
              <a:blipFill dpi="0" rotWithShape="1">
                <a:blip r:embed="rId2" cstate="email"/>
                <a:srcRect/>
                <a:stretch>
                  <a:fillRect/>
                </a:stretch>
              </a:blipFill>
              <a:ln w="22225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en-US" sz="2800" b="1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7362825" y="4850620"/>
              <a:ext cx="41576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1863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54175" y="1384468"/>
            <a:ext cx="10881862" cy="4691728"/>
            <a:chOff x="654175" y="1384468"/>
            <a:chExt cx="10881862" cy="4691728"/>
          </a:xfrm>
        </p:grpSpPr>
        <p:grpSp>
          <p:nvGrpSpPr>
            <p:cNvPr id="38" name="íSļíḋ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  <p:cNvGrpSpPr>
              <a:grpSpLocks noChangeAspect="1"/>
            </p:cNvGrpSpPr>
            <p:nvPr/>
          </p:nvGrpSpPr>
          <p:grpSpPr>
            <a:xfrm>
              <a:off x="654175" y="1384468"/>
              <a:ext cx="10881862" cy="4691728"/>
              <a:chOff x="654175" y="1384468"/>
              <a:chExt cx="10881862" cy="4691728"/>
            </a:xfrm>
          </p:grpSpPr>
          <p:cxnSp>
            <p:nvCxnSpPr>
              <p:cNvPr id="42" name="直接连接符 41"/>
              <p:cNvCxnSpPr/>
              <p:nvPr/>
            </p:nvCxnSpPr>
            <p:spPr>
              <a:xfrm>
                <a:off x="669925" y="3955857"/>
                <a:ext cx="10850563" cy="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iSḻíḋê"/>
              <p:cNvGrpSpPr/>
              <p:nvPr/>
            </p:nvGrpSpPr>
            <p:grpSpPr>
              <a:xfrm>
                <a:off x="741000" y="3683232"/>
                <a:ext cx="535350" cy="535350"/>
                <a:chOff x="741000" y="1297575"/>
                <a:chExt cx="535350" cy="535350"/>
              </a:xfrm>
            </p:grpSpPr>
            <p:sp>
              <p:nvSpPr>
                <p:cNvPr id="63" name="îŝľîḑe"/>
                <p:cNvSpPr/>
                <p:nvPr/>
              </p:nvSpPr>
              <p:spPr bwMode="auto">
                <a:xfrm>
                  <a:off x="741000" y="1297575"/>
                  <a:ext cx="535350" cy="535350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îṩḷíḋê"/>
                <p:cNvSpPr/>
                <p:nvPr/>
              </p:nvSpPr>
              <p:spPr bwMode="auto">
                <a:xfrm>
                  <a:off x="827700" y="1387804"/>
                  <a:ext cx="361950" cy="354892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4" name="íṩlîḓe"/>
              <p:cNvGrpSpPr/>
              <p:nvPr/>
            </p:nvGrpSpPr>
            <p:grpSpPr>
              <a:xfrm>
                <a:off x="4530463" y="4432562"/>
                <a:ext cx="3131075" cy="1643634"/>
                <a:chOff x="669925" y="2506990"/>
                <a:chExt cx="3096344" cy="1643634"/>
              </a:xfrm>
            </p:grpSpPr>
            <p:sp>
              <p:nvSpPr>
                <p:cNvPr id="61" name="î$ḷïḍê"/>
                <p:cNvSpPr txBox="1"/>
                <p:nvPr/>
              </p:nvSpPr>
              <p:spPr>
                <a:xfrm>
                  <a:off x="669925" y="2922092"/>
                  <a:ext cx="3096344" cy="1228532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900" dirty="0">
                      <a:cs typeface="+mn-ea"/>
                      <a:sym typeface="+mn-lt"/>
                    </a:rPr>
                    <a:t>Copy paste fonts. Choose the only option to retain text.</a:t>
                  </a:r>
                  <a:endParaRPr lang="zh-CN" altLang="en-US" sz="9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ïŝḻïḑé"/>
                <p:cNvSpPr txBox="1"/>
                <p:nvPr/>
              </p:nvSpPr>
              <p:spPr>
                <a:xfrm>
                  <a:off x="669925" y="2506990"/>
                  <a:ext cx="3096344" cy="415102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zh-CN" altLang="en-US" sz="1600" b="1" dirty="0">
                      <a:cs typeface="+mn-ea"/>
                      <a:sym typeface="+mn-lt"/>
                    </a:rPr>
                    <a:t>输入标题</a:t>
                  </a:r>
                  <a:endParaRPr lang="zh-CN" altLang="en-US" sz="1600" b="1"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5" name="îslíḓè"/>
              <p:cNvGrpSpPr/>
              <p:nvPr/>
            </p:nvGrpSpPr>
            <p:grpSpPr>
              <a:xfrm>
                <a:off x="4601538" y="3683232"/>
                <a:ext cx="535350" cy="535350"/>
                <a:chOff x="741000" y="1297575"/>
                <a:chExt cx="535350" cy="535350"/>
              </a:xfrm>
            </p:grpSpPr>
            <p:sp>
              <p:nvSpPr>
                <p:cNvPr id="59" name="ïṥľîḑè"/>
                <p:cNvSpPr/>
                <p:nvPr/>
              </p:nvSpPr>
              <p:spPr bwMode="auto">
                <a:xfrm>
                  <a:off x="741000" y="1297575"/>
                  <a:ext cx="535350" cy="535350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dk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îśḻîḋe"/>
                <p:cNvSpPr/>
                <p:nvPr/>
              </p:nvSpPr>
              <p:spPr bwMode="auto">
                <a:xfrm>
                  <a:off x="827700" y="1438076"/>
                  <a:ext cx="361950" cy="254344"/>
                </a:xfrm>
                <a:custGeom>
                  <a:avLst/>
                  <a:gdLst>
                    <a:gd name="connsiteX0" fmla="*/ 450100 w 607639"/>
                    <a:gd name="connsiteY0" fmla="*/ 313203 h 426991"/>
                    <a:gd name="connsiteX1" fmla="*/ 450100 w 607639"/>
                    <a:gd name="connsiteY1" fmla="*/ 403167 h 426991"/>
                    <a:gd name="connsiteX2" fmla="*/ 585744 w 607639"/>
                    <a:gd name="connsiteY2" fmla="*/ 403167 h 426991"/>
                    <a:gd name="connsiteX3" fmla="*/ 586100 w 607639"/>
                    <a:gd name="connsiteY3" fmla="*/ 313203 h 426991"/>
                    <a:gd name="connsiteX4" fmla="*/ 530294 w 607639"/>
                    <a:gd name="connsiteY4" fmla="*/ 313203 h 426991"/>
                    <a:gd name="connsiteX5" fmla="*/ 530116 w 607639"/>
                    <a:gd name="connsiteY5" fmla="*/ 313203 h 426991"/>
                    <a:gd name="connsiteX6" fmla="*/ 529760 w 607639"/>
                    <a:gd name="connsiteY6" fmla="*/ 313203 h 426991"/>
                    <a:gd name="connsiteX7" fmla="*/ 450901 w 607639"/>
                    <a:gd name="connsiteY7" fmla="*/ 313203 h 426991"/>
                    <a:gd name="connsiteX8" fmla="*/ 236309 w 607639"/>
                    <a:gd name="connsiteY8" fmla="*/ 313203 h 426991"/>
                    <a:gd name="connsiteX9" fmla="*/ 236309 w 607639"/>
                    <a:gd name="connsiteY9" fmla="*/ 403167 h 426991"/>
                    <a:gd name="connsiteX10" fmla="*/ 371953 w 607639"/>
                    <a:gd name="connsiteY10" fmla="*/ 403167 h 426991"/>
                    <a:gd name="connsiteX11" fmla="*/ 372754 w 607639"/>
                    <a:gd name="connsiteY11" fmla="*/ 313203 h 426991"/>
                    <a:gd name="connsiteX12" fmla="*/ 237110 w 607639"/>
                    <a:gd name="connsiteY12" fmla="*/ 313203 h 426991"/>
                    <a:gd name="connsiteX13" fmla="*/ 22519 w 607639"/>
                    <a:gd name="connsiteY13" fmla="*/ 313203 h 426991"/>
                    <a:gd name="connsiteX14" fmla="*/ 22519 w 607639"/>
                    <a:gd name="connsiteY14" fmla="*/ 403167 h 426991"/>
                    <a:gd name="connsiteX15" fmla="*/ 158163 w 607639"/>
                    <a:gd name="connsiteY15" fmla="*/ 403167 h 426991"/>
                    <a:gd name="connsiteX16" fmla="*/ 158964 w 607639"/>
                    <a:gd name="connsiteY16" fmla="*/ 313203 h 426991"/>
                    <a:gd name="connsiteX17" fmla="*/ 91498 w 607639"/>
                    <a:gd name="connsiteY17" fmla="*/ 313203 h 426991"/>
                    <a:gd name="connsiteX18" fmla="*/ 91231 w 607639"/>
                    <a:gd name="connsiteY18" fmla="*/ 313203 h 426991"/>
                    <a:gd name="connsiteX19" fmla="*/ 90964 w 607639"/>
                    <a:gd name="connsiteY19" fmla="*/ 313203 h 426991"/>
                    <a:gd name="connsiteX20" fmla="*/ 23320 w 607639"/>
                    <a:gd name="connsiteY20" fmla="*/ 313203 h 426991"/>
                    <a:gd name="connsiteX21" fmla="*/ 91409 w 607639"/>
                    <a:gd name="connsiteY21" fmla="*/ 224751 h 426991"/>
                    <a:gd name="connsiteX22" fmla="*/ 530294 w 607639"/>
                    <a:gd name="connsiteY22" fmla="*/ 224751 h 426991"/>
                    <a:gd name="connsiteX23" fmla="*/ 540084 w 607639"/>
                    <a:gd name="connsiteY23" fmla="*/ 234530 h 426991"/>
                    <a:gd name="connsiteX24" fmla="*/ 540084 w 607639"/>
                    <a:gd name="connsiteY24" fmla="*/ 292135 h 426991"/>
                    <a:gd name="connsiteX25" fmla="*/ 586456 w 607639"/>
                    <a:gd name="connsiteY25" fmla="*/ 292135 h 426991"/>
                    <a:gd name="connsiteX26" fmla="*/ 607639 w 607639"/>
                    <a:gd name="connsiteY26" fmla="*/ 313203 h 426991"/>
                    <a:gd name="connsiteX27" fmla="*/ 607639 w 607639"/>
                    <a:gd name="connsiteY27" fmla="*/ 403167 h 426991"/>
                    <a:gd name="connsiteX28" fmla="*/ 586456 w 607639"/>
                    <a:gd name="connsiteY28" fmla="*/ 426991 h 426991"/>
                    <a:gd name="connsiteX29" fmla="*/ 451524 w 607639"/>
                    <a:gd name="connsiteY29" fmla="*/ 426991 h 426991"/>
                    <a:gd name="connsiteX30" fmla="*/ 427582 w 607639"/>
                    <a:gd name="connsiteY30" fmla="*/ 403167 h 426991"/>
                    <a:gd name="connsiteX31" fmla="*/ 427582 w 607639"/>
                    <a:gd name="connsiteY31" fmla="*/ 313203 h 426991"/>
                    <a:gd name="connsiteX32" fmla="*/ 451524 w 607639"/>
                    <a:gd name="connsiteY32" fmla="*/ 292135 h 426991"/>
                    <a:gd name="connsiteX33" fmla="*/ 517566 w 607639"/>
                    <a:gd name="connsiteY33" fmla="*/ 292135 h 426991"/>
                    <a:gd name="connsiteX34" fmla="*/ 517566 w 607639"/>
                    <a:gd name="connsiteY34" fmla="*/ 247242 h 426991"/>
                    <a:gd name="connsiteX35" fmla="*/ 315079 w 607639"/>
                    <a:gd name="connsiteY35" fmla="*/ 247242 h 426991"/>
                    <a:gd name="connsiteX36" fmla="*/ 315079 w 607639"/>
                    <a:gd name="connsiteY36" fmla="*/ 292135 h 426991"/>
                    <a:gd name="connsiteX37" fmla="*/ 372665 w 607639"/>
                    <a:gd name="connsiteY37" fmla="*/ 292135 h 426991"/>
                    <a:gd name="connsiteX38" fmla="*/ 393849 w 607639"/>
                    <a:gd name="connsiteY38" fmla="*/ 313203 h 426991"/>
                    <a:gd name="connsiteX39" fmla="*/ 393849 w 607639"/>
                    <a:gd name="connsiteY39" fmla="*/ 403167 h 426991"/>
                    <a:gd name="connsiteX40" fmla="*/ 372665 w 607639"/>
                    <a:gd name="connsiteY40" fmla="*/ 426991 h 426991"/>
                    <a:gd name="connsiteX41" fmla="*/ 237733 w 607639"/>
                    <a:gd name="connsiteY41" fmla="*/ 426991 h 426991"/>
                    <a:gd name="connsiteX42" fmla="*/ 213791 w 607639"/>
                    <a:gd name="connsiteY42" fmla="*/ 403167 h 426991"/>
                    <a:gd name="connsiteX43" fmla="*/ 213791 w 607639"/>
                    <a:gd name="connsiteY43" fmla="*/ 313203 h 426991"/>
                    <a:gd name="connsiteX44" fmla="*/ 237733 w 607639"/>
                    <a:gd name="connsiteY44" fmla="*/ 292135 h 426991"/>
                    <a:gd name="connsiteX45" fmla="*/ 292561 w 607639"/>
                    <a:gd name="connsiteY45" fmla="*/ 292135 h 426991"/>
                    <a:gd name="connsiteX46" fmla="*/ 292561 w 607639"/>
                    <a:gd name="connsiteY46" fmla="*/ 247242 h 426991"/>
                    <a:gd name="connsiteX47" fmla="*/ 101288 w 607639"/>
                    <a:gd name="connsiteY47" fmla="*/ 247242 h 426991"/>
                    <a:gd name="connsiteX48" fmla="*/ 101288 w 607639"/>
                    <a:gd name="connsiteY48" fmla="*/ 292135 h 426991"/>
                    <a:gd name="connsiteX49" fmla="*/ 158875 w 607639"/>
                    <a:gd name="connsiteY49" fmla="*/ 292135 h 426991"/>
                    <a:gd name="connsiteX50" fmla="*/ 180058 w 607639"/>
                    <a:gd name="connsiteY50" fmla="*/ 313203 h 426991"/>
                    <a:gd name="connsiteX51" fmla="*/ 180058 w 607639"/>
                    <a:gd name="connsiteY51" fmla="*/ 403167 h 426991"/>
                    <a:gd name="connsiteX52" fmla="*/ 158875 w 607639"/>
                    <a:gd name="connsiteY52" fmla="*/ 426991 h 426991"/>
                    <a:gd name="connsiteX53" fmla="*/ 24032 w 607639"/>
                    <a:gd name="connsiteY53" fmla="*/ 426991 h 426991"/>
                    <a:gd name="connsiteX54" fmla="*/ 0 w 607639"/>
                    <a:gd name="connsiteY54" fmla="*/ 403167 h 426991"/>
                    <a:gd name="connsiteX55" fmla="*/ 0 w 607639"/>
                    <a:gd name="connsiteY55" fmla="*/ 313203 h 426991"/>
                    <a:gd name="connsiteX56" fmla="*/ 24032 w 607639"/>
                    <a:gd name="connsiteY56" fmla="*/ 292135 h 426991"/>
                    <a:gd name="connsiteX57" fmla="*/ 78770 w 607639"/>
                    <a:gd name="connsiteY57" fmla="*/ 292135 h 426991"/>
                    <a:gd name="connsiteX58" fmla="*/ 78770 w 607639"/>
                    <a:gd name="connsiteY58" fmla="*/ 234530 h 426991"/>
                    <a:gd name="connsiteX59" fmla="*/ 91409 w 607639"/>
                    <a:gd name="connsiteY59" fmla="*/ 224751 h 426991"/>
                    <a:gd name="connsiteX60" fmla="*/ 236326 w 607639"/>
                    <a:gd name="connsiteY60" fmla="*/ 21066 h 426991"/>
                    <a:gd name="connsiteX61" fmla="*/ 236326 w 607639"/>
                    <a:gd name="connsiteY61" fmla="*/ 111021 h 426991"/>
                    <a:gd name="connsiteX62" fmla="*/ 371758 w 607639"/>
                    <a:gd name="connsiteY62" fmla="*/ 111021 h 426991"/>
                    <a:gd name="connsiteX63" fmla="*/ 372380 w 607639"/>
                    <a:gd name="connsiteY63" fmla="*/ 21066 h 426991"/>
                    <a:gd name="connsiteX64" fmla="*/ 237127 w 607639"/>
                    <a:gd name="connsiteY64" fmla="*/ 21066 h 426991"/>
                    <a:gd name="connsiteX65" fmla="*/ 237750 w 607639"/>
                    <a:gd name="connsiteY65" fmla="*/ 0 h 426991"/>
                    <a:gd name="connsiteX66" fmla="*/ 372647 w 607639"/>
                    <a:gd name="connsiteY66" fmla="*/ 0 h 426991"/>
                    <a:gd name="connsiteX67" fmla="*/ 393825 w 607639"/>
                    <a:gd name="connsiteY67" fmla="*/ 21066 h 426991"/>
                    <a:gd name="connsiteX68" fmla="*/ 393825 w 607639"/>
                    <a:gd name="connsiteY68" fmla="*/ 111021 h 426991"/>
                    <a:gd name="connsiteX69" fmla="*/ 372647 w 607639"/>
                    <a:gd name="connsiteY69" fmla="*/ 134843 h 426991"/>
                    <a:gd name="connsiteX70" fmla="*/ 315076 w 607639"/>
                    <a:gd name="connsiteY70" fmla="*/ 134843 h 426991"/>
                    <a:gd name="connsiteX71" fmla="*/ 315076 w 607639"/>
                    <a:gd name="connsiteY71" fmla="*/ 191020 h 426991"/>
                    <a:gd name="connsiteX72" fmla="*/ 292563 w 607639"/>
                    <a:gd name="connsiteY72" fmla="*/ 191020 h 426991"/>
                    <a:gd name="connsiteX73" fmla="*/ 292563 w 607639"/>
                    <a:gd name="connsiteY73" fmla="*/ 134843 h 426991"/>
                    <a:gd name="connsiteX74" fmla="*/ 237750 w 607639"/>
                    <a:gd name="connsiteY74" fmla="*/ 134843 h 426991"/>
                    <a:gd name="connsiteX75" fmla="*/ 213813 w 607639"/>
                    <a:gd name="connsiteY75" fmla="*/ 111021 h 426991"/>
                    <a:gd name="connsiteX76" fmla="*/ 213813 w 607639"/>
                    <a:gd name="connsiteY76" fmla="*/ 21066 h 426991"/>
                    <a:gd name="connsiteX77" fmla="*/ 237750 w 607639"/>
                    <a:gd name="connsiteY77" fmla="*/ 0 h 42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607639" h="426991">
                      <a:moveTo>
                        <a:pt x="450100" y="313203"/>
                      </a:moveTo>
                      <a:lnTo>
                        <a:pt x="450100" y="403167"/>
                      </a:lnTo>
                      <a:lnTo>
                        <a:pt x="585744" y="403167"/>
                      </a:lnTo>
                      <a:lnTo>
                        <a:pt x="586100" y="313203"/>
                      </a:lnTo>
                      <a:lnTo>
                        <a:pt x="530294" y="313203"/>
                      </a:lnTo>
                      <a:cubicBezTo>
                        <a:pt x="530294" y="313203"/>
                        <a:pt x="530116" y="313203"/>
                        <a:pt x="530116" y="313203"/>
                      </a:cubicBezTo>
                      <a:cubicBezTo>
                        <a:pt x="530027" y="313203"/>
                        <a:pt x="529849" y="313203"/>
                        <a:pt x="529760" y="313203"/>
                      </a:cubicBezTo>
                      <a:lnTo>
                        <a:pt x="450901" y="313203"/>
                      </a:lnTo>
                      <a:close/>
                      <a:moveTo>
                        <a:pt x="236309" y="313203"/>
                      </a:moveTo>
                      <a:lnTo>
                        <a:pt x="236309" y="403167"/>
                      </a:lnTo>
                      <a:lnTo>
                        <a:pt x="371953" y="403167"/>
                      </a:lnTo>
                      <a:lnTo>
                        <a:pt x="372754" y="313203"/>
                      </a:lnTo>
                      <a:lnTo>
                        <a:pt x="237110" y="313203"/>
                      </a:lnTo>
                      <a:close/>
                      <a:moveTo>
                        <a:pt x="22519" y="313203"/>
                      </a:moveTo>
                      <a:lnTo>
                        <a:pt x="22519" y="403167"/>
                      </a:lnTo>
                      <a:lnTo>
                        <a:pt x="158163" y="403167"/>
                      </a:lnTo>
                      <a:lnTo>
                        <a:pt x="158964" y="313203"/>
                      </a:lnTo>
                      <a:lnTo>
                        <a:pt x="91498" y="313203"/>
                      </a:lnTo>
                      <a:cubicBezTo>
                        <a:pt x="91409" y="313203"/>
                        <a:pt x="91320" y="313203"/>
                        <a:pt x="91231" y="313203"/>
                      </a:cubicBezTo>
                      <a:cubicBezTo>
                        <a:pt x="91231" y="313203"/>
                        <a:pt x="90964" y="313203"/>
                        <a:pt x="90964" y="313203"/>
                      </a:cubicBezTo>
                      <a:lnTo>
                        <a:pt x="23320" y="313203"/>
                      </a:lnTo>
                      <a:close/>
                      <a:moveTo>
                        <a:pt x="91409" y="224751"/>
                      </a:moveTo>
                      <a:lnTo>
                        <a:pt x="530294" y="224751"/>
                      </a:lnTo>
                      <a:cubicBezTo>
                        <a:pt x="536435" y="224751"/>
                        <a:pt x="540084" y="228396"/>
                        <a:pt x="540084" y="234530"/>
                      </a:cubicBezTo>
                      <a:lnTo>
                        <a:pt x="540084" y="292135"/>
                      </a:lnTo>
                      <a:lnTo>
                        <a:pt x="586456" y="292135"/>
                      </a:lnTo>
                      <a:cubicBezTo>
                        <a:pt x="598917" y="292135"/>
                        <a:pt x="607639" y="300847"/>
                        <a:pt x="607639" y="313203"/>
                      </a:cubicBezTo>
                      <a:lnTo>
                        <a:pt x="607639" y="403167"/>
                      </a:lnTo>
                      <a:cubicBezTo>
                        <a:pt x="607639" y="415524"/>
                        <a:pt x="598917" y="426991"/>
                        <a:pt x="586456" y="426991"/>
                      </a:cubicBezTo>
                      <a:lnTo>
                        <a:pt x="451524" y="426991"/>
                      </a:lnTo>
                      <a:cubicBezTo>
                        <a:pt x="439152" y="426991"/>
                        <a:pt x="427582" y="415524"/>
                        <a:pt x="427582" y="403167"/>
                      </a:cubicBezTo>
                      <a:lnTo>
                        <a:pt x="427582" y="313203"/>
                      </a:lnTo>
                      <a:cubicBezTo>
                        <a:pt x="427582" y="300847"/>
                        <a:pt x="439152" y="292135"/>
                        <a:pt x="451524" y="292135"/>
                      </a:cubicBezTo>
                      <a:lnTo>
                        <a:pt x="517566" y="292135"/>
                      </a:lnTo>
                      <a:lnTo>
                        <a:pt x="517566" y="247242"/>
                      </a:lnTo>
                      <a:lnTo>
                        <a:pt x="315079" y="247242"/>
                      </a:lnTo>
                      <a:lnTo>
                        <a:pt x="315079" y="292135"/>
                      </a:lnTo>
                      <a:lnTo>
                        <a:pt x="372665" y="292135"/>
                      </a:lnTo>
                      <a:cubicBezTo>
                        <a:pt x="385126" y="292135"/>
                        <a:pt x="393849" y="300847"/>
                        <a:pt x="393849" y="313203"/>
                      </a:cubicBezTo>
                      <a:lnTo>
                        <a:pt x="393849" y="403167"/>
                      </a:lnTo>
                      <a:cubicBezTo>
                        <a:pt x="393849" y="415524"/>
                        <a:pt x="385126" y="426991"/>
                        <a:pt x="372665" y="426991"/>
                      </a:cubicBezTo>
                      <a:lnTo>
                        <a:pt x="237733" y="426991"/>
                      </a:lnTo>
                      <a:cubicBezTo>
                        <a:pt x="225362" y="426991"/>
                        <a:pt x="213791" y="415524"/>
                        <a:pt x="213791" y="403167"/>
                      </a:cubicBezTo>
                      <a:lnTo>
                        <a:pt x="213791" y="313203"/>
                      </a:lnTo>
                      <a:cubicBezTo>
                        <a:pt x="213791" y="300847"/>
                        <a:pt x="225362" y="292135"/>
                        <a:pt x="237733" y="292135"/>
                      </a:cubicBezTo>
                      <a:lnTo>
                        <a:pt x="292561" y="292135"/>
                      </a:lnTo>
                      <a:lnTo>
                        <a:pt x="292561" y="247242"/>
                      </a:lnTo>
                      <a:lnTo>
                        <a:pt x="101288" y="247242"/>
                      </a:lnTo>
                      <a:lnTo>
                        <a:pt x="101288" y="292135"/>
                      </a:lnTo>
                      <a:lnTo>
                        <a:pt x="158875" y="292135"/>
                      </a:lnTo>
                      <a:cubicBezTo>
                        <a:pt x="171335" y="292135"/>
                        <a:pt x="180058" y="300847"/>
                        <a:pt x="180058" y="313203"/>
                      </a:cubicBezTo>
                      <a:lnTo>
                        <a:pt x="180058" y="403167"/>
                      </a:lnTo>
                      <a:cubicBezTo>
                        <a:pt x="180058" y="415524"/>
                        <a:pt x="171335" y="426991"/>
                        <a:pt x="158875" y="426991"/>
                      </a:cubicBezTo>
                      <a:lnTo>
                        <a:pt x="24032" y="426991"/>
                      </a:lnTo>
                      <a:cubicBezTo>
                        <a:pt x="11571" y="426991"/>
                        <a:pt x="0" y="415524"/>
                        <a:pt x="0" y="403167"/>
                      </a:cubicBezTo>
                      <a:lnTo>
                        <a:pt x="0" y="313203"/>
                      </a:lnTo>
                      <a:cubicBezTo>
                        <a:pt x="0" y="300847"/>
                        <a:pt x="11571" y="292135"/>
                        <a:pt x="24032" y="292135"/>
                      </a:cubicBezTo>
                      <a:lnTo>
                        <a:pt x="78770" y="292135"/>
                      </a:lnTo>
                      <a:lnTo>
                        <a:pt x="78770" y="234530"/>
                      </a:lnTo>
                      <a:cubicBezTo>
                        <a:pt x="78770" y="228396"/>
                        <a:pt x="85178" y="224751"/>
                        <a:pt x="91409" y="224751"/>
                      </a:cubicBezTo>
                      <a:close/>
                      <a:moveTo>
                        <a:pt x="236326" y="21066"/>
                      </a:moveTo>
                      <a:lnTo>
                        <a:pt x="236326" y="111021"/>
                      </a:lnTo>
                      <a:lnTo>
                        <a:pt x="371758" y="111021"/>
                      </a:lnTo>
                      <a:lnTo>
                        <a:pt x="372380" y="21066"/>
                      </a:lnTo>
                      <a:lnTo>
                        <a:pt x="237127" y="21066"/>
                      </a:lnTo>
                      <a:close/>
                      <a:moveTo>
                        <a:pt x="237750" y="0"/>
                      </a:moveTo>
                      <a:lnTo>
                        <a:pt x="372647" y="0"/>
                      </a:lnTo>
                      <a:cubicBezTo>
                        <a:pt x="385105" y="0"/>
                        <a:pt x="393825" y="8711"/>
                        <a:pt x="393825" y="21066"/>
                      </a:cubicBezTo>
                      <a:lnTo>
                        <a:pt x="393825" y="111021"/>
                      </a:lnTo>
                      <a:cubicBezTo>
                        <a:pt x="393825" y="123376"/>
                        <a:pt x="385105" y="134843"/>
                        <a:pt x="372647" y="134843"/>
                      </a:cubicBezTo>
                      <a:lnTo>
                        <a:pt x="315076" y="134843"/>
                      </a:lnTo>
                      <a:lnTo>
                        <a:pt x="315076" y="191020"/>
                      </a:lnTo>
                      <a:lnTo>
                        <a:pt x="292563" y="191020"/>
                      </a:lnTo>
                      <a:lnTo>
                        <a:pt x="292563" y="134843"/>
                      </a:lnTo>
                      <a:lnTo>
                        <a:pt x="237750" y="134843"/>
                      </a:lnTo>
                      <a:cubicBezTo>
                        <a:pt x="225381" y="134843"/>
                        <a:pt x="213813" y="123376"/>
                        <a:pt x="213813" y="111021"/>
                      </a:cubicBezTo>
                      <a:lnTo>
                        <a:pt x="213813" y="21066"/>
                      </a:lnTo>
                      <a:cubicBezTo>
                        <a:pt x="213813" y="8711"/>
                        <a:pt x="225381" y="0"/>
                        <a:pt x="2377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6" name="íśḻïďé"/>
              <p:cNvGrpSpPr/>
              <p:nvPr/>
            </p:nvGrpSpPr>
            <p:grpSpPr>
              <a:xfrm>
                <a:off x="8462077" y="3683232"/>
                <a:ext cx="535350" cy="535350"/>
                <a:chOff x="741000" y="1297575"/>
                <a:chExt cx="535350" cy="535350"/>
              </a:xfrm>
            </p:grpSpPr>
            <p:sp>
              <p:nvSpPr>
                <p:cNvPr id="57" name="işḷíďè"/>
                <p:cNvSpPr/>
                <p:nvPr/>
              </p:nvSpPr>
              <p:spPr bwMode="auto">
                <a:xfrm>
                  <a:off x="741000" y="1297575"/>
                  <a:ext cx="535350" cy="535350"/>
                </a:xfrm>
                <a:prstGeom prst="roundRect">
                  <a:avLst/>
                </a:prstGeom>
                <a:solidFill>
                  <a:schemeClr val="accent1"/>
                </a:solidFill>
                <a:ln w="381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dk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íṧ1ïďè"/>
                <p:cNvSpPr/>
                <p:nvPr/>
              </p:nvSpPr>
              <p:spPr bwMode="auto">
                <a:xfrm>
                  <a:off x="830520" y="1384275"/>
                  <a:ext cx="356308" cy="361950"/>
                </a:xfrm>
                <a:custGeom>
                  <a:avLst/>
                  <a:gdLst>
                    <a:gd name="connsiteX0" fmla="*/ 149604 w 577154"/>
                    <a:gd name="connsiteY0" fmla="*/ 536234 h 586292"/>
                    <a:gd name="connsiteX1" fmla="*/ 214914 w 577154"/>
                    <a:gd name="connsiteY1" fmla="*/ 562021 h 586292"/>
                    <a:gd name="connsiteX2" fmla="*/ 211877 w 577154"/>
                    <a:gd name="connsiteY2" fmla="*/ 559746 h 586292"/>
                    <a:gd name="connsiteX3" fmla="*/ 202004 w 577154"/>
                    <a:gd name="connsiteY3" fmla="*/ 554437 h 586292"/>
                    <a:gd name="connsiteX4" fmla="*/ 196688 w 577154"/>
                    <a:gd name="connsiteY4" fmla="*/ 551403 h 586292"/>
                    <a:gd name="connsiteX5" fmla="*/ 184537 w 577154"/>
                    <a:gd name="connsiteY5" fmla="*/ 543818 h 586292"/>
                    <a:gd name="connsiteX6" fmla="*/ 177702 w 577154"/>
                    <a:gd name="connsiteY6" fmla="*/ 538509 h 586292"/>
                    <a:gd name="connsiteX7" fmla="*/ 173905 w 577154"/>
                    <a:gd name="connsiteY7" fmla="*/ 536234 h 586292"/>
                    <a:gd name="connsiteX8" fmla="*/ 299943 w 577154"/>
                    <a:gd name="connsiteY8" fmla="*/ 499816 h 586292"/>
                    <a:gd name="connsiteX9" fmla="*/ 318939 w 577154"/>
                    <a:gd name="connsiteY9" fmla="*/ 500576 h 586292"/>
                    <a:gd name="connsiteX10" fmla="*/ 329576 w 577154"/>
                    <a:gd name="connsiteY10" fmla="*/ 511222 h 586292"/>
                    <a:gd name="connsiteX11" fmla="*/ 319698 w 577154"/>
                    <a:gd name="connsiteY11" fmla="*/ 521108 h 586292"/>
                    <a:gd name="connsiteX12" fmla="*/ 318939 w 577154"/>
                    <a:gd name="connsiteY12" fmla="*/ 521108 h 586292"/>
                    <a:gd name="connsiteX13" fmla="*/ 297663 w 577154"/>
                    <a:gd name="connsiteY13" fmla="*/ 519587 h 586292"/>
                    <a:gd name="connsiteX14" fmla="*/ 288545 w 577154"/>
                    <a:gd name="connsiteY14" fmla="*/ 508941 h 586292"/>
                    <a:gd name="connsiteX15" fmla="*/ 299943 w 577154"/>
                    <a:gd name="connsiteY15" fmla="*/ 499816 h 586292"/>
                    <a:gd name="connsiteX16" fmla="*/ 88851 w 577154"/>
                    <a:gd name="connsiteY16" fmla="*/ 485417 h 586292"/>
                    <a:gd name="connsiteX17" fmla="*/ 119987 w 577154"/>
                    <a:gd name="connsiteY17" fmla="*/ 515755 h 586292"/>
                    <a:gd name="connsiteX18" fmla="*/ 150364 w 577154"/>
                    <a:gd name="connsiteY18" fmla="*/ 515755 h 586292"/>
                    <a:gd name="connsiteX19" fmla="*/ 148085 w 577154"/>
                    <a:gd name="connsiteY19" fmla="*/ 513480 h 586292"/>
                    <a:gd name="connsiteX20" fmla="*/ 142010 w 577154"/>
                    <a:gd name="connsiteY20" fmla="*/ 507412 h 586292"/>
                    <a:gd name="connsiteX21" fmla="*/ 136694 w 577154"/>
                    <a:gd name="connsiteY21" fmla="*/ 501344 h 586292"/>
                    <a:gd name="connsiteX22" fmla="*/ 127581 w 577154"/>
                    <a:gd name="connsiteY22" fmla="*/ 489967 h 586292"/>
                    <a:gd name="connsiteX23" fmla="*/ 123784 w 577154"/>
                    <a:gd name="connsiteY23" fmla="*/ 485417 h 586292"/>
                    <a:gd name="connsiteX24" fmla="*/ 399912 w 577154"/>
                    <a:gd name="connsiteY24" fmla="*/ 482256 h 586292"/>
                    <a:gd name="connsiteX25" fmla="*/ 405611 w 577154"/>
                    <a:gd name="connsiteY25" fmla="*/ 486996 h 586292"/>
                    <a:gd name="connsiteX26" fmla="*/ 401812 w 577154"/>
                    <a:gd name="connsiteY26" fmla="*/ 500648 h 586292"/>
                    <a:gd name="connsiteX27" fmla="*/ 382056 w 577154"/>
                    <a:gd name="connsiteY27" fmla="*/ 509750 h 586292"/>
                    <a:gd name="connsiteX28" fmla="*/ 378257 w 577154"/>
                    <a:gd name="connsiteY28" fmla="*/ 510508 h 586292"/>
                    <a:gd name="connsiteX29" fmla="*/ 369139 w 577154"/>
                    <a:gd name="connsiteY29" fmla="*/ 503682 h 586292"/>
                    <a:gd name="connsiteX30" fmla="*/ 375217 w 577154"/>
                    <a:gd name="connsiteY30" fmla="*/ 490789 h 586292"/>
                    <a:gd name="connsiteX31" fmla="*/ 391934 w 577154"/>
                    <a:gd name="connsiteY31" fmla="*/ 483204 h 586292"/>
                    <a:gd name="connsiteX32" fmla="*/ 399912 w 577154"/>
                    <a:gd name="connsiteY32" fmla="*/ 482256 h 586292"/>
                    <a:gd name="connsiteX33" fmla="*/ 229351 w 577154"/>
                    <a:gd name="connsiteY33" fmla="*/ 474063 h 586292"/>
                    <a:gd name="connsiteX34" fmla="*/ 246091 w 577154"/>
                    <a:gd name="connsiteY34" fmla="*/ 483157 h 586292"/>
                    <a:gd name="connsiteX35" fmla="*/ 250656 w 577154"/>
                    <a:gd name="connsiteY35" fmla="*/ 496797 h 586292"/>
                    <a:gd name="connsiteX36" fmla="*/ 241525 w 577154"/>
                    <a:gd name="connsiteY36" fmla="*/ 502101 h 586292"/>
                    <a:gd name="connsiteX37" fmla="*/ 236960 w 577154"/>
                    <a:gd name="connsiteY37" fmla="*/ 501343 h 586292"/>
                    <a:gd name="connsiteX38" fmla="*/ 218698 w 577154"/>
                    <a:gd name="connsiteY38" fmla="*/ 490735 h 586292"/>
                    <a:gd name="connsiteX39" fmla="*/ 215654 w 577154"/>
                    <a:gd name="connsiteY39" fmla="*/ 477094 h 586292"/>
                    <a:gd name="connsiteX40" fmla="*/ 229351 w 577154"/>
                    <a:gd name="connsiteY40" fmla="*/ 474063 h 586292"/>
                    <a:gd name="connsiteX41" fmla="*/ 464745 w 577154"/>
                    <a:gd name="connsiteY41" fmla="*/ 433889 h 586292"/>
                    <a:gd name="connsiteX42" fmla="*/ 466262 w 577154"/>
                    <a:gd name="connsiteY42" fmla="*/ 447550 h 586292"/>
                    <a:gd name="connsiteX43" fmla="*/ 451842 w 577154"/>
                    <a:gd name="connsiteY43" fmla="*/ 463488 h 586292"/>
                    <a:gd name="connsiteX44" fmla="*/ 445012 w 577154"/>
                    <a:gd name="connsiteY44" fmla="*/ 466524 h 586292"/>
                    <a:gd name="connsiteX45" fmla="*/ 438181 w 577154"/>
                    <a:gd name="connsiteY45" fmla="*/ 463488 h 586292"/>
                    <a:gd name="connsiteX46" fmla="*/ 438181 w 577154"/>
                    <a:gd name="connsiteY46" fmla="*/ 449068 h 586292"/>
                    <a:gd name="connsiteX47" fmla="*/ 450324 w 577154"/>
                    <a:gd name="connsiteY47" fmla="*/ 435407 h 586292"/>
                    <a:gd name="connsiteX48" fmla="*/ 464745 w 577154"/>
                    <a:gd name="connsiteY48" fmla="*/ 433889 h 586292"/>
                    <a:gd name="connsiteX49" fmla="*/ 49362 w 577154"/>
                    <a:gd name="connsiteY49" fmla="*/ 424740 h 586292"/>
                    <a:gd name="connsiteX50" fmla="*/ 73663 w 577154"/>
                    <a:gd name="connsiteY50" fmla="*/ 464938 h 586292"/>
                    <a:gd name="connsiteX51" fmla="*/ 109355 w 577154"/>
                    <a:gd name="connsiteY51" fmla="*/ 464938 h 586292"/>
                    <a:gd name="connsiteX52" fmla="*/ 104039 w 577154"/>
                    <a:gd name="connsiteY52" fmla="*/ 456595 h 586292"/>
                    <a:gd name="connsiteX53" fmla="*/ 101761 w 577154"/>
                    <a:gd name="connsiteY53" fmla="*/ 452044 h 586292"/>
                    <a:gd name="connsiteX54" fmla="*/ 94926 w 577154"/>
                    <a:gd name="connsiteY54" fmla="*/ 439909 h 586292"/>
                    <a:gd name="connsiteX55" fmla="*/ 92648 w 577154"/>
                    <a:gd name="connsiteY55" fmla="*/ 435358 h 586292"/>
                    <a:gd name="connsiteX56" fmla="*/ 88092 w 577154"/>
                    <a:gd name="connsiteY56" fmla="*/ 424740 h 586292"/>
                    <a:gd name="connsiteX57" fmla="*/ 161771 w 577154"/>
                    <a:gd name="connsiteY57" fmla="*/ 417898 h 586292"/>
                    <a:gd name="connsiteX58" fmla="*/ 176164 w 577154"/>
                    <a:gd name="connsiteY58" fmla="*/ 420173 h 586292"/>
                    <a:gd name="connsiteX59" fmla="*/ 187527 w 577154"/>
                    <a:gd name="connsiteY59" fmla="*/ 435341 h 586292"/>
                    <a:gd name="connsiteX60" fmla="*/ 186012 w 577154"/>
                    <a:gd name="connsiteY60" fmla="*/ 449750 h 586292"/>
                    <a:gd name="connsiteX61" fmla="*/ 179194 w 577154"/>
                    <a:gd name="connsiteY61" fmla="*/ 452025 h 586292"/>
                    <a:gd name="connsiteX62" fmla="*/ 171619 w 577154"/>
                    <a:gd name="connsiteY62" fmla="*/ 448233 h 586292"/>
                    <a:gd name="connsiteX63" fmla="*/ 159498 w 577154"/>
                    <a:gd name="connsiteY63" fmla="*/ 431549 h 586292"/>
                    <a:gd name="connsiteX64" fmla="*/ 161771 w 577154"/>
                    <a:gd name="connsiteY64" fmla="*/ 417898 h 586292"/>
                    <a:gd name="connsiteX65" fmla="*/ 31136 w 577154"/>
                    <a:gd name="connsiteY65" fmla="*/ 373923 h 586292"/>
                    <a:gd name="connsiteX66" fmla="*/ 41008 w 577154"/>
                    <a:gd name="connsiteY66" fmla="*/ 404261 h 586292"/>
                    <a:gd name="connsiteX67" fmla="*/ 79738 w 577154"/>
                    <a:gd name="connsiteY67" fmla="*/ 404261 h 586292"/>
                    <a:gd name="connsiteX68" fmla="*/ 78979 w 577154"/>
                    <a:gd name="connsiteY68" fmla="*/ 401227 h 586292"/>
                    <a:gd name="connsiteX69" fmla="*/ 77460 w 577154"/>
                    <a:gd name="connsiteY69" fmla="*/ 397435 h 586292"/>
                    <a:gd name="connsiteX70" fmla="*/ 72144 w 577154"/>
                    <a:gd name="connsiteY70" fmla="*/ 379232 h 586292"/>
                    <a:gd name="connsiteX71" fmla="*/ 71385 w 577154"/>
                    <a:gd name="connsiteY71" fmla="*/ 377715 h 586292"/>
                    <a:gd name="connsiteX72" fmla="*/ 70625 w 577154"/>
                    <a:gd name="connsiteY72" fmla="*/ 373923 h 586292"/>
                    <a:gd name="connsiteX73" fmla="*/ 499728 w 577154"/>
                    <a:gd name="connsiteY73" fmla="*/ 361797 h 586292"/>
                    <a:gd name="connsiteX74" fmla="*/ 506554 w 577154"/>
                    <a:gd name="connsiteY74" fmla="*/ 374694 h 586292"/>
                    <a:gd name="connsiteX75" fmla="*/ 498970 w 577154"/>
                    <a:gd name="connsiteY75" fmla="*/ 394418 h 586292"/>
                    <a:gd name="connsiteX76" fmla="*/ 489868 w 577154"/>
                    <a:gd name="connsiteY76" fmla="*/ 400487 h 586292"/>
                    <a:gd name="connsiteX77" fmla="*/ 485318 w 577154"/>
                    <a:gd name="connsiteY77" fmla="*/ 399729 h 586292"/>
                    <a:gd name="connsiteX78" fmla="*/ 480009 w 577154"/>
                    <a:gd name="connsiteY78" fmla="*/ 386073 h 586292"/>
                    <a:gd name="connsiteX79" fmla="*/ 486835 w 577154"/>
                    <a:gd name="connsiteY79" fmla="*/ 367866 h 586292"/>
                    <a:gd name="connsiteX80" fmla="*/ 499728 w 577154"/>
                    <a:gd name="connsiteY80" fmla="*/ 361797 h 586292"/>
                    <a:gd name="connsiteX81" fmla="*/ 132907 w 577154"/>
                    <a:gd name="connsiteY81" fmla="*/ 343643 h 586292"/>
                    <a:gd name="connsiteX82" fmla="*/ 145066 w 577154"/>
                    <a:gd name="connsiteY82" fmla="*/ 350471 h 586292"/>
                    <a:gd name="connsiteX83" fmla="*/ 150385 w 577154"/>
                    <a:gd name="connsiteY83" fmla="*/ 368678 h 586292"/>
                    <a:gd name="connsiteX84" fmla="*/ 144306 w 577154"/>
                    <a:gd name="connsiteY84" fmla="*/ 381575 h 586292"/>
                    <a:gd name="connsiteX85" fmla="*/ 141266 w 577154"/>
                    <a:gd name="connsiteY85" fmla="*/ 382333 h 586292"/>
                    <a:gd name="connsiteX86" fmla="*/ 131388 w 577154"/>
                    <a:gd name="connsiteY86" fmla="*/ 375506 h 586292"/>
                    <a:gd name="connsiteX87" fmla="*/ 125309 w 577154"/>
                    <a:gd name="connsiteY87" fmla="*/ 355781 h 586292"/>
                    <a:gd name="connsiteX88" fmla="*/ 132907 w 577154"/>
                    <a:gd name="connsiteY88" fmla="*/ 343643 h 586292"/>
                    <a:gd name="connsiteX89" fmla="*/ 21263 w 577154"/>
                    <a:gd name="connsiteY89" fmla="*/ 323864 h 586292"/>
                    <a:gd name="connsiteX90" fmla="*/ 25820 w 577154"/>
                    <a:gd name="connsiteY90" fmla="*/ 354203 h 586292"/>
                    <a:gd name="connsiteX91" fmla="*/ 66069 w 577154"/>
                    <a:gd name="connsiteY91" fmla="*/ 354203 h 586292"/>
                    <a:gd name="connsiteX92" fmla="*/ 63031 w 577154"/>
                    <a:gd name="connsiteY92" fmla="*/ 337516 h 586292"/>
                    <a:gd name="connsiteX93" fmla="*/ 63031 w 577154"/>
                    <a:gd name="connsiteY93" fmla="*/ 335999 h 586292"/>
                    <a:gd name="connsiteX94" fmla="*/ 61512 w 577154"/>
                    <a:gd name="connsiteY94" fmla="*/ 323864 h 586292"/>
                    <a:gd name="connsiteX95" fmla="*/ 509625 w 577154"/>
                    <a:gd name="connsiteY95" fmla="*/ 282911 h 586292"/>
                    <a:gd name="connsiteX96" fmla="*/ 519524 w 577154"/>
                    <a:gd name="connsiteY96" fmla="*/ 292773 h 586292"/>
                    <a:gd name="connsiteX97" fmla="*/ 519524 w 577154"/>
                    <a:gd name="connsiteY97" fmla="*/ 293532 h 586292"/>
                    <a:gd name="connsiteX98" fmla="*/ 518763 w 577154"/>
                    <a:gd name="connsiteY98" fmla="*/ 313256 h 586292"/>
                    <a:gd name="connsiteX99" fmla="*/ 508863 w 577154"/>
                    <a:gd name="connsiteY99" fmla="*/ 323118 h 586292"/>
                    <a:gd name="connsiteX100" fmla="*/ 508102 w 577154"/>
                    <a:gd name="connsiteY100" fmla="*/ 322360 h 586292"/>
                    <a:gd name="connsiteX101" fmla="*/ 498964 w 577154"/>
                    <a:gd name="connsiteY101" fmla="*/ 311739 h 586292"/>
                    <a:gd name="connsiteX102" fmla="*/ 498964 w 577154"/>
                    <a:gd name="connsiteY102" fmla="*/ 293532 h 586292"/>
                    <a:gd name="connsiteX103" fmla="*/ 509625 w 577154"/>
                    <a:gd name="connsiteY103" fmla="*/ 282911 h 586292"/>
                    <a:gd name="connsiteX104" fmla="*/ 20504 w 577154"/>
                    <a:gd name="connsiteY104" fmla="*/ 273047 h 586292"/>
                    <a:gd name="connsiteX105" fmla="*/ 19744 w 577154"/>
                    <a:gd name="connsiteY105" fmla="*/ 293525 h 586292"/>
                    <a:gd name="connsiteX106" fmla="*/ 20504 w 577154"/>
                    <a:gd name="connsiteY106" fmla="*/ 303385 h 586292"/>
                    <a:gd name="connsiteX107" fmla="*/ 60753 w 577154"/>
                    <a:gd name="connsiteY107" fmla="*/ 303385 h 586292"/>
                    <a:gd name="connsiteX108" fmla="*/ 60753 w 577154"/>
                    <a:gd name="connsiteY108" fmla="*/ 293525 h 586292"/>
                    <a:gd name="connsiteX109" fmla="*/ 61512 w 577154"/>
                    <a:gd name="connsiteY109" fmla="*/ 273805 h 586292"/>
                    <a:gd name="connsiteX110" fmla="*/ 61512 w 577154"/>
                    <a:gd name="connsiteY110" fmla="*/ 273047 h 586292"/>
                    <a:gd name="connsiteX111" fmla="*/ 129811 w 577154"/>
                    <a:gd name="connsiteY111" fmla="*/ 263173 h 586292"/>
                    <a:gd name="connsiteX112" fmla="*/ 138897 w 577154"/>
                    <a:gd name="connsiteY112" fmla="*/ 274553 h 586292"/>
                    <a:gd name="connsiteX113" fmla="*/ 138140 w 577154"/>
                    <a:gd name="connsiteY113" fmla="*/ 292760 h 586292"/>
                    <a:gd name="connsiteX114" fmla="*/ 138140 w 577154"/>
                    <a:gd name="connsiteY114" fmla="*/ 293518 h 586292"/>
                    <a:gd name="connsiteX115" fmla="*/ 128297 w 577154"/>
                    <a:gd name="connsiteY115" fmla="*/ 303380 h 586292"/>
                    <a:gd name="connsiteX116" fmla="*/ 117697 w 577154"/>
                    <a:gd name="connsiteY116" fmla="*/ 294277 h 586292"/>
                    <a:gd name="connsiteX117" fmla="*/ 117697 w 577154"/>
                    <a:gd name="connsiteY117" fmla="*/ 293518 h 586292"/>
                    <a:gd name="connsiteX118" fmla="*/ 118454 w 577154"/>
                    <a:gd name="connsiteY118" fmla="*/ 273035 h 586292"/>
                    <a:gd name="connsiteX119" fmla="*/ 129811 w 577154"/>
                    <a:gd name="connsiteY119" fmla="*/ 263173 h 586292"/>
                    <a:gd name="connsiteX120" fmla="*/ 28098 w 577154"/>
                    <a:gd name="connsiteY120" fmla="*/ 222230 h 586292"/>
                    <a:gd name="connsiteX121" fmla="*/ 22782 w 577154"/>
                    <a:gd name="connsiteY121" fmla="*/ 252568 h 586292"/>
                    <a:gd name="connsiteX122" fmla="*/ 63031 w 577154"/>
                    <a:gd name="connsiteY122" fmla="*/ 252568 h 586292"/>
                    <a:gd name="connsiteX123" fmla="*/ 63031 w 577154"/>
                    <a:gd name="connsiteY123" fmla="*/ 250293 h 586292"/>
                    <a:gd name="connsiteX124" fmla="*/ 63031 w 577154"/>
                    <a:gd name="connsiteY124" fmla="*/ 249535 h 586292"/>
                    <a:gd name="connsiteX125" fmla="*/ 66828 w 577154"/>
                    <a:gd name="connsiteY125" fmla="*/ 229815 h 586292"/>
                    <a:gd name="connsiteX126" fmla="*/ 67588 w 577154"/>
                    <a:gd name="connsiteY126" fmla="*/ 226022 h 586292"/>
                    <a:gd name="connsiteX127" fmla="*/ 68347 w 577154"/>
                    <a:gd name="connsiteY127" fmla="*/ 222230 h 586292"/>
                    <a:gd name="connsiteX128" fmla="*/ 492894 w 577154"/>
                    <a:gd name="connsiteY128" fmla="*/ 204013 h 586292"/>
                    <a:gd name="connsiteX129" fmla="*/ 505825 w 577154"/>
                    <a:gd name="connsiteY129" fmla="*/ 210836 h 586292"/>
                    <a:gd name="connsiteX130" fmla="*/ 511911 w 577154"/>
                    <a:gd name="connsiteY130" fmla="*/ 230547 h 586292"/>
                    <a:gd name="connsiteX131" fmla="*/ 504304 w 577154"/>
                    <a:gd name="connsiteY131" fmla="*/ 242677 h 586292"/>
                    <a:gd name="connsiteX132" fmla="*/ 502022 w 577154"/>
                    <a:gd name="connsiteY132" fmla="*/ 243435 h 586292"/>
                    <a:gd name="connsiteX133" fmla="*/ 492133 w 577154"/>
                    <a:gd name="connsiteY133" fmla="*/ 235854 h 586292"/>
                    <a:gd name="connsiteX134" fmla="*/ 486809 w 577154"/>
                    <a:gd name="connsiteY134" fmla="*/ 216901 h 586292"/>
                    <a:gd name="connsiteX135" fmla="*/ 492894 w 577154"/>
                    <a:gd name="connsiteY135" fmla="*/ 204013 h 586292"/>
                    <a:gd name="connsiteX136" fmla="*/ 151873 w 577154"/>
                    <a:gd name="connsiteY136" fmla="*/ 186619 h 586292"/>
                    <a:gd name="connsiteX137" fmla="*/ 157203 w 577154"/>
                    <a:gd name="connsiteY137" fmla="*/ 200274 h 586292"/>
                    <a:gd name="connsiteX138" fmla="*/ 150350 w 577154"/>
                    <a:gd name="connsiteY138" fmla="*/ 217723 h 586292"/>
                    <a:gd name="connsiteX139" fmla="*/ 140450 w 577154"/>
                    <a:gd name="connsiteY139" fmla="*/ 224550 h 586292"/>
                    <a:gd name="connsiteX140" fmla="*/ 137404 w 577154"/>
                    <a:gd name="connsiteY140" fmla="*/ 224550 h 586292"/>
                    <a:gd name="connsiteX141" fmla="*/ 131312 w 577154"/>
                    <a:gd name="connsiteY141" fmla="*/ 211654 h 586292"/>
                    <a:gd name="connsiteX142" fmla="*/ 138927 w 577154"/>
                    <a:gd name="connsiteY142" fmla="*/ 191929 h 586292"/>
                    <a:gd name="connsiteX143" fmla="*/ 151873 w 577154"/>
                    <a:gd name="connsiteY143" fmla="*/ 186619 h 586292"/>
                    <a:gd name="connsiteX144" fmla="*/ 218736 w 577154"/>
                    <a:gd name="connsiteY144" fmla="*/ 186536 h 586292"/>
                    <a:gd name="connsiteX145" fmla="*/ 281780 w 577154"/>
                    <a:gd name="connsiteY145" fmla="*/ 186536 h 586292"/>
                    <a:gd name="connsiteX146" fmla="*/ 292414 w 577154"/>
                    <a:gd name="connsiteY146" fmla="*/ 196401 h 586292"/>
                    <a:gd name="connsiteX147" fmla="*/ 281780 w 577154"/>
                    <a:gd name="connsiteY147" fmla="*/ 207024 h 586292"/>
                    <a:gd name="connsiteX148" fmla="*/ 264310 w 577154"/>
                    <a:gd name="connsiteY148" fmla="*/ 207024 h 586292"/>
                    <a:gd name="connsiteX149" fmla="*/ 322037 w 577154"/>
                    <a:gd name="connsiteY149" fmla="*/ 294288 h 586292"/>
                    <a:gd name="connsiteX150" fmla="*/ 379004 w 577154"/>
                    <a:gd name="connsiteY150" fmla="*/ 207024 h 586292"/>
                    <a:gd name="connsiteX151" fmla="*/ 361534 w 577154"/>
                    <a:gd name="connsiteY151" fmla="*/ 207024 h 586292"/>
                    <a:gd name="connsiteX152" fmla="*/ 351659 w 577154"/>
                    <a:gd name="connsiteY152" fmla="*/ 196401 h 586292"/>
                    <a:gd name="connsiteX153" fmla="*/ 361534 w 577154"/>
                    <a:gd name="connsiteY153" fmla="*/ 186536 h 586292"/>
                    <a:gd name="connsiteX154" fmla="*/ 425337 w 577154"/>
                    <a:gd name="connsiteY154" fmla="*/ 186536 h 586292"/>
                    <a:gd name="connsiteX155" fmla="*/ 435211 w 577154"/>
                    <a:gd name="connsiteY155" fmla="*/ 196401 h 586292"/>
                    <a:gd name="connsiteX156" fmla="*/ 425337 w 577154"/>
                    <a:gd name="connsiteY156" fmla="*/ 207024 h 586292"/>
                    <a:gd name="connsiteX157" fmla="*/ 405588 w 577154"/>
                    <a:gd name="connsiteY157" fmla="*/ 207024 h 586292"/>
                    <a:gd name="connsiteX158" fmla="*/ 401031 w 577154"/>
                    <a:gd name="connsiteY158" fmla="*/ 209301 h 586292"/>
                    <a:gd name="connsiteX159" fmla="*/ 337987 w 577154"/>
                    <a:gd name="connsiteY159" fmla="*/ 307947 h 586292"/>
                    <a:gd name="connsiteX160" fmla="*/ 373687 w 577154"/>
                    <a:gd name="connsiteY160" fmla="*/ 307947 h 586292"/>
                    <a:gd name="connsiteX161" fmla="*/ 384321 w 577154"/>
                    <a:gd name="connsiteY161" fmla="*/ 317812 h 586292"/>
                    <a:gd name="connsiteX162" fmla="*/ 373687 w 577154"/>
                    <a:gd name="connsiteY162" fmla="*/ 328435 h 586292"/>
                    <a:gd name="connsiteX163" fmla="*/ 331911 w 577154"/>
                    <a:gd name="connsiteY163" fmla="*/ 328435 h 586292"/>
                    <a:gd name="connsiteX164" fmla="*/ 331911 w 577154"/>
                    <a:gd name="connsiteY164" fmla="*/ 338300 h 586292"/>
                    <a:gd name="connsiteX165" fmla="*/ 373687 w 577154"/>
                    <a:gd name="connsiteY165" fmla="*/ 338300 h 586292"/>
                    <a:gd name="connsiteX166" fmla="*/ 384321 w 577154"/>
                    <a:gd name="connsiteY166" fmla="*/ 348164 h 586292"/>
                    <a:gd name="connsiteX167" fmla="*/ 373687 w 577154"/>
                    <a:gd name="connsiteY167" fmla="*/ 358788 h 586292"/>
                    <a:gd name="connsiteX168" fmla="*/ 331911 w 577154"/>
                    <a:gd name="connsiteY168" fmla="*/ 358788 h 586292"/>
                    <a:gd name="connsiteX169" fmla="*/ 331911 w 577154"/>
                    <a:gd name="connsiteY169" fmla="*/ 399005 h 586292"/>
                    <a:gd name="connsiteX170" fmla="*/ 355457 w 577154"/>
                    <a:gd name="connsiteY170" fmla="*/ 399005 h 586292"/>
                    <a:gd name="connsiteX171" fmla="*/ 365332 w 577154"/>
                    <a:gd name="connsiteY171" fmla="*/ 408870 h 586292"/>
                    <a:gd name="connsiteX172" fmla="*/ 355457 w 577154"/>
                    <a:gd name="connsiteY172" fmla="*/ 419493 h 586292"/>
                    <a:gd name="connsiteX173" fmla="*/ 288616 w 577154"/>
                    <a:gd name="connsiteY173" fmla="*/ 419493 h 586292"/>
                    <a:gd name="connsiteX174" fmla="*/ 278742 w 577154"/>
                    <a:gd name="connsiteY174" fmla="*/ 408870 h 586292"/>
                    <a:gd name="connsiteX175" fmla="*/ 288616 w 577154"/>
                    <a:gd name="connsiteY175" fmla="*/ 399005 h 586292"/>
                    <a:gd name="connsiteX176" fmla="*/ 312162 w 577154"/>
                    <a:gd name="connsiteY176" fmla="*/ 399005 h 586292"/>
                    <a:gd name="connsiteX177" fmla="*/ 312162 w 577154"/>
                    <a:gd name="connsiteY177" fmla="*/ 358788 h 586292"/>
                    <a:gd name="connsiteX178" fmla="*/ 270386 w 577154"/>
                    <a:gd name="connsiteY178" fmla="*/ 358788 h 586292"/>
                    <a:gd name="connsiteX179" fmla="*/ 259752 w 577154"/>
                    <a:gd name="connsiteY179" fmla="*/ 348164 h 586292"/>
                    <a:gd name="connsiteX180" fmla="*/ 270386 w 577154"/>
                    <a:gd name="connsiteY180" fmla="*/ 338300 h 586292"/>
                    <a:gd name="connsiteX181" fmla="*/ 312162 w 577154"/>
                    <a:gd name="connsiteY181" fmla="*/ 338300 h 586292"/>
                    <a:gd name="connsiteX182" fmla="*/ 312162 w 577154"/>
                    <a:gd name="connsiteY182" fmla="*/ 328435 h 586292"/>
                    <a:gd name="connsiteX183" fmla="*/ 270386 w 577154"/>
                    <a:gd name="connsiteY183" fmla="*/ 328435 h 586292"/>
                    <a:gd name="connsiteX184" fmla="*/ 259752 w 577154"/>
                    <a:gd name="connsiteY184" fmla="*/ 317812 h 586292"/>
                    <a:gd name="connsiteX185" fmla="*/ 270386 w 577154"/>
                    <a:gd name="connsiteY185" fmla="*/ 307947 h 586292"/>
                    <a:gd name="connsiteX186" fmla="*/ 305326 w 577154"/>
                    <a:gd name="connsiteY186" fmla="*/ 307947 h 586292"/>
                    <a:gd name="connsiteX187" fmla="*/ 242283 w 577154"/>
                    <a:gd name="connsiteY187" fmla="*/ 209301 h 586292"/>
                    <a:gd name="connsiteX188" fmla="*/ 238485 w 577154"/>
                    <a:gd name="connsiteY188" fmla="*/ 207024 h 586292"/>
                    <a:gd name="connsiteX189" fmla="*/ 218736 w 577154"/>
                    <a:gd name="connsiteY189" fmla="*/ 207024 h 586292"/>
                    <a:gd name="connsiteX190" fmla="*/ 208102 w 577154"/>
                    <a:gd name="connsiteY190" fmla="*/ 196401 h 586292"/>
                    <a:gd name="connsiteX191" fmla="*/ 218736 w 577154"/>
                    <a:gd name="connsiteY191" fmla="*/ 186536 h 586292"/>
                    <a:gd name="connsiteX192" fmla="*/ 44805 w 577154"/>
                    <a:gd name="connsiteY192" fmla="*/ 172171 h 586292"/>
                    <a:gd name="connsiteX193" fmla="*/ 33414 w 577154"/>
                    <a:gd name="connsiteY193" fmla="*/ 202510 h 586292"/>
                    <a:gd name="connsiteX194" fmla="*/ 73663 w 577154"/>
                    <a:gd name="connsiteY194" fmla="*/ 202510 h 586292"/>
                    <a:gd name="connsiteX195" fmla="*/ 77460 w 577154"/>
                    <a:gd name="connsiteY195" fmla="*/ 188858 h 586292"/>
                    <a:gd name="connsiteX196" fmla="*/ 78979 w 577154"/>
                    <a:gd name="connsiteY196" fmla="*/ 185065 h 586292"/>
                    <a:gd name="connsiteX197" fmla="*/ 83535 w 577154"/>
                    <a:gd name="connsiteY197" fmla="*/ 172171 h 586292"/>
                    <a:gd name="connsiteX198" fmla="*/ 451103 w 577154"/>
                    <a:gd name="connsiteY198" fmla="*/ 136487 h 586292"/>
                    <a:gd name="connsiteX199" fmla="*/ 465547 w 577154"/>
                    <a:gd name="connsiteY199" fmla="*/ 138009 h 586292"/>
                    <a:gd name="connsiteX200" fmla="*/ 477709 w 577154"/>
                    <a:gd name="connsiteY200" fmla="*/ 154748 h 586292"/>
                    <a:gd name="connsiteX201" fmla="*/ 475429 w 577154"/>
                    <a:gd name="connsiteY201" fmla="*/ 168444 h 586292"/>
                    <a:gd name="connsiteX202" fmla="*/ 469347 w 577154"/>
                    <a:gd name="connsiteY202" fmla="*/ 169966 h 586292"/>
                    <a:gd name="connsiteX203" fmla="*/ 460986 w 577154"/>
                    <a:gd name="connsiteY203" fmla="*/ 166161 h 586292"/>
                    <a:gd name="connsiteX204" fmla="*/ 449583 w 577154"/>
                    <a:gd name="connsiteY204" fmla="*/ 150183 h 586292"/>
                    <a:gd name="connsiteX205" fmla="*/ 451103 w 577154"/>
                    <a:gd name="connsiteY205" fmla="*/ 136487 h 586292"/>
                    <a:gd name="connsiteX206" fmla="*/ 185242 w 577154"/>
                    <a:gd name="connsiteY206" fmla="*/ 122835 h 586292"/>
                    <a:gd name="connsiteX207" fmla="*/ 199674 w 577154"/>
                    <a:gd name="connsiteY207" fmla="*/ 122835 h 586292"/>
                    <a:gd name="connsiteX208" fmla="*/ 199674 w 577154"/>
                    <a:gd name="connsiteY208" fmla="*/ 137266 h 586292"/>
                    <a:gd name="connsiteX209" fmla="*/ 186762 w 577154"/>
                    <a:gd name="connsiteY209" fmla="*/ 150938 h 586292"/>
                    <a:gd name="connsiteX210" fmla="*/ 179166 w 577154"/>
                    <a:gd name="connsiteY210" fmla="*/ 154736 h 586292"/>
                    <a:gd name="connsiteX211" fmla="*/ 173090 w 577154"/>
                    <a:gd name="connsiteY211" fmla="*/ 152457 h 586292"/>
                    <a:gd name="connsiteX212" fmla="*/ 171571 w 577154"/>
                    <a:gd name="connsiteY212" fmla="*/ 138026 h 586292"/>
                    <a:gd name="connsiteX213" fmla="*/ 185242 w 577154"/>
                    <a:gd name="connsiteY213" fmla="*/ 122835 h 586292"/>
                    <a:gd name="connsiteX214" fmla="*/ 81257 w 577154"/>
                    <a:gd name="connsiteY214" fmla="*/ 111494 h 586292"/>
                    <a:gd name="connsiteX215" fmla="*/ 54677 w 577154"/>
                    <a:gd name="connsiteY215" fmla="*/ 151692 h 586292"/>
                    <a:gd name="connsiteX216" fmla="*/ 92648 w 577154"/>
                    <a:gd name="connsiteY216" fmla="*/ 151692 h 586292"/>
                    <a:gd name="connsiteX217" fmla="*/ 92648 w 577154"/>
                    <a:gd name="connsiteY217" fmla="*/ 150934 h 586292"/>
                    <a:gd name="connsiteX218" fmla="*/ 94926 w 577154"/>
                    <a:gd name="connsiteY218" fmla="*/ 146383 h 586292"/>
                    <a:gd name="connsiteX219" fmla="*/ 101761 w 577154"/>
                    <a:gd name="connsiteY219" fmla="*/ 135006 h 586292"/>
                    <a:gd name="connsiteX220" fmla="*/ 104039 w 577154"/>
                    <a:gd name="connsiteY220" fmla="*/ 130455 h 586292"/>
                    <a:gd name="connsiteX221" fmla="*/ 113152 w 577154"/>
                    <a:gd name="connsiteY221" fmla="*/ 116803 h 586292"/>
                    <a:gd name="connsiteX222" fmla="*/ 116190 w 577154"/>
                    <a:gd name="connsiteY222" fmla="*/ 111494 h 586292"/>
                    <a:gd name="connsiteX223" fmla="*/ 400213 w 577154"/>
                    <a:gd name="connsiteY223" fmla="*/ 85002 h 586292"/>
                    <a:gd name="connsiteX224" fmla="*/ 418420 w 577154"/>
                    <a:gd name="connsiteY224" fmla="*/ 95611 h 586292"/>
                    <a:gd name="connsiteX225" fmla="*/ 421455 w 577154"/>
                    <a:gd name="connsiteY225" fmla="*/ 109251 h 586292"/>
                    <a:gd name="connsiteX226" fmla="*/ 413110 w 577154"/>
                    <a:gd name="connsiteY226" fmla="*/ 113798 h 586292"/>
                    <a:gd name="connsiteX227" fmla="*/ 407800 w 577154"/>
                    <a:gd name="connsiteY227" fmla="*/ 112282 h 586292"/>
                    <a:gd name="connsiteX228" fmla="*/ 391110 w 577154"/>
                    <a:gd name="connsiteY228" fmla="*/ 103189 h 586292"/>
                    <a:gd name="connsiteX229" fmla="*/ 386558 w 577154"/>
                    <a:gd name="connsiteY229" fmla="*/ 89549 h 586292"/>
                    <a:gd name="connsiteX230" fmla="*/ 400213 w 577154"/>
                    <a:gd name="connsiteY230" fmla="*/ 85002 h 586292"/>
                    <a:gd name="connsiteX231" fmla="*/ 255897 w 577154"/>
                    <a:gd name="connsiteY231" fmla="*/ 76571 h 586292"/>
                    <a:gd name="connsiteX232" fmla="*/ 268814 w 577154"/>
                    <a:gd name="connsiteY232" fmla="*/ 82644 h 586292"/>
                    <a:gd name="connsiteX233" fmla="*/ 262735 w 577154"/>
                    <a:gd name="connsiteY233" fmla="*/ 95550 h 586292"/>
                    <a:gd name="connsiteX234" fmla="*/ 245259 w 577154"/>
                    <a:gd name="connsiteY234" fmla="*/ 103141 h 586292"/>
                    <a:gd name="connsiteX235" fmla="*/ 240700 w 577154"/>
                    <a:gd name="connsiteY235" fmla="*/ 104660 h 586292"/>
                    <a:gd name="connsiteX236" fmla="*/ 231582 w 577154"/>
                    <a:gd name="connsiteY236" fmla="*/ 99346 h 586292"/>
                    <a:gd name="connsiteX237" fmla="*/ 236141 w 577154"/>
                    <a:gd name="connsiteY237" fmla="*/ 85681 h 586292"/>
                    <a:gd name="connsiteX238" fmla="*/ 255897 w 577154"/>
                    <a:gd name="connsiteY238" fmla="*/ 76571 h 586292"/>
                    <a:gd name="connsiteX239" fmla="*/ 318232 w 577154"/>
                    <a:gd name="connsiteY239" fmla="*/ 65184 h 586292"/>
                    <a:gd name="connsiteX240" fmla="*/ 318990 w 577154"/>
                    <a:gd name="connsiteY240" fmla="*/ 65184 h 586292"/>
                    <a:gd name="connsiteX241" fmla="*/ 339459 w 577154"/>
                    <a:gd name="connsiteY241" fmla="*/ 66705 h 586292"/>
                    <a:gd name="connsiteX242" fmla="*/ 348556 w 577154"/>
                    <a:gd name="connsiteY242" fmla="*/ 78111 h 586292"/>
                    <a:gd name="connsiteX243" fmla="*/ 337943 w 577154"/>
                    <a:gd name="connsiteY243" fmla="*/ 87237 h 586292"/>
                    <a:gd name="connsiteX244" fmla="*/ 337184 w 577154"/>
                    <a:gd name="connsiteY244" fmla="*/ 86476 h 586292"/>
                    <a:gd name="connsiteX245" fmla="*/ 318990 w 577154"/>
                    <a:gd name="connsiteY245" fmla="*/ 85716 h 586292"/>
                    <a:gd name="connsiteX246" fmla="*/ 308376 w 577154"/>
                    <a:gd name="connsiteY246" fmla="*/ 75830 h 586292"/>
                    <a:gd name="connsiteX247" fmla="*/ 318232 w 577154"/>
                    <a:gd name="connsiteY247" fmla="*/ 65184 h 586292"/>
                    <a:gd name="connsiteX248" fmla="*/ 133656 w 577154"/>
                    <a:gd name="connsiteY248" fmla="*/ 60677 h 586292"/>
                    <a:gd name="connsiteX249" fmla="*/ 98723 w 577154"/>
                    <a:gd name="connsiteY249" fmla="*/ 91015 h 586292"/>
                    <a:gd name="connsiteX250" fmla="*/ 132138 w 577154"/>
                    <a:gd name="connsiteY250" fmla="*/ 91015 h 586292"/>
                    <a:gd name="connsiteX251" fmla="*/ 136694 w 577154"/>
                    <a:gd name="connsiteY251" fmla="*/ 85706 h 586292"/>
                    <a:gd name="connsiteX252" fmla="*/ 142010 w 577154"/>
                    <a:gd name="connsiteY252" fmla="*/ 79638 h 586292"/>
                    <a:gd name="connsiteX253" fmla="*/ 148085 w 577154"/>
                    <a:gd name="connsiteY253" fmla="*/ 73571 h 586292"/>
                    <a:gd name="connsiteX254" fmla="*/ 154161 w 577154"/>
                    <a:gd name="connsiteY254" fmla="*/ 67503 h 586292"/>
                    <a:gd name="connsiteX255" fmla="*/ 161755 w 577154"/>
                    <a:gd name="connsiteY255" fmla="*/ 60677 h 586292"/>
                    <a:gd name="connsiteX256" fmla="*/ 214914 w 577154"/>
                    <a:gd name="connsiteY256" fmla="*/ 25029 h 586292"/>
                    <a:gd name="connsiteX257" fmla="*/ 168589 w 577154"/>
                    <a:gd name="connsiteY257" fmla="*/ 40198 h 586292"/>
                    <a:gd name="connsiteX258" fmla="*/ 188334 w 577154"/>
                    <a:gd name="connsiteY258" fmla="*/ 40198 h 586292"/>
                    <a:gd name="connsiteX259" fmla="*/ 196688 w 577154"/>
                    <a:gd name="connsiteY259" fmla="*/ 34889 h 586292"/>
                    <a:gd name="connsiteX260" fmla="*/ 202004 w 577154"/>
                    <a:gd name="connsiteY260" fmla="*/ 31855 h 586292"/>
                    <a:gd name="connsiteX261" fmla="*/ 211877 w 577154"/>
                    <a:gd name="connsiteY261" fmla="*/ 26546 h 586292"/>
                    <a:gd name="connsiteX262" fmla="*/ 214914 w 577154"/>
                    <a:gd name="connsiteY262" fmla="*/ 25029 h 586292"/>
                    <a:gd name="connsiteX263" fmla="*/ 318954 w 577154"/>
                    <a:gd name="connsiteY263" fmla="*/ 20478 h 586292"/>
                    <a:gd name="connsiteX264" fmla="*/ 294653 w 577154"/>
                    <a:gd name="connsiteY264" fmla="*/ 21237 h 586292"/>
                    <a:gd name="connsiteX265" fmla="*/ 290855 w 577154"/>
                    <a:gd name="connsiteY265" fmla="*/ 21995 h 586292"/>
                    <a:gd name="connsiteX266" fmla="*/ 289337 w 577154"/>
                    <a:gd name="connsiteY266" fmla="*/ 22754 h 586292"/>
                    <a:gd name="connsiteX267" fmla="*/ 278705 w 577154"/>
                    <a:gd name="connsiteY267" fmla="*/ 24271 h 586292"/>
                    <a:gd name="connsiteX268" fmla="*/ 277945 w 577154"/>
                    <a:gd name="connsiteY268" fmla="*/ 24271 h 586292"/>
                    <a:gd name="connsiteX269" fmla="*/ 268073 w 577154"/>
                    <a:gd name="connsiteY269" fmla="*/ 26546 h 586292"/>
                    <a:gd name="connsiteX270" fmla="*/ 266554 w 577154"/>
                    <a:gd name="connsiteY270" fmla="*/ 26546 h 586292"/>
                    <a:gd name="connsiteX271" fmla="*/ 257441 w 577154"/>
                    <a:gd name="connsiteY271" fmla="*/ 29580 h 586292"/>
                    <a:gd name="connsiteX272" fmla="*/ 254404 w 577154"/>
                    <a:gd name="connsiteY272" fmla="*/ 30338 h 586292"/>
                    <a:gd name="connsiteX273" fmla="*/ 246810 w 577154"/>
                    <a:gd name="connsiteY273" fmla="*/ 32614 h 586292"/>
                    <a:gd name="connsiteX274" fmla="*/ 240734 w 577154"/>
                    <a:gd name="connsiteY274" fmla="*/ 35648 h 586292"/>
                    <a:gd name="connsiteX275" fmla="*/ 236937 w 577154"/>
                    <a:gd name="connsiteY275" fmla="*/ 37164 h 586292"/>
                    <a:gd name="connsiteX276" fmla="*/ 109355 w 577154"/>
                    <a:gd name="connsiteY276" fmla="*/ 163069 h 586292"/>
                    <a:gd name="connsiteX277" fmla="*/ 109355 w 577154"/>
                    <a:gd name="connsiteY277" fmla="*/ 164586 h 586292"/>
                    <a:gd name="connsiteX278" fmla="*/ 104799 w 577154"/>
                    <a:gd name="connsiteY278" fmla="*/ 174446 h 586292"/>
                    <a:gd name="connsiteX279" fmla="*/ 103280 w 577154"/>
                    <a:gd name="connsiteY279" fmla="*/ 178239 h 586292"/>
                    <a:gd name="connsiteX280" fmla="*/ 100242 w 577154"/>
                    <a:gd name="connsiteY280" fmla="*/ 185823 h 586292"/>
                    <a:gd name="connsiteX281" fmla="*/ 97964 w 577154"/>
                    <a:gd name="connsiteY281" fmla="*/ 190374 h 586292"/>
                    <a:gd name="connsiteX282" fmla="*/ 95686 w 577154"/>
                    <a:gd name="connsiteY282" fmla="*/ 197201 h 586292"/>
                    <a:gd name="connsiteX283" fmla="*/ 94167 w 577154"/>
                    <a:gd name="connsiteY283" fmla="*/ 203268 h 586292"/>
                    <a:gd name="connsiteX284" fmla="*/ 92648 w 577154"/>
                    <a:gd name="connsiteY284" fmla="*/ 209336 h 586292"/>
                    <a:gd name="connsiteX285" fmla="*/ 90370 w 577154"/>
                    <a:gd name="connsiteY285" fmla="*/ 215404 h 586292"/>
                    <a:gd name="connsiteX286" fmla="*/ 88851 w 577154"/>
                    <a:gd name="connsiteY286" fmla="*/ 221471 h 586292"/>
                    <a:gd name="connsiteX287" fmla="*/ 87332 w 577154"/>
                    <a:gd name="connsiteY287" fmla="*/ 227539 h 586292"/>
                    <a:gd name="connsiteX288" fmla="*/ 86573 w 577154"/>
                    <a:gd name="connsiteY288" fmla="*/ 234365 h 586292"/>
                    <a:gd name="connsiteX289" fmla="*/ 85054 w 577154"/>
                    <a:gd name="connsiteY289" fmla="*/ 240433 h 586292"/>
                    <a:gd name="connsiteX290" fmla="*/ 84295 w 577154"/>
                    <a:gd name="connsiteY290" fmla="*/ 247259 h 586292"/>
                    <a:gd name="connsiteX291" fmla="*/ 83535 w 577154"/>
                    <a:gd name="connsiteY291" fmla="*/ 253327 h 586292"/>
                    <a:gd name="connsiteX292" fmla="*/ 82776 w 577154"/>
                    <a:gd name="connsiteY292" fmla="*/ 260912 h 586292"/>
                    <a:gd name="connsiteX293" fmla="*/ 82016 w 577154"/>
                    <a:gd name="connsiteY293" fmla="*/ 266221 h 586292"/>
                    <a:gd name="connsiteX294" fmla="*/ 81257 w 577154"/>
                    <a:gd name="connsiteY294" fmla="*/ 275322 h 586292"/>
                    <a:gd name="connsiteX295" fmla="*/ 81257 w 577154"/>
                    <a:gd name="connsiteY295" fmla="*/ 279873 h 586292"/>
                    <a:gd name="connsiteX296" fmla="*/ 80498 w 577154"/>
                    <a:gd name="connsiteY296" fmla="*/ 293525 h 586292"/>
                    <a:gd name="connsiteX297" fmla="*/ 81257 w 577154"/>
                    <a:gd name="connsiteY297" fmla="*/ 306419 h 586292"/>
                    <a:gd name="connsiteX298" fmla="*/ 81257 w 577154"/>
                    <a:gd name="connsiteY298" fmla="*/ 311729 h 586292"/>
                    <a:gd name="connsiteX299" fmla="*/ 82016 w 577154"/>
                    <a:gd name="connsiteY299" fmla="*/ 320072 h 586292"/>
                    <a:gd name="connsiteX300" fmla="*/ 82776 w 577154"/>
                    <a:gd name="connsiteY300" fmla="*/ 325381 h 586292"/>
                    <a:gd name="connsiteX301" fmla="*/ 83535 w 577154"/>
                    <a:gd name="connsiteY301" fmla="*/ 332966 h 586292"/>
                    <a:gd name="connsiteX302" fmla="*/ 84295 w 577154"/>
                    <a:gd name="connsiteY302" fmla="*/ 339033 h 586292"/>
                    <a:gd name="connsiteX303" fmla="*/ 85054 w 577154"/>
                    <a:gd name="connsiteY303" fmla="*/ 345859 h 586292"/>
                    <a:gd name="connsiteX304" fmla="*/ 86573 w 577154"/>
                    <a:gd name="connsiteY304" fmla="*/ 351927 h 586292"/>
                    <a:gd name="connsiteX305" fmla="*/ 87332 w 577154"/>
                    <a:gd name="connsiteY305" fmla="*/ 358753 h 586292"/>
                    <a:gd name="connsiteX306" fmla="*/ 88851 w 577154"/>
                    <a:gd name="connsiteY306" fmla="*/ 364821 h 586292"/>
                    <a:gd name="connsiteX307" fmla="*/ 90370 w 577154"/>
                    <a:gd name="connsiteY307" fmla="*/ 370889 h 586292"/>
                    <a:gd name="connsiteX308" fmla="*/ 91889 w 577154"/>
                    <a:gd name="connsiteY308" fmla="*/ 376956 h 586292"/>
                    <a:gd name="connsiteX309" fmla="*/ 94167 w 577154"/>
                    <a:gd name="connsiteY309" fmla="*/ 383783 h 586292"/>
                    <a:gd name="connsiteX310" fmla="*/ 95686 w 577154"/>
                    <a:gd name="connsiteY310" fmla="*/ 389092 h 586292"/>
                    <a:gd name="connsiteX311" fmla="*/ 97964 w 577154"/>
                    <a:gd name="connsiteY311" fmla="*/ 395918 h 586292"/>
                    <a:gd name="connsiteX312" fmla="*/ 100242 w 577154"/>
                    <a:gd name="connsiteY312" fmla="*/ 401227 h 586292"/>
                    <a:gd name="connsiteX313" fmla="*/ 103280 w 577154"/>
                    <a:gd name="connsiteY313" fmla="*/ 408812 h 586292"/>
                    <a:gd name="connsiteX314" fmla="*/ 104799 w 577154"/>
                    <a:gd name="connsiteY314" fmla="*/ 412604 h 586292"/>
                    <a:gd name="connsiteX315" fmla="*/ 108596 w 577154"/>
                    <a:gd name="connsiteY315" fmla="*/ 422464 h 586292"/>
                    <a:gd name="connsiteX316" fmla="*/ 109355 w 577154"/>
                    <a:gd name="connsiteY316" fmla="*/ 423223 h 586292"/>
                    <a:gd name="connsiteX317" fmla="*/ 236937 w 577154"/>
                    <a:gd name="connsiteY317" fmla="*/ 549886 h 586292"/>
                    <a:gd name="connsiteX318" fmla="*/ 240734 w 577154"/>
                    <a:gd name="connsiteY318" fmla="*/ 551403 h 586292"/>
                    <a:gd name="connsiteX319" fmla="*/ 246810 w 577154"/>
                    <a:gd name="connsiteY319" fmla="*/ 553678 h 586292"/>
                    <a:gd name="connsiteX320" fmla="*/ 254404 w 577154"/>
                    <a:gd name="connsiteY320" fmla="*/ 555954 h 586292"/>
                    <a:gd name="connsiteX321" fmla="*/ 257441 w 577154"/>
                    <a:gd name="connsiteY321" fmla="*/ 557471 h 586292"/>
                    <a:gd name="connsiteX322" fmla="*/ 266554 w 577154"/>
                    <a:gd name="connsiteY322" fmla="*/ 559746 h 586292"/>
                    <a:gd name="connsiteX323" fmla="*/ 268073 w 577154"/>
                    <a:gd name="connsiteY323" fmla="*/ 559746 h 586292"/>
                    <a:gd name="connsiteX324" fmla="*/ 277945 w 577154"/>
                    <a:gd name="connsiteY324" fmla="*/ 562021 h 586292"/>
                    <a:gd name="connsiteX325" fmla="*/ 278705 w 577154"/>
                    <a:gd name="connsiteY325" fmla="*/ 562780 h 586292"/>
                    <a:gd name="connsiteX326" fmla="*/ 289337 w 577154"/>
                    <a:gd name="connsiteY326" fmla="*/ 564297 h 586292"/>
                    <a:gd name="connsiteX327" fmla="*/ 290855 w 577154"/>
                    <a:gd name="connsiteY327" fmla="*/ 564297 h 586292"/>
                    <a:gd name="connsiteX328" fmla="*/ 294653 w 577154"/>
                    <a:gd name="connsiteY328" fmla="*/ 565055 h 586292"/>
                    <a:gd name="connsiteX329" fmla="*/ 318954 w 577154"/>
                    <a:gd name="connsiteY329" fmla="*/ 566572 h 586292"/>
                    <a:gd name="connsiteX330" fmla="*/ 556650 w 577154"/>
                    <a:gd name="connsiteY330" fmla="*/ 293525 h 586292"/>
                    <a:gd name="connsiteX331" fmla="*/ 318954 w 577154"/>
                    <a:gd name="connsiteY331" fmla="*/ 20478 h 586292"/>
                    <a:gd name="connsiteX332" fmla="*/ 258201 w 577154"/>
                    <a:gd name="connsiteY332" fmla="*/ 0 h 586292"/>
                    <a:gd name="connsiteX333" fmla="*/ 287818 w 577154"/>
                    <a:gd name="connsiteY333" fmla="*/ 2275 h 586292"/>
                    <a:gd name="connsiteX334" fmla="*/ 318954 w 577154"/>
                    <a:gd name="connsiteY334" fmla="*/ 0 h 586292"/>
                    <a:gd name="connsiteX335" fmla="*/ 577154 w 577154"/>
                    <a:gd name="connsiteY335" fmla="*/ 293525 h 586292"/>
                    <a:gd name="connsiteX336" fmla="*/ 318954 w 577154"/>
                    <a:gd name="connsiteY336" fmla="*/ 586292 h 586292"/>
                    <a:gd name="connsiteX337" fmla="*/ 287818 w 577154"/>
                    <a:gd name="connsiteY337" fmla="*/ 584775 h 586292"/>
                    <a:gd name="connsiteX338" fmla="*/ 258201 w 577154"/>
                    <a:gd name="connsiteY338" fmla="*/ 586292 h 586292"/>
                    <a:gd name="connsiteX339" fmla="*/ 110874 w 577154"/>
                    <a:gd name="connsiteY339" fmla="*/ 533958 h 586292"/>
                    <a:gd name="connsiteX340" fmla="*/ 108596 w 577154"/>
                    <a:gd name="connsiteY340" fmla="*/ 532441 h 586292"/>
                    <a:gd name="connsiteX341" fmla="*/ 60753 w 577154"/>
                    <a:gd name="connsiteY341" fmla="*/ 482383 h 586292"/>
                    <a:gd name="connsiteX342" fmla="*/ 59993 w 577154"/>
                    <a:gd name="connsiteY342" fmla="*/ 480866 h 586292"/>
                    <a:gd name="connsiteX343" fmla="*/ 25060 w 577154"/>
                    <a:gd name="connsiteY343" fmla="*/ 419430 h 586292"/>
                    <a:gd name="connsiteX344" fmla="*/ 24301 w 577154"/>
                    <a:gd name="connsiteY344" fmla="*/ 417913 h 586292"/>
                    <a:gd name="connsiteX345" fmla="*/ 0 w 577154"/>
                    <a:gd name="connsiteY345" fmla="*/ 293525 h 586292"/>
                    <a:gd name="connsiteX346" fmla="*/ 9872 w 577154"/>
                    <a:gd name="connsiteY346" fmla="*/ 211611 h 586292"/>
                    <a:gd name="connsiteX347" fmla="*/ 10632 w 577154"/>
                    <a:gd name="connsiteY347" fmla="*/ 207819 h 586292"/>
                    <a:gd name="connsiteX348" fmla="*/ 28857 w 577154"/>
                    <a:gd name="connsiteY348" fmla="*/ 158519 h 586292"/>
                    <a:gd name="connsiteX349" fmla="*/ 29617 w 577154"/>
                    <a:gd name="connsiteY349" fmla="*/ 157002 h 586292"/>
                    <a:gd name="connsiteX350" fmla="*/ 67588 w 577154"/>
                    <a:gd name="connsiteY350" fmla="*/ 94808 h 586292"/>
                    <a:gd name="connsiteX351" fmla="*/ 69106 w 577154"/>
                    <a:gd name="connsiteY351" fmla="*/ 94049 h 586292"/>
                    <a:gd name="connsiteX352" fmla="*/ 123025 w 577154"/>
                    <a:gd name="connsiteY352" fmla="*/ 43232 h 586292"/>
                    <a:gd name="connsiteX353" fmla="*/ 258201 w 577154"/>
                    <a:gd name="connsiteY353" fmla="*/ 0 h 586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</a:cxnLst>
                  <a:rect l="l" t="t" r="r" b="b"/>
                  <a:pathLst>
                    <a:path w="577154" h="586292">
                      <a:moveTo>
                        <a:pt x="149604" y="536234"/>
                      </a:moveTo>
                      <a:cubicBezTo>
                        <a:pt x="170108" y="548369"/>
                        <a:pt x="191372" y="556712"/>
                        <a:pt x="214914" y="562021"/>
                      </a:cubicBezTo>
                      <a:cubicBezTo>
                        <a:pt x="214155" y="561263"/>
                        <a:pt x="212636" y="560504"/>
                        <a:pt x="211877" y="559746"/>
                      </a:cubicBezTo>
                      <a:cubicBezTo>
                        <a:pt x="208079" y="558229"/>
                        <a:pt x="205041" y="556712"/>
                        <a:pt x="202004" y="554437"/>
                      </a:cubicBezTo>
                      <a:cubicBezTo>
                        <a:pt x="199725" y="553678"/>
                        <a:pt x="198207" y="552920"/>
                        <a:pt x="196688" y="551403"/>
                      </a:cubicBezTo>
                      <a:cubicBezTo>
                        <a:pt x="192131" y="549128"/>
                        <a:pt x="188334" y="546094"/>
                        <a:pt x="184537" y="543818"/>
                      </a:cubicBezTo>
                      <a:cubicBezTo>
                        <a:pt x="182259" y="542301"/>
                        <a:pt x="179981" y="540784"/>
                        <a:pt x="177702" y="538509"/>
                      </a:cubicBezTo>
                      <a:cubicBezTo>
                        <a:pt x="176184" y="537751"/>
                        <a:pt x="175424" y="536992"/>
                        <a:pt x="173905" y="536234"/>
                      </a:cubicBezTo>
                      <a:close/>
                      <a:moveTo>
                        <a:pt x="299943" y="499816"/>
                      </a:moveTo>
                      <a:cubicBezTo>
                        <a:pt x="306021" y="500576"/>
                        <a:pt x="312100" y="500576"/>
                        <a:pt x="318939" y="500576"/>
                      </a:cubicBezTo>
                      <a:cubicBezTo>
                        <a:pt x="324257" y="500576"/>
                        <a:pt x="329576" y="505139"/>
                        <a:pt x="329576" y="511222"/>
                      </a:cubicBezTo>
                      <a:cubicBezTo>
                        <a:pt x="329576" y="516546"/>
                        <a:pt x="325017" y="521108"/>
                        <a:pt x="319698" y="521108"/>
                      </a:cubicBezTo>
                      <a:lnTo>
                        <a:pt x="318939" y="521108"/>
                      </a:lnTo>
                      <a:cubicBezTo>
                        <a:pt x="311340" y="521108"/>
                        <a:pt x="304502" y="520348"/>
                        <a:pt x="297663" y="519587"/>
                      </a:cubicBezTo>
                      <a:cubicBezTo>
                        <a:pt x="291584" y="518827"/>
                        <a:pt x="287785" y="514264"/>
                        <a:pt x="288545" y="508941"/>
                      </a:cubicBezTo>
                      <a:cubicBezTo>
                        <a:pt x="289305" y="502857"/>
                        <a:pt x="293864" y="499055"/>
                        <a:pt x="299943" y="499816"/>
                      </a:cubicBezTo>
                      <a:close/>
                      <a:moveTo>
                        <a:pt x="88851" y="485417"/>
                      </a:moveTo>
                      <a:cubicBezTo>
                        <a:pt x="98723" y="496794"/>
                        <a:pt x="109355" y="506654"/>
                        <a:pt x="119987" y="515755"/>
                      </a:cubicBezTo>
                      <a:lnTo>
                        <a:pt x="150364" y="515755"/>
                      </a:lnTo>
                      <a:cubicBezTo>
                        <a:pt x="149604" y="514997"/>
                        <a:pt x="148845" y="514238"/>
                        <a:pt x="148085" y="513480"/>
                      </a:cubicBezTo>
                      <a:cubicBezTo>
                        <a:pt x="146566" y="511204"/>
                        <a:pt x="144288" y="508929"/>
                        <a:pt x="142010" y="507412"/>
                      </a:cubicBezTo>
                      <a:cubicBezTo>
                        <a:pt x="140491" y="505137"/>
                        <a:pt x="138213" y="502861"/>
                        <a:pt x="136694" y="501344"/>
                      </a:cubicBezTo>
                      <a:cubicBezTo>
                        <a:pt x="133656" y="497552"/>
                        <a:pt x="130619" y="493760"/>
                        <a:pt x="127581" y="489967"/>
                      </a:cubicBezTo>
                      <a:cubicBezTo>
                        <a:pt x="126062" y="488450"/>
                        <a:pt x="125303" y="486934"/>
                        <a:pt x="123784" y="485417"/>
                      </a:cubicBezTo>
                      <a:close/>
                      <a:moveTo>
                        <a:pt x="399912" y="482256"/>
                      </a:moveTo>
                      <a:cubicBezTo>
                        <a:pt x="402382" y="483014"/>
                        <a:pt x="404471" y="484721"/>
                        <a:pt x="405611" y="486996"/>
                      </a:cubicBezTo>
                      <a:cubicBezTo>
                        <a:pt x="408650" y="492305"/>
                        <a:pt x="406371" y="498373"/>
                        <a:pt x="401812" y="500648"/>
                      </a:cubicBezTo>
                      <a:cubicBezTo>
                        <a:pt x="394973" y="504441"/>
                        <a:pt x="388895" y="506716"/>
                        <a:pt x="382056" y="509750"/>
                      </a:cubicBezTo>
                      <a:cubicBezTo>
                        <a:pt x="380536" y="509750"/>
                        <a:pt x="379776" y="510508"/>
                        <a:pt x="378257" y="510508"/>
                      </a:cubicBezTo>
                      <a:cubicBezTo>
                        <a:pt x="374458" y="510508"/>
                        <a:pt x="370658" y="507474"/>
                        <a:pt x="369139" y="503682"/>
                      </a:cubicBezTo>
                      <a:cubicBezTo>
                        <a:pt x="366859" y="498373"/>
                        <a:pt x="369899" y="492305"/>
                        <a:pt x="375217" y="490789"/>
                      </a:cubicBezTo>
                      <a:cubicBezTo>
                        <a:pt x="380536" y="488513"/>
                        <a:pt x="386615" y="486238"/>
                        <a:pt x="391934" y="483204"/>
                      </a:cubicBezTo>
                      <a:cubicBezTo>
                        <a:pt x="394593" y="481687"/>
                        <a:pt x="397443" y="481498"/>
                        <a:pt x="399912" y="482256"/>
                      </a:cubicBezTo>
                      <a:close/>
                      <a:moveTo>
                        <a:pt x="229351" y="474063"/>
                      </a:moveTo>
                      <a:cubicBezTo>
                        <a:pt x="234677" y="477094"/>
                        <a:pt x="240764" y="480126"/>
                        <a:pt x="246091" y="483157"/>
                      </a:cubicBezTo>
                      <a:cubicBezTo>
                        <a:pt x="250656" y="486188"/>
                        <a:pt x="252939" y="492250"/>
                        <a:pt x="250656" y="496797"/>
                      </a:cubicBezTo>
                      <a:cubicBezTo>
                        <a:pt x="248374" y="500586"/>
                        <a:pt x="245330" y="502101"/>
                        <a:pt x="241525" y="502101"/>
                      </a:cubicBezTo>
                      <a:cubicBezTo>
                        <a:pt x="240004" y="502101"/>
                        <a:pt x="238482" y="502101"/>
                        <a:pt x="236960" y="501343"/>
                      </a:cubicBezTo>
                      <a:cubicBezTo>
                        <a:pt x="230872" y="498312"/>
                        <a:pt x="224024" y="494523"/>
                        <a:pt x="218698" y="490735"/>
                      </a:cubicBezTo>
                      <a:cubicBezTo>
                        <a:pt x="214132" y="487703"/>
                        <a:pt x="212610" y="481641"/>
                        <a:pt x="215654" y="477094"/>
                      </a:cubicBezTo>
                      <a:cubicBezTo>
                        <a:pt x="218698" y="471790"/>
                        <a:pt x="224785" y="471032"/>
                        <a:pt x="229351" y="474063"/>
                      </a:cubicBezTo>
                      <a:close/>
                      <a:moveTo>
                        <a:pt x="464745" y="433889"/>
                      </a:moveTo>
                      <a:cubicBezTo>
                        <a:pt x="469298" y="436925"/>
                        <a:pt x="470057" y="443755"/>
                        <a:pt x="466262" y="447550"/>
                      </a:cubicBezTo>
                      <a:cubicBezTo>
                        <a:pt x="461709" y="453622"/>
                        <a:pt x="457155" y="458935"/>
                        <a:pt x="451842" y="463488"/>
                      </a:cubicBezTo>
                      <a:cubicBezTo>
                        <a:pt x="450324" y="465765"/>
                        <a:pt x="447288" y="466524"/>
                        <a:pt x="445012" y="466524"/>
                      </a:cubicBezTo>
                      <a:cubicBezTo>
                        <a:pt x="442735" y="466524"/>
                        <a:pt x="439699" y="465765"/>
                        <a:pt x="438181" y="463488"/>
                      </a:cubicBezTo>
                      <a:cubicBezTo>
                        <a:pt x="433627" y="459694"/>
                        <a:pt x="433627" y="453622"/>
                        <a:pt x="438181" y="449068"/>
                      </a:cubicBezTo>
                      <a:cubicBezTo>
                        <a:pt x="441976" y="444514"/>
                        <a:pt x="446530" y="439961"/>
                        <a:pt x="450324" y="435407"/>
                      </a:cubicBezTo>
                      <a:cubicBezTo>
                        <a:pt x="454119" y="430853"/>
                        <a:pt x="460191" y="430094"/>
                        <a:pt x="464745" y="433889"/>
                      </a:cubicBezTo>
                      <a:close/>
                      <a:moveTo>
                        <a:pt x="49362" y="424740"/>
                      </a:moveTo>
                      <a:cubicBezTo>
                        <a:pt x="56196" y="439150"/>
                        <a:pt x="64550" y="452803"/>
                        <a:pt x="73663" y="464938"/>
                      </a:cubicBezTo>
                      <a:lnTo>
                        <a:pt x="109355" y="464938"/>
                      </a:lnTo>
                      <a:cubicBezTo>
                        <a:pt x="107836" y="461904"/>
                        <a:pt x="106318" y="459629"/>
                        <a:pt x="104039" y="456595"/>
                      </a:cubicBezTo>
                      <a:cubicBezTo>
                        <a:pt x="103280" y="455078"/>
                        <a:pt x="102521" y="453561"/>
                        <a:pt x="101761" y="452044"/>
                      </a:cubicBezTo>
                      <a:cubicBezTo>
                        <a:pt x="99483" y="448252"/>
                        <a:pt x="97205" y="443701"/>
                        <a:pt x="94926" y="439909"/>
                      </a:cubicBezTo>
                      <a:cubicBezTo>
                        <a:pt x="94167" y="438392"/>
                        <a:pt x="93408" y="436875"/>
                        <a:pt x="92648" y="435358"/>
                      </a:cubicBezTo>
                      <a:cubicBezTo>
                        <a:pt x="91129" y="431566"/>
                        <a:pt x="89611" y="428532"/>
                        <a:pt x="88092" y="424740"/>
                      </a:cubicBezTo>
                      <a:close/>
                      <a:moveTo>
                        <a:pt x="161771" y="417898"/>
                      </a:moveTo>
                      <a:cubicBezTo>
                        <a:pt x="166316" y="414864"/>
                        <a:pt x="173134" y="415623"/>
                        <a:pt x="176164" y="420173"/>
                      </a:cubicBezTo>
                      <a:cubicBezTo>
                        <a:pt x="179194" y="425482"/>
                        <a:pt x="183739" y="430790"/>
                        <a:pt x="187527" y="435341"/>
                      </a:cubicBezTo>
                      <a:cubicBezTo>
                        <a:pt x="190557" y="439891"/>
                        <a:pt x="190557" y="446717"/>
                        <a:pt x="186012" y="449750"/>
                      </a:cubicBezTo>
                      <a:cubicBezTo>
                        <a:pt x="183739" y="451267"/>
                        <a:pt x="181466" y="452025"/>
                        <a:pt x="179194" y="452025"/>
                      </a:cubicBezTo>
                      <a:cubicBezTo>
                        <a:pt x="176921" y="452025"/>
                        <a:pt x="173891" y="451267"/>
                        <a:pt x="171619" y="448233"/>
                      </a:cubicBezTo>
                      <a:cubicBezTo>
                        <a:pt x="167074" y="442925"/>
                        <a:pt x="163286" y="437616"/>
                        <a:pt x="159498" y="431549"/>
                      </a:cubicBezTo>
                      <a:cubicBezTo>
                        <a:pt x="155711" y="426998"/>
                        <a:pt x="157226" y="420931"/>
                        <a:pt x="161771" y="417898"/>
                      </a:cubicBezTo>
                      <a:close/>
                      <a:moveTo>
                        <a:pt x="31136" y="373923"/>
                      </a:moveTo>
                      <a:cubicBezTo>
                        <a:pt x="33414" y="384541"/>
                        <a:pt x="37211" y="394401"/>
                        <a:pt x="41008" y="404261"/>
                      </a:cubicBezTo>
                      <a:lnTo>
                        <a:pt x="79738" y="404261"/>
                      </a:lnTo>
                      <a:cubicBezTo>
                        <a:pt x="79738" y="403503"/>
                        <a:pt x="78979" y="401986"/>
                        <a:pt x="78979" y="401227"/>
                      </a:cubicBezTo>
                      <a:cubicBezTo>
                        <a:pt x="78219" y="399710"/>
                        <a:pt x="77460" y="398952"/>
                        <a:pt x="77460" y="397435"/>
                      </a:cubicBezTo>
                      <a:cubicBezTo>
                        <a:pt x="75182" y="391367"/>
                        <a:pt x="73663" y="385300"/>
                        <a:pt x="72144" y="379232"/>
                      </a:cubicBezTo>
                      <a:cubicBezTo>
                        <a:pt x="71385" y="378473"/>
                        <a:pt x="71385" y="378473"/>
                        <a:pt x="71385" y="377715"/>
                      </a:cubicBezTo>
                      <a:cubicBezTo>
                        <a:pt x="71385" y="376956"/>
                        <a:pt x="70625" y="375439"/>
                        <a:pt x="70625" y="373923"/>
                      </a:cubicBezTo>
                      <a:close/>
                      <a:moveTo>
                        <a:pt x="499728" y="361797"/>
                      </a:moveTo>
                      <a:cubicBezTo>
                        <a:pt x="505037" y="363315"/>
                        <a:pt x="508071" y="369384"/>
                        <a:pt x="506554" y="374694"/>
                      </a:cubicBezTo>
                      <a:cubicBezTo>
                        <a:pt x="504279" y="381522"/>
                        <a:pt x="501245" y="387591"/>
                        <a:pt x="498970" y="394418"/>
                      </a:cubicBezTo>
                      <a:cubicBezTo>
                        <a:pt x="497453" y="398211"/>
                        <a:pt x="493661" y="400487"/>
                        <a:pt x="489868" y="400487"/>
                      </a:cubicBezTo>
                      <a:cubicBezTo>
                        <a:pt x="488352" y="400487"/>
                        <a:pt x="486835" y="399729"/>
                        <a:pt x="485318" y="399729"/>
                      </a:cubicBezTo>
                      <a:cubicBezTo>
                        <a:pt x="480767" y="397453"/>
                        <a:pt x="477733" y="391384"/>
                        <a:pt x="480009" y="386073"/>
                      </a:cubicBezTo>
                      <a:cubicBezTo>
                        <a:pt x="483042" y="380004"/>
                        <a:pt x="485318" y="373935"/>
                        <a:pt x="486835" y="367866"/>
                      </a:cubicBezTo>
                      <a:cubicBezTo>
                        <a:pt x="489110" y="362556"/>
                        <a:pt x="494419" y="360280"/>
                        <a:pt x="499728" y="361797"/>
                      </a:cubicBezTo>
                      <a:close/>
                      <a:moveTo>
                        <a:pt x="132907" y="343643"/>
                      </a:moveTo>
                      <a:cubicBezTo>
                        <a:pt x="138227" y="342126"/>
                        <a:pt x="143546" y="345161"/>
                        <a:pt x="145066" y="350471"/>
                      </a:cubicBezTo>
                      <a:cubicBezTo>
                        <a:pt x="146586" y="356540"/>
                        <a:pt x="148865" y="363368"/>
                        <a:pt x="150385" y="368678"/>
                      </a:cubicBezTo>
                      <a:cubicBezTo>
                        <a:pt x="152665" y="373988"/>
                        <a:pt x="149625" y="380057"/>
                        <a:pt x="144306" y="381575"/>
                      </a:cubicBezTo>
                      <a:cubicBezTo>
                        <a:pt x="142786" y="382333"/>
                        <a:pt x="142026" y="382333"/>
                        <a:pt x="141266" y="382333"/>
                      </a:cubicBezTo>
                      <a:cubicBezTo>
                        <a:pt x="136707" y="382333"/>
                        <a:pt x="132907" y="380057"/>
                        <a:pt x="131388" y="375506"/>
                      </a:cubicBezTo>
                      <a:cubicBezTo>
                        <a:pt x="129108" y="368678"/>
                        <a:pt x="126828" y="362609"/>
                        <a:pt x="125309" y="355781"/>
                      </a:cubicBezTo>
                      <a:cubicBezTo>
                        <a:pt x="123789" y="350471"/>
                        <a:pt x="127588" y="344402"/>
                        <a:pt x="132907" y="343643"/>
                      </a:cubicBezTo>
                      <a:close/>
                      <a:moveTo>
                        <a:pt x="21263" y="323864"/>
                      </a:moveTo>
                      <a:cubicBezTo>
                        <a:pt x="22782" y="333724"/>
                        <a:pt x="24301" y="344342"/>
                        <a:pt x="25820" y="354203"/>
                      </a:cubicBezTo>
                      <a:lnTo>
                        <a:pt x="66069" y="354203"/>
                      </a:lnTo>
                      <a:cubicBezTo>
                        <a:pt x="65309" y="348135"/>
                        <a:pt x="63790" y="342826"/>
                        <a:pt x="63031" y="337516"/>
                      </a:cubicBezTo>
                      <a:cubicBezTo>
                        <a:pt x="63031" y="336758"/>
                        <a:pt x="63031" y="336758"/>
                        <a:pt x="63031" y="335999"/>
                      </a:cubicBezTo>
                      <a:cubicBezTo>
                        <a:pt x="63031" y="332207"/>
                        <a:pt x="62272" y="327656"/>
                        <a:pt x="61512" y="323864"/>
                      </a:cubicBezTo>
                      <a:close/>
                      <a:moveTo>
                        <a:pt x="509625" y="282911"/>
                      </a:moveTo>
                      <a:cubicBezTo>
                        <a:pt x="514955" y="282911"/>
                        <a:pt x="519524" y="286704"/>
                        <a:pt x="519524" y="292773"/>
                      </a:cubicBezTo>
                      <a:lnTo>
                        <a:pt x="519524" y="293532"/>
                      </a:lnTo>
                      <a:cubicBezTo>
                        <a:pt x="519524" y="300360"/>
                        <a:pt x="519524" y="307187"/>
                        <a:pt x="518763" y="313256"/>
                      </a:cubicBezTo>
                      <a:cubicBezTo>
                        <a:pt x="518763" y="318567"/>
                        <a:pt x="514194" y="323118"/>
                        <a:pt x="508863" y="323118"/>
                      </a:cubicBezTo>
                      <a:cubicBezTo>
                        <a:pt x="508102" y="323118"/>
                        <a:pt x="508102" y="323118"/>
                        <a:pt x="508102" y="322360"/>
                      </a:cubicBezTo>
                      <a:cubicBezTo>
                        <a:pt x="502010" y="322360"/>
                        <a:pt x="498202" y="317808"/>
                        <a:pt x="498964" y="311739"/>
                      </a:cubicBezTo>
                      <a:cubicBezTo>
                        <a:pt x="498964" y="305670"/>
                        <a:pt x="498964" y="299601"/>
                        <a:pt x="498964" y="293532"/>
                      </a:cubicBezTo>
                      <a:cubicBezTo>
                        <a:pt x="498964" y="287463"/>
                        <a:pt x="503533" y="282911"/>
                        <a:pt x="509625" y="282911"/>
                      </a:cubicBezTo>
                      <a:close/>
                      <a:moveTo>
                        <a:pt x="20504" y="273047"/>
                      </a:moveTo>
                      <a:cubicBezTo>
                        <a:pt x="20504" y="279873"/>
                        <a:pt x="19744" y="286699"/>
                        <a:pt x="19744" y="293525"/>
                      </a:cubicBezTo>
                      <a:cubicBezTo>
                        <a:pt x="19744" y="296559"/>
                        <a:pt x="20504" y="300352"/>
                        <a:pt x="20504" y="303385"/>
                      </a:cubicBezTo>
                      <a:lnTo>
                        <a:pt x="60753" y="303385"/>
                      </a:lnTo>
                      <a:cubicBezTo>
                        <a:pt x="60753" y="300352"/>
                        <a:pt x="60753" y="296559"/>
                        <a:pt x="60753" y="293525"/>
                      </a:cubicBezTo>
                      <a:cubicBezTo>
                        <a:pt x="60753" y="286699"/>
                        <a:pt x="60753" y="279873"/>
                        <a:pt x="61512" y="273805"/>
                      </a:cubicBezTo>
                      <a:cubicBezTo>
                        <a:pt x="61512" y="273047"/>
                        <a:pt x="61512" y="273047"/>
                        <a:pt x="61512" y="273047"/>
                      </a:cubicBezTo>
                      <a:close/>
                      <a:moveTo>
                        <a:pt x="129811" y="263173"/>
                      </a:moveTo>
                      <a:cubicBezTo>
                        <a:pt x="135111" y="263932"/>
                        <a:pt x="138897" y="268484"/>
                        <a:pt x="138897" y="274553"/>
                      </a:cubicBezTo>
                      <a:cubicBezTo>
                        <a:pt x="138140" y="280622"/>
                        <a:pt x="138140" y="286691"/>
                        <a:pt x="138140" y="292760"/>
                      </a:cubicBezTo>
                      <a:lnTo>
                        <a:pt x="138140" y="293518"/>
                      </a:lnTo>
                      <a:cubicBezTo>
                        <a:pt x="138140" y="298829"/>
                        <a:pt x="133597" y="303380"/>
                        <a:pt x="128297" y="303380"/>
                      </a:cubicBezTo>
                      <a:cubicBezTo>
                        <a:pt x="122997" y="303380"/>
                        <a:pt x="118454" y="299587"/>
                        <a:pt x="117697" y="294277"/>
                      </a:cubicBezTo>
                      <a:lnTo>
                        <a:pt x="117697" y="293518"/>
                      </a:lnTo>
                      <a:cubicBezTo>
                        <a:pt x="117697" y="286691"/>
                        <a:pt x="118454" y="279863"/>
                        <a:pt x="118454" y="273035"/>
                      </a:cubicBezTo>
                      <a:cubicBezTo>
                        <a:pt x="119211" y="266966"/>
                        <a:pt x="123754" y="263173"/>
                        <a:pt x="129811" y="263173"/>
                      </a:cubicBezTo>
                      <a:close/>
                      <a:moveTo>
                        <a:pt x="28098" y="222230"/>
                      </a:moveTo>
                      <a:cubicBezTo>
                        <a:pt x="25820" y="232090"/>
                        <a:pt x="24301" y="242708"/>
                        <a:pt x="22782" y="252568"/>
                      </a:cubicBezTo>
                      <a:lnTo>
                        <a:pt x="63031" y="252568"/>
                      </a:lnTo>
                      <a:cubicBezTo>
                        <a:pt x="63031" y="251810"/>
                        <a:pt x="63031" y="251052"/>
                        <a:pt x="63031" y="250293"/>
                      </a:cubicBezTo>
                      <a:cubicBezTo>
                        <a:pt x="63031" y="250293"/>
                        <a:pt x="63031" y="249535"/>
                        <a:pt x="63031" y="249535"/>
                      </a:cubicBezTo>
                      <a:cubicBezTo>
                        <a:pt x="64550" y="242708"/>
                        <a:pt x="65309" y="236641"/>
                        <a:pt x="66828" y="229815"/>
                      </a:cubicBezTo>
                      <a:cubicBezTo>
                        <a:pt x="66828" y="229056"/>
                        <a:pt x="66828" y="227539"/>
                        <a:pt x="67588" y="226022"/>
                      </a:cubicBezTo>
                      <a:cubicBezTo>
                        <a:pt x="67588" y="225264"/>
                        <a:pt x="67588" y="223747"/>
                        <a:pt x="68347" y="222230"/>
                      </a:cubicBezTo>
                      <a:close/>
                      <a:moveTo>
                        <a:pt x="492894" y="204013"/>
                      </a:moveTo>
                      <a:cubicBezTo>
                        <a:pt x="498219" y="202497"/>
                        <a:pt x="504304" y="205530"/>
                        <a:pt x="505825" y="210836"/>
                      </a:cubicBezTo>
                      <a:cubicBezTo>
                        <a:pt x="508108" y="216901"/>
                        <a:pt x="510390" y="223724"/>
                        <a:pt x="511911" y="230547"/>
                      </a:cubicBezTo>
                      <a:cubicBezTo>
                        <a:pt x="513432" y="235854"/>
                        <a:pt x="509629" y="241161"/>
                        <a:pt x="504304" y="242677"/>
                      </a:cubicBezTo>
                      <a:cubicBezTo>
                        <a:pt x="503543" y="243435"/>
                        <a:pt x="502783" y="243435"/>
                        <a:pt x="502022" y="243435"/>
                      </a:cubicBezTo>
                      <a:cubicBezTo>
                        <a:pt x="497458" y="243435"/>
                        <a:pt x="493655" y="240403"/>
                        <a:pt x="492133" y="235854"/>
                      </a:cubicBezTo>
                      <a:cubicBezTo>
                        <a:pt x="490612" y="229031"/>
                        <a:pt x="489091" y="222966"/>
                        <a:pt x="486809" y="216901"/>
                      </a:cubicBezTo>
                      <a:cubicBezTo>
                        <a:pt x="485287" y="211595"/>
                        <a:pt x="487569" y="206288"/>
                        <a:pt x="492894" y="204013"/>
                      </a:cubicBezTo>
                      <a:close/>
                      <a:moveTo>
                        <a:pt x="151873" y="186619"/>
                      </a:moveTo>
                      <a:cubicBezTo>
                        <a:pt x="157203" y="188895"/>
                        <a:pt x="159488" y="194964"/>
                        <a:pt x="157203" y="200274"/>
                      </a:cubicBezTo>
                      <a:cubicBezTo>
                        <a:pt x="154919" y="205585"/>
                        <a:pt x="152634" y="211654"/>
                        <a:pt x="150350" y="217723"/>
                      </a:cubicBezTo>
                      <a:cubicBezTo>
                        <a:pt x="148827" y="222274"/>
                        <a:pt x="145019" y="224550"/>
                        <a:pt x="140450" y="224550"/>
                      </a:cubicBezTo>
                      <a:cubicBezTo>
                        <a:pt x="139689" y="224550"/>
                        <a:pt x="138927" y="224550"/>
                        <a:pt x="137404" y="224550"/>
                      </a:cubicBezTo>
                      <a:cubicBezTo>
                        <a:pt x="132074" y="222274"/>
                        <a:pt x="129028" y="216964"/>
                        <a:pt x="131312" y="211654"/>
                      </a:cubicBezTo>
                      <a:cubicBezTo>
                        <a:pt x="133597" y="204826"/>
                        <a:pt x="135881" y="197998"/>
                        <a:pt x="138927" y="191929"/>
                      </a:cubicBezTo>
                      <a:cubicBezTo>
                        <a:pt x="141212" y="186619"/>
                        <a:pt x="147304" y="184343"/>
                        <a:pt x="151873" y="186619"/>
                      </a:cubicBezTo>
                      <a:close/>
                      <a:moveTo>
                        <a:pt x="218736" y="186536"/>
                      </a:moveTo>
                      <a:lnTo>
                        <a:pt x="281780" y="186536"/>
                      </a:lnTo>
                      <a:cubicBezTo>
                        <a:pt x="288616" y="186536"/>
                        <a:pt x="292414" y="190330"/>
                        <a:pt x="292414" y="196401"/>
                      </a:cubicBezTo>
                      <a:cubicBezTo>
                        <a:pt x="292414" y="202471"/>
                        <a:pt x="288616" y="207024"/>
                        <a:pt x="281780" y="207024"/>
                      </a:cubicBezTo>
                      <a:lnTo>
                        <a:pt x="264310" y="207024"/>
                      </a:lnTo>
                      <a:lnTo>
                        <a:pt x="322037" y="294288"/>
                      </a:lnTo>
                      <a:lnTo>
                        <a:pt x="379004" y="207024"/>
                      </a:lnTo>
                      <a:lnTo>
                        <a:pt x="361534" y="207024"/>
                      </a:lnTo>
                      <a:cubicBezTo>
                        <a:pt x="355457" y="207024"/>
                        <a:pt x="351659" y="202471"/>
                        <a:pt x="351659" y="196401"/>
                      </a:cubicBezTo>
                      <a:cubicBezTo>
                        <a:pt x="351659" y="190330"/>
                        <a:pt x="355457" y="186536"/>
                        <a:pt x="361534" y="186536"/>
                      </a:cubicBezTo>
                      <a:lnTo>
                        <a:pt x="425337" y="186536"/>
                      </a:lnTo>
                      <a:cubicBezTo>
                        <a:pt x="431413" y="186536"/>
                        <a:pt x="435211" y="190330"/>
                        <a:pt x="435211" y="196401"/>
                      </a:cubicBezTo>
                      <a:cubicBezTo>
                        <a:pt x="435211" y="202471"/>
                        <a:pt x="431413" y="207024"/>
                        <a:pt x="425337" y="207024"/>
                      </a:cubicBezTo>
                      <a:lnTo>
                        <a:pt x="405588" y="207024"/>
                      </a:lnTo>
                      <a:cubicBezTo>
                        <a:pt x="404069" y="207024"/>
                        <a:pt x="402550" y="207024"/>
                        <a:pt x="401031" y="209301"/>
                      </a:cubicBezTo>
                      <a:lnTo>
                        <a:pt x="337987" y="307947"/>
                      </a:lnTo>
                      <a:lnTo>
                        <a:pt x="373687" y="307947"/>
                      </a:lnTo>
                      <a:cubicBezTo>
                        <a:pt x="380523" y="307947"/>
                        <a:pt x="384321" y="311741"/>
                        <a:pt x="384321" y="317812"/>
                      </a:cubicBezTo>
                      <a:cubicBezTo>
                        <a:pt x="384321" y="324641"/>
                        <a:pt x="380523" y="328435"/>
                        <a:pt x="373687" y="328435"/>
                      </a:cubicBezTo>
                      <a:lnTo>
                        <a:pt x="331911" y="328435"/>
                      </a:lnTo>
                      <a:lnTo>
                        <a:pt x="331911" y="338300"/>
                      </a:lnTo>
                      <a:lnTo>
                        <a:pt x="373687" y="338300"/>
                      </a:lnTo>
                      <a:cubicBezTo>
                        <a:pt x="380523" y="338300"/>
                        <a:pt x="384321" y="342094"/>
                        <a:pt x="384321" y="348164"/>
                      </a:cubicBezTo>
                      <a:cubicBezTo>
                        <a:pt x="384321" y="354994"/>
                        <a:pt x="380523" y="358788"/>
                        <a:pt x="373687" y="358788"/>
                      </a:cubicBezTo>
                      <a:lnTo>
                        <a:pt x="331911" y="358788"/>
                      </a:lnTo>
                      <a:lnTo>
                        <a:pt x="331911" y="399005"/>
                      </a:lnTo>
                      <a:lnTo>
                        <a:pt x="355457" y="399005"/>
                      </a:lnTo>
                      <a:cubicBezTo>
                        <a:pt x="361534" y="399005"/>
                        <a:pt x="365332" y="402799"/>
                        <a:pt x="365332" y="408870"/>
                      </a:cubicBezTo>
                      <a:cubicBezTo>
                        <a:pt x="365332" y="415699"/>
                        <a:pt x="361534" y="419493"/>
                        <a:pt x="355457" y="419493"/>
                      </a:cubicBezTo>
                      <a:lnTo>
                        <a:pt x="288616" y="419493"/>
                      </a:lnTo>
                      <a:cubicBezTo>
                        <a:pt x="282539" y="419493"/>
                        <a:pt x="278742" y="415699"/>
                        <a:pt x="278742" y="408870"/>
                      </a:cubicBezTo>
                      <a:cubicBezTo>
                        <a:pt x="278742" y="402799"/>
                        <a:pt x="282539" y="399005"/>
                        <a:pt x="288616" y="399005"/>
                      </a:cubicBezTo>
                      <a:lnTo>
                        <a:pt x="312162" y="399005"/>
                      </a:lnTo>
                      <a:lnTo>
                        <a:pt x="312162" y="358788"/>
                      </a:lnTo>
                      <a:lnTo>
                        <a:pt x="270386" y="358788"/>
                      </a:lnTo>
                      <a:cubicBezTo>
                        <a:pt x="264310" y="358788"/>
                        <a:pt x="259752" y="354994"/>
                        <a:pt x="259752" y="348164"/>
                      </a:cubicBezTo>
                      <a:cubicBezTo>
                        <a:pt x="259752" y="342094"/>
                        <a:pt x="264310" y="338300"/>
                        <a:pt x="270386" y="338300"/>
                      </a:cubicBezTo>
                      <a:lnTo>
                        <a:pt x="312162" y="338300"/>
                      </a:lnTo>
                      <a:lnTo>
                        <a:pt x="312162" y="328435"/>
                      </a:lnTo>
                      <a:lnTo>
                        <a:pt x="270386" y="328435"/>
                      </a:lnTo>
                      <a:cubicBezTo>
                        <a:pt x="264310" y="328435"/>
                        <a:pt x="259752" y="324641"/>
                        <a:pt x="259752" y="317812"/>
                      </a:cubicBezTo>
                      <a:cubicBezTo>
                        <a:pt x="259752" y="311741"/>
                        <a:pt x="264310" y="307947"/>
                        <a:pt x="270386" y="307947"/>
                      </a:cubicBezTo>
                      <a:lnTo>
                        <a:pt x="305326" y="307947"/>
                      </a:lnTo>
                      <a:lnTo>
                        <a:pt x="242283" y="209301"/>
                      </a:lnTo>
                      <a:cubicBezTo>
                        <a:pt x="241523" y="207024"/>
                        <a:pt x="240004" y="207024"/>
                        <a:pt x="238485" y="207024"/>
                      </a:cubicBezTo>
                      <a:lnTo>
                        <a:pt x="218736" y="207024"/>
                      </a:lnTo>
                      <a:cubicBezTo>
                        <a:pt x="211900" y="207024"/>
                        <a:pt x="208102" y="202471"/>
                        <a:pt x="208102" y="196401"/>
                      </a:cubicBezTo>
                      <a:cubicBezTo>
                        <a:pt x="208102" y="190330"/>
                        <a:pt x="211900" y="186536"/>
                        <a:pt x="218736" y="186536"/>
                      </a:cubicBezTo>
                      <a:close/>
                      <a:moveTo>
                        <a:pt x="44805" y="172171"/>
                      </a:moveTo>
                      <a:cubicBezTo>
                        <a:pt x="41008" y="182031"/>
                        <a:pt x="37211" y="191891"/>
                        <a:pt x="33414" y="202510"/>
                      </a:cubicBezTo>
                      <a:lnTo>
                        <a:pt x="73663" y="202510"/>
                      </a:lnTo>
                      <a:cubicBezTo>
                        <a:pt x="74422" y="197959"/>
                        <a:pt x="75941" y="193408"/>
                        <a:pt x="77460" y="188858"/>
                      </a:cubicBezTo>
                      <a:cubicBezTo>
                        <a:pt x="77460" y="188099"/>
                        <a:pt x="78219" y="186582"/>
                        <a:pt x="78979" y="185065"/>
                      </a:cubicBezTo>
                      <a:cubicBezTo>
                        <a:pt x="80498" y="180514"/>
                        <a:pt x="82016" y="175963"/>
                        <a:pt x="83535" y="172171"/>
                      </a:cubicBezTo>
                      <a:close/>
                      <a:moveTo>
                        <a:pt x="451103" y="136487"/>
                      </a:moveTo>
                      <a:cubicBezTo>
                        <a:pt x="455664" y="132683"/>
                        <a:pt x="461746" y="133444"/>
                        <a:pt x="465547" y="138009"/>
                      </a:cubicBezTo>
                      <a:cubicBezTo>
                        <a:pt x="470108" y="143335"/>
                        <a:pt x="473909" y="148661"/>
                        <a:pt x="477709" y="154748"/>
                      </a:cubicBezTo>
                      <a:cubicBezTo>
                        <a:pt x="481510" y="159313"/>
                        <a:pt x="479990" y="165400"/>
                        <a:pt x="475429" y="168444"/>
                      </a:cubicBezTo>
                      <a:cubicBezTo>
                        <a:pt x="473909" y="169966"/>
                        <a:pt x="471628" y="169966"/>
                        <a:pt x="469347" y="169966"/>
                      </a:cubicBezTo>
                      <a:cubicBezTo>
                        <a:pt x="466307" y="169966"/>
                        <a:pt x="463266" y="168444"/>
                        <a:pt x="460986" y="166161"/>
                      </a:cubicBezTo>
                      <a:cubicBezTo>
                        <a:pt x="457945" y="160835"/>
                        <a:pt x="454144" y="155509"/>
                        <a:pt x="449583" y="150183"/>
                      </a:cubicBezTo>
                      <a:cubicBezTo>
                        <a:pt x="446542" y="146379"/>
                        <a:pt x="446542" y="139531"/>
                        <a:pt x="451103" y="136487"/>
                      </a:cubicBezTo>
                      <a:close/>
                      <a:moveTo>
                        <a:pt x="185242" y="122835"/>
                      </a:moveTo>
                      <a:cubicBezTo>
                        <a:pt x="189040" y="119037"/>
                        <a:pt x="195876" y="119037"/>
                        <a:pt x="199674" y="122835"/>
                      </a:cubicBezTo>
                      <a:cubicBezTo>
                        <a:pt x="203472" y="126632"/>
                        <a:pt x="203472" y="132709"/>
                        <a:pt x="199674" y="137266"/>
                      </a:cubicBezTo>
                      <a:cubicBezTo>
                        <a:pt x="195117" y="141823"/>
                        <a:pt x="191319" y="146381"/>
                        <a:pt x="186762" y="150938"/>
                      </a:cubicBezTo>
                      <a:cubicBezTo>
                        <a:pt x="185242" y="153976"/>
                        <a:pt x="182204" y="154736"/>
                        <a:pt x="179166" y="154736"/>
                      </a:cubicBezTo>
                      <a:cubicBezTo>
                        <a:pt x="176887" y="154736"/>
                        <a:pt x="174609" y="153976"/>
                        <a:pt x="173090" y="152457"/>
                      </a:cubicBezTo>
                      <a:cubicBezTo>
                        <a:pt x="168532" y="149419"/>
                        <a:pt x="167773" y="142583"/>
                        <a:pt x="171571" y="138026"/>
                      </a:cubicBezTo>
                      <a:cubicBezTo>
                        <a:pt x="176128" y="132709"/>
                        <a:pt x="180685" y="127392"/>
                        <a:pt x="185242" y="122835"/>
                      </a:cubicBezTo>
                      <a:close/>
                      <a:moveTo>
                        <a:pt x="81257" y="111494"/>
                      </a:moveTo>
                      <a:cubicBezTo>
                        <a:pt x="71385" y="123629"/>
                        <a:pt x="62272" y="137282"/>
                        <a:pt x="54677" y="151692"/>
                      </a:cubicBezTo>
                      <a:lnTo>
                        <a:pt x="92648" y="151692"/>
                      </a:lnTo>
                      <a:lnTo>
                        <a:pt x="92648" y="150934"/>
                      </a:lnTo>
                      <a:cubicBezTo>
                        <a:pt x="93408" y="149417"/>
                        <a:pt x="94167" y="147900"/>
                        <a:pt x="94926" y="146383"/>
                      </a:cubicBezTo>
                      <a:cubicBezTo>
                        <a:pt x="97205" y="142591"/>
                        <a:pt x="99483" y="138799"/>
                        <a:pt x="101761" y="135006"/>
                      </a:cubicBezTo>
                      <a:cubicBezTo>
                        <a:pt x="102521" y="133489"/>
                        <a:pt x="103280" y="131972"/>
                        <a:pt x="104039" y="130455"/>
                      </a:cubicBezTo>
                      <a:cubicBezTo>
                        <a:pt x="107077" y="125905"/>
                        <a:pt x="110115" y="121354"/>
                        <a:pt x="113152" y="116803"/>
                      </a:cubicBezTo>
                      <a:cubicBezTo>
                        <a:pt x="113912" y="114528"/>
                        <a:pt x="115431" y="113011"/>
                        <a:pt x="116190" y="111494"/>
                      </a:cubicBezTo>
                      <a:close/>
                      <a:moveTo>
                        <a:pt x="400213" y="85002"/>
                      </a:moveTo>
                      <a:cubicBezTo>
                        <a:pt x="406282" y="88033"/>
                        <a:pt x="412351" y="91822"/>
                        <a:pt x="418420" y="95611"/>
                      </a:cubicBezTo>
                      <a:cubicBezTo>
                        <a:pt x="422972" y="98642"/>
                        <a:pt x="424489" y="104704"/>
                        <a:pt x="421455" y="109251"/>
                      </a:cubicBezTo>
                      <a:cubicBezTo>
                        <a:pt x="419179" y="112282"/>
                        <a:pt x="416144" y="113798"/>
                        <a:pt x="413110" y="113798"/>
                      </a:cubicBezTo>
                      <a:cubicBezTo>
                        <a:pt x="410834" y="113798"/>
                        <a:pt x="409317" y="113798"/>
                        <a:pt x="407800" y="112282"/>
                      </a:cubicBezTo>
                      <a:cubicBezTo>
                        <a:pt x="402489" y="109251"/>
                        <a:pt x="396420" y="106220"/>
                        <a:pt x="391110" y="103189"/>
                      </a:cubicBezTo>
                      <a:cubicBezTo>
                        <a:pt x="385799" y="100915"/>
                        <a:pt x="384282" y="94853"/>
                        <a:pt x="386558" y="89549"/>
                      </a:cubicBezTo>
                      <a:cubicBezTo>
                        <a:pt x="388834" y="84244"/>
                        <a:pt x="394903" y="82729"/>
                        <a:pt x="400213" y="85002"/>
                      </a:cubicBezTo>
                      <a:close/>
                      <a:moveTo>
                        <a:pt x="255897" y="76571"/>
                      </a:moveTo>
                      <a:cubicBezTo>
                        <a:pt x="261215" y="75053"/>
                        <a:pt x="266534" y="77330"/>
                        <a:pt x="268814" y="82644"/>
                      </a:cubicBezTo>
                      <a:cubicBezTo>
                        <a:pt x="271093" y="87958"/>
                        <a:pt x="268054" y="94032"/>
                        <a:pt x="262735" y="95550"/>
                      </a:cubicBezTo>
                      <a:cubicBezTo>
                        <a:pt x="257416" y="97827"/>
                        <a:pt x="251338" y="100864"/>
                        <a:pt x="245259" y="103141"/>
                      </a:cubicBezTo>
                      <a:cubicBezTo>
                        <a:pt x="243739" y="103901"/>
                        <a:pt x="242219" y="104660"/>
                        <a:pt x="240700" y="104660"/>
                      </a:cubicBezTo>
                      <a:cubicBezTo>
                        <a:pt x="237660" y="104660"/>
                        <a:pt x="233861" y="102382"/>
                        <a:pt x="231582" y="99346"/>
                      </a:cubicBezTo>
                      <a:cubicBezTo>
                        <a:pt x="229302" y="94032"/>
                        <a:pt x="231582" y="87958"/>
                        <a:pt x="236141" y="85681"/>
                      </a:cubicBezTo>
                      <a:cubicBezTo>
                        <a:pt x="242979" y="81885"/>
                        <a:pt x="249058" y="79608"/>
                        <a:pt x="255897" y="76571"/>
                      </a:cubicBezTo>
                      <a:close/>
                      <a:moveTo>
                        <a:pt x="318232" y="65184"/>
                      </a:moveTo>
                      <a:lnTo>
                        <a:pt x="318990" y="65184"/>
                      </a:lnTo>
                      <a:cubicBezTo>
                        <a:pt x="325813" y="65184"/>
                        <a:pt x="332636" y="65944"/>
                        <a:pt x="339459" y="66705"/>
                      </a:cubicBezTo>
                      <a:cubicBezTo>
                        <a:pt x="344766" y="67465"/>
                        <a:pt x="349314" y="72028"/>
                        <a:pt x="348556" y="78111"/>
                      </a:cubicBezTo>
                      <a:cubicBezTo>
                        <a:pt x="347798" y="83435"/>
                        <a:pt x="343249" y="87237"/>
                        <a:pt x="337943" y="87237"/>
                      </a:cubicBezTo>
                      <a:cubicBezTo>
                        <a:pt x="337943" y="87237"/>
                        <a:pt x="337184" y="86476"/>
                        <a:pt x="337184" y="86476"/>
                      </a:cubicBezTo>
                      <a:cubicBezTo>
                        <a:pt x="331120" y="85716"/>
                        <a:pt x="325055" y="85716"/>
                        <a:pt x="318990" y="85716"/>
                      </a:cubicBezTo>
                      <a:cubicBezTo>
                        <a:pt x="312925" y="85716"/>
                        <a:pt x="308376" y="81153"/>
                        <a:pt x="308376" y="75830"/>
                      </a:cubicBezTo>
                      <a:cubicBezTo>
                        <a:pt x="308376" y="69746"/>
                        <a:pt x="312925" y="65184"/>
                        <a:pt x="318232" y="65184"/>
                      </a:cubicBezTo>
                      <a:close/>
                      <a:moveTo>
                        <a:pt x="133656" y="60677"/>
                      </a:moveTo>
                      <a:cubicBezTo>
                        <a:pt x="121506" y="69778"/>
                        <a:pt x="109355" y="79638"/>
                        <a:pt x="98723" y="91015"/>
                      </a:cubicBezTo>
                      <a:lnTo>
                        <a:pt x="132138" y="91015"/>
                      </a:lnTo>
                      <a:cubicBezTo>
                        <a:pt x="133656" y="89498"/>
                        <a:pt x="135175" y="87223"/>
                        <a:pt x="136694" y="85706"/>
                      </a:cubicBezTo>
                      <a:cubicBezTo>
                        <a:pt x="138213" y="83431"/>
                        <a:pt x="140491" y="81155"/>
                        <a:pt x="142010" y="79638"/>
                      </a:cubicBezTo>
                      <a:cubicBezTo>
                        <a:pt x="144288" y="77363"/>
                        <a:pt x="146566" y="75088"/>
                        <a:pt x="148085" y="73571"/>
                      </a:cubicBezTo>
                      <a:cubicBezTo>
                        <a:pt x="150364" y="71295"/>
                        <a:pt x="151882" y="69020"/>
                        <a:pt x="154161" y="67503"/>
                      </a:cubicBezTo>
                      <a:cubicBezTo>
                        <a:pt x="156439" y="65228"/>
                        <a:pt x="159477" y="62952"/>
                        <a:pt x="161755" y="60677"/>
                      </a:cubicBezTo>
                      <a:close/>
                      <a:moveTo>
                        <a:pt x="214914" y="25029"/>
                      </a:moveTo>
                      <a:cubicBezTo>
                        <a:pt x="198966" y="28063"/>
                        <a:pt x="183018" y="33372"/>
                        <a:pt x="168589" y="40198"/>
                      </a:cubicBezTo>
                      <a:lnTo>
                        <a:pt x="188334" y="40198"/>
                      </a:lnTo>
                      <a:cubicBezTo>
                        <a:pt x="190612" y="38681"/>
                        <a:pt x="193650" y="37164"/>
                        <a:pt x="196688" y="34889"/>
                      </a:cubicBezTo>
                      <a:cubicBezTo>
                        <a:pt x="198207" y="34131"/>
                        <a:pt x="199725" y="32614"/>
                        <a:pt x="202004" y="31855"/>
                      </a:cubicBezTo>
                      <a:cubicBezTo>
                        <a:pt x="205041" y="30338"/>
                        <a:pt x="208079" y="28063"/>
                        <a:pt x="211877" y="26546"/>
                      </a:cubicBezTo>
                      <a:cubicBezTo>
                        <a:pt x="212636" y="25787"/>
                        <a:pt x="214155" y="25029"/>
                        <a:pt x="214914" y="25029"/>
                      </a:cubicBezTo>
                      <a:close/>
                      <a:moveTo>
                        <a:pt x="318954" y="20478"/>
                      </a:moveTo>
                      <a:cubicBezTo>
                        <a:pt x="310600" y="20478"/>
                        <a:pt x="303006" y="20478"/>
                        <a:pt x="294653" y="21237"/>
                      </a:cubicBezTo>
                      <a:lnTo>
                        <a:pt x="290855" y="21995"/>
                      </a:lnTo>
                      <a:cubicBezTo>
                        <a:pt x="290096" y="21995"/>
                        <a:pt x="290096" y="21995"/>
                        <a:pt x="289337" y="22754"/>
                      </a:cubicBezTo>
                      <a:cubicBezTo>
                        <a:pt x="285540" y="22754"/>
                        <a:pt x="282502" y="23512"/>
                        <a:pt x="278705" y="24271"/>
                      </a:cubicBezTo>
                      <a:cubicBezTo>
                        <a:pt x="278705" y="24271"/>
                        <a:pt x="278705" y="24271"/>
                        <a:pt x="277945" y="24271"/>
                      </a:cubicBezTo>
                      <a:cubicBezTo>
                        <a:pt x="274908" y="25029"/>
                        <a:pt x="271111" y="25787"/>
                        <a:pt x="268073" y="26546"/>
                      </a:cubicBezTo>
                      <a:cubicBezTo>
                        <a:pt x="267314" y="26546"/>
                        <a:pt x="267314" y="26546"/>
                        <a:pt x="266554" y="26546"/>
                      </a:cubicBezTo>
                      <a:cubicBezTo>
                        <a:pt x="263517" y="27304"/>
                        <a:pt x="260479" y="28821"/>
                        <a:pt x="257441" y="29580"/>
                      </a:cubicBezTo>
                      <a:cubicBezTo>
                        <a:pt x="256682" y="29580"/>
                        <a:pt x="255922" y="30338"/>
                        <a:pt x="254404" y="30338"/>
                      </a:cubicBezTo>
                      <a:cubicBezTo>
                        <a:pt x="252125" y="31097"/>
                        <a:pt x="249847" y="31855"/>
                        <a:pt x="246810" y="32614"/>
                      </a:cubicBezTo>
                      <a:cubicBezTo>
                        <a:pt x="245291" y="33372"/>
                        <a:pt x="243012" y="34131"/>
                        <a:pt x="240734" y="35648"/>
                      </a:cubicBezTo>
                      <a:cubicBezTo>
                        <a:pt x="239215" y="35648"/>
                        <a:pt x="238456" y="36406"/>
                        <a:pt x="236937" y="37164"/>
                      </a:cubicBezTo>
                      <a:cubicBezTo>
                        <a:pt x="182259" y="59918"/>
                        <a:pt x="136694" y="105426"/>
                        <a:pt x="109355" y="163069"/>
                      </a:cubicBezTo>
                      <a:cubicBezTo>
                        <a:pt x="109355" y="163828"/>
                        <a:pt x="109355" y="163828"/>
                        <a:pt x="109355" y="164586"/>
                      </a:cubicBezTo>
                      <a:cubicBezTo>
                        <a:pt x="107836" y="167620"/>
                        <a:pt x="106318" y="170654"/>
                        <a:pt x="104799" y="174446"/>
                      </a:cubicBezTo>
                      <a:cubicBezTo>
                        <a:pt x="104039" y="175205"/>
                        <a:pt x="103280" y="176722"/>
                        <a:pt x="103280" y="178239"/>
                      </a:cubicBezTo>
                      <a:cubicBezTo>
                        <a:pt x="101761" y="180514"/>
                        <a:pt x="101002" y="182789"/>
                        <a:pt x="100242" y="185823"/>
                      </a:cubicBezTo>
                      <a:cubicBezTo>
                        <a:pt x="99483" y="187341"/>
                        <a:pt x="98723" y="188858"/>
                        <a:pt x="97964" y="190374"/>
                      </a:cubicBezTo>
                      <a:cubicBezTo>
                        <a:pt x="97205" y="192650"/>
                        <a:pt x="96445" y="194925"/>
                        <a:pt x="95686" y="197201"/>
                      </a:cubicBezTo>
                      <a:cubicBezTo>
                        <a:pt x="95686" y="199476"/>
                        <a:pt x="94926" y="200993"/>
                        <a:pt x="94167" y="203268"/>
                      </a:cubicBezTo>
                      <a:cubicBezTo>
                        <a:pt x="93408" y="204785"/>
                        <a:pt x="92648" y="207061"/>
                        <a:pt x="92648" y="209336"/>
                      </a:cubicBezTo>
                      <a:cubicBezTo>
                        <a:pt x="91889" y="211611"/>
                        <a:pt x="91129" y="213128"/>
                        <a:pt x="90370" y="215404"/>
                      </a:cubicBezTo>
                      <a:cubicBezTo>
                        <a:pt x="90370" y="217679"/>
                        <a:pt x="89611" y="219955"/>
                        <a:pt x="88851" y="221471"/>
                      </a:cubicBezTo>
                      <a:cubicBezTo>
                        <a:pt x="88851" y="223747"/>
                        <a:pt x="88092" y="226022"/>
                        <a:pt x="87332" y="227539"/>
                      </a:cubicBezTo>
                      <a:cubicBezTo>
                        <a:pt x="87332" y="229815"/>
                        <a:pt x="86573" y="232090"/>
                        <a:pt x="86573" y="234365"/>
                      </a:cubicBezTo>
                      <a:cubicBezTo>
                        <a:pt x="85813" y="236641"/>
                        <a:pt x="85813" y="238158"/>
                        <a:pt x="85054" y="240433"/>
                      </a:cubicBezTo>
                      <a:cubicBezTo>
                        <a:pt x="85054" y="242708"/>
                        <a:pt x="84295" y="244984"/>
                        <a:pt x="84295" y="247259"/>
                      </a:cubicBezTo>
                      <a:cubicBezTo>
                        <a:pt x="83535" y="249535"/>
                        <a:pt x="83535" y="251810"/>
                        <a:pt x="83535" y="253327"/>
                      </a:cubicBezTo>
                      <a:cubicBezTo>
                        <a:pt x="82776" y="255602"/>
                        <a:pt x="82776" y="258636"/>
                        <a:pt x="82776" y="260912"/>
                      </a:cubicBezTo>
                      <a:cubicBezTo>
                        <a:pt x="82016" y="262428"/>
                        <a:pt x="82016" y="264704"/>
                        <a:pt x="82016" y="266221"/>
                      </a:cubicBezTo>
                      <a:cubicBezTo>
                        <a:pt x="82016" y="269255"/>
                        <a:pt x="81257" y="272288"/>
                        <a:pt x="81257" y="275322"/>
                      </a:cubicBezTo>
                      <a:cubicBezTo>
                        <a:pt x="81257" y="276839"/>
                        <a:pt x="81257" y="278356"/>
                        <a:pt x="81257" y="279873"/>
                      </a:cubicBezTo>
                      <a:cubicBezTo>
                        <a:pt x="80498" y="284424"/>
                        <a:pt x="80498" y="288975"/>
                        <a:pt x="80498" y="293525"/>
                      </a:cubicBezTo>
                      <a:cubicBezTo>
                        <a:pt x="80498" y="298076"/>
                        <a:pt x="80498" y="302627"/>
                        <a:pt x="81257" y="306419"/>
                      </a:cubicBezTo>
                      <a:cubicBezTo>
                        <a:pt x="81257" y="308695"/>
                        <a:pt x="81257" y="310212"/>
                        <a:pt x="81257" y="311729"/>
                      </a:cubicBezTo>
                      <a:cubicBezTo>
                        <a:pt x="81257" y="314004"/>
                        <a:pt x="81257" y="317038"/>
                        <a:pt x="82016" y="320072"/>
                      </a:cubicBezTo>
                      <a:cubicBezTo>
                        <a:pt x="82016" y="321589"/>
                        <a:pt x="82016" y="323864"/>
                        <a:pt x="82776" y="325381"/>
                      </a:cubicBezTo>
                      <a:cubicBezTo>
                        <a:pt x="82776" y="328415"/>
                        <a:pt x="82776" y="330690"/>
                        <a:pt x="83535" y="332966"/>
                      </a:cubicBezTo>
                      <a:cubicBezTo>
                        <a:pt x="83535" y="335241"/>
                        <a:pt x="83535" y="336758"/>
                        <a:pt x="84295" y="339033"/>
                      </a:cubicBezTo>
                      <a:cubicBezTo>
                        <a:pt x="84295" y="341309"/>
                        <a:pt x="85054" y="343584"/>
                        <a:pt x="85054" y="345859"/>
                      </a:cubicBezTo>
                      <a:cubicBezTo>
                        <a:pt x="85813" y="348135"/>
                        <a:pt x="85813" y="350410"/>
                        <a:pt x="86573" y="351927"/>
                      </a:cubicBezTo>
                      <a:cubicBezTo>
                        <a:pt x="86573" y="354203"/>
                        <a:pt x="87332" y="356478"/>
                        <a:pt x="87332" y="358753"/>
                      </a:cubicBezTo>
                      <a:cubicBezTo>
                        <a:pt x="88092" y="361029"/>
                        <a:pt x="88851" y="362546"/>
                        <a:pt x="88851" y="364821"/>
                      </a:cubicBezTo>
                      <a:cubicBezTo>
                        <a:pt x="89611" y="367096"/>
                        <a:pt x="90370" y="369372"/>
                        <a:pt x="90370" y="370889"/>
                      </a:cubicBezTo>
                      <a:cubicBezTo>
                        <a:pt x="91129" y="373164"/>
                        <a:pt x="91889" y="375439"/>
                        <a:pt x="91889" y="376956"/>
                      </a:cubicBezTo>
                      <a:cubicBezTo>
                        <a:pt x="92648" y="379232"/>
                        <a:pt x="93408" y="381507"/>
                        <a:pt x="94167" y="383783"/>
                      </a:cubicBezTo>
                      <a:cubicBezTo>
                        <a:pt x="94926" y="385300"/>
                        <a:pt x="95686" y="387575"/>
                        <a:pt x="95686" y="389092"/>
                      </a:cubicBezTo>
                      <a:cubicBezTo>
                        <a:pt x="96445" y="391367"/>
                        <a:pt x="97205" y="393643"/>
                        <a:pt x="97964" y="395918"/>
                      </a:cubicBezTo>
                      <a:cubicBezTo>
                        <a:pt x="98723" y="397435"/>
                        <a:pt x="99483" y="398952"/>
                        <a:pt x="100242" y="401227"/>
                      </a:cubicBezTo>
                      <a:cubicBezTo>
                        <a:pt x="101002" y="403503"/>
                        <a:pt x="101761" y="405778"/>
                        <a:pt x="103280" y="408812"/>
                      </a:cubicBezTo>
                      <a:cubicBezTo>
                        <a:pt x="103280" y="409570"/>
                        <a:pt x="104039" y="411087"/>
                        <a:pt x="104799" y="412604"/>
                      </a:cubicBezTo>
                      <a:cubicBezTo>
                        <a:pt x="106318" y="415638"/>
                        <a:pt x="107077" y="418672"/>
                        <a:pt x="108596" y="422464"/>
                      </a:cubicBezTo>
                      <a:cubicBezTo>
                        <a:pt x="109355" y="422464"/>
                        <a:pt x="109355" y="423223"/>
                        <a:pt x="109355" y="423223"/>
                      </a:cubicBezTo>
                      <a:cubicBezTo>
                        <a:pt x="136694" y="481624"/>
                        <a:pt x="182259" y="526374"/>
                        <a:pt x="236937" y="549886"/>
                      </a:cubicBezTo>
                      <a:cubicBezTo>
                        <a:pt x="237697" y="549886"/>
                        <a:pt x="239215" y="550644"/>
                        <a:pt x="240734" y="551403"/>
                      </a:cubicBezTo>
                      <a:cubicBezTo>
                        <a:pt x="243012" y="552161"/>
                        <a:pt x="245291" y="552920"/>
                        <a:pt x="246810" y="553678"/>
                      </a:cubicBezTo>
                      <a:cubicBezTo>
                        <a:pt x="249847" y="554437"/>
                        <a:pt x="252125" y="555195"/>
                        <a:pt x="254404" y="555954"/>
                      </a:cubicBezTo>
                      <a:cubicBezTo>
                        <a:pt x="255922" y="556712"/>
                        <a:pt x="256682" y="556712"/>
                        <a:pt x="257441" y="557471"/>
                      </a:cubicBezTo>
                      <a:cubicBezTo>
                        <a:pt x="260479" y="558229"/>
                        <a:pt x="263517" y="558988"/>
                        <a:pt x="266554" y="559746"/>
                      </a:cubicBezTo>
                      <a:cubicBezTo>
                        <a:pt x="267314" y="559746"/>
                        <a:pt x="267314" y="559746"/>
                        <a:pt x="268073" y="559746"/>
                      </a:cubicBezTo>
                      <a:cubicBezTo>
                        <a:pt x="271111" y="560504"/>
                        <a:pt x="274908" y="561263"/>
                        <a:pt x="277945" y="562021"/>
                      </a:cubicBezTo>
                      <a:cubicBezTo>
                        <a:pt x="278705" y="562021"/>
                        <a:pt x="278705" y="562021"/>
                        <a:pt x="278705" y="562780"/>
                      </a:cubicBezTo>
                      <a:cubicBezTo>
                        <a:pt x="282502" y="562780"/>
                        <a:pt x="285540" y="563538"/>
                        <a:pt x="289337" y="564297"/>
                      </a:cubicBezTo>
                      <a:cubicBezTo>
                        <a:pt x="290096" y="564297"/>
                        <a:pt x="290096" y="564297"/>
                        <a:pt x="290855" y="564297"/>
                      </a:cubicBezTo>
                      <a:lnTo>
                        <a:pt x="294653" y="565055"/>
                      </a:lnTo>
                      <a:cubicBezTo>
                        <a:pt x="303006" y="565814"/>
                        <a:pt x="310600" y="566572"/>
                        <a:pt x="318954" y="566572"/>
                      </a:cubicBezTo>
                      <a:cubicBezTo>
                        <a:pt x="449573" y="566572"/>
                        <a:pt x="556650" y="443701"/>
                        <a:pt x="556650" y="293525"/>
                      </a:cubicBezTo>
                      <a:cubicBezTo>
                        <a:pt x="556650" y="142591"/>
                        <a:pt x="449573" y="20478"/>
                        <a:pt x="318954" y="20478"/>
                      </a:cubicBezTo>
                      <a:close/>
                      <a:moveTo>
                        <a:pt x="258201" y="0"/>
                      </a:moveTo>
                      <a:cubicBezTo>
                        <a:pt x="268073" y="0"/>
                        <a:pt x="277945" y="758"/>
                        <a:pt x="287818" y="2275"/>
                      </a:cubicBezTo>
                      <a:cubicBezTo>
                        <a:pt x="298450" y="758"/>
                        <a:pt x="308322" y="0"/>
                        <a:pt x="318954" y="0"/>
                      </a:cubicBezTo>
                      <a:cubicBezTo>
                        <a:pt x="460964" y="0"/>
                        <a:pt x="577154" y="131214"/>
                        <a:pt x="577154" y="293525"/>
                      </a:cubicBezTo>
                      <a:cubicBezTo>
                        <a:pt x="577154" y="455078"/>
                        <a:pt x="460964" y="586292"/>
                        <a:pt x="318954" y="586292"/>
                      </a:cubicBezTo>
                      <a:cubicBezTo>
                        <a:pt x="308322" y="586292"/>
                        <a:pt x="298450" y="585534"/>
                        <a:pt x="287818" y="584775"/>
                      </a:cubicBezTo>
                      <a:cubicBezTo>
                        <a:pt x="277945" y="585534"/>
                        <a:pt x="268073" y="586292"/>
                        <a:pt x="258201" y="586292"/>
                      </a:cubicBezTo>
                      <a:cubicBezTo>
                        <a:pt x="203522" y="586292"/>
                        <a:pt x="152642" y="567331"/>
                        <a:pt x="110874" y="533958"/>
                      </a:cubicBezTo>
                      <a:cubicBezTo>
                        <a:pt x="110115" y="533200"/>
                        <a:pt x="109355" y="533200"/>
                        <a:pt x="108596" y="532441"/>
                      </a:cubicBezTo>
                      <a:cubicBezTo>
                        <a:pt x="91129" y="518031"/>
                        <a:pt x="75182" y="501344"/>
                        <a:pt x="60753" y="482383"/>
                      </a:cubicBezTo>
                      <a:cubicBezTo>
                        <a:pt x="60753" y="482383"/>
                        <a:pt x="59993" y="481624"/>
                        <a:pt x="59993" y="480866"/>
                      </a:cubicBezTo>
                      <a:cubicBezTo>
                        <a:pt x="46324" y="461904"/>
                        <a:pt x="34173" y="441426"/>
                        <a:pt x="25060" y="419430"/>
                      </a:cubicBezTo>
                      <a:cubicBezTo>
                        <a:pt x="24301" y="418672"/>
                        <a:pt x="24301" y="417913"/>
                        <a:pt x="24301" y="417913"/>
                      </a:cubicBezTo>
                      <a:cubicBezTo>
                        <a:pt x="8353" y="379990"/>
                        <a:pt x="0" y="337516"/>
                        <a:pt x="0" y="293525"/>
                      </a:cubicBezTo>
                      <a:cubicBezTo>
                        <a:pt x="0" y="264704"/>
                        <a:pt x="3037" y="237399"/>
                        <a:pt x="9872" y="211611"/>
                      </a:cubicBezTo>
                      <a:cubicBezTo>
                        <a:pt x="9872" y="210095"/>
                        <a:pt x="10632" y="209336"/>
                        <a:pt x="10632" y="207819"/>
                      </a:cubicBezTo>
                      <a:cubicBezTo>
                        <a:pt x="15188" y="191133"/>
                        <a:pt x="21263" y="174446"/>
                        <a:pt x="28857" y="158519"/>
                      </a:cubicBezTo>
                      <a:cubicBezTo>
                        <a:pt x="28857" y="157760"/>
                        <a:pt x="28857" y="157760"/>
                        <a:pt x="29617" y="157002"/>
                      </a:cubicBezTo>
                      <a:cubicBezTo>
                        <a:pt x="39489" y="134248"/>
                        <a:pt x="52399" y="113769"/>
                        <a:pt x="67588" y="94808"/>
                      </a:cubicBezTo>
                      <a:cubicBezTo>
                        <a:pt x="68347" y="94808"/>
                        <a:pt x="68347" y="94049"/>
                        <a:pt x="69106" y="94049"/>
                      </a:cubicBezTo>
                      <a:cubicBezTo>
                        <a:pt x="85054" y="74329"/>
                        <a:pt x="103280" y="57643"/>
                        <a:pt x="123025" y="43232"/>
                      </a:cubicBezTo>
                      <a:cubicBezTo>
                        <a:pt x="162514" y="15927"/>
                        <a:pt x="208839" y="0"/>
                        <a:pt x="2582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cxnSp>
            <p:nvCxnSpPr>
              <p:cNvPr id="47" name="直接连接符 46"/>
              <p:cNvCxnSpPr/>
              <p:nvPr/>
            </p:nvCxnSpPr>
            <p:spPr>
              <a:xfrm>
                <a:off x="4129800" y="4522562"/>
                <a:ext cx="0" cy="1544625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7996950" y="4522562"/>
                <a:ext cx="0" cy="1544625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îṩ1idê"/>
              <p:cNvSpPr/>
              <p:nvPr/>
            </p:nvSpPr>
            <p:spPr bwMode="auto">
              <a:xfrm>
                <a:off x="7857188" y="1384468"/>
                <a:ext cx="3645000" cy="1755000"/>
              </a:xfrm>
              <a:prstGeom prst="wedgeRectCallout">
                <a:avLst>
                  <a:gd name="adj1" fmla="val -30680"/>
                  <a:gd name="adj2" fmla="val 73697"/>
                </a:avLst>
              </a:prstGeom>
              <a:blipFill>
                <a:blip r:embed="rId2" cstate="email"/>
                <a:stretch>
                  <a:fillRect/>
                </a:stretch>
              </a:blipFill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>
                <a:outerShdw sx="102000" sy="102000" algn="ctr" rotWithShape="0">
                  <a:prstClr val="black">
                    <a:alpha val="1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îṣ1ïďe"/>
              <p:cNvSpPr txBox="1"/>
              <p:nvPr/>
            </p:nvSpPr>
            <p:spPr>
              <a:xfrm>
                <a:off x="669925" y="1619962"/>
                <a:ext cx="4536504" cy="1224136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1" name="îṥḻïḓé"/>
              <p:cNvGrpSpPr/>
              <p:nvPr/>
            </p:nvGrpSpPr>
            <p:grpSpPr>
              <a:xfrm>
                <a:off x="654175" y="4432562"/>
                <a:ext cx="3131075" cy="1643634"/>
                <a:chOff x="669925" y="2506990"/>
                <a:chExt cx="3096344" cy="1643634"/>
              </a:xfrm>
            </p:grpSpPr>
            <p:sp>
              <p:nvSpPr>
                <p:cNvPr id="55" name="îsḻiḓê"/>
                <p:cNvSpPr txBox="1"/>
                <p:nvPr/>
              </p:nvSpPr>
              <p:spPr>
                <a:xfrm>
                  <a:off x="669925" y="2922092"/>
                  <a:ext cx="3096344" cy="1228532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900" dirty="0">
                      <a:cs typeface="+mn-ea"/>
                      <a:sym typeface="+mn-lt"/>
                    </a:rPr>
                    <a:t>Copy paste fonts. Choose the only option to retain text.</a:t>
                  </a:r>
                  <a:endParaRPr lang="zh-CN" altLang="en-US" sz="9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ï$ḻîḓé"/>
                <p:cNvSpPr txBox="1"/>
                <p:nvPr/>
              </p:nvSpPr>
              <p:spPr>
                <a:xfrm>
                  <a:off x="669925" y="2506990"/>
                  <a:ext cx="3096344" cy="415102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zh-CN" altLang="en-US" sz="1600" b="1" dirty="0">
                      <a:cs typeface="+mn-ea"/>
                      <a:sym typeface="+mn-lt"/>
                    </a:rPr>
                    <a:t>输入标题</a:t>
                  </a:r>
                  <a:endParaRPr lang="zh-CN" altLang="en-US" sz="1600" b="1"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2" name="íSlïḑê"/>
              <p:cNvGrpSpPr/>
              <p:nvPr/>
            </p:nvGrpSpPr>
            <p:grpSpPr>
              <a:xfrm>
                <a:off x="8404962" y="4432562"/>
                <a:ext cx="3131075" cy="1643634"/>
                <a:chOff x="669925" y="2506990"/>
                <a:chExt cx="3096344" cy="1643634"/>
              </a:xfrm>
            </p:grpSpPr>
            <p:sp>
              <p:nvSpPr>
                <p:cNvPr id="53" name="iṣḷîḑé"/>
                <p:cNvSpPr txBox="1"/>
                <p:nvPr/>
              </p:nvSpPr>
              <p:spPr>
                <a:xfrm>
                  <a:off x="669925" y="2922092"/>
                  <a:ext cx="3096344" cy="1228532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900" dirty="0">
                      <a:cs typeface="+mn-ea"/>
                      <a:sym typeface="+mn-lt"/>
                    </a:rPr>
                    <a:t>Copy paste fonts. Choose the only option to retain text.</a:t>
                  </a:r>
                  <a:endParaRPr lang="zh-CN" altLang="en-US" sz="9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îšļiḓe"/>
                <p:cNvSpPr txBox="1"/>
                <p:nvPr/>
              </p:nvSpPr>
              <p:spPr>
                <a:xfrm>
                  <a:off x="669925" y="2506990"/>
                  <a:ext cx="3096344" cy="415102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zh-CN" altLang="en-US" sz="1600" b="1" dirty="0">
                      <a:cs typeface="+mn-ea"/>
                      <a:sym typeface="+mn-lt"/>
                    </a:rPr>
                    <a:t>输入标题</a:t>
                  </a:r>
                  <a:endParaRPr lang="zh-CN" altLang="en-US" sz="1600" b="1" dirty="0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9" name="íṥlïďé"/>
            <p:cNvSpPr txBox="1"/>
            <p:nvPr/>
          </p:nvSpPr>
          <p:spPr>
            <a:xfrm>
              <a:off x="654175" y="1619788"/>
              <a:ext cx="4536504" cy="27699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r>
                <a:rPr lang="en-US" altLang="zh-CN" sz="1200" dirty="0">
                  <a:cs typeface="+mn-ea"/>
                  <a:sym typeface="+mn-lt"/>
                </a:rPr>
                <a:t>Unified fonts make reading more fluent.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40" name="ïṡ1îḓê"/>
            <p:cNvSpPr txBox="1"/>
            <p:nvPr/>
          </p:nvSpPr>
          <p:spPr>
            <a:xfrm>
              <a:off x="654176" y="1896787"/>
              <a:ext cx="4536503" cy="335156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 fontScale="92500" lnSpcReduction="10000"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200" b="1" dirty="0">
                  <a:cs typeface="+mn-ea"/>
                  <a:sym typeface="+mn-lt"/>
                </a:rPr>
                <a:t>Theme color makes PPT more convenient to change.</a:t>
              </a:r>
              <a:endParaRPr lang="en-US" altLang="zh-CN" sz="1200" b="1" dirty="0">
                <a:cs typeface="+mn-ea"/>
                <a:sym typeface="+mn-lt"/>
              </a:endParaRPr>
            </a:p>
          </p:txBody>
        </p:sp>
        <p:sp>
          <p:nvSpPr>
            <p:cNvPr id="41" name="îS1iďê"/>
            <p:cNvSpPr/>
            <p:nvPr/>
          </p:nvSpPr>
          <p:spPr>
            <a:xfrm>
              <a:off x="654175" y="2231943"/>
              <a:ext cx="4536504" cy="612155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altLang="zh-CN" sz="12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23478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5647867"/>
            <a:chOff x="0" y="0"/>
            <a:chExt cx="12192000" cy="5647867"/>
          </a:xfrm>
        </p:grpSpPr>
        <p:sp>
          <p:nvSpPr>
            <p:cNvPr id="37" name="iṧlídê"/>
            <p:cNvSpPr/>
            <p:nvPr/>
          </p:nvSpPr>
          <p:spPr>
            <a:xfrm>
              <a:off x="0" y="0"/>
              <a:ext cx="12192000" cy="3920052"/>
            </a:xfrm>
            <a:custGeom>
              <a:avLst/>
              <a:gdLst>
                <a:gd name="connsiteX0" fmla="*/ 0 w 12192000"/>
                <a:gd name="connsiteY0" fmla="*/ 0 h 3920052"/>
                <a:gd name="connsiteX1" fmla="*/ 12192000 w 12192000"/>
                <a:gd name="connsiteY1" fmla="*/ 0 h 3920052"/>
                <a:gd name="connsiteX2" fmla="*/ 12192000 w 12192000"/>
                <a:gd name="connsiteY2" fmla="*/ 3920052 h 3920052"/>
                <a:gd name="connsiteX3" fmla="*/ 12073399 w 12192000"/>
                <a:gd name="connsiteY3" fmla="*/ 3854859 h 3920052"/>
                <a:gd name="connsiteX4" fmla="*/ 11149781 w 12192000"/>
                <a:gd name="connsiteY4" fmla="*/ 3480619 h 3920052"/>
                <a:gd name="connsiteX5" fmla="*/ 8023123 w 12192000"/>
                <a:gd name="connsiteY5" fmla="*/ 3156155 h 3920052"/>
                <a:gd name="connsiteX6" fmla="*/ 6253316 w 12192000"/>
                <a:gd name="connsiteY6" fmla="*/ 2241755 h 3920052"/>
                <a:gd name="connsiteX7" fmla="*/ 3510116 w 12192000"/>
                <a:gd name="connsiteY7" fmla="*/ 2123768 h 3920052"/>
                <a:gd name="connsiteX8" fmla="*/ 1297858 w 12192000"/>
                <a:gd name="connsiteY8" fmla="*/ 973394 h 3920052"/>
                <a:gd name="connsiteX9" fmla="*/ 49776 w 12192000"/>
                <a:gd name="connsiteY9" fmla="*/ 883059 h 3920052"/>
                <a:gd name="connsiteX10" fmla="*/ 0 w 12192000"/>
                <a:gd name="connsiteY10" fmla="*/ 883718 h 392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2000" h="3920052">
                  <a:moveTo>
                    <a:pt x="0" y="0"/>
                  </a:moveTo>
                  <a:lnTo>
                    <a:pt x="12192000" y="0"/>
                  </a:lnTo>
                  <a:lnTo>
                    <a:pt x="12192000" y="3920052"/>
                  </a:lnTo>
                  <a:lnTo>
                    <a:pt x="12073399" y="3854859"/>
                  </a:lnTo>
                  <a:cubicBezTo>
                    <a:pt x="11824520" y="3715364"/>
                    <a:pt x="11552904" y="3564193"/>
                    <a:pt x="11149781" y="3480619"/>
                  </a:cubicBezTo>
                  <a:cubicBezTo>
                    <a:pt x="10343536" y="3313471"/>
                    <a:pt x="8839201" y="3362632"/>
                    <a:pt x="8023123" y="3156155"/>
                  </a:cubicBezTo>
                  <a:cubicBezTo>
                    <a:pt x="7207046" y="2949678"/>
                    <a:pt x="7005484" y="2413819"/>
                    <a:pt x="6253316" y="2241755"/>
                  </a:cubicBezTo>
                  <a:cubicBezTo>
                    <a:pt x="5501148" y="2069691"/>
                    <a:pt x="4336027" y="2335161"/>
                    <a:pt x="3510116" y="2123768"/>
                  </a:cubicBezTo>
                  <a:cubicBezTo>
                    <a:pt x="2684206" y="1912375"/>
                    <a:pt x="2050026" y="1199536"/>
                    <a:pt x="1297858" y="973394"/>
                  </a:cubicBezTo>
                  <a:cubicBezTo>
                    <a:pt x="921774" y="860323"/>
                    <a:pt x="469491" y="873842"/>
                    <a:pt x="49776" y="883059"/>
                  </a:cubicBezTo>
                  <a:lnTo>
                    <a:pt x="0" y="883718"/>
                  </a:lnTo>
                  <a:close/>
                </a:path>
              </a:pathLst>
            </a:custGeom>
            <a:blipFill dpi="0" rotWithShape="1">
              <a:blip r:embed="rId2" cstate="email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ïşḷiḍè"/>
            <p:cNvSpPr/>
            <p:nvPr/>
          </p:nvSpPr>
          <p:spPr>
            <a:xfrm>
              <a:off x="4719409" y="1679116"/>
              <a:ext cx="3231614" cy="3968751"/>
            </a:xfrm>
            <a:prstGeom prst="roundRect">
              <a:avLst>
                <a:gd name="adj" fmla="val 4401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647700" dir="2700000" sx="89000" sy="89000" algn="tl" rotWithShape="0">
                <a:schemeClr val="tx1">
                  <a:alpha val="1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" name="ïşlíḓê"/>
            <p:cNvSpPr/>
            <p:nvPr/>
          </p:nvSpPr>
          <p:spPr>
            <a:xfrm>
              <a:off x="8288874" y="1679116"/>
              <a:ext cx="3231614" cy="3968751"/>
            </a:xfrm>
            <a:prstGeom prst="roundRect">
              <a:avLst>
                <a:gd name="adj" fmla="val 4401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647700" dir="2700000" sx="89000" sy="89000" algn="tl" rotWithShape="0">
                <a:schemeClr val="tx1">
                  <a:alpha val="1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" name="îṡḷíḋé"/>
            <p:cNvSpPr txBox="1"/>
            <p:nvPr/>
          </p:nvSpPr>
          <p:spPr>
            <a:xfrm>
              <a:off x="673103" y="2984632"/>
              <a:ext cx="384392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>
                  <a:cs typeface="+mn-ea"/>
                  <a:sym typeface="+mn-lt"/>
                </a:rPr>
                <a:t>Unified fonts make</a:t>
              </a:r>
              <a:endParaRPr lang="en-US" sz="2000" b="1" dirty="0">
                <a:cs typeface="+mn-ea"/>
                <a:sym typeface="+mn-lt"/>
              </a:endParaRPr>
            </a:p>
            <a:p>
              <a:pPr>
                <a:buSzPct val="25000"/>
              </a:pPr>
              <a:r>
                <a:rPr lang="en-US" sz="2000" b="1" dirty="0">
                  <a:cs typeface="+mn-ea"/>
                  <a:sym typeface="+mn-lt"/>
                </a:rPr>
                <a:t>reading more fluent.</a:t>
              </a:r>
              <a:endParaRPr lang="en-US" sz="2000" b="1" dirty="0">
                <a:cs typeface="+mn-ea"/>
                <a:sym typeface="+mn-lt"/>
              </a:endParaRPr>
            </a:p>
          </p:txBody>
        </p:sp>
        <p:sp>
          <p:nvSpPr>
            <p:cNvPr id="41" name="isľîde"/>
            <p:cNvSpPr txBox="1"/>
            <p:nvPr/>
          </p:nvSpPr>
          <p:spPr>
            <a:xfrm>
              <a:off x="673101" y="3836793"/>
              <a:ext cx="384392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925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cs typeface="+mn-ea"/>
                  <a:sym typeface="+mn-lt"/>
                </a:rPr>
                <a:t>Theme color makes PPT more convenient to change.</a:t>
              </a:r>
              <a:endParaRPr lang="en-US" sz="12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sz="1200" dirty="0">
                <a:cs typeface="+mn-ea"/>
                <a:sym typeface="+mn-lt"/>
              </a:endParaRPr>
            </a:p>
          </p:txBody>
        </p:sp>
        <p:grpSp>
          <p:nvGrpSpPr>
            <p:cNvPr id="42" name="ïşļíďè"/>
            <p:cNvGrpSpPr/>
            <p:nvPr/>
          </p:nvGrpSpPr>
          <p:grpSpPr>
            <a:xfrm>
              <a:off x="5945381" y="1288838"/>
              <a:ext cx="779671" cy="779669"/>
              <a:chOff x="5945381" y="1288838"/>
              <a:chExt cx="779671" cy="779669"/>
            </a:xfrm>
          </p:grpSpPr>
          <p:sp>
            <p:nvSpPr>
              <p:cNvPr id="52" name="ïŝľîḓé"/>
              <p:cNvSpPr/>
              <p:nvPr/>
            </p:nvSpPr>
            <p:spPr bwMode="auto">
              <a:xfrm>
                <a:off x="5945381" y="1288838"/>
                <a:ext cx="779671" cy="779669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7150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îšlíḓê"/>
              <p:cNvSpPr/>
              <p:nvPr/>
            </p:nvSpPr>
            <p:spPr bwMode="auto">
              <a:xfrm>
                <a:off x="6168033" y="1495696"/>
                <a:ext cx="334368" cy="36684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15882" y="21600"/>
                    </a:lnTo>
                    <a:lnTo>
                      <a:pt x="15882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  <a:moveTo>
                      <a:pt x="13658" y="21600"/>
                    </a:moveTo>
                    <a:lnTo>
                      <a:pt x="7941" y="21600"/>
                    </a:lnTo>
                    <a:lnTo>
                      <a:pt x="7941" y="9983"/>
                    </a:lnTo>
                    <a:lnTo>
                      <a:pt x="13658" y="9983"/>
                    </a:lnTo>
                    <a:cubicBezTo>
                      <a:pt x="13658" y="9983"/>
                      <a:pt x="13658" y="21600"/>
                      <a:pt x="13658" y="21600"/>
                    </a:cubicBezTo>
                    <a:close/>
                    <a:moveTo>
                      <a:pt x="5717" y="21600"/>
                    </a:moveTo>
                    <a:lnTo>
                      <a:pt x="0" y="21600"/>
                    </a:lnTo>
                    <a:lnTo>
                      <a:pt x="0" y="5989"/>
                    </a:lnTo>
                    <a:lnTo>
                      <a:pt x="5717" y="5989"/>
                    </a:lnTo>
                    <a:cubicBezTo>
                      <a:pt x="5717" y="5989"/>
                      <a:pt x="5717" y="21600"/>
                      <a:pt x="5717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is1ïḋe"/>
            <p:cNvGrpSpPr/>
            <p:nvPr/>
          </p:nvGrpSpPr>
          <p:grpSpPr>
            <a:xfrm>
              <a:off x="9514845" y="1288838"/>
              <a:ext cx="779671" cy="779669"/>
              <a:chOff x="5945381" y="1288838"/>
              <a:chExt cx="779671" cy="779669"/>
            </a:xfrm>
          </p:grpSpPr>
          <p:sp>
            <p:nvSpPr>
              <p:cNvPr id="50" name="îṡļíḑè"/>
              <p:cNvSpPr/>
              <p:nvPr/>
            </p:nvSpPr>
            <p:spPr bwMode="auto">
              <a:xfrm>
                <a:off x="5945381" y="1288838"/>
                <a:ext cx="779671" cy="779669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7150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iŝľiḍê"/>
              <p:cNvSpPr/>
              <p:nvPr/>
            </p:nvSpPr>
            <p:spPr bwMode="auto">
              <a:xfrm>
                <a:off x="6168033" y="1495696"/>
                <a:ext cx="334368" cy="36684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15882" y="21600"/>
                    </a:lnTo>
                    <a:lnTo>
                      <a:pt x="15882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  <a:moveTo>
                      <a:pt x="13658" y="21600"/>
                    </a:moveTo>
                    <a:lnTo>
                      <a:pt x="7941" y="21600"/>
                    </a:lnTo>
                    <a:lnTo>
                      <a:pt x="7941" y="9983"/>
                    </a:lnTo>
                    <a:lnTo>
                      <a:pt x="13658" y="9983"/>
                    </a:lnTo>
                    <a:cubicBezTo>
                      <a:pt x="13658" y="9983"/>
                      <a:pt x="13658" y="21600"/>
                      <a:pt x="13658" y="21600"/>
                    </a:cubicBezTo>
                    <a:close/>
                    <a:moveTo>
                      <a:pt x="5717" y="21600"/>
                    </a:moveTo>
                    <a:lnTo>
                      <a:pt x="0" y="21600"/>
                    </a:lnTo>
                    <a:lnTo>
                      <a:pt x="0" y="5989"/>
                    </a:lnTo>
                    <a:lnTo>
                      <a:pt x="5717" y="5989"/>
                    </a:lnTo>
                    <a:cubicBezTo>
                      <a:pt x="5717" y="5989"/>
                      <a:pt x="5717" y="21600"/>
                      <a:pt x="5717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4" name="íšļîḍê"/>
            <p:cNvSpPr/>
            <p:nvPr/>
          </p:nvSpPr>
          <p:spPr>
            <a:xfrm>
              <a:off x="5190132" y="2159000"/>
              <a:ext cx="2290168" cy="551430"/>
            </a:xfrm>
            <a:prstGeom prst="roundRect">
              <a:avLst>
                <a:gd name="adj" fmla="val 1356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zh-CN" altLang="en-US" b="1" i="1" dirty="0">
                  <a:solidFill>
                    <a:schemeClr val="tx1"/>
                  </a:solidFill>
                  <a:cs typeface="+mn-ea"/>
                  <a:sym typeface="+mn-lt"/>
                </a:rPr>
                <a:t>输入标题</a:t>
              </a:r>
              <a:endParaRPr lang="zh-CN" altLang="en-US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5" name="íśḻîḋé"/>
            <p:cNvSpPr/>
            <p:nvPr/>
          </p:nvSpPr>
          <p:spPr bwMode="auto">
            <a:xfrm>
              <a:off x="4931812" y="2940321"/>
              <a:ext cx="2806808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46" name="iṡlïḓê"/>
            <p:cNvSpPr/>
            <p:nvPr/>
          </p:nvSpPr>
          <p:spPr bwMode="auto">
            <a:xfrm>
              <a:off x="4931812" y="3974575"/>
              <a:ext cx="2806808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47" name="îsḷïḑê"/>
            <p:cNvSpPr/>
            <p:nvPr/>
          </p:nvSpPr>
          <p:spPr>
            <a:xfrm>
              <a:off x="8759597" y="2159000"/>
              <a:ext cx="2290168" cy="551430"/>
            </a:xfrm>
            <a:prstGeom prst="roundRect">
              <a:avLst>
                <a:gd name="adj" fmla="val 1356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zh-CN" altLang="en-US" b="1" i="1" dirty="0">
                  <a:solidFill>
                    <a:schemeClr val="tx1"/>
                  </a:solidFill>
                  <a:cs typeface="+mn-ea"/>
                  <a:sym typeface="+mn-lt"/>
                </a:rPr>
                <a:t>输入标题</a:t>
              </a:r>
              <a:endParaRPr lang="zh-CN" altLang="en-US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8" name="iŝļiḍè"/>
            <p:cNvSpPr/>
            <p:nvPr/>
          </p:nvSpPr>
          <p:spPr bwMode="auto">
            <a:xfrm>
              <a:off x="8501277" y="2940321"/>
              <a:ext cx="2806808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49" name="îṧlîdê"/>
            <p:cNvSpPr/>
            <p:nvPr/>
          </p:nvSpPr>
          <p:spPr bwMode="auto">
            <a:xfrm>
              <a:off x="8501277" y="3974575"/>
              <a:ext cx="2806808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2411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16000" y="1580932"/>
            <a:ext cx="10160000" cy="4446486"/>
            <a:chOff x="0" y="1117600"/>
            <a:chExt cx="11520488" cy="5041899"/>
          </a:xfrm>
        </p:grpSpPr>
        <p:sp>
          <p:nvSpPr>
            <p:cNvPr id="29" name="îṧľíďê"/>
            <p:cNvSpPr/>
            <p:nvPr/>
          </p:nvSpPr>
          <p:spPr>
            <a:xfrm>
              <a:off x="0" y="1117600"/>
              <a:ext cx="5779372" cy="5041899"/>
            </a:xfrm>
            <a:custGeom>
              <a:avLst/>
              <a:gdLst>
                <a:gd name="connsiteX0" fmla="*/ 2718857 w 6311298"/>
                <a:gd name="connsiteY0" fmla="*/ 0 h 5505949"/>
                <a:gd name="connsiteX1" fmla="*/ 2923176 w 6311298"/>
                <a:gd name="connsiteY1" fmla="*/ 18600 h 5505949"/>
                <a:gd name="connsiteX2" fmla="*/ 4520587 w 6311298"/>
                <a:gd name="connsiteY2" fmla="*/ 2632068 h 5505949"/>
                <a:gd name="connsiteX3" fmla="*/ 5746505 w 6311298"/>
                <a:gd name="connsiteY3" fmla="*/ 4929314 h 5505949"/>
                <a:gd name="connsiteX4" fmla="*/ 3536138 w 6311298"/>
                <a:gd name="connsiteY4" fmla="*/ 5505949 h 5505949"/>
                <a:gd name="connsiteX5" fmla="*/ 202008 w 6311298"/>
                <a:gd name="connsiteY5" fmla="*/ 4129462 h 5505949"/>
                <a:gd name="connsiteX6" fmla="*/ 2718857 w 6311298"/>
                <a:gd name="connsiteY6" fmla="*/ 0 h 550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1298" h="5505949">
                  <a:moveTo>
                    <a:pt x="2718857" y="0"/>
                  </a:moveTo>
                  <a:cubicBezTo>
                    <a:pt x="2783869" y="0"/>
                    <a:pt x="2848879" y="9300"/>
                    <a:pt x="2923176" y="18600"/>
                  </a:cubicBezTo>
                  <a:cubicBezTo>
                    <a:pt x="4892079" y="232515"/>
                    <a:pt x="3935490" y="1934523"/>
                    <a:pt x="4520587" y="2632068"/>
                  </a:cubicBezTo>
                  <a:cubicBezTo>
                    <a:pt x="5105686" y="3320312"/>
                    <a:pt x="7343915" y="3748138"/>
                    <a:pt x="5746505" y="4929314"/>
                  </a:cubicBezTo>
                  <a:cubicBezTo>
                    <a:pt x="5244993" y="5301336"/>
                    <a:pt x="4418427" y="5505949"/>
                    <a:pt x="3536138" y="5505949"/>
                  </a:cubicBezTo>
                  <a:cubicBezTo>
                    <a:pt x="2300930" y="5505949"/>
                    <a:pt x="944989" y="5096723"/>
                    <a:pt x="202008" y="4129462"/>
                  </a:cubicBezTo>
                  <a:cubicBezTo>
                    <a:pt x="-503824" y="3218004"/>
                    <a:pt x="712807" y="0"/>
                    <a:pt x="2718857" y="0"/>
                  </a:cubicBezTo>
                  <a:close/>
                </a:path>
              </a:pathLst>
            </a:custGeom>
            <a:blipFill>
              <a:blip r:embed="rId2" cstate="email"/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 flipV="1">
              <a:off x="4056878" y="3721100"/>
              <a:ext cx="7463610" cy="0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$ľíďè"/>
            <p:cNvSpPr/>
            <p:nvPr/>
          </p:nvSpPr>
          <p:spPr bwMode="auto">
            <a:xfrm>
              <a:off x="6701687" y="4256308"/>
              <a:ext cx="533190" cy="532384"/>
            </a:xfrm>
            <a:custGeom>
              <a:avLst/>
              <a:gdLst>
                <a:gd name="connsiteX0" fmla="*/ 285241 w 606933"/>
                <a:gd name="connsiteY0" fmla="*/ 444068 h 606016"/>
                <a:gd name="connsiteX1" fmla="*/ 303420 w 606933"/>
                <a:gd name="connsiteY1" fmla="*/ 445197 h 606016"/>
                <a:gd name="connsiteX2" fmla="*/ 321693 w 606933"/>
                <a:gd name="connsiteY2" fmla="*/ 444068 h 606016"/>
                <a:gd name="connsiteX3" fmla="*/ 321693 w 606933"/>
                <a:gd name="connsiteY3" fmla="*/ 466921 h 606016"/>
                <a:gd name="connsiteX4" fmla="*/ 321693 w 606933"/>
                <a:gd name="connsiteY4" fmla="*/ 503693 h 606016"/>
                <a:gd name="connsiteX5" fmla="*/ 356356 w 606933"/>
                <a:gd name="connsiteY5" fmla="*/ 553162 h 606016"/>
                <a:gd name="connsiteX6" fmla="*/ 303420 w 606933"/>
                <a:gd name="connsiteY6" fmla="*/ 606016 h 606016"/>
                <a:gd name="connsiteX7" fmla="*/ 250578 w 606933"/>
                <a:gd name="connsiteY7" fmla="*/ 553162 h 606016"/>
                <a:gd name="connsiteX8" fmla="*/ 285241 w 606933"/>
                <a:gd name="connsiteY8" fmla="*/ 503693 h 606016"/>
                <a:gd name="connsiteX9" fmla="*/ 285241 w 606933"/>
                <a:gd name="connsiteY9" fmla="*/ 466921 h 606016"/>
                <a:gd name="connsiteX10" fmla="*/ 416083 w 606933"/>
                <a:gd name="connsiteY10" fmla="*/ 389803 h 606016"/>
                <a:gd name="connsiteX11" fmla="*/ 458471 w 606933"/>
                <a:gd name="connsiteY11" fmla="*/ 432034 h 606016"/>
                <a:gd name="connsiteX12" fmla="*/ 480701 w 606933"/>
                <a:gd name="connsiteY12" fmla="*/ 427143 h 606016"/>
                <a:gd name="connsiteX13" fmla="*/ 533545 w 606933"/>
                <a:gd name="connsiteY13" fmla="*/ 480003 h 606016"/>
                <a:gd name="connsiteX14" fmla="*/ 480701 w 606933"/>
                <a:gd name="connsiteY14" fmla="*/ 532769 h 606016"/>
                <a:gd name="connsiteX15" fmla="*/ 427764 w 606933"/>
                <a:gd name="connsiteY15" fmla="*/ 480003 h 606016"/>
                <a:gd name="connsiteX16" fmla="*/ 432662 w 606933"/>
                <a:gd name="connsiteY16" fmla="*/ 457806 h 606016"/>
                <a:gd name="connsiteX17" fmla="*/ 390368 w 606933"/>
                <a:gd name="connsiteY17" fmla="*/ 415480 h 606016"/>
                <a:gd name="connsiteX18" fmla="*/ 416083 w 606933"/>
                <a:gd name="connsiteY18" fmla="*/ 389803 h 606016"/>
                <a:gd name="connsiteX19" fmla="*/ 190658 w 606933"/>
                <a:gd name="connsiteY19" fmla="*/ 389803 h 606016"/>
                <a:gd name="connsiteX20" fmla="*/ 216283 w 606933"/>
                <a:gd name="connsiteY20" fmla="*/ 415480 h 606016"/>
                <a:gd name="connsiteX21" fmla="*/ 174076 w 606933"/>
                <a:gd name="connsiteY21" fmla="*/ 457806 h 606016"/>
                <a:gd name="connsiteX22" fmla="*/ 178975 w 606933"/>
                <a:gd name="connsiteY22" fmla="*/ 480003 h 606016"/>
                <a:gd name="connsiteX23" fmla="*/ 126123 w 606933"/>
                <a:gd name="connsiteY23" fmla="*/ 532769 h 606016"/>
                <a:gd name="connsiteX24" fmla="*/ 73176 w 606933"/>
                <a:gd name="connsiteY24" fmla="*/ 480003 h 606016"/>
                <a:gd name="connsiteX25" fmla="*/ 126123 w 606933"/>
                <a:gd name="connsiteY25" fmla="*/ 427143 h 606016"/>
                <a:gd name="connsiteX26" fmla="*/ 148357 w 606933"/>
                <a:gd name="connsiteY26" fmla="*/ 432034 h 606016"/>
                <a:gd name="connsiteX27" fmla="*/ 52836 w 606933"/>
                <a:gd name="connsiteY27" fmla="*/ 253330 h 606016"/>
                <a:gd name="connsiteX28" fmla="*/ 102470 w 606933"/>
                <a:gd name="connsiteY28" fmla="*/ 287852 h 606016"/>
                <a:gd name="connsiteX29" fmla="*/ 161711 w 606933"/>
                <a:gd name="connsiteY29" fmla="*/ 287852 h 606016"/>
                <a:gd name="connsiteX30" fmla="*/ 160958 w 606933"/>
                <a:gd name="connsiteY30" fmla="*/ 302997 h 606016"/>
                <a:gd name="connsiteX31" fmla="*/ 162653 w 606933"/>
                <a:gd name="connsiteY31" fmla="*/ 324350 h 606016"/>
                <a:gd name="connsiteX32" fmla="*/ 102470 w 606933"/>
                <a:gd name="connsiteY32" fmla="*/ 324350 h 606016"/>
                <a:gd name="connsiteX33" fmla="*/ 52836 w 606933"/>
                <a:gd name="connsiteY33" fmla="*/ 358966 h 606016"/>
                <a:gd name="connsiteX34" fmla="*/ 0 w 606933"/>
                <a:gd name="connsiteY34" fmla="*/ 306195 h 606016"/>
                <a:gd name="connsiteX35" fmla="*/ 52836 w 606933"/>
                <a:gd name="connsiteY35" fmla="*/ 253330 h 606016"/>
                <a:gd name="connsiteX36" fmla="*/ 553987 w 606933"/>
                <a:gd name="connsiteY36" fmla="*/ 250225 h 606016"/>
                <a:gd name="connsiteX37" fmla="*/ 606933 w 606933"/>
                <a:gd name="connsiteY37" fmla="*/ 302996 h 606016"/>
                <a:gd name="connsiteX38" fmla="*/ 553987 w 606933"/>
                <a:gd name="connsiteY38" fmla="*/ 355861 h 606016"/>
                <a:gd name="connsiteX39" fmla="*/ 505658 w 606933"/>
                <a:gd name="connsiteY39" fmla="*/ 324349 h 606016"/>
                <a:gd name="connsiteX40" fmla="*/ 444139 w 606933"/>
                <a:gd name="connsiteY40" fmla="*/ 324349 h 606016"/>
                <a:gd name="connsiteX41" fmla="*/ 445741 w 606933"/>
                <a:gd name="connsiteY41" fmla="*/ 302996 h 606016"/>
                <a:gd name="connsiteX42" fmla="*/ 444987 w 606933"/>
                <a:gd name="connsiteY42" fmla="*/ 287851 h 606016"/>
                <a:gd name="connsiteX43" fmla="*/ 503397 w 606933"/>
                <a:gd name="connsiteY43" fmla="*/ 287851 h 606016"/>
                <a:gd name="connsiteX44" fmla="*/ 553987 w 606933"/>
                <a:gd name="connsiteY44" fmla="*/ 250225 h 606016"/>
                <a:gd name="connsiteX45" fmla="*/ 303361 w 606933"/>
                <a:gd name="connsiteY45" fmla="*/ 231794 h 606016"/>
                <a:gd name="connsiteX46" fmla="*/ 232049 w 606933"/>
                <a:gd name="connsiteY46" fmla="*/ 302996 h 606016"/>
                <a:gd name="connsiteX47" fmla="*/ 249099 w 606933"/>
                <a:gd name="connsiteY47" fmla="*/ 320115 h 606016"/>
                <a:gd name="connsiteX48" fmla="*/ 266150 w 606933"/>
                <a:gd name="connsiteY48" fmla="*/ 302996 h 606016"/>
                <a:gd name="connsiteX49" fmla="*/ 303455 w 606933"/>
                <a:gd name="connsiteY49" fmla="*/ 265749 h 606016"/>
                <a:gd name="connsiteX50" fmla="*/ 320412 w 606933"/>
                <a:gd name="connsiteY50" fmla="*/ 248819 h 606016"/>
                <a:gd name="connsiteX51" fmla="*/ 303361 w 606933"/>
                <a:gd name="connsiteY51" fmla="*/ 231794 h 606016"/>
                <a:gd name="connsiteX52" fmla="*/ 303455 w 606933"/>
                <a:gd name="connsiteY52" fmla="*/ 188904 h 606016"/>
                <a:gd name="connsiteX53" fmla="*/ 417818 w 606933"/>
                <a:gd name="connsiteY53" fmla="*/ 302996 h 606016"/>
                <a:gd name="connsiteX54" fmla="*/ 303455 w 606933"/>
                <a:gd name="connsiteY54" fmla="*/ 417183 h 606016"/>
                <a:gd name="connsiteX55" fmla="*/ 189186 w 606933"/>
                <a:gd name="connsiteY55" fmla="*/ 302996 h 606016"/>
                <a:gd name="connsiteX56" fmla="*/ 303455 w 606933"/>
                <a:gd name="connsiteY56" fmla="*/ 188904 h 606016"/>
                <a:gd name="connsiteX57" fmla="*/ 480677 w 606933"/>
                <a:gd name="connsiteY57" fmla="*/ 73506 h 606016"/>
                <a:gd name="connsiteX58" fmla="*/ 518018 w 606933"/>
                <a:gd name="connsiteY58" fmla="*/ 88889 h 606016"/>
                <a:gd name="connsiteX59" fmla="*/ 518018 w 606933"/>
                <a:gd name="connsiteY59" fmla="*/ 163406 h 606016"/>
                <a:gd name="connsiteX60" fmla="*/ 458574 w 606933"/>
                <a:gd name="connsiteY60" fmla="*/ 173944 h 606016"/>
                <a:gd name="connsiteX61" fmla="*/ 416275 w 606933"/>
                <a:gd name="connsiteY61" fmla="*/ 216283 h 606016"/>
                <a:gd name="connsiteX62" fmla="*/ 390368 w 606933"/>
                <a:gd name="connsiteY62" fmla="*/ 190503 h 606016"/>
                <a:gd name="connsiteX63" fmla="*/ 405818 w 606933"/>
                <a:gd name="connsiteY63" fmla="*/ 175073 h 606016"/>
                <a:gd name="connsiteX64" fmla="*/ 432855 w 606933"/>
                <a:gd name="connsiteY64" fmla="*/ 148258 h 606016"/>
                <a:gd name="connsiteX65" fmla="*/ 443406 w 606933"/>
                <a:gd name="connsiteY65" fmla="*/ 88889 h 606016"/>
                <a:gd name="connsiteX66" fmla="*/ 480677 w 606933"/>
                <a:gd name="connsiteY66" fmla="*/ 73506 h 606016"/>
                <a:gd name="connsiteX67" fmla="*/ 126232 w 606933"/>
                <a:gd name="connsiteY67" fmla="*/ 73247 h 606016"/>
                <a:gd name="connsiteX68" fmla="*/ 179075 w 606933"/>
                <a:gd name="connsiteY68" fmla="*/ 126039 h 606016"/>
                <a:gd name="connsiteX69" fmla="*/ 174177 w 606933"/>
                <a:gd name="connsiteY69" fmla="*/ 148247 h 606016"/>
                <a:gd name="connsiteX70" fmla="*/ 216565 w 606933"/>
                <a:gd name="connsiteY70" fmla="*/ 190499 h 606016"/>
                <a:gd name="connsiteX71" fmla="*/ 190755 w 606933"/>
                <a:gd name="connsiteY71" fmla="*/ 216283 h 606016"/>
                <a:gd name="connsiteX72" fmla="*/ 148462 w 606933"/>
                <a:gd name="connsiteY72" fmla="*/ 173937 h 606016"/>
                <a:gd name="connsiteX73" fmla="*/ 126232 w 606933"/>
                <a:gd name="connsiteY73" fmla="*/ 178830 h 606016"/>
                <a:gd name="connsiteX74" fmla="*/ 73388 w 606933"/>
                <a:gd name="connsiteY74" fmla="*/ 126039 h 606016"/>
                <a:gd name="connsiteX75" fmla="*/ 126232 w 606933"/>
                <a:gd name="connsiteY75" fmla="*/ 73247 h 606016"/>
                <a:gd name="connsiteX76" fmla="*/ 303420 w 606933"/>
                <a:gd name="connsiteY76" fmla="*/ 0 h 606016"/>
                <a:gd name="connsiteX77" fmla="*/ 356356 w 606933"/>
                <a:gd name="connsiteY77" fmla="*/ 52775 h 606016"/>
                <a:gd name="connsiteX78" fmla="*/ 321693 w 606933"/>
                <a:gd name="connsiteY78" fmla="*/ 102352 h 606016"/>
                <a:gd name="connsiteX79" fmla="*/ 321693 w 606933"/>
                <a:gd name="connsiteY79" fmla="*/ 162089 h 606016"/>
                <a:gd name="connsiteX80" fmla="*/ 303420 w 606933"/>
                <a:gd name="connsiteY80" fmla="*/ 160960 h 606016"/>
                <a:gd name="connsiteX81" fmla="*/ 285241 w 606933"/>
                <a:gd name="connsiteY81" fmla="*/ 162089 h 606016"/>
                <a:gd name="connsiteX82" fmla="*/ 285241 w 606933"/>
                <a:gd name="connsiteY82" fmla="*/ 102352 h 606016"/>
                <a:gd name="connsiteX83" fmla="*/ 250578 w 606933"/>
                <a:gd name="connsiteY83" fmla="*/ 52775 h 606016"/>
                <a:gd name="connsiteX84" fmla="*/ 303420 w 606933"/>
                <a:gd name="connsiteY84" fmla="*/ 0 h 60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606933" h="606016">
                  <a:moveTo>
                    <a:pt x="285241" y="444068"/>
                  </a:moveTo>
                  <a:cubicBezTo>
                    <a:pt x="291175" y="444820"/>
                    <a:pt x="297297" y="445197"/>
                    <a:pt x="303420" y="445197"/>
                  </a:cubicBezTo>
                  <a:cubicBezTo>
                    <a:pt x="309637" y="445197"/>
                    <a:pt x="315665" y="444820"/>
                    <a:pt x="321693" y="444068"/>
                  </a:cubicBezTo>
                  <a:lnTo>
                    <a:pt x="321693" y="466921"/>
                  </a:lnTo>
                  <a:lnTo>
                    <a:pt x="321693" y="503693"/>
                  </a:lnTo>
                  <a:cubicBezTo>
                    <a:pt x="341850" y="511029"/>
                    <a:pt x="356356" y="530497"/>
                    <a:pt x="356356" y="553162"/>
                  </a:cubicBezTo>
                  <a:cubicBezTo>
                    <a:pt x="356356" y="582410"/>
                    <a:pt x="332620" y="606016"/>
                    <a:pt x="303420" y="606016"/>
                  </a:cubicBezTo>
                  <a:cubicBezTo>
                    <a:pt x="274220" y="606016"/>
                    <a:pt x="250578" y="582316"/>
                    <a:pt x="250578" y="553162"/>
                  </a:cubicBezTo>
                  <a:cubicBezTo>
                    <a:pt x="250578" y="530497"/>
                    <a:pt x="264989" y="511029"/>
                    <a:pt x="285241" y="503693"/>
                  </a:cubicBezTo>
                  <a:lnTo>
                    <a:pt x="285241" y="466921"/>
                  </a:lnTo>
                  <a:close/>
                  <a:moveTo>
                    <a:pt x="416083" y="389803"/>
                  </a:moveTo>
                  <a:lnTo>
                    <a:pt x="458471" y="432034"/>
                  </a:lnTo>
                  <a:cubicBezTo>
                    <a:pt x="465253" y="428931"/>
                    <a:pt x="472789" y="427143"/>
                    <a:pt x="480701" y="427143"/>
                  </a:cubicBezTo>
                  <a:cubicBezTo>
                    <a:pt x="509808" y="427143"/>
                    <a:pt x="533451" y="450752"/>
                    <a:pt x="533545" y="480003"/>
                  </a:cubicBezTo>
                  <a:cubicBezTo>
                    <a:pt x="533545" y="509161"/>
                    <a:pt x="509808" y="532769"/>
                    <a:pt x="480701" y="532769"/>
                  </a:cubicBezTo>
                  <a:cubicBezTo>
                    <a:pt x="451407" y="532769"/>
                    <a:pt x="427764" y="509067"/>
                    <a:pt x="427764" y="480003"/>
                  </a:cubicBezTo>
                  <a:cubicBezTo>
                    <a:pt x="427764" y="471914"/>
                    <a:pt x="429553" y="464578"/>
                    <a:pt x="432662" y="457806"/>
                  </a:cubicBezTo>
                  <a:lnTo>
                    <a:pt x="390368" y="415480"/>
                  </a:lnTo>
                  <a:cubicBezTo>
                    <a:pt x="400070" y="408144"/>
                    <a:pt x="408736" y="399491"/>
                    <a:pt x="416083" y="389803"/>
                  </a:cubicBezTo>
                  <a:close/>
                  <a:moveTo>
                    <a:pt x="190658" y="389803"/>
                  </a:moveTo>
                  <a:cubicBezTo>
                    <a:pt x="198194" y="399491"/>
                    <a:pt x="206862" y="408144"/>
                    <a:pt x="216283" y="415480"/>
                  </a:cubicBezTo>
                  <a:lnTo>
                    <a:pt x="174076" y="457806"/>
                  </a:lnTo>
                  <a:cubicBezTo>
                    <a:pt x="177185" y="464578"/>
                    <a:pt x="178975" y="472103"/>
                    <a:pt x="178975" y="480003"/>
                  </a:cubicBezTo>
                  <a:cubicBezTo>
                    <a:pt x="178975" y="509161"/>
                    <a:pt x="155234" y="532769"/>
                    <a:pt x="126123" y="532769"/>
                  </a:cubicBezTo>
                  <a:cubicBezTo>
                    <a:pt x="96823" y="532769"/>
                    <a:pt x="73176" y="509161"/>
                    <a:pt x="73176" y="480003"/>
                  </a:cubicBezTo>
                  <a:cubicBezTo>
                    <a:pt x="73176" y="450752"/>
                    <a:pt x="96917" y="427143"/>
                    <a:pt x="126123" y="427143"/>
                  </a:cubicBezTo>
                  <a:cubicBezTo>
                    <a:pt x="134131" y="427143"/>
                    <a:pt x="141573" y="428931"/>
                    <a:pt x="148357" y="432034"/>
                  </a:cubicBezTo>
                  <a:close/>
                  <a:moveTo>
                    <a:pt x="52836" y="253330"/>
                  </a:moveTo>
                  <a:cubicBezTo>
                    <a:pt x="75628" y="253330"/>
                    <a:pt x="95030" y="267628"/>
                    <a:pt x="102470" y="287852"/>
                  </a:cubicBezTo>
                  <a:lnTo>
                    <a:pt x="161711" y="287852"/>
                  </a:lnTo>
                  <a:cubicBezTo>
                    <a:pt x="161240" y="292838"/>
                    <a:pt x="160958" y="297917"/>
                    <a:pt x="160958" y="302997"/>
                  </a:cubicBezTo>
                  <a:cubicBezTo>
                    <a:pt x="160958" y="310334"/>
                    <a:pt x="161617" y="317483"/>
                    <a:pt x="162653" y="324350"/>
                  </a:cubicBezTo>
                  <a:lnTo>
                    <a:pt x="102470" y="324350"/>
                  </a:lnTo>
                  <a:cubicBezTo>
                    <a:pt x="95030" y="344386"/>
                    <a:pt x="75628" y="358872"/>
                    <a:pt x="52836" y="358966"/>
                  </a:cubicBezTo>
                  <a:cubicBezTo>
                    <a:pt x="23640" y="358966"/>
                    <a:pt x="0" y="335355"/>
                    <a:pt x="0" y="306195"/>
                  </a:cubicBezTo>
                  <a:cubicBezTo>
                    <a:pt x="0" y="276941"/>
                    <a:pt x="23734" y="253330"/>
                    <a:pt x="52836" y="253330"/>
                  </a:cubicBezTo>
                  <a:close/>
                  <a:moveTo>
                    <a:pt x="553987" y="250225"/>
                  </a:moveTo>
                  <a:cubicBezTo>
                    <a:pt x="583192" y="250225"/>
                    <a:pt x="606933" y="273930"/>
                    <a:pt x="606933" y="302996"/>
                  </a:cubicBezTo>
                  <a:cubicBezTo>
                    <a:pt x="606933" y="332250"/>
                    <a:pt x="583192" y="355861"/>
                    <a:pt x="553987" y="355861"/>
                  </a:cubicBezTo>
                  <a:cubicBezTo>
                    <a:pt x="532413" y="355861"/>
                    <a:pt x="513854" y="342880"/>
                    <a:pt x="505658" y="324349"/>
                  </a:cubicBezTo>
                  <a:lnTo>
                    <a:pt x="444139" y="324349"/>
                  </a:lnTo>
                  <a:cubicBezTo>
                    <a:pt x="445270" y="317294"/>
                    <a:pt x="445741" y="310333"/>
                    <a:pt x="445741" y="302996"/>
                  </a:cubicBezTo>
                  <a:cubicBezTo>
                    <a:pt x="445741" y="297916"/>
                    <a:pt x="445458" y="292837"/>
                    <a:pt x="444987" y="287851"/>
                  </a:cubicBezTo>
                  <a:lnTo>
                    <a:pt x="503397" y="287851"/>
                  </a:lnTo>
                  <a:cubicBezTo>
                    <a:pt x="509897" y="266028"/>
                    <a:pt x="530152" y="250225"/>
                    <a:pt x="553987" y="250225"/>
                  </a:cubicBezTo>
                  <a:close/>
                  <a:moveTo>
                    <a:pt x="303361" y="231794"/>
                  </a:moveTo>
                  <a:cubicBezTo>
                    <a:pt x="264078" y="231794"/>
                    <a:pt x="232049" y="263774"/>
                    <a:pt x="232049" y="302996"/>
                  </a:cubicBezTo>
                  <a:cubicBezTo>
                    <a:pt x="232049" y="312402"/>
                    <a:pt x="239679" y="320115"/>
                    <a:pt x="249099" y="320115"/>
                  </a:cubicBezTo>
                  <a:cubicBezTo>
                    <a:pt x="258520" y="320115"/>
                    <a:pt x="266150" y="312402"/>
                    <a:pt x="266150" y="302996"/>
                  </a:cubicBezTo>
                  <a:cubicBezTo>
                    <a:pt x="266150" y="282492"/>
                    <a:pt x="282919" y="265749"/>
                    <a:pt x="303455" y="265749"/>
                  </a:cubicBezTo>
                  <a:cubicBezTo>
                    <a:pt x="312875" y="265749"/>
                    <a:pt x="320600" y="258225"/>
                    <a:pt x="320412" y="248819"/>
                  </a:cubicBezTo>
                  <a:cubicBezTo>
                    <a:pt x="320412" y="239413"/>
                    <a:pt x="312781" y="231794"/>
                    <a:pt x="303361" y="231794"/>
                  </a:cubicBezTo>
                  <a:close/>
                  <a:moveTo>
                    <a:pt x="303455" y="188904"/>
                  </a:moveTo>
                  <a:cubicBezTo>
                    <a:pt x="366665" y="188904"/>
                    <a:pt x="417818" y="239978"/>
                    <a:pt x="417818" y="302996"/>
                  </a:cubicBezTo>
                  <a:cubicBezTo>
                    <a:pt x="417818" y="366109"/>
                    <a:pt x="366665" y="417183"/>
                    <a:pt x="303455" y="417183"/>
                  </a:cubicBezTo>
                  <a:cubicBezTo>
                    <a:pt x="240339" y="417183"/>
                    <a:pt x="189186" y="366109"/>
                    <a:pt x="189186" y="302996"/>
                  </a:cubicBezTo>
                  <a:cubicBezTo>
                    <a:pt x="189186" y="239978"/>
                    <a:pt x="240339" y="188904"/>
                    <a:pt x="303455" y="188904"/>
                  </a:cubicBezTo>
                  <a:close/>
                  <a:moveTo>
                    <a:pt x="480677" y="73506"/>
                  </a:moveTo>
                  <a:cubicBezTo>
                    <a:pt x="494184" y="73506"/>
                    <a:pt x="507702" y="78634"/>
                    <a:pt x="518018" y="88889"/>
                  </a:cubicBezTo>
                  <a:cubicBezTo>
                    <a:pt x="538555" y="109494"/>
                    <a:pt x="538555" y="142895"/>
                    <a:pt x="518018" y="163406"/>
                  </a:cubicBezTo>
                  <a:cubicBezTo>
                    <a:pt x="501909" y="179495"/>
                    <a:pt x="478074" y="182976"/>
                    <a:pt x="458574" y="173944"/>
                  </a:cubicBezTo>
                  <a:lnTo>
                    <a:pt x="416275" y="216283"/>
                  </a:lnTo>
                  <a:cubicBezTo>
                    <a:pt x="408738" y="206592"/>
                    <a:pt x="400071" y="197936"/>
                    <a:pt x="390368" y="190503"/>
                  </a:cubicBezTo>
                  <a:lnTo>
                    <a:pt x="405818" y="175073"/>
                  </a:lnTo>
                  <a:lnTo>
                    <a:pt x="432855" y="148258"/>
                  </a:lnTo>
                  <a:cubicBezTo>
                    <a:pt x="423811" y="128782"/>
                    <a:pt x="427297" y="104978"/>
                    <a:pt x="443406" y="88889"/>
                  </a:cubicBezTo>
                  <a:cubicBezTo>
                    <a:pt x="453674" y="78634"/>
                    <a:pt x="467170" y="73506"/>
                    <a:pt x="480677" y="73506"/>
                  </a:cubicBezTo>
                  <a:close/>
                  <a:moveTo>
                    <a:pt x="126232" y="73247"/>
                  </a:moveTo>
                  <a:cubicBezTo>
                    <a:pt x="155526" y="73247"/>
                    <a:pt x="179075" y="96961"/>
                    <a:pt x="179075" y="126039"/>
                  </a:cubicBezTo>
                  <a:cubicBezTo>
                    <a:pt x="179075" y="134037"/>
                    <a:pt x="177380" y="141471"/>
                    <a:pt x="174177" y="148247"/>
                  </a:cubicBezTo>
                  <a:lnTo>
                    <a:pt x="216565" y="190499"/>
                  </a:lnTo>
                  <a:cubicBezTo>
                    <a:pt x="206863" y="197933"/>
                    <a:pt x="198197" y="206590"/>
                    <a:pt x="190755" y="216283"/>
                  </a:cubicBezTo>
                  <a:lnTo>
                    <a:pt x="148462" y="173937"/>
                  </a:lnTo>
                  <a:cubicBezTo>
                    <a:pt x="141680" y="177136"/>
                    <a:pt x="134144" y="178830"/>
                    <a:pt x="126232" y="178830"/>
                  </a:cubicBezTo>
                  <a:cubicBezTo>
                    <a:pt x="97125" y="178830"/>
                    <a:pt x="73482" y="155304"/>
                    <a:pt x="73388" y="126039"/>
                  </a:cubicBezTo>
                  <a:cubicBezTo>
                    <a:pt x="73388" y="96773"/>
                    <a:pt x="97125" y="73247"/>
                    <a:pt x="126232" y="73247"/>
                  </a:cubicBezTo>
                  <a:close/>
                  <a:moveTo>
                    <a:pt x="303420" y="0"/>
                  </a:moveTo>
                  <a:cubicBezTo>
                    <a:pt x="332714" y="0"/>
                    <a:pt x="356356" y="23707"/>
                    <a:pt x="356356" y="52775"/>
                  </a:cubicBezTo>
                  <a:cubicBezTo>
                    <a:pt x="356356" y="75541"/>
                    <a:pt x="341850" y="94920"/>
                    <a:pt x="321693" y="102352"/>
                  </a:cubicBezTo>
                  <a:lnTo>
                    <a:pt x="321693" y="162089"/>
                  </a:lnTo>
                  <a:cubicBezTo>
                    <a:pt x="315759" y="161336"/>
                    <a:pt x="309637" y="160960"/>
                    <a:pt x="303420" y="160960"/>
                  </a:cubicBezTo>
                  <a:cubicBezTo>
                    <a:pt x="297297" y="160960"/>
                    <a:pt x="291269" y="161336"/>
                    <a:pt x="285241" y="162089"/>
                  </a:cubicBezTo>
                  <a:lnTo>
                    <a:pt x="285241" y="102352"/>
                  </a:lnTo>
                  <a:cubicBezTo>
                    <a:pt x="264989" y="94920"/>
                    <a:pt x="250578" y="75541"/>
                    <a:pt x="250578" y="52775"/>
                  </a:cubicBezTo>
                  <a:cubicBezTo>
                    <a:pt x="250578" y="23613"/>
                    <a:pt x="274314" y="0"/>
                    <a:pt x="30342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" name="îṣḷïḍê"/>
            <p:cNvGrpSpPr/>
            <p:nvPr/>
          </p:nvGrpSpPr>
          <p:grpSpPr>
            <a:xfrm>
              <a:off x="6156486" y="4923507"/>
              <a:ext cx="1623594" cy="951664"/>
              <a:chOff x="6553263" y="4439485"/>
              <a:chExt cx="1361802" cy="951664"/>
            </a:xfrm>
          </p:grpSpPr>
          <p:sp>
            <p:nvSpPr>
              <p:cNvPr id="27" name="îṥḷîḑé"/>
              <p:cNvSpPr/>
              <p:nvPr/>
            </p:nvSpPr>
            <p:spPr bwMode="auto">
              <a:xfrm>
                <a:off x="6553263" y="4881290"/>
                <a:ext cx="1361802" cy="509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Supporting </a:t>
                </a:r>
                <a:r>
                  <a:rPr lang="zh-CN" altLang="en-US" sz="1100" dirty="0">
                    <a:cs typeface="+mn-ea"/>
                    <a:sym typeface="+mn-lt"/>
                  </a:rPr>
                  <a:t>输入标题</a:t>
                </a:r>
                <a:r>
                  <a:rPr lang="en-US" altLang="zh-CN" sz="1100" dirty="0">
                    <a:cs typeface="+mn-ea"/>
                    <a:sym typeface="+mn-lt"/>
                  </a:rPr>
                  <a:t>.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 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28" name="ïSḷîḍé"/>
              <p:cNvSpPr txBox="1"/>
              <p:nvPr/>
            </p:nvSpPr>
            <p:spPr bwMode="auto">
              <a:xfrm>
                <a:off x="6553263" y="4439485"/>
                <a:ext cx="136180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>
                    <a:cs typeface="+mn-ea"/>
                    <a:sym typeface="+mn-lt"/>
                  </a:rPr>
                  <a:t>输入标题</a:t>
                </a:r>
                <a:endParaRPr lang="en-US" altLang="zh-CN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14" name="ïṣ1iďè"/>
            <p:cNvSpPr/>
            <p:nvPr/>
          </p:nvSpPr>
          <p:spPr bwMode="auto">
            <a:xfrm>
              <a:off x="8583475" y="4255905"/>
              <a:ext cx="508437" cy="533190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5" name="íṡľîďé"/>
            <p:cNvGrpSpPr/>
            <p:nvPr/>
          </p:nvGrpSpPr>
          <p:grpSpPr>
            <a:xfrm>
              <a:off x="8025896" y="4923507"/>
              <a:ext cx="1623594" cy="951664"/>
              <a:chOff x="8750374" y="4439485"/>
              <a:chExt cx="1361802" cy="951664"/>
            </a:xfrm>
          </p:grpSpPr>
          <p:sp>
            <p:nvSpPr>
              <p:cNvPr id="25" name="isľiḓê"/>
              <p:cNvSpPr/>
              <p:nvPr/>
            </p:nvSpPr>
            <p:spPr bwMode="auto">
              <a:xfrm>
                <a:off x="8750374" y="4881290"/>
                <a:ext cx="1361802" cy="509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Supporting </a:t>
                </a:r>
                <a:r>
                  <a:rPr lang="zh-CN" altLang="en-US" sz="1100" dirty="0">
                    <a:cs typeface="+mn-ea"/>
                    <a:sym typeface="+mn-lt"/>
                  </a:rPr>
                  <a:t>输入标题</a:t>
                </a:r>
                <a:r>
                  <a:rPr lang="en-US" altLang="zh-CN" sz="1100" dirty="0">
                    <a:cs typeface="+mn-ea"/>
                    <a:sym typeface="+mn-lt"/>
                  </a:rPr>
                  <a:t>.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 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26" name="iš1idé"/>
              <p:cNvSpPr txBox="1"/>
              <p:nvPr/>
            </p:nvSpPr>
            <p:spPr bwMode="auto">
              <a:xfrm>
                <a:off x="8750374" y="4439485"/>
                <a:ext cx="136180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b="1" dirty="0">
                    <a:cs typeface="+mn-ea"/>
                    <a:sym typeface="+mn-lt"/>
                  </a:rPr>
                  <a:t>输入标题</a:t>
                </a:r>
                <a:endParaRPr lang="en-US" altLang="zh-CN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16" name="íṡḻiďe"/>
            <p:cNvSpPr/>
            <p:nvPr/>
          </p:nvSpPr>
          <p:spPr bwMode="auto">
            <a:xfrm>
              <a:off x="10440507" y="4256339"/>
              <a:ext cx="533190" cy="532321"/>
            </a:xfrm>
            <a:custGeom>
              <a:avLst/>
              <a:gdLst>
                <a:gd name="connsiteX0" fmla="*/ 298661 w 606862"/>
                <a:gd name="connsiteY0" fmla="*/ 216068 h 605874"/>
                <a:gd name="connsiteX1" fmla="*/ 292627 w 606862"/>
                <a:gd name="connsiteY1" fmla="*/ 222186 h 605874"/>
                <a:gd name="connsiteX2" fmla="*/ 292627 w 606862"/>
                <a:gd name="connsiteY2" fmla="*/ 229140 h 605874"/>
                <a:gd name="connsiteX3" fmla="*/ 286035 w 606862"/>
                <a:gd name="connsiteY3" fmla="*/ 238133 h 605874"/>
                <a:gd name="connsiteX4" fmla="*/ 259483 w 606862"/>
                <a:gd name="connsiteY4" fmla="*/ 271879 h 605874"/>
                <a:gd name="connsiteX5" fmla="*/ 278979 w 606862"/>
                <a:gd name="connsiteY5" fmla="*/ 304884 h 605874"/>
                <a:gd name="connsiteX6" fmla="*/ 303396 w 606862"/>
                <a:gd name="connsiteY6" fmla="*/ 315917 h 605874"/>
                <a:gd name="connsiteX7" fmla="*/ 312309 w 606862"/>
                <a:gd name="connsiteY7" fmla="*/ 321109 h 605874"/>
                <a:gd name="connsiteX8" fmla="*/ 309431 w 606862"/>
                <a:gd name="connsiteY8" fmla="*/ 342525 h 605874"/>
                <a:gd name="connsiteX9" fmla="*/ 293741 w 606862"/>
                <a:gd name="connsiteY9" fmla="*/ 344565 h 605874"/>
                <a:gd name="connsiteX10" fmla="*/ 269881 w 606862"/>
                <a:gd name="connsiteY10" fmla="*/ 337426 h 605874"/>
                <a:gd name="connsiteX11" fmla="*/ 262639 w 606862"/>
                <a:gd name="connsiteY11" fmla="*/ 340485 h 605874"/>
                <a:gd name="connsiteX12" fmla="*/ 259111 w 606862"/>
                <a:gd name="connsiteY12" fmla="*/ 353001 h 605874"/>
                <a:gd name="connsiteX13" fmla="*/ 263382 w 606862"/>
                <a:gd name="connsiteY13" fmla="*/ 362550 h 605874"/>
                <a:gd name="connsiteX14" fmla="*/ 284921 w 606862"/>
                <a:gd name="connsiteY14" fmla="*/ 368669 h 605874"/>
                <a:gd name="connsiteX15" fmla="*/ 291048 w 606862"/>
                <a:gd name="connsiteY15" fmla="*/ 375901 h 605874"/>
                <a:gd name="connsiteX16" fmla="*/ 291141 w 606862"/>
                <a:gd name="connsiteY16" fmla="*/ 384059 h 605874"/>
                <a:gd name="connsiteX17" fmla="*/ 296340 w 606862"/>
                <a:gd name="connsiteY17" fmla="*/ 389622 h 605874"/>
                <a:gd name="connsiteX18" fmla="*/ 308502 w 606862"/>
                <a:gd name="connsiteY18" fmla="*/ 389622 h 605874"/>
                <a:gd name="connsiteX19" fmla="*/ 313423 w 606862"/>
                <a:gd name="connsiteY19" fmla="*/ 384430 h 605874"/>
                <a:gd name="connsiteX20" fmla="*/ 313423 w 606862"/>
                <a:gd name="connsiteY20" fmla="*/ 373119 h 605874"/>
                <a:gd name="connsiteX21" fmla="*/ 318622 w 606862"/>
                <a:gd name="connsiteY21" fmla="*/ 366444 h 605874"/>
                <a:gd name="connsiteX22" fmla="*/ 339789 w 606862"/>
                <a:gd name="connsiteY22" fmla="*/ 352909 h 605874"/>
                <a:gd name="connsiteX23" fmla="*/ 327256 w 606862"/>
                <a:gd name="connsiteY23" fmla="*/ 294872 h 605874"/>
                <a:gd name="connsiteX24" fmla="*/ 305996 w 606862"/>
                <a:gd name="connsiteY24" fmla="*/ 285230 h 605874"/>
                <a:gd name="connsiteX25" fmla="*/ 294391 w 606862"/>
                <a:gd name="connsiteY25" fmla="*/ 278740 h 605874"/>
                <a:gd name="connsiteX26" fmla="*/ 296804 w 606862"/>
                <a:gd name="connsiteY26" fmla="*/ 260661 h 605874"/>
                <a:gd name="connsiteX27" fmla="*/ 304046 w 606862"/>
                <a:gd name="connsiteY27" fmla="*/ 259178 h 605874"/>
                <a:gd name="connsiteX28" fmla="*/ 330877 w 606862"/>
                <a:gd name="connsiteY28" fmla="*/ 264463 h 605874"/>
                <a:gd name="connsiteX29" fmla="*/ 337932 w 606862"/>
                <a:gd name="connsiteY29" fmla="*/ 261496 h 605874"/>
                <a:gd name="connsiteX30" fmla="*/ 342110 w 606862"/>
                <a:gd name="connsiteY30" fmla="*/ 247404 h 605874"/>
                <a:gd name="connsiteX31" fmla="*/ 338954 w 606862"/>
                <a:gd name="connsiteY31" fmla="*/ 240914 h 605874"/>
                <a:gd name="connsiteX32" fmla="*/ 321964 w 606862"/>
                <a:gd name="connsiteY32" fmla="*/ 235815 h 605874"/>
                <a:gd name="connsiteX33" fmla="*/ 314258 w 606862"/>
                <a:gd name="connsiteY33" fmla="*/ 226915 h 605874"/>
                <a:gd name="connsiteX34" fmla="*/ 303396 w 606862"/>
                <a:gd name="connsiteY34" fmla="*/ 216068 h 605874"/>
                <a:gd name="connsiteX35" fmla="*/ 303396 w 606862"/>
                <a:gd name="connsiteY35" fmla="*/ 176202 h 605874"/>
                <a:gd name="connsiteX36" fmla="*/ 430308 w 606862"/>
                <a:gd name="connsiteY36" fmla="*/ 302937 h 605874"/>
                <a:gd name="connsiteX37" fmla="*/ 303396 w 606862"/>
                <a:gd name="connsiteY37" fmla="*/ 429673 h 605874"/>
                <a:gd name="connsiteX38" fmla="*/ 176484 w 606862"/>
                <a:gd name="connsiteY38" fmla="*/ 302937 h 605874"/>
                <a:gd name="connsiteX39" fmla="*/ 303396 w 606862"/>
                <a:gd name="connsiteY39" fmla="*/ 176202 h 605874"/>
                <a:gd name="connsiteX40" fmla="*/ 281240 w 606862"/>
                <a:gd name="connsiteY40" fmla="*/ 91493 h 605874"/>
                <a:gd name="connsiteX41" fmla="*/ 91642 w 606862"/>
                <a:gd name="connsiteY41" fmla="*/ 280782 h 605874"/>
                <a:gd name="connsiteX42" fmla="*/ 118104 w 606862"/>
                <a:gd name="connsiteY42" fmla="*/ 280782 h 605874"/>
                <a:gd name="connsiteX43" fmla="*/ 140295 w 606862"/>
                <a:gd name="connsiteY43" fmla="*/ 302937 h 605874"/>
                <a:gd name="connsiteX44" fmla="*/ 118104 w 606862"/>
                <a:gd name="connsiteY44" fmla="*/ 325092 h 605874"/>
                <a:gd name="connsiteX45" fmla="*/ 91642 w 606862"/>
                <a:gd name="connsiteY45" fmla="*/ 325092 h 605874"/>
                <a:gd name="connsiteX46" fmla="*/ 281240 w 606862"/>
                <a:gd name="connsiteY46" fmla="*/ 514381 h 605874"/>
                <a:gd name="connsiteX47" fmla="*/ 281240 w 606862"/>
                <a:gd name="connsiteY47" fmla="*/ 487962 h 605874"/>
                <a:gd name="connsiteX48" fmla="*/ 303431 w 606862"/>
                <a:gd name="connsiteY48" fmla="*/ 465807 h 605874"/>
                <a:gd name="connsiteX49" fmla="*/ 325622 w 606862"/>
                <a:gd name="connsiteY49" fmla="*/ 487962 h 605874"/>
                <a:gd name="connsiteX50" fmla="*/ 325622 w 606862"/>
                <a:gd name="connsiteY50" fmla="*/ 514381 h 605874"/>
                <a:gd name="connsiteX51" fmla="*/ 515220 w 606862"/>
                <a:gd name="connsiteY51" fmla="*/ 325092 h 605874"/>
                <a:gd name="connsiteX52" fmla="*/ 488758 w 606862"/>
                <a:gd name="connsiteY52" fmla="*/ 325092 h 605874"/>
                <a:gd name="connsiteX53" fmla="*/ 466567 w 606862"/>
                <a:gd name="connsiteY53" fmla="*/ 302937 h 605874"/>
                <a:gd name="connsiteX54" fmla="*/ 488758 w 606862"/>
                <a:gd name="connsiteY54" fmla="*/ 280782 h 605874"/>
                <a:gd name="connsiteX55" fmla="*/ 515220 w 606862"/>
                <a:gd name="connsiteY55" fmla="*/ 280782 h 605874"/>
                <a:gd name="connsiteX56" fmla="*/ 325622 w 606862"/>
                <a:gd name="connsiteY56" fmla="*/ 91493 h 605874"/>
                <a:gd name="connsiteX57" fmla="*/ 325622 w 606862"/>
                <a:gd name="connsiteY57" fmla="*/ 117912 h 605874"/>
                <a:gd name="connsiteX58" fmla="*/ 303431 w 606862"/>
                <a:gd name="connsiteY58" fmla="*/ 140067 h 605874"/>
                <a:gd name="connsiteX59" fmla="*/ 281240 w 606862"/>
                <a:gd name="connsiteY59" fmla="*/ 117912 h 605874"/>
                <a:gd name="connsiteX60" fmla="*/ 303431 w 606862"/>
                <a:gd name="connsiteY60" fmla="*/ 0 h 605874"/>
                <a:gd name="connsiteX61" fmla="*/ 325622 w 606862"/>
                <a:gd name="connsiteY61" fmla="*/ 22155 h 605874"/>
                <a:gd name="connsiteX62" fmla="*/ 325622 w 606862"/>
                <a:gd name="connsiteY62" fmla="*/ 48574 h 605874"/>
                <a:gd name="connsiteX63" fmla="*/ 558209 w 606862"/>
                <a:gd name="connsiteY63" fmla="*/ 280782 h 605874"/>
                <a:gd name="connsiteX64" fmla="*/ 584671 w 606862"/>
                <a:gd name="connsiteY64" fmla="*/ 280782 h 605874"/>
                <a:gd name="connsiteX65" fmla="*/ 606862 w 606862"/>
                <a:gd name="connsiteY65" fmla="*/ 302937 h 605874"/>
                <a:gd name="connsiteX66" fmla="*/ 584671 w 606862"/>
                <a:gd name="connsiteY66" fmla="*/ 325092 h 605874"/>
                <a:gd name="connsiteX67" fmla="*/ 558209 w 606862"/>
                <a:gd name="connsiteY67" fmla="*/ 325092 h 605874"/>
                <a:gd name="connsiteX68" fmla="*/ 325622 w 606862"/>
                <a:gd name="connsiteY68" fmla="*/ 557300 h 605874"/>
                <a:gd name="connsiteX69" fmla="*/ 325622 w 606862"/>
                <a:gd name="connsiteY69" fmla="*/ 583719 h 605874"/>
                <a:gd name="connsiteX70" fmla="*/ 303431 w 606862"/>
                <a:gd name="connsiteY70" fmla="*/ 605874 h 605874"/>
                <a:gd name="connsiteX71" fmla="*/ 281240 w 606862"/>
                <a:gd name="connsiteY71" fmla="*/ 583719 h 605874"/>
                <a:gd name="connsiteX72" fmla="*/ 281240 w 606862"/>
                <a:gd name="connsiteY72" fmla="*/ 557300 h 605874"/>
                <a:gd name="connsiteX73" fmla="*/ 48653 w 606862"/>
                <a:gd name="connsiteY73" fmla="*/ 325092 h 605874"/>
                <a:gd name="connsiteX74" fmla="*/ 22191 w 606862"/>
                <a:gd name="connsiteY74" fmla="*/ 325092 h 605874"/>
                <a:gd name="connsiteX75" fmla="*/ 0 w 606862"/>
                <a:gd name="connsiteY75" fmla="*/ 302937 h 605874"/>
                <a:gd name="connsiteX76" fmla="*/ 22191 w 606862"/>
                <a:gd name="connsiteY76" fmla="*/ 280782 h 605874"/>
                <a:gd name="connsiteX77" fmla="*/ 48653 w 606862"/>
                <a:gd name="connsiteY77" fmla="*/ 280782 h 605874"/>
                <a:gd name="connsiteX78" fmla="*/ 281240 w 606862"/>
                <a:gd name="connsiteY78" fmla="*/ 48574 h 605874"/>
                <a:gd name="connsiteX79" fmla="*/ 281240 w 606862"/>
                <a:gd name="connsiteY79" fmla="*/ 22155 h 605874"/>
                <a:gd name="connsiteX80" fmla="*/ 303431 w 606862"/>
                <a:gd name="connsiteY80" fmla="*/ 0 h 605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6862" h="605874">
                  <a:moveTo>
                    <a:pt x="298661" y="216068"/>
                  </a:moveTo>
                  <a:cubicBezTo>
                    <a:pt x="293648" y="216160"/>
                    <a:pt x="292719" y="216995"/>
                    <a:pt x="292627" y="222186"/>
                  </a:cubicBezTo>
                  <a:lnTo>
                    <a:pt x="292627" y="229140"/>
                  </a:lnTo>
                  <a:cubicBezTo>
                    <a:pt x="292627" y="235908"/>
                    <a:pt x="292627" y="235815"/>
                    <a:pt x="286035" y="238133"/>
                  </a:cubicBezTo>
                  <a:cubicBezTo>
                    <a:pt x="270252" y="243974"/>
                    <a:pt x="260411" y="254728"/>
                    <a:pt x="259483" y="271879"/>
                  </a:cubicBezTo>
                  <a:cubicBezTo>
                    <a:pt x="258554" y="287084"/>
                    <a:pt x="266539" y="297375"/>
                    <a:pt x="278979" y="304884"/>
                  </a:cubicBezTo>
                  <a:cubicBezTo>
                    <a:pt x="286685" y="309613"/>
                    <a:pt x="295226" y="312301"/>
                    <a:pt x="303396" y="315917"/>
                  </a:cubicBezTo>
                  <a:cubicBezTo>
                    <a:pt x="306645" y="317308"/>
                    <a:pt x="309616" y="318884"/>
                    <a:pt x="312309" y="321109"/>
                  </a:cubicBezTo>
                  <a:cubicBezTo>
                    <a:pt x="320200" y="327691"/>
                    <a:pt x="318715" y="338446"/>
                    <a:pt x="309431" y="342525"/>
                  </a:cubicBezTo>
                  <a:cubicBezTo>
                    <a:pt x="304417" y="344750"/>
                    <a:pt x="299218" y="345214"/>
                    <a:pt x="293741" y="344565"/>
                  </a:cubicBezTo>
                  <a:cubicBezTo>
                    <a:pt x="285292" y="343452"/>
                    <a:pt x="277401" y="341412"/>
                    <a:pt x="269881" y="337426"/>
                  </a:cubicBezTo>
                  <a:cubicBezTo>
                    <a:pt x="265517" y="335108"/>
                    <a:pt x="264125" y="335664"/>
                    <a:pt x="262639" y="340485"/>
                  </a:cubicBezTo>
                  <a:cubicBezTo>
                    <a:pt x="261340" y="344750"/>
                    <a:pt x="260226" y="348829"/>
                    <a:pt x="259111" y="353001"/>
                  </a:cubicBezTo>
                  <a:cubicBezTo>
                    <a:pt x="257440" y="358564"/>
                    <a:pt x="258090" y="359955"/>
                    <a:pt x="263382" y="362550"/>
                  </a:cubicBezTo>
                  <a:cubicBezTo>
                    <a:pt x="270252" y="365888"/>
                    <a:pt x="277494" y="367464"/>
                    <a:pt x="284921" y="368669"/>
                  </a:cubicBezTo>
                  <a:cubicBezTo>
                    <a:pt x="290770" y="369596"/>
                    <a:pt x="291048" y="369782"/>
                    <a:pt x="291048" y="375901"/>
                  </a:cubicBezTo>
                  <a:cubicBezTo>
                    <a:pt x="291141" y="378589"/>
                    <a:pt x="291141" y="381278"/>
                    <a:pt x="291141" y="384059"/>
                  </a:cubicBezTo>
                  <a:cubicBezTo>
                    <a:pt x="291141" y="387490"/>
                    <a:pt x="292719" y="389437"/>
                    <a:pt x="296340" y="389622"/>
                  </a:cubicBezTo>
                  <a:cubicBezTo>
                    <a:pt x="300425" y="389715"/>
                    <a:pt x="304417" y="389715"/>
                    <a:pt x="308502" y="389622"/>
                  </a:cubicBezTo>
                  <a:cubicBezTo>
                    <a:pt x="311659" y="389437"/>
                    <a:pt x="313423" y="387768"/>
                    <a:pt x="313423" y="384430"/>
                  </a:cubicBezTo>
                  <a:cubicBezTo>
                    <a:pt x="313423" y="380722"/>
                    <a:pt x="313516" y="376828"/>
                    <a:pt x="313423" y="373119"/>
                  </a:cubicBezTo>
                  <a:cubicBezTo>
                    <a:pt x="313330" y="369411"/>
                    <a:pt x="314908" y="367464"/>
                    <a:pt x="318622" y="366444"/>
                  </a:cubicBezTo>
                  <a:cubicBezTo>
                    <a:pt x="327070" y="364127"/>
                    <a:pt x="334219" y="359584"/>
                    <a:pt x="339789" y="352909"/>
                  </a:cubicBezTo>
                  <a:cubicBezTo>
                    <a:pt x="355108" y="334366"/>
                    <a:pt x="349352" y="307017"/>
                    <a:pt x="327256" y="294872"/>
                  </a:cubicBezTo>
                  <a:cubicBezTo>
                    <a:pt x="320479" y="291071"/>
                    <a:pt x="313144" y="288197"/>
                    <a:pt x="305996" y="285230"/>
                  </a:cubicBezTo>
                  <a:cubicBezTo>
                    <a:pt x="301911" y="283561"/>
                    <a:pt x="297826" y="281521"/>
                    <a:pt x="294391" y="278740"/>
                  </a:cubicBezTo>
                  <a:cubicBezTo>
                    <a:pt x="287428" y="273177"/>
                    <a:pt x="288635" y="264277"/>
                    <a:pt x="296804" y="260661"/>
                  </a:cubicBezTo>
                  <a:cubicBezTo>
                    <a:pt x="299218" y="259642"/>
                    <a:pt x="301539" y="259271"/>
                    <a:pt x="304046" y="259178"/>
                  </a:cubicBezTo>
                  <a:cubicBezTo>
                    <a:pt x="313423" y="258715"/>
                    <a:pt x="322335" y="260383"/>
                    <a:pt x="330877" y="264463"/>
                  </a:cubicBezTo>
                  <a:cubicBezTo>
                    <a:pt x="335054" y="266595"/>
                    <a:pt x="336447" y="265946"/>
                    <a:pt x="337932" y="261496"/>
                  </a:cubicBezTo>
                  <a:cubicBezTo>
                    <a:pt x="339511" y="256860"/>
                    <a:pt x="340811" y="252132"/>
                    <a:pt x="342110" y="247404"/>
                  </a:cubicBezTo>
                  <a:cubicBezTo>
                    <a:pt x="343039" y="244344"/>
                    <a:pt x="341925" y="242212"/>
                    <a:pt x="338954" y="240914"/>
                  </a:cubicBezTo>
                  <a:cubicBezTo>
                    <a:pt x="333476" y="238411"/>
                    <a:pt x="327813" y="236649"/>
                    <a:pt x="321964" y="235815"/>
                  </a:cubicBezTo>
                  <a:cubicBezTo>
                    <a:pt x="314258" y="234702"/>
                    <a:pt x="314258" y="234610"/>
                    <a:pt x="314258" y="226915"/>
                  </a:cubicBezTo>
                  <a:cubicBezTo>
                    <a:pt x="314258" y="216068"/>
                    <a:pt x="314258" y="216068"/>
                    <a:pt x="303396" y="216068"/>
                  </a:cubicBezTo>
                  <a:close/>
                  <a:moveTo>
                    <a:pt x="303396" y="176202"/>
                  </a:moveTo>
                  <a:cubicBezTo>
                    <a:pt x="373490" y="176202"/>
                    <a:pt x="430308" y="232941"/>
                    <a:pt x="430308" y="302937"/>
                  </a:cubicBezTo>
                  <a:cubicBezTo>
                    <a:pt x="430308" y="372934"/>
                    <a:pt x="373490" y="429673"/>
                    <a:pt x="303396" y="429673"/>
                  </a:cubicBezTo>
                  <a:cubicBezTo>
                    <a:pt x="233302" y="429673"/>
                    <a:pt x="176484" y="372934"/>
                    <a:pt x="176484" y="302937"/>
                  </a:cubicBezTo>
                  <a:cubicBezTo>
                    <a:pt x="176484" y="232941"/>
                    <a:pt x="233302" y="176202"/>
                    <a:pt x="303396" y="176202"/>
                  </a:cubicBezTo>
                  <a:close/>
                  <a:moveTo>
                    <a:pt x="281240" y="91493"/>
                  </a:moveTo>
                  <a:cubicBezTo>
                    <a:pt x="181334" y="101690"/>
                    <a:pt x="101855" y="181039"/>
                    <a:pt x="91642" y="280782"/>
                  </a:cubicBezTo>
                  <a:lnTo>
                    <a:pt x="118104" y="280782"/>
                  </a:lnTo>
                  <a:cubicBezTo>
                    <a:pt x="130360" y="280782"/>
                    <a:pt x="140295" y="290701"/>
                    <a:pt x="140295" y="302937"/>
                  </a:cubicBezTo>
                  <a:cubicBezTo>
                    <a:pt x="140295" y="315173"/>
                    <a:pt x="130360" y="325092"/>
                    <a:pt x="118104" y="325092"/>
                  </a:cubicBezTo>
                  <a:lnTo>
                    <a:pt x="91642" y="325092"/>
                  </a:lnTo>
                  <a:cubicBezTo>
                    <a:pt x="101855" y="424835"/>
                    <a:pt x="181334" y="504184"/>
                    <a:pt x="281240" y="514381"/>
                  </a:cubicBezTo>
                  <a:lnTo>
                    <a:pt x="281240" y="487962"/>
                  </a:lnTo>
                  <a:cubicBezTo>
                    <a:pt x="281240" y="475726"/>
                    <a:pt x="291175" y="465807"/>
                    <a:pt x="303431" y="465807"/>
                  </a:cubicBezTo>
                  <a:cubicBezTo>
                    <a:pt x="315687" y="465807"/>
                    <a:pt x="325622" y="475726"/>
                    <a:pt x="325622" y="487962"/>
                  </a:cubicBezTo>
                  <a:lnTo>
                    <a:pt x="325622" y="514381"/>
                  </a:lnTo>
                  <a:cubicBezTo>
                    <a:pt x="425528" y="504184"/>
                    <a:pt x="505007" y="424835"/>
                    <a:pt x="515220" y="325092"/>
                  </a:cubicBezTo>
                  <a:lnTo>
                    <a:pt x="488758" y="325092"/>
                  </a:lnTo>
                  <a:cubicBezTo>
                    <a:pt x="476502" y="325092"/>
                    <a:pt x="466567" y="315173"/>
                    <a:pt x="466567" y="302937"/>
                  </a:cubicBezTo>
                  <a:cubicBezTo>
                    <a:pt x="466567" y="290701"/>
                    <a:pt x="476502" y="280782"/>
                    <a:pt x="488758" y="280782"/>
                  </a:cubicBezTo>
                  <a:lnTo>
                    <a:pt x="515220" y="280782"/>
                  </a:lnTo>
                  <a:cubicBezTo>
                    <a:pt x="505007" y="181039"/>
                    <a:pt x="425528" y="101690"/>
                    <a:pt x="325622" y="91493"/>
                  </a:cubicBezTo>
                  <a:lnTo>
                    <a:pt x="325622" y="117912"/>
                  </a:lnTo>
                  <a:cubicBezTo>
                    <a:pt x="325622" y="130148"/>
                    <a:pt x="315687" y="140067"/>
                    <a:pt x="303431" y="140067"/>
                  </a:cubicBezTo>
                  <a:cubicBezTo>
                    <a:pt x="291175" y="140067"/>
                    <a:pt x="281240" y="130148"/>
                    <a:pt x="281240" y="117912"/>
                  </a:cubicBezTo>
                  <a:close/>
                  <a:moveTo>
                    <a:pt x="303431" y="0"/>
                  </a:moveTo>
                  <a:cubicBezTo>
                    <a:pt x="315687" y="0"/>
                    <a:pt x="325622" y="9919"/>
                    <a:pt x="325622" y="22155"/>
                  </a:cubicBezTo>
                  <a:lnTo>
                    <a:pt x="325622" y="48574"/>
                  </a:lnTo>
                  <a:cubicBezTo>
                    <a:pt x="449111" y="59234"/>
                    <a:pt x="547531" y="157494"/>
                    <a:pt x="558209" y="280782"/>
                  </a:cubicBezTo>
                  <a:lnTo>
                    <a:pt x="584671" y="280782"/>
                  </a:lnTo>
                  <a:cubicBezTo>
                    <a:pt x="596834" y="280782"/>
                    <a:pt x="606862" y="290701"/>
                    <a:pt x="606862" y="302937"/>
                  </a:cubicBezTo>
                  <a:cubicBezTo>
                    <a:pt x="606862" y="315173"/>
                    <a:pt x="596927" y="325092"/>
                    <a:pt x="584671" y="325092"/>
                  </a:cubicBezTo>
                  <a:lnTo>
                    <a:pt x="558209" y="325092"/>
                  </a:lnTo>
                  <a:cubicBezTo>
                    <a:pt x="547531" y="448380"/>
                    <a:pt x="449111" y="546640"/>
                    <a:pt x="325622" y="557300"/>
                  </a:cubicBezTo>
                  <a:lnTo>
                    <a:pt x="325622" y="583719"/>
                  </a:lnTo>
                  <a:cubicBezTo>
                    <a:pt x="325622" y="595955"/>
                    <a:pt x="315687" y="605874"/>
                    <a:pt x="303431" y="605874"/>
                  </a:cubicBezTo>
                  <a:cubicBezTo>
                    <a:pt x="291175" y="605874"/>
                    <a:pt x="281240" y="595955"/>
                    <a:pt x="281240" y="583719"/>
                  </a:cubicBezTo>
                  <a:lnTo>
                    <a:pt x="281240" y="557300"/>
                  </a:lnTo>
                  <a:cubicBezTo>
                    <a:pt x="157751" y="546640"/>
                    <a:pt x="59331" y="448380"/>
                    <a:pt x="48653" y="325092"/>
                  </a:cubicBezTo>
                  <a:lnTo>
                    <a:pt x="22191" y="325092"/>
                  </a:lnTo>
                  <a:cubicBezTo>
                    <a:pt x="9935" y="325092"/>
                    <a:pt x="0" y="315173"/>
                    <a:pt x="0" y="302937"/>
                  </a:cubicBezTo>
                  <a:cubicBezTo>
                    <a:pt x="0" y="290701"/>
                    <a:pt x="9935" y="280782"/>
                    <a:pt x="22191" y="280782"/>
                  </a:cubicBezTo>
                  <a:lnTo>
                    <a:pt x="48653" y="280782"/>
                  </a:lnTo>
                  <a:cubicBezTo>
                    <a:pt x="59331" y="157494"/>
                    <a:pt x="157751" y="59234"/>
                    <a:pt x="281240" y="48574"/>
                  </a:cubicBezTo>
                  <a:lnTo>
                    <a:pt x="281240" y="22155"/>
                  </a:lnTo>
                  <a:cubicBezTo>
                    <a:pt x="281240" y="9919"/>
                    <a:pt x="291175" y="0"/>
                    <a:pt x="30343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7" name="îSḷíḋè"/>
            <p:cNvGrpSpPr/>
            <p:nvPr/>
          </p:nvGrpSpPr>
          <p:grpSpPr>
            <a:xfrm>
              <a:off x="9895306" y="4923507"/>
              <a:ext cx="1623594" cy="951664"/>
              <a:chOff x="10118873" y="4439485"/>
              <a:chExt cx="1361802" cy="951664"/>
            </a:xfrm>
          </p:grpSpPr>
          <p:sp>
            <p:nvSpPr>
              <p:cNvPr id="23" name="îš1îḓê"/>
              <p:cNvSpPr/>
              <p:nvPr/>
            </p:nvSpPr>
            <p:spPr bwMode="auto">
              <a:xfrm>
                <a:off x="10118873" y="4881290"/>
                <a:ext cx="1361802" cy="509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Supporting </a:t>
                </a:r>
                <a:r>
                  <a:rPr lang="zh-CN" altLang="en-US" sz="1100" dirty="0">
                    <a:cs typeface="+mn-ea"/>
                    <a:sym typeface="+mn-lt"/>
                  </a:rPr>
                  <a:t>输入标题</a:t>
                </a:r>
                <a:r>
                  <a:rPr lang="en-US" altLang="zh-CN" sz="1100" dirty="0">
                    <a:cs typeface="+mn-ea"/>
                    <a:sym typeface="+mn-lt"/>
                  </a:rPr>
                  <a:t>.</a:t>
                </a:r>
                <a:endParaRPr lang="en-US" altLang="zh-CN" sz="1100" dirty="0"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cs typeface="+mn-ea"/>
                    <a:sym typeface="+mn-lt"/>
                  </a:rPr>
                  <a:t>…… 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  <p:sp>
            <p:nvSpPr>
              <p:cNvPr id="24" name="islidé"/>
              <p:cNvSpPr txBox="1"/>
              <p:nvPr/>
            </p:nvSpPr>
            <p:spPr bwMode="auto">
              <a:xfrm>
                <a:off x="10118873" y="4439485"/>
                <a:ext cx="136180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b="1" dirty="0">
                    <a:cs typeface="+mn-ea"/>
                    <a:sym typeface="+mn-lt"/>
                  </a:rPr>
                  <a:t>输入标题</a:t>
                </a:r>
                <a:endParaRPr lang="en-US" altLang="zh-CN" b="1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7902988" y="5052302"/>
              <a:ext cx="0" cy="89629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9772398" y="5052302"/>
              <a:ext cx="0" cy="89629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i$1ïḋe"/>
            <p:cNvGrpSpPr/>
            <p:nvPr/>
          </p:nvGrpSpPr>
          <p:grpSpPr>
            <a:xfrm>
              <a:off x="6283103" y="1824929"/>
              <a:ext cx="5235798" cy="1645451"/>
              <a:chOff x="6283103" y="1695278"/>
              <a:chExt cx="5235798" cy="1645451"/>
            </a:xfrm>
          </p:grpSpPr>
          <p:sp>
            <p:nvSpPr>
              <p:cNvPr id="21" name="ïṣľiḋê"/>
              <p:cNvSpPr txBox="1"/>
              <p:nvPr/>
            </p:nvSpPr>
            <p:spPr>
              <a:xfrm>
                <a:off x="6283105" y="1695278"/>
                <a:ext cx="5235796" cy="9164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buSzPct val="25000"/>
                </a:pPr>
                <a:r>
                  <a:rPr lang="en-US" altLang="zh-CN" sz="2400" b="1" dirty="0">
                    <a:cs typeface="+mn-ea"/>
                    <a:sym typeface="+mn-lt"/>
                  </a:rPr>
                  <a:t>Unified fonts make reading</a:t>
                </a:r>
                <a:endParaRPr lang="en-US" altLang="zh-CN" sz="2400" b="1" dirty="0">
                  <a:cs typeface="+mn-ea"/>
                  <a:sym typeface="+mn-lt"/>
                </a:endParaRPr>
              </a:p>
              <a:p>
                <a:pPr algn="r">
                  <a:buSzPct val="25000"/>
                </a:pPr>
                <a:r>
                  <a:rPr lang="en-US" altLang="zh-CN" sz="2400" b="1" dirty="0">
                    <a:cs typeface="+mn-ea"/>
                    <a:sym typeface="+mn-lt"/>
                  </a:rPr>
                  <a:t>more fluent.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  <p:sp>
            <p:nvSpPr>
              <p:cNvPr id="22" name="ïŝḻïḑê"/>
              <p:cNvSpPr txBox="1"/>
              <p:nvPr/>
            </p:nvSpPr>
            <p:spPr>
              <a:xfrm>
                <a:off x="6283103" y="2611689"/>
                <a:ext cx="5235797" cy="7290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buSzPct val="25000"/>
                </a:pPr>
                <a:r>
                  <a:rPr lang="en-US" sz="1100" dirty="0">
                    <a:cs typeface="+mn-ea"/>
                    <a:sym typeface="+mn-lt"/>
                  </a:rPr>
                  <a:t>Theme color makes PPT more convenient to change.</a:t>
                </a:r>
                <a:endParaRPr lang="en-US" sz="1100" dirty="0">
                  <a:cs typeface="+mn-ea"/>
                  <a:sym typeface="+mn-lt"/>
                </a:endParaRPr>
              </a:p>
              <a:p>
                <a:pPr algn="r">
                  <a:lnSpc>
                    <a:spcPct val="150000"/>
                  </a:lnSpc>
                  <a:buSzPct val="25000"/>
                </a:pPr>
                <a:r>
                  <a:rPr lang="en-US" sz="1100" dirty="0">
                    <a:cs typeface="+mn-ea"/>
                    <a:sym typeface="+mn-lt"/>
                  </a:rPr>
                  <a:t>Adjust the spacing to adapt to Chinese typesetting, use the reference line in PPT.</a:t>
                </a:r>
                <a:endParaRPr lang="en-US" sz="1100"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直角三角形 40"/>
          <p:cNvSpPr/>
          <p:nvPr/>
        </p:nvSpPr>
        <p:spPr>
          <a:xfrm flipH="1">
            <a:off x="7493268" y="3267634"/>
            <a:ext cx="4693920" cy="3590366"/>
          </a:xfrm>
          <a:prstGeom prst="rtTriangle">
            <a:avLst/>
          </a:prstGeom>
          <a:solidFill>
            <a:schemeClr val="accent3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直角三角形 23"/>
          <p:cNvSpPr/>
          <p:nvPr/>
        </p:nvSpPr>
        <p:spPr>
          <a:xfrm rot="10800000" flipH="1">
            <a:off x="-1" y="0"/>
            <a:ext cx="11755307" cy="8991600"/>
          </a:xfrm>
          <a:prstGeom prst="rtTriangle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 flipH="1">
            <a:off x="0" y="0"/>
            <a:ext cx="9377680" cy="7172960"/>
          </a:xfrm>
          <a:prstGeom prst="rt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0" y="5365745"/>
            <a:ext cx="3088640" cy="1507495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直角三角形 27"/>
          <p:cNvSpPr/>
          <p:nvPr/>
        </p:nvSpPr>
        <p:spPr>
          <a:xfrm>
            <a:off x="0" y="4719857"/>
            <a:ext cx="2163544" cy="2153383"/>
          </a:xfrm>
          <a:prstGeom prst="rtTriangle">
            <a:avLst/>
          </a:prstGeom>
          <a:solidFill>
            <a:schemeClr val="accent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949210" y="5765549"/>
            <a:ext cx="1996606" cy="70788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i="1" spc="600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2029</a:t>
            </a:r>
            <a:endParaRPr lang="zh-CN" altLang="en-US" sz="4000" i="1" spc="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17612" y="975794"/>
            <a:ext cx="7066548" cy="3600517"/>
            <a:chOff x="940818" y="1345062"/>
            <a:chExt cx="7066548" cy="3600517"/>
          </a:xfrm>
        </p:grpSpPr>
        <p:sp>
          <p:nvSpPr>
            <p:cNvPr id="32" name="îśliḋé"/>
            <p:cNvSpPr/>
            <p:nvPr/>
          </p:nvSpPr>
          <p:spPr bwMode="auto">
            <a:xfrm>
              <a:off x="940818" y="3284055"/>
              <a:ext cx="6308851" cy="820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When you copy &amp; paste, choose "keep text only" option. </a:t>
              </a:r>
              <a:endPara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Supporting 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081772" y="4332675"/>
              <a:ext cx="1960880" cy="4571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40818" y="4545469"/>
              <a:ext cx="35509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spc="3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DESIGN BY </a:t>
              </a:r>
              <a:r>
                <a:rPr lang="en-US" altLang="zh-CN" sz="2000" b="1" spc="300" dirty="0" smtClean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1PPT</a:t>
              </a:r>
              <a:endParaRPr lang="zh-CN" altLang="en-US" sz="2000" b="1" spc="3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940818" y="1345062"/>
              <a:ext cx="7066548" cy="1938993"/>
              <a:chOff x="940818" y="757467"/>
              <a:chExt cx="7066548" cy="193899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940818" y="757467"/>
                <a:ext cx="7066548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600" b="1" spc="1800" dirty="0">
                    <a:ln>
                      <a:solidFill>
                        <a:srgbClr val="385E60"/>
                      </a:solidFill>
                    </a:ln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127000" dist="38100" dir="2700000" sx="102000" sy="102000" algn="tl" rotWithShape="0">
                        <a:schemeClr val="bg1">
                          <a:alpha val="17000"/>
                        </a:schemeClr>
                      </a:outerShdw>
                    </a:effectLst>
                    <a:cs typeface="+mn-ea"/>
                    <a:sym typeface="+mn-lt"/>
                  </a:rPr>
                  <a:t>感谢您的聆听</a:t>
                </a:r>
                <a:endParaRPr lang="zh-CN" altLang="en-US" sz="6600" b="1" spc="1800" dirty="0">
                  <a:ln>
                    <a:solidFill>
                      <a:srgbClr val="385E60"/>
                    </a:solidFill>
                  </a:ln>
                  <a:solidFill>
                    <a:schemeClr val="bg1">
                      <a:lumMod val="95000"/>
                    </a:schemeClr>
                  </a:solidFill>
                  <a:effectLst>
                    <a:outerShdw blurRad="127000" dist="38100" dir="2700000" sx="102000" sy="102000" algn="tl" rotWithShape="0">
                      <a:schemeClr val="bg1">
                        <a:alpha val="17000"/>
                      </a:scheme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940818" y="1773130"/>
                <a:ext cx="515518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400" spc="600" dirty="0">
                    <a:ln>
                      <a:solidFill>
                        <a:srgbClr val="385E60"/>
                      </a:solidFill>
                    </a:ln>
                    <a:solidFill>
                      <a:schemeClr val="bg1">
                        <a:lumMod val="95000"/>
                      </a:schemeClr>
                    </a:solidFill>
                    <a:effectLst>
                      <a:outerShdw blurRad="127000" dist="38100" dir="2700000" sx="102000" sy="102000" algn="tl" rotWithShape="0">
                        <a:schemeClr val="bg1">
                          <a:alpha val="17000"/>
                        </a:schemeClr>
                      </a:outerShdw>
                    </a:effectLst>
                    <a:cs typeface="+mn-ea"/>
                    <a:sym typeface="+mn-lt"/>
                  </a:rPr>
                  <a:t>BUSINESS</a:t>
                </a:r>
                <a:endParaRPr lang="en-US" altLang="zh-CN" sz="5400" spc="600" dirty="0">
                  <a:ln>
                    <a:solidFill>
                      <a:srgbClr val="385E60"/>
                    </a:solidFill>
                  </a:ln>
                  <a:solidFill>
                    <a:schemeClr val="bg1">
                      <a:lumMod val="95000"/>
                    </a:schemeClr>
                  </a:solidFill>
                  <a:effectLst>
                    <a:outerShdw blurRad="127000" dist="38100" dir="2700000" sx="102000" sy="102000" algn="tl" rotWithShape="0">
                      <a:schemeClr val="bg1">
                        <a:alpha val="17000"/>
                      </a:scheme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2744128" y="657487"/>
            <a:ext cx="6703744" cy="5543025"/>
            <a:chOff x="2744128" y="657487"/>
            <a:chExt cx="6703744" cy="5543025"/>
          </a:xfrm>
        </p:grpSpPr>
        <p:grpSp>
          <p:nvGrpSpPr>
            <p:cNvPr id="38" name="组合 37"/>
            <p:cNvGrpSpPr/>
            <p:nvPr/>
          </p:nvGrpSpPr>
          <p:grpSpPr>
            <a:xfrm>
              <a:off x="2744128" y="657487"/>
              <a:ext cx="6703744" cy="5543025"/>
              <a:chOff x="2744128" y="657487"/>
              <a:chExt cx="6703744" cy="5543025"/>
            </a:xfrm>
          </p:grpSpPr>
          <p:sp>
            <p:nvSpPr>
              <p:cNvPr id="31" name="菱形 30"/>
              <p:cNvSpPr/>
              <p:nvPr/>
            </p:nvSpPr>
            <p:spPr>
              <a:xfrm>
                <a:off x="2744128" y="657487"/>
                <a:ext cx="6703744" cy="5543025"/>
              </a:xfrm>
              <a:prstGeom prst="diamond">
                <a:avLst/>
              </a:prstGeom>
              <a:solidFill>
                <a:schemeClr val="accent1">
                  <a:alpha val="70000"/>
                </a:schemeClr>
              </a:solidFill>
              <a:ln w="15875">
                <a:solidFill>
                  <a:schemeClr val="accent2">
                    <a:lumMod val="20000"/>
                    <a:lumOff val="80000"/>
                    <a:alpha val="51000"/>
                  </a:schemeClr>
                </a:solidFill>
              </a:ln>
              <a:effectLst>
                <a:outerShdw blurRad="304800" dist="38100" dir="2700000" algn="tl" rotWithShape="0">
                  <a:schemeClr val="accent2">
                    <a:lumMod val="20000"/>
                    <a:lumOff val="80000"/>
                    <a:alpha val="8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4029679" y="1738002"/>
                <a:ext cx="4132644" cy="2998939"/>
                <a:chOff x="4645596" y="1418957"/>
                <a:chExt cx="2900808" cy="2105032"/>
              </a:xfrm>
            </p:grpSpPr>
            <p:sp>
              <p:nvSpPr>
                <p:cNvPr id="33" name="íşlïḋé"/>
                <p:cNvSpPr txBox="1"/>
                <p:nvPr/>
              </p:nvSpPr>
              <p:spPr>
                <a:xfrm>
                  <a:off x="5327161" y="1418957"/>
                  <a:ext cx="1537677" cy="91450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sz="7200" spc="600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cs typeface="+mn-ea"/>
                      <a:sym typeface="+mn-lt"/>
                    </a:rPr>
                    <a:t>01</a:t>
                  </a:r>
                  <a:endParaRPr lang="en-US" sz="7200" spc="600" dirty="0">
                    <a:solidFill>
                      <a:schemeClr val="accent4">
                        <a:lumMod val="40000"/>
                        <a:lumOff val="6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34" name="îśḷiḓè"/>
                <p:cNvGrpSpPr/>
                <p:nvPr/>
              </p:nvGrpSpPr>
              <p:grpSpPr>
                <a:xfrm>
                  <a:off x="4645596" y="2333459"/>
                  <a:ext cx="2900808" cy="1190530"/>
                  <a:chOff x="952500" y="2337351"/>
                  <a:chExt cx="2900808" cy="1190530"/>
                </a:xfrm>
              </p:grpSpPr>
              <p:sp>
                <p:nvSpPr>
                  <p:cNvPr id="35" name="iṧļíḓê"/>
                  <p:cNvSpPr txBox="1"/>
                  <p:nvPr/>
                </p:nvSpPr>
                <p:spPr>
                  <a:xfrm>
                    <a:off x="952500" y="2947591"/>
                    <a:ext cx="2900808" cy="58029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t" anchorCtr="1">
                    <a:normAutofit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en-US" altLang="zh-CN" sz="1600" b="1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cs typeface="+mn-ea"/>
                        <a:sym typeface="+mn-lt"/>
                      </a:rPr>
                      <a:t>Copy paste fonts. Choose the only option to retain text.</a:t>
                    </a:r>
                    <a:endParaRPr lang="en-US" altLang="zh-CN" sz="1600" b="1" dirty="0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îšḻíḓè"/>
                  <p:cNvSpPr txBox="1"/>
                  <p:nvPr/>
                </p:nvSpPr>
                <p:spPr>
                  <a:xfrm>
                    <a:off x="952500" y="2337351"/>
                    <a:ext cx="2900808" cy="43355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Autofit/>
                  </a:bodyPr>
                  <a:lstStyle/>
                  <a:p>
                    <a:pPr algn="ctr"/>
                    <a:r>
                      <a:rPr lang="zh-CN" altLang="en-US" sz="4000" b="1" spc="1500" dirty="0" smtClean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cs typeface="+mn-ea"/>
                        <a:sym typeface="+mn-lt"/>
                      </a:rPr>
                      <a:t>标题文字</a:t>
                    </a:r>
                    <a:endParaRPr lang="zh-CN" altLang="en-US" sz="4000" b="1" spc="1500" dirty="0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sp>
          <p:nvSpPr>
            <p:cNvPr id="37" name="等腰三角形 36"/>
            <p:cNvSpPr/>
            <p:nvPr/>
          </p:nvSpPr>
          <p:spPr>
            <a:xfrm flipV="1">
              <a:off x="5803900" y="5354599"/>
              <a:ext cx="584200" cy="24836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23477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53156"/>
            <a:ext cx="10845800" cy="4199153"/>
            <a:chOff x="673100" y="1760972"/>
            <a:chExt cx="10845800" cy="4199153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619750" y="1760972"/>
              <a:ext cx="952500" cy="0"/>
            </a:xfrm>
            <a:prstGeom prst="line">
              <a:avLst/>
            </a:prstGeom>
            <a:ln w="28575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íṥḻîḋé"/>
            <p:cNvSpPr txBox="1"/>
            <p:nvPr/>
          </p:nvSpPr>
          <p:spPr>
            <a:xfrm>
              <a:off x="673100" y="1837173"/>
              <a:ext cx="10845800" cy="5544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>
                  <a:cs typeface="+mn-ea"/>
                  <a:sym typeface="+mn-lt"/>
                </a:rPr>
                <a:t>Theme color makes PPT more convenient to </a:t>
              </a:r>
              <a:r>
                <a:rPr lang="en-US" sz="1200" dirty="0" err="1">
                  <a:cs typeface="+mn-ea"/>
                  <a:sym typeface="+mn-lt"/>
                </a:rPr>
                <a:t>change.Adjust</a:t>
              </a:r>
              <a:r>
                <a:rPr lang="en-US" sz="1200" dirty="0">
                  <a:cs typeface="+mn-ea"/>
                  <a:sym typeface="+mn-lt"/>
                </a:rPr>
                <a:t> the spacing to adapt to Chinese typesetting, use the reference line in PPT.</a:t>
              </a:r>
              <a:endParaRPr lang="en-US" sz="1200" dirty="0">
                <a:cs typeface="+mn-ea"/>
                <a:sym typeface="+mn-lt"/>
              </a:endParaRPr>
            </a:p>
          </p:txBody>
        </p:sp>
        <p:grpSp>
          <p:nvGrpSpPr>
            <p:cNvPr id="12" name="íSlîḋê"/>
            <p:cNvGrpSpPr/>
            <p:nvPr/>
          </p:nvGrpSpPr>
          <p:grpSpPr>
            <a:xfrm flipH="1">
              <a:off x="673100" y="3443622"/>
              <a:ext cx="402055" cy="402055"/>
              <a:chOff x="11020688" y="3376744"/>
              <a:chExt cx="402055" cy="402055"/>
            </a:xfrm>
          </p:grpSpPr>
          <p:sp>
            <p:nvSpPr>
              <p:cNvPr id="32" name="ïṣḻîdê"/>
              <p:cNvSpPr/>
              <p:nvPr/>
            </p:nvSpPr>
            <p:spPr>
              <a:xfrm>
                <a:off x="11020688" y="3376744"/>
                <a:ext cx="402055" cy="40205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3" name="íşḻïďe"/>
              <p:cNvSpPr/>
              <p:nvPr/>
            </p:nvSpPr>
            <p:spPr bwMode="auto">
              <a:xfrm>
                <a:off x="11128611" y="3518968"/>
                <a:ext cx="186209" cy="117606"/>
              </a:xfrm>
              <a:custGeom>
                <a:avLst/>
                <a:gdLst>
                  <a:gd name="T0" fmla="*/ 129 w 205"/>
                  <a:gd name="T1" fmla="*/ 130 h 130"/>
                  <a:gd name="T2" fmla="*/ 129 w 205"/>
                  <a:gd name="T3" fmla="*/ 130 h 130"/>
                  <a:gd name="T4" fmla="*/ 120 w 205"/>
                  <a:gd name="T5" fmla="*/ 121 h 130"/>
                  <a:gd name="T6" fmla="*/ 120 w 205"/>
                  <a:gd name="T7" fmla="*/ 96 h 130"/>
                  <a:gd name="T8" fmla="*/ 119 w 205"/>
                  <a:gd name="T9" fmla="*/ 95 h 130"/>
                  <a:gd name="T10" fmla="*/ 9 w 205"/>
                  <a:gd name="T11" fmla="*/ 95 h 130"/>
                  <a:gd name="T12" fmla="*/ 0 w 205"/>
                  <a:gd name="T13" fmla="*/ 86 h 130"/>
                  <a:gd name="T14" fmla="*/ 0 w 205"/>
                  <a:gd name="T15" fmla="*/ 44 h 130"/>
                  <a:gd name="T16" fmla="*/ 9 w 205"/>
                  <a:gd name="T17" fmla="*/ 35 h 130"/>
                  <a:gd name="T18" fmla="*/ 119 w 205"/>
                  <a:gd name="T19" fmla="*/ 35 h 130"/>
                  <a:gd name="T20" fmla="*/ 120 w 205"/>
                  <a:gd name="T21" fmla="*/ 34 h 130"/>
                  <a:gd name="T22" fmla="*/ 120 w 205"/>
                  <a:gd name="T23" fmla="*/ 9 h 130"/>
                  <a:gd name="T24" fmla="*/ 129 w 205"/>
                  <a:gd name="T25" fmla="*/ 0 h 130"/>
                  <a:gd name="T26" fmla="*/ 134 w 205"/>
                  <a:gd name="T27" fmla="*/ 2 h 130"/>
                  <a:gd name="T28" fmla="*/ 202 w 205"/>
                  <a:gd name="T29" fmla="*/ 56 h 130"/>
                  <a:gd name="T30" fmla="*/ 205 w 205"/>
                  <a:gd name="T31" fmla="*/ 63 h 130"/>
                  <a:gd name="T32" fmla="*/ 202 w 205"/>
                  <a:gd name="T33" fmla="*/ 70 h 130"/>
                  <a:gd name="T34" fmla="*/ 134 w 205"/>
                  <a:gd name="T35" fmla="*/ 128 h 130"/>
                  <a:gd name="T36" fmla="*/ 129 w 205"/>
                  <a:gd name="T37" fmla="*/ 130 h 130"/>
                  <a:gd name="T38" fmla="*/ 9 w 205"/>
                  <a:gd name="T39" fmla="*/ 43 h 130"/>
                  <a:gd name="T40" fmla="*/ 8 w 205"/>
                  <a:gd name="T41" fmla="*/ 44 h 130"/>
                  <a:gd name="T42" fmla="*/ 8 w 205"/>
                  <a:gd name="T43" fmla="*/ 86 h 130"/>
                  <a:gd name="T44" fmla="*/ 9 w 205"/>
                  <a:gd name="T45" fmla="*/ 87 h 130"/>
                  <a:gd name="T46" fmla="*/ 119 w 205"/>
                  <a:gd name="T47" fmla="*/ 87 h 130"/>
                  <a:gd name="T48" fmla="*/ 128 w 205"/>
                  <a:gd name="T49" fmla="*/ 96 h 130"/>
                  <a:gd name="T50" fmla="*/ 128 w 205"/>
                  <a:gd name="T51" fmla="*/ 121 h 130"/>
                  <a:gd name="T52" fmla="*/ 129 w 205"/>
                  <a:gd name="T53" fmla="*/ 122 h 130"/>
                  <a:gd name="T54" fmla="*/ 129 w 205"/>
                  <a:gd name="T55" fmla="*/ 121 h 130"/>
                  <a:gd name="T56" fmla="*/ 197 w 205"/>
                  <a:gd name="T57" fmla="*/ 64 h 130"/>
                  <a:gd name="T58" fmla="*/ 197 w 205"/>
                  <a:gd name="T59" fmla="*/ 63 h 130"/>
                  <a:gd name="T60" fmla="*/ 197 w 205"/>
                  <a:gd name="T61" fmla="*/ 63 h 130"/>
                  <a:gd name="T62" fmla="*/ 129 w 205"/>
                  <a:gd name="T63" fmla="*/ 8 h 130"/>
                  <a:gd name="T64" fmla="*/ 128 w 205"/>
                  <a:gd name="T65" fmla="*/ 9 h 130"/>
                  <a:gd name="T66" fmla="*/ 128 w 205"/>
                  <a:gd name="T67" fmla="*/ 34 h 130"/>
                  <a:gd name="T68" fmla="*/ 119 w 205"/>
                  <a:gd name="T69" fmla="*/ 43 h 130"/>
                  <a:gd name="T70" fmla="*/ 9 w 205"/>
                  <a:gd name="T71" fmla="*/ 4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5" h="130">
                    <a:moveTo>
                      <a:pt x="129" y="130"/>
                    </a:moveTo>
                    <a:cubicBezTo>
                      <a:pt x="129" y="130"/>
                      <a:pt x="129" y="130"/>
                      <a:pt x="129" y="130"/>
                    </a:cubicBezTo>
                    <a:cubicBezTo>
                      <a:pt x="124" y="130"/>
                      <a:pt x="120" y="126"/>
                      <a:pt x="120" y="121"/>
                    </a:cubicBezTo>
                    <a:cubicBezTo>
                      <a:pt x="120" y="96"/>
                      <a:pt x="120" y="96"/>
                      <a:pt x="120" y="96"/>
                    </a:cubicBezTo>
                    <a:cubicBezTo>
                      <a:pt x="120" y="95"/>
                      <a:pt x="120" y="95"/>
                      <a:pt x="119" y="95"/>
                    </a:cubicBezTo>
                    <a:cubicBezTo>
                      <a:pt x="9" y="95"/>
                      <a:pt x="9" y="95"/>
                      <a:pt x="9" y="95"/>
                    </a:cubicBezTo>
                    <a:cubicBezTo>
                      <a:pt x="4" y="95"/>
                      <a:pt x="0" y="91"/>
                      <a:pt x="0" y="8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39"/>
                      <a:pt x="4" y="35"/>
                      <a:pt x="9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20" y="35"/>
                      <a:pt x="120" y="35"/>
                      <a:pt x="120" y="34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20" y="4"/>
                      <a:pt x="124" y="0"/>
                      <a:pt x="129" y="0"/>
                    </a:cubicBezTo>
                    <a:cubicBezTo>
                      <a:pt x="131" y="0"/>
                      <a:pt x="132" y="1"/>
                      <a:pt x="134" y="2"/>
                    </a:cubicBezTo>
                    <a:cubicBezTo>
                      <a:pt x="202" y="56"/>
                      <a:pt x="202" y="56"/>
                      <a:pt x="202" y="56"/>
                    </a:cubicBezTo>
                    <a:cubicBezTo>
                      <a:pt x="204" y="58"/>
                      <a:pt x="205" y="60"/>
                      <a:pt x="205" y="63"/>
                    </a:cubicBezTo>
                    <a:cubicBezTo>
                      <a:pt x="205" y="66"/>
                      <a:pt x="204" y="68"/>
                      <a:pt x="202" y="70"/>
                    </a:cubicBezTo>
                    <a:cubicBezTo>
                      <a:pt x="134" y="128"/>
                      <a:pt x="134" y="128"/>
                      <a:pt x="134" y="128"/>
                    </a:cubicBezTo>
                    <a:cubicBezTo>
                      <a:pt x="133" y="129"/>
                      <a:pt x="131" y="130"/>
                      <a:pt x="129" y="130"/>
                    </a:cubicBezTo>
                    <a:close/>
                    <a:moveTo>
                      <a:pt x="9" y="43"/>
                    </a:moveTo>
                    <a:cubicBezTo>
                      <a:pt x="8" y="43"/>
                      <a:pt x="8" y="43"/>
                      <a:pt x="8" y="44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8" y="87"/>
                      <a:pt x="8" y="87"/>
                      <a:pt x="9" y="87"/>
                    </a:cubicBezTo>
                    <a:cubicBezTo>
                      <a:pt x="119" y="87"/>
                      <a:pt x="119" y="87"/>
                      <a:pt x="119" y="87"/>
                    </a:cubicBezTo>
                    <a:cubicBezTo>
                      <a:pt x="124" y="87"/>
                      <a:pt x="128" y="91"/>
                      <a:pt x="128" y="96"/>
                    </a:cubicBezTo>
                    <a:cubicBezTo>
                      <a:pt x="128" y="121"/>
                      <a:pt x="128" y="121"/>
                      <a:pt x="128" y="121"/>
                    </a:cubicBezTo>
                    <a:cubicBezTo>
                      <a:pt x="128" y="122"/>
                      <a:pt x="129" y="122"/>
                      <a:pt x="129" y="122"/>
                    </a:cubicBezTo>
                    <a:cubicBezTo>
                      <a:pt x="129" y="122"/>
                      <a:pt x="129" y="122"/>
                      <a:pt x="129" y="121"/>
                    </a:cubicBezTo>
                    <a:cubicBezTo>
                      <a:pt x="197" y="64"/>
                      <a:pt x="197" y="64"/>
                      <a:pt x="197" y="64"/>
                    </a:cubicBezTo>
                    <a:cubicBezTo>
                      <a:pt x="197" y="63"/>
                      <a:pt x="197" y="63"/>
                      <a:pt x="197" y="63"/>
                    </a:cubicBezTo>
                    <a:cubicBezTo>
                      <a:pt x="197" y="63"/>
                      <a:pt x="197" y="63"/>
                      <a:pt x="197" y="63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9" y="8"/>
                      <a:pt x="128" y="8"/>
                      <a:pt x="128" y="9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28" y="39"/>
                      <a:pt x="124" y="43"/>
                      <a:pt x="119" y="43"/>
                    </a:cubicBezTo>
                    <a:lnTo>
                      <a:pt x="9" y="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13" name="i$1îḓe"/>
            <p:cNvSpPr/>
            <p:nvPr/>
          </p:nvSpPr>
          <p:spPr>
            <a:xfrm>
              <a:off x="1453744" y="2698281"/>
              <a:ext cx="2037186" cy="1892737"/>
            </a:xfrm>
            <a:prstGeom prst="roundRect">
              <a:avLst>
                <a:gd name="adj" fmla="val 9100"/>
              </a:avLst>
            </a:prstGeom>
            <a:blipFill dpi="0" rotWithShape="1">
              <a:blip r:embed="rId2" cstate="screen"/>
              <a:srcRect/>
              <a:tile tx="0" ty="0" sx="100000" sy="100000" flip="none" algn="tr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ïṥlïḑe"/>
            <p:cNvSpPr/>
            <p:nvPr/>
          </p:nvSpPr>
          <p:spPr>
            <a:xfrm>
              <a:off x="3869519" y="2698281"/>
              <a:ext cx="2037186" cy="1892737"/>
            </a:xfrm>
            <a:prstGeom prst="roundRect">
              <a:avLst>
                <a:gd name="adj" fmla="val 9100"/>
              </a:avLst>
            </a:prstGeom>
            <a:blipFill dpi="0" rotWithShape="1">
              <a:blip r:embed="rId2" cstate="screen"/>
              <a:srcRect/>
              <a:tile tx="0" ty="0" sx="100000" sy="100000" flip="none" algn="ctr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íSľïḋé"/>
            <p:cNvSpPr/>
            <p:nvPr/>
          </p:nvSpPr>
          <p:spPr>
            <a:xfrm>
              <a:off x="6285294" y="2698281"/>
              <a:ext cx="2037186" cy="1892737"/>
            </a:xfrm>
            <a:prstGeom prst="roundRect">
              <a:avLst>
                <a:gd name="adj" fmla="val 9100"/>
              </a:avLst>
            </a:prstGeom>
            <a:blipFill dpi="0" rotWithShape="1">
              <a:blip r:embed="rId2" cstate="screen"/>
              <a:srcRect/>
              <a:tile tx="0" ty="0" sx="100000" sy="100000" flip="none" algn="tr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iśḻîdé"/>
            <p:cNvSpPr/>
            <p:nvPr/>
          </p:nvSpPr>
          <p:spPr>
            <a:xfrm>
              <a:off x="8701069" y="2698281"/>
              <a:ext cx="2037186" cy="1892737"/>
            </a:xfrm>
            <a:prstGeom prst="roundRect">
              <a:avLst>
                <a:gd name="adj" fmla="val 9100"/>
              </a:avLst>
            </a:prstGeom>
            <a:blipFill dpi="0" rotWithShape="1">
              <a:blip r:embed="rId2" cstate="screen"/>
              <a:srcRect/>
              <a:tile tx="0" ty="0" sx="100000" sy="100000" flip="none" algn="ctr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7" name="iṩľiḋè"/>
            <p:cNvGrpSpPr/>
            <p:nvPr/>
          </p:nvGrpSpPr>
          <p:grpSpPr>
            <a:xfrm>
              <a:off x="11116844" y="3443622"/>
              <a:ext cx="402055" cy="402055"/>
              <a:chOff x="11020688" y="3376744"/>
              <a:chExt cx="402055" cy="402055"/>
            </a:xfrm>
          </p:grpSpPr>
          <p:sp>
            <p:nvSpPr>
              <p:cNvPr id="30" name="îşľîḓè"/>
              <p:cNvSpPr/>
              <p:nvPr/>
            </p:nvSpPr>
            <p:spPr>
              <a:xfrm>
                <a:off x="11020688" y="3376744"/>
                <a:ext cx="402055" cy="40205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1" name="íSlíḋè"/>
              <p:cNvSpPr/>
              <p:nvPr/>
            </p:nvSpPr>
            <p:spPr bwMode="auto">
              <a:xfrm>
                <a:off x="11128611" y="3518968"/>
                <a:ext cx="186209" cy="117606"/>
              </a:xfrm>
              <a:custGeom>
                <a:avLst/>
                <a:gdLst>
                  <a:gd name="T0" fmla="*/ 129 w 205"/>
                  <a:gd name="T1" fmla="*/ 130 h 130"/>
                  <a:gd name="T2" fmla="*/ 129 w 205"/>
                  <a:gd name="T3" fmla="*/ 130 h 130"/>
                  <a:gd name="T4" fmla="*/ 120 w 205"/>
                  <a:gd name="T5" fmla="*/ 121 h 130"/>
                  <a:gd name="T6" fmla="*/ 120 w 205"/>
                  <a:gd name="T7" fmla="*/ 96 h 130"/>
                  <a:gd name="T8" fmla="*/ 119 w 205"/>
                  <a:gd name="T9" fmla="*/ 95 h 130"/>
                  <a:gd name="T10" fmla="*/ 9 w 205"/>
                  <a:gd name="T11" fmla="*/ 95 h 130"/>
                  <a:gd name="T12" fmla="*/ 0 w 205"/>
                  <a:gd name="T13" fmla="*/ 86 h 130"/>
                  <a:gd name="T14" fmla="*/ 0 w 205"/>
                  <a:gd name="T15" fmla="*/ 44 h 130"/>
                  <a:gd name="T16" fmla="*/ 9 w 205"/>
                  <a:gd name="T17" fmla="*/ 35 h 130"/>
                  <a:gd name="T18" fmla="*/ 119 w 205"/>
                  <a:gd name="T19" fmla="*/ 35 h 130"/>
                  <a:gd name="T20" fmla="*/ 120 w 205"/>
                  <a:gd name="T21" fmla="*/ 34 h 130"/>
                  <a:gd name="T22" fmla="*/ 120 w 205"/>
                  <a:gd name="T23" fmla="*/ 9 h 130"/>
                  <a:gd name="T24" fmla="*/ 129 w 205"/>
                  <a:gd name="T25" fmla="*/ 0 h 130"/>
                  <a:gd name="T26" fmla="*/ 134 w 205"/>
                  <a:gd name="T27" fmla="*/ 2 h 130"/>
                  <a:gd name="T28" fmla="*/ 202 w 205"/>
                  <a:gd name="T29" fmla="*/ 56 h 130"/>
                  <a:gd name="T30" fmla="*/ 205 w 205"/>
                  <a:gd name="T31" fmla="*/ 63 h 130"/>
                  <a:gd name="T32" fmla="*/ 202 w 205"/>
                  <a:gd name="T33" fmla="*/ 70 h 130"/>
                  <a:gd name="T34" fmla="*/ 134 w 205"/>
                  <a:gd name="T35" fmla="*/ 128 h 130"/>
                  <a:gd name="T36" fmla="*/ 129 w 205"/>
                  <a:gd name="T37" fmla="*/ 130 h 130"/>
                  <a:gd name="T38" fmla="*/ 9 w 205"/>
                  <a:gd name="T39" fmla="*/ 43 h 130"/>
                  <a:gd name="T40" fmla="*/ 8 w 205"/>
                  <a:gd name="T41" fmla="*/ 44 h 130"/>
                  <a:gd name="T42" fmla="*/ 8 w 205"/>
                  <a:gd name="T43" fmla="*/ 86 h 130"/>
                  <a:gd name="T44" fmla="*/ 9 w 205"/>
                  <a:gd name="T45" fmla="*/ 87 h 130"/>
                  <a:gd name="T46" fmla="*/ 119 w 205"/>
                  <a:gd name="T47" fmla="*/ 87 h 130"/>
                  <a:gd name="T48" fmla="*/ 128 w 205"/>
                  <a:gd name="T49" fmla="*/ 96 h 130"/>
                  <a:gd name="T50" fmla="*/ 128 w 205"/>
                  <a:gd name="T51" fmla="*/ 121 h 130"/>
                  <a:gd name="T52" fmla="*/ 129 w 205"/>
                  <a:gd name="T53" fmla="*/ 122 h 130"/>
                  <a:gd name="T54" fmla="*/ 129 w 205"/>
                  <a:gd name="T55" fmla="*/ 121 h 130"/>
                  <a:gd name="T56" fmla="*/ 197 w 205"/>
                  <a:gd name="T57" fmla="*/ 64 h 130"/>
                  <a:gd name="T58" fmla="*/ 197 w 205"/>
                  <a:gd name="T59" fmla="*/ 63 h 130"/>
                  <a:gd name="T60" fmla="*/ 197 w 205"/>
                  <a:gd name="T61" fmla="*/ 63 h 130"/>
                  <a:gd name="T62" fmla="*/ 129 w 205"/>
                  <a:gd name="T63" fmla="*/ 8 h 130"/>
                  <a:gd name="T64" fmla="*/ 128 w 205"/>
                  <a:gd name="T65" fmla="*/ 9 h 130"/>
                  <a:gd name="T66" fmla="*/ 128 w 205"/>
                  <a:gd name="T67" fmla="*/ 34 h 130"/>
                  <a:gd name="T68" fmla="*/ 119 w 205"/>
                  <a:gd name="T69" fmla="*/ 43 h 130"/>
                  <a:gd name="T70" fmla="*/ 9 w 205"/>
                  <a:gd name="T71" fmla="*/ 4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5" h="130">
                    <a:moveTo>
                      <a:pt x="129" y="130"/>
                    </a:moveTo>
                    <a:cubicBezTo>
                      <a:pt x="129" y="130"/>
                      <a:pt x="129" y="130"/>
                      <a:pt x="129" y="130"/>
                    </a:cubicBezTo>
                    <a:cubicBezTo>
                      <a:pt x="124" y="130"/>
                      <a:pt x="120" y="126"/>
                      <a:pt x="120" y="121"/>
                    </a:cubicBezTo>
                    <a:cubicBezTo>
                      <a:pt x="120" y="96"/>
                      <a:pt x="120" y="96"/>
                      <a:pt x="120" y="96"/>
                    </a:cubicBezTo>
                    <a:cubicBezTo>
                      <a:pt x="120" y="95"/>
                      <a:pt x="120" y="95"/>
                      <a:pt x="119" y="95"/>
                    </a:cubicBezTo>
                    <a:cubicBezTo>
                      <a:pt x="9" y="95"/>
                      <a:pt x="9" y="95"/>
                      <a:pt x="9" y="95"/>
                    </a:cubicBezTo>
                    <a:cubicBezTo>
                      <a:pt x="4" y="95"/>
                      <a:pt x="0" y="91"/>
                      <a:pt x="0" y="8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39"/>
                      <a:pt x="4" y="35"/>
                      <a:pt x="9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20" y="35"/>
                      <a:pt x="120" y="35"/>
                      <a:pt x="120" y="34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20" y="4"/>
                      <a:pt x="124" y="0"/>
                      <a:pt x="129" y="0"/>
                    </a:cubicBezTo>
                    <a:cubicBezTo>
                      <a:pt x="131" y="0"/>
                      <a:pt x="132" y="1"/>
                      <a:pt x="134" y="2"/>
                    </a:cubicBezTo>
                    <a:cubicBezTo>
                      <a:pt x="202" y="56"/>
                      <a:pt x="202" y="56"/>
                      <a:pt x="202" y="56"/>
                    </a:cubicBezTo>
                    <a:cubicBezTo>
                      <a:pt x="204" y="58"/>
                      <a:pt x="205" y="60"/>
                      <a:pt x="205" y="63"/>
                    </a:cubicBezTo>
                    <a:cubicBezTo>
                      <a:pt x="205" y="66"/>
                      <a:pt x="204" y="68"/>
                      <a:pt x="202" y="70"/>
                    </a:cubicBezTo>
                    <a:cubicBezTo>
                      <a:pt x="134" y="128"/>
                      <a:pt x="134" y="128"/>
                      <a:pt x="134" y="128"/>
                    </a:cubicBezTo>
                    <a:cubicBezTo>
                      <a:pt x="133" y="129"/>
                      <a:pt x="131" y="130"/>
                      <a:pt x="129" y="130"/>
                    </a:cubicBezTo>
                    <a:close/>
                    <a:moveTo>
                      <a:pt x="9" y="43"/>
                    </a:moveTo>
                    <a:cubicBezTo>
                      <a:pt x="8" y="43"/>
                      <a:pt x="8" y="43"/>
                      <a:pt x="8" y="44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8" y="87"/>
                      <a:pt x="8" y="87"/>
                      <a:pt x="9" y="87"/>
                    </a:cubicBezTo>
                    <a:cubicBezTo>
                      <a:pt x="119" y="87"/>
                      <a:pt x="119" y="87"/>
                      <a:pt x="119" y="87"/>
                    </a:cubicBezTo>
                    <a:cubicBezTo>
                      <a:pt x="124" y="87"/>
                      <a:pt x="128" y="91"/>
                      <a:pt x="128" y="96"/>
                    </a:cubicBezTo>
                    <a:cubicBezTo>
                      <a:pt x="128" y="121"/>
                      <a:pt x="128" y="121"/>
                      <a:pt x="128" y="121"/>
                    </a:cubicBezTo>
                    <a:cubicBezTo>
                      <a:pt x="128" y="122"/>
                      <a:pt x="129" y="122"/>
                      <a:pt x="129" y="122"/>
                    </a:cubicBezTo>
                    <a:cubicBezTo>
                      <a:pt x="129" y="122"/>
                      <a:pt x="129" y="122"/>
                      <a:pt x="129" y="121"/>
                    </a:cubicBezTo>
                    <a:cubicBezTo>
                      <a:pt x="197" y="64"/>
                      <a:pt x="197" y="64"/>
                      <a:pt x="197" y="64"/>
                    </a:cubicBezTo>
                    <a:cubicBezTo>
                      <a:pt x="197" y="63"/>
                      <a:pt x="197" y="63"/>
                      <a:pt x="197" y="63"/>
                    </a:cubicBezTo>
                    <a:cubicBezTo>
                      <a:pt x="197" y="63"/>
                      <a:pt x="197" y="63"/>
                      <a:pt x="197" y="63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9" y="8"/>
                      <a:pt x="128" y="8"/>
                      <a:pt x="128" y="9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28" y="39"/>
                      <a:pt x="124" y="43"/>
                      <a:pt x="119" y="43"/>
                    </a:cubicBezTo>
                    <a:lnTo>
                      <a:pt x="9" y="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25000" lnSpcReduction="20000"/>
              </a:bodyPr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18" name="ïṥḷïḓé"/>
            <p:cNvSpPr/>
            <p:nvPr/>
          </p:nvSpPr>
          <p:spPr bwMode="auto">
            <a:xfrm>
              <a:off x="1594449" y="5096130"/>
              <a:ext cx="1755776" cy="698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cs typeface="+mn-ea"/>
                  <a:sym typeface="+mn-lt"/>
                </a:rPr>
                <a:t>Supporting </a:t>
              </a:r>
              <a:r>
                <a:rPr lang="zh-CN" altLang="en-US" sz="1100" dirty="0">
                  <a:cs typeface="+mn-ea"/>
                  <a:sym typeface="+mn-lt"/>
                </a:rPr>
                <a:t>输入标题</a:t>
              </a:r>
              <a:r>
                <a:rPr lang="en-US" altLang="zh-CN" sz="1100" dirty="0">
                  <a:cs typeface="+mn-ea"/>
                  <a:sym typeface="+mn-lt"/>
                </a:rPr>
                <a:t>. 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19" name="íS1îde"/>
            <p:cNvSpPr txBox="1"/>
            <p:nvPr/>
          </p:nvSpPr>
          <p:spPr bwMode="auto">
            <a:xfrm>
              <a:off x="1594449" y="4715219"/>
              <a:ext cx="1755776" cy="38091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输入标题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  <p:sp>
          <p:nvSpPr>
            <p:cNvPr id="20" name="íṩḷíḓé"/>
            <p:cNvSpPr/>
            <p:nvPr/>
          </p:nvSpPr>
          <p:spPr bwMode="auto">
            <a:xfrm>
              <a:off x="4010224" y="5096130"/>
              <a:ext cx="1755776" cy="698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cs typeface="+mn-ea"/>
                  <a:sym typeface="+mn-lt"/>
                </a:rPr>
                <a:t>Supporting </a:t>
              </a:r>
              <a:r>
                <a:rPr lang="zh-CN" altLang="en-US" sz="1100" dirty="0">
                  <a:cs typeface="+mn-ea"/>
                  <a:sym typeface="+mn-lt"/>
                </a:rPr>
                <a:t>输入标题</a:t>
              </a:r>
              <a:r>
                <a:rPr lang="en-US" altLang="zh-CN" sz="1100" dirty="0">
                  <a:cs typeface="+mn-ea"/>
                  <a:sym typeface="+mn-lt"/>
                </a:rPr>
                <a:t>. 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21" name="iṡ1ídê"/>
            <p:cNvSpPr txBox="1"/>
            <p:nvPr/>
          </p:nvSpPr>
          <p:spPr bwMode="auto">
            <a:xfrm>
              <a:off x="4010224" y="4715219"/>
              <a:ext cx="1755776" cy="38091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输入标题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  <p:sp>
          <p:nvSpPr>
            <p:cNvPr id="22" name="îśḷiḍé"/>
            <p:cNvSpPr/>
            <p:nvPr/>
          </p:nvSpPr>
          <p:spPr bwMode="auto">
            <a:xfrm>
              <a:off x="6425999" y="5096130"/>
              <a:ext cx="1755776" cy="698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cs typeface="+mn-ea"/>
                  <a:sym typeface="+mn-lt"/>
                </a:rPr>
                <a:t>Supporting </a:t>
              </a:r>
              <a:r>
                <a:rPr lang="zh-CN" altLang="en-US" sz="1100" dirty="0">
                  <a:cs typeface="+mn-ea"/>
                  <a:sym typeface="+mn-lt"/>
                </a:rPr>
                <a:t>输入标题</a:t>
              </a:r>
              <a:r>
                <a:rPr lang="en-US" altLang="zh-CN" sz="1100" dirty="0">
                  <a:cs typeface="+mn-ea"/>
                  <a:sym typeface="+mn-lt"/>
                </a:rPr>
                <a:t>. 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23" name="iSḷidé"/>
            <p:cNvSpPr txBox="1"/>
            <p:nvPr/>
          </p:nvSpPr>
          <p:spPr bwMode="auto">
            <a:xfrm>
              <a:off x="6425999" y="4715219"/>
              <a:ext cx="1755776" cy="38091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输入标题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  <p:sp>
          <p:nvSpPr>
            <p:cNvPr id="24" name="ï$ļíḍe"/>
            <p:cNvSpPr/>
            <p:nvPr/>
          </p:nvSpPr>
          <p:spPr bwMode="auto">
            <a:xfrm>
              <a:off x="8841774" y="5096130"/>
              <a:ext cx="1755776" cy="698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cs typeface="+mn-ea"/>
                  <a:sym typeface="+mn-lt"/>
                </a:rPr>
                <a:t>Supporting </a:t>
              </a:r>
              <a:r>
                <a:rPr lang="zh-CN" altLang="en-US" sz="1100" dirty="0">
                  <a:cs typeface="+mn-ea"/>
                  <a:sym typeface="+mn-lt"/>
                </a:rPr>
                <a:t>输入标题</a:t>
              </a:r>
              <a:r>
                <a:rPr lang="en-US" altLang="zh-CN" sz="1100" dirty="0">
                  <a:cs typeface="+mn-ea"/>
                  <a:sym typeface="+mn-lt"/>
                </a:rPr>
                <a:t>. </a:t>
              </a:r>
              <a:endParaRPr lang="en-US" altLang="zh-CN" sz="1100" dirty="0"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25" name="îşḷíḋè"/>
            <p:cNvSpPr txBox="1"/>
            <p:nvPr/>
          </p:nvSpPr>
          <p:spPr bwMode="auto">
            <a:xfrm>
              <a:off x="8841774" y="4715219"/>
              <a:ext cx="1755776" cy="38091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>
                  <a:cs typeface="+mn-ea"/>
                  <a:sym typeface="+mn-lt"/>
                </a:rPr>
                <a:t>输入标题</a:t>
              </a:r>
              <a:endParaRPr lang="en-US" altLang="zh-CN" b="1" dirty="0"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2169373" y="5960125"/>
              <a:ext cx="6059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4585148" y="5960125"/>
              <a:ext cx="6059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7000923" y="5960125"/>
              <a:ext cx="6059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9416698" y="5960125"/>
              <a:ext cx="6059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5" name="1209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2921" y="1687096"/>
            <a:ext cx="10762631" cy="4307963"/>
            <a:chOff x="661961" y="1412776"/>
            <a:chExt cx="10762631" cy="4307963"/>
          </a:xfrm>
        </p:grpSpPr>
        <p:sp>
          <p:nvSpPr>
            <p:cNvPr id="156" name="íṡ1iḑe"/>
            <p:cNvSpPr/>
            <p:nvPr/>
          </p:nvSpPr>
          <p:spPr>
            <a:xfrm>
              <a:off x="1131066" y="1563068"/>
              <a:ext cx="410000" cy="492975"/>
            </a:xfrm>
            <a:custGeom>
              <a:avLst/>
              <a:gdLst>
                <a:gd name="connsiteX0" fmla="*/ 55289 w 268288"/>
                <a:gd name="connsiteY0" fmla="*/ 122559 h 322584"/>
                <a:gd name="connsiteX1" fmla="*/ 214313 w 268288"/>
                <a:gd name="connsiteY1" fmla="*/ 122559 h 322584"/>
                <a:gd name="connsiteX2" fmla="*/ 214313 w 268288"/>
                <a:gd name="connsiteY2" fmla="*/ 235731 h 322584"/>
                <a:gd name="connsiteX3" fmla="*/ 188028 w 268288"/>
                <a:gd name="connsiteY3" fmla="*/ 268630 h 322584"/>
                <a:gd name="connsiteX4" fmla="*/ 188028 w 268288"/>
                <a:gd name="connsiteY4" fmla="*/ 309425 h 322584"/>
                <a:gd name="connsiteX5" fmla="*/ 168314 w 268288"/>
                <a:gd name="connsiteY5" fmla="*/ 322584 h 322584"/>
                <a:gd name="connsiteX6" fmla="*/ 148601 w 268288"/>
                <a:gd name="connsiteY6" fmla="*/ 309425 h 322584"/>
                <a:gd name="connsiteX7" fmla="*/ 148601 w 268288"/>
                <a:gd name="connsiteY7" fmla="*/ 268630 h 322584"/>
                <a:gd name="connsiteX8" fmla="*/ 119687 w 268288"/>
                <a:gd name="connsiteY8" fmla="*/ 268630 h 322584"/>
                <a:gd name="connsiteX9" fmla="*/ 119687 w 268288"/>
                <a:gd name="connsiteY9" fmla="*/ 309425 h 322584"/>
                <a:gd name="connsiteX10" fmla="*/ 99974 w 268288"/>
                <a:gd name="connsiteY10" fmla="*/ 322584 h 322584"/>
                <a:gd name="connsiteX11" fmla="*/ 81574 w 268288"/>
                <a:gd name="connsiteY11" fmla="*/ 309425 h 322584"/>
                <a:gd name="connsiteX12" fmla="*/ 81574 w 268288"/>
                <a:gd name="connsiteY12" fmla="*/ 268630 h 322584"/>
                <a:gd name="connsiteX13" fmla="*/ 53975 w 268288"/>
                <a:gd name="connsiteY13" fmla="*/ 235731 h 322584"/>
                <a:gd name="connsiteX14" fmla="*/ 55289 w 268288"/>
                <a:gd name="connsiteY14" fmla="*/ 122559 h 322584"/>
                <a:gd name="connsiteX15" fmla="*/ 248444 w 268288"/>
                <a:gd name="connsiteY15" fmla="*/ 108272 h 322584"/>
                <a:gd name="connsiteX16" fmla="*/ 268288 w 268288"/>
                <a:gd name="connsiteY16" fmla="*/ 121403 h 322584"/>
                <a:gd name="connsiteX17" fmla="*/ 268288 w 268288"/>
                <a:gd name="connsiteY17" fmla="*/ 201504 h 322584"/>
                <a:gd name="connsiteX18" fmla="*/ 248444 w 268288"/>
                <a:gd name="connsiteY18" fmla="*/ 214635 h 322584"/>
                <a:gd name="connsiteX19" fmla="*/ 228600 w 268288"/>
                <a:gd name="connsiteY19" fmla="*/ 201504 h 322584"/>
                <a:gd name="connsiteX20" fmla="*/ 228600 w 268288"/>
                <a:gd name="connsiteY20" fmla="*/ 121403 h 322584"/>
                <a:gd name="connsiteX21" fmla="*/ 248444 w 268288"/>
                <a:gd name="connsiteY21" fmla="*/ 108272 h 322584"/>
                <a:gd name="connsiteX22" fmla="*/ 19844 w 268288"/>
                <a:gd name="connsiteY22" fmla="*/ 108272 h 322584"/>
                <a:gd name="connsiteX23" fmla="*/ 39688 w 268288"/>
                <a:gd name="connsiteY23" fmla="*/ 121437 h 322584"/>
                <a:gd name="connsiteX24" fmla="*/ 39688 w 268288"/>
                <a:gd name="connsiteY24" fmla="*/ 201741 h 322584"/>
                <a:gd name="connsiteX25" fmla="*/ 19844 w 268288"/>
                <a:gd name="connsiteY25" fmla="*/ 216222 h 322584"/>
                <a:gd name="connsiteX26" fmla="*/ 0 w 268288"/>
                <a:gd name="connsiteY26" fmla="*/ 201741 h 322584"/>
                <a:gd name="connsiteX27" fmla="*/ 0 w 268288"/>
                <a:gd name="connsiteY27" fmla="*/ 121437 h 322584"/>
                <a:gd name="connsiteX28" fmla="*/ 19844 w 268288"/>
                <a:gd name="connsiteY28" fmla="*/ 108272 h 322584"/>
                <a:gd name="connsiteX29" fmla="*/ 167482 w 268288"/>
                <a:gd name="connsiteY29" fmla="*/ 65409 h 322584"/>
                <a:gd name="connsiteX30" fmla="*/ 157163 w 268288"/>
                <a:gd name="connsiteY30" fmla="*/ 75728 h 322584"/>
                <a:gd name="connsiteX31" fmla="*/ 167482 w 268288"/>
                <a:gd name="connsiteY31" fmla="*/ 86047 h 322584"/>
                <a:gd name="connsiteX32" fmla="*/ 177801 w 268288"/>
                <a:gd name="connsiteY32" fmla="*/ 75728 h 322584"/>
                <a:gd name="connsiteX33" fmla="*/ 167482 w 268288"/>
                <a:gd name="connsiteY33" fmla="*/ 65409 h 322584"/>
                <a:gd name="connsiteX34" fmla="*/ 100807 w 268288"/>
                <a:gd name="connsiteY34" fmla="*/ 65409 h 322584"/>
                <a:gd name="connsiteX35" fmla="*/ 90488 w 268288"/>
                <a:gd name="connsiteY35" fmla="*/ 75728 h 322584"/>
                <a:gd name="connsiteX36" fmla="*/ 100807 w 268288"/>
                <a:gd name="connsiteY36" fmla="*/ 86047 h 322584"/>
                <a:gd name="connsiteX37" fmla="*/ 111126 w 268288"/>
                <a:gd name="connsiteY37" fmla="*/ 75728 h 322584"/>
                <a:gd name="connsiteX38" fmla="*/ 100807 w 268288"/>
                <a:gd name="connsiteY38" fmla="*/ 65409 h 322584"/>
                <a:gd name="connsiteX39" fmla="*/ 71089 w 268288"/>
                <a:gd name="connsiteY39" fmla="*/ 1373 h 322584"/>
                <a:gd name="connsiteX40" fmla="*/ 81621 w 268288"/>
                <a:gd name="connsiteY40" fmla="*/ 4013 h 322584"/>
                <a:gd name="connsiteX41" fmla="*/ 106633 w 268288"/>
                <a:gd name="connsiteY41" fmla="*/ 43605 h 322584"/>
                <a:gd name="connsiteX42" fmla="*/ 106633 w 268288"/>
                <a:gd name="connsiteY42" fmla="*/ 44924 h 322584"/>
                <a:gd name="connsiteX43" fmla="*/ 134279 w 268288"/>
                <a:gd name="connsiteY43" fmla="*/ 40965 h 322584"/>
                <a:gd name="connsiteX44" fmla="*/ 161925 w 268288"/>
                <a:gd name="connsiteY44" fmla="*/ 44924 h 322584"/>
                <a:gd name="connsiteX45" fmla="*/ 163242 w 268288"/>
                <a:gd name="connsiteY45" fmla="*/ 43605 h 322584"/>
                <a:gd name="connsiteX46" fmla="*/ 188254 w 268288"/>
                <a:gd name="connsiteY46" fmla="*/ 4013 h 322584"/>
                <a:gd name="connsiteX47" fmla="*/ 197470 w 268288"/>
                <a:gd name="connsiteY47" fmla="*/ 1373 h 322584"/>
                <a:gd name="connsiteX48" fmla="*/ 201419 w 268288"/>
                <a:gd name="connsiteY48" fmla="*/ 10611 h 322584"/>
                <a:gd name="connsiteX49" fmla="*/ 175090 w 268288"/>
                <a:gd name="connsiteY49" fmla="*/ 50203 h 322584"/>
                <a:gd name="connsiteX50" fmla="*/ 175090 w 268288"/>
                <a:gd name="connsiteY50" fmla="*/ 51523 h 322584"/>
                <a:gd name="connsiteX51" fmla="*/ 215900 w 268288"/>
                <a:gd name="connsiteY51" fmla="*/ 108272 h 322584"/>
                <a:gd name="connsiteX52" fmla="*/ 53975 w 268288"/>
                <a:gd name="connsiteY52" fmla="*/ 108272 h 322584"/>
                <a:gd name="connsiteX53" fmla="*/ 94785 w 268288"/>
                <a:gd name="connsiteY53" fmla="*/ 51523 h 322584"/>
                <a:gd name="connsiteX54" fmla="*/ 93469 w 268288"/>
                <a:gd name="connsiteY54" fmla="*/ 50203 h 322584"/>
                <a:gd name="connsiteX55" fmla="*/ 68456 w 268288"/>
                <a:gd name="connsiteY55" fmla="*/ 10611 h 322584"/>
                <a:gd name="connsiteX56" fmla="*/ 71089 w 268288"/>
                <a:gd name="connsiteY56" fmla="*/ 1373 h 3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68288" h="322584">
                  <a:moveTo>
                    <a:pt x="55289" y="122559"/>
                  </a:moveTo>
                  <a:cubicBezTo>
                    <a:pt x="55289" y="122559"/>
                    <a:pt x="55289" y="122559"/>
                    <a:pt x="214313" y="122559"/>
                  </a:cubicBezTo>
                  <a:cubicBezTo>
                    <a:pt x="214313" y="122559"/>
                    <a:pt x="214313" y="122559"/>
                    <a:pt x="214313" y="235731"/>
                  </a:cubicBezTo>
                  <a:cubicBezTo>
                    <a:pt x="214313" y="255471"/>
                    <a:pt x="206428" y="265998"/>
                    <a:pt x="188028" y="268630"/>
                  </a:cubicBezTo>
                  <a:cubicBezTo>
                    <a:pt x="188028" y="268630"/>
                    <a:pt x="188028" y="268630"/>
                    <a:pt x="188028" y="309425"/>
                  </a:cubicBezTo>
                  <a:cubicBezTo>
                    <a:pt x="188028" y="316004"/>
                    <a:pt x="178828" y="322584"/>
                    <a:pt x="168314" y="322584"/>
                  </a:cubicBezTo>
                  <a:cubicBezTo>
                    <a:pt x="157800" y="322584"/>
                    <a:pt x="148601" y="316004"/>
                    <a:pt x="148601" y="309425"/>
                  </a:cubicBezTo>
                  <a:cubicBezTo>
                    <a:pt x="148601" y="309425"/>
                    <a:pt x="148601" y="309425"/>
                    <a:pt x="148601" y="268630"/>
                  </a:cubicBezTo>
                  <a:cubicBezTo>
                    <a:pt x="139401" y="268630"/>
                    <a:pt x="128887" y="268630"/>
                    <a:pt x="119687" y="268630"/>
                  </a:cubicBezTo>
                  <a:cubicBezTo>
                    <a:pt x="119687" y="268630"/>
                    <a:pt x="119687" y="268630"/>
                    <a:pt x="119687" y="309425"/>
                  </a:cubicBezTo>
                  <a:cubicBezTo>
                    <a:pt x="119687" y="316004"/>
                    <a:pt x="111802" y="322584"/>
                    <a:pt x="99974" y="322584"/>
                  </a:cubicBezTo>
                  <a:cubicBezTo>
                    <a:pt x="89460" y="322584"/>
                    <a:pt x="81574" y="316004"/>
                    <a:pt x="81574" y="309425"/>
                  </a:cubicBezTo>
                  <a:cubicBezTo>
                    <a:pt x="81574" y="309425"/>
                    <a:pt x="81574" y="309425"/>
                    <a:pt x="81574" y="268630"/>
                  </a:cubicBezTo>
                  <a:cubicBezTo>
                    <a:pt x="63175" y="265998"/>
                    <a:pt x="53975" y="255471"/>
                    <a:pt x="53975" y="235731"/>
                  </a:cubicBezTo>
                  <a:cubicBezTo>
                    <a:pt x="53975" y="212044"/>
                    <a:pt x="55289" y="122559"/>
                    <a:pt x="55289" y="122559"/>
                  </a:cubicBezTo>
                  <a:close/>
                  <a:moveTo>
                    <a:pt x="248444" y="108272"/>
                  </a:moveTo>
                  <a:cubicBezTo>
                    <a:pt x="259028" y="108272"/>
                    <a:pt x="268288" y="114838"/>
                    <a:pt x="268288" y="121403"/>
                  </a:cubicBezTo>
                  <a:cubicBezTo>
                    <a:pt x="268288" y="121403"/>
                    <a:pt x="268288" y="121403"/>
                    <a:pt x="268288" y="201504"/>
                  </a:cubicBezTo>
                  <a:cubicBezTo>
                    <a:pt x="268288" y="208070"/>
                    <a:pt x="259028" y="214635"/>
                    <a:pt x="248444" y="214635"/>
                  </a:cubicBezTo>
                  <a:cubicBezTo>
                    <a:pt x="237861" y="214635"/>
                    <a:pt x="228600" y="208070"/>
                    <a:pt x="228600" y="201504"/>
                  </a:cubicBezTo>
                  <a:cubicBezTo>
                    <a:pt x="228600" y="201504"/>
                    <a:pt x="228600" y="201504"/>
                    <a:pt x="228600" y="121403"/>
                  </a:cubicBezTo>
                  <a:cubicBezTo>
                    <a:pt x="228600" y="114838"/>
                    <a:pt x="237861" y="108272"/>
                    <a:pt x="248444" y="108272"/>
                  </a:cubicBezTo>
                  <a:close/>
                  <a:moveTo>
                    <a:pt x="19844" y="108272"/>
                  </a:moveTo>
                  <a:cubicBezTo>
                    <a:pt x="30427" y="108272"/>
                    <a:pt x="39688" y="113538"/>
                    <a:pt x="39688" y="121437"/>
                  </a:cubicBezTo>
                  <a:cubicBezTo>
                    <a:pt x="39688" y="121437"/>
                    <a:pt x="39688" y="121437"/>
                    <a:pt x="39688" y="201741"/>
                  </a:cubicBezTo>
                  <a:cubicBezTo>
                    <a:pt x="39688" y="209640"/>
                    <a:pt x="30427" y="216222"/>
                    <a:pt x="19844" y="216222"/>
                  </a:cubicBezTo>
                  <a:cubicBezTo>
                    <a:pt x="9260" y="216222"/>
                    <a:pt x="0" y="209640"/>
                    <a:pt x="0" y="201741"/>
                  </a:cubicBezTo>
                  <a:cubicBezTo>
                    <a:pt x="0" y="201741"/>
                    <a:pt x="0" y="201741"/>
                    <a:pt x="0" y="121437"/>
                  </a:cubicBezTo>
                  <a:cubicBezTo>
                    <a:pt x="0" y="113538"/>
                    <a:pt x="9260" y="108272"/>
                    <a:pt x="19844" y="108272"/>
                  </a:cubicBezTo>
                  <a:close/>
                  <a:moveTo>
                    <a:pt x="167482" y="65409"/>
                  </a:moveTo>
                  <a:cubicBezTo>
                    <a:pt x="161783" y="65409"/>
                    <a:pt x="157163" y="70029"/>
                    <a:pt x="157163" y="75728"/>
                  </a:cubicBezTo>
                  <a:cubicBezTo>
                    <a:pt x="157163" y="81427"/>
                    <a:pt x="161783" y="86047"/>
                    <a:pt x="167482" y="86047"/>
                  </a:cubicBezTo>
                  <a:cubicBezTo>
                    <a:pt x="173181" y="86047"/>
                    <a:pt x="177801" y="81427"/>
                    <a:pt x="177801" y="75728"/>
                  </a:cubicBezTo>
                  <a:cubicBezTo>
                    <a:pt x="177801" y="70029"/>
                    <a:pt x="173181" y="65409"/>
                    <a:pt x="167482" y="65409"/>
                  </a:cubicBezTo>
                  <a:close/>
                  <a:moveTo>
                    <a:pt x="100807" y="65409"/>
                  </a:moveTo>
                  <a:cubicBezTo>
                    <a:pt x="95108" y="65409"/>
                    <a:pt x="90488" y="70029"/>
                    <a:pt x="90488" y="75728"/>
                  </a:cubicBezTo>
                  <a:cubicBezTo>
                    <a:pt x="90488" y="81427"/>
                    <a:pt x="95108" y="86047"/>
                    <a:pt x="100807" y="86047"/>
                  </a:cubicBezTo>
                  <a:cubicBezTo>
                    <a:pt x="106506" y="86047"/>
                    <a:pt x="111126" y="81427"/>
                    <a:pt x="111126" y="75728"/>
                  </a:cubicBezTo>
                  <a:cubicBezTo>
                    <a:pt x="111126" y="70029"/>
                    <a:pt x="106506" y="65409"/>
                    <a:pt x="100807" y="65409"/>
                  </a:cubicBezTo>
                  <a:close/>
                  <a:moveTo>
                    <a:pt x="71089" y="1373"/>
                  </a:moveTo>
                  <a:cubicBezTo>
                    <a:pt x="75038" y="-1266"/>
                    <a:pt x="78988" y="53"/>
                    <a:pt x="81621" y="4013"/>
                  </a:cubicBezTo>
                  <a:cubicBezTo>
                    <a:pt x="81621" y="4013"/>
                    <a:pt x="81621" y="4013"/>
                    <a:pt x="106633" y="43605"/>
                  </a:cubicBezTo>
                  <a:cubicBezTo>
                    <a:pt x="106633" y="43605"/>
                    <a:pt x="106633" y="44924"/>
                    <a:pt x="106633" y="44924"/>
                  </a:cubicBezTo>
                  <a:cubicBezTo>
                    <a:pt x="115849" y="42285"/>
                    <a:pt x="125064" y="40965"/>
                    <a:pt x="134279" y="40965"/>
                  </a:cubicBezTo>
                  <a:cubicBezTo>
                    <a:pt x="144811" y="40965"/>
                    <a:pt x="154026" y="42285"/>
                    <a:pt x="161925" y="44924"/>
                  </a:cubicBezTo>
                  <a:cubicBezTo>
                    <a:pt x="161925" y="44924"/>
                    <a:pt x="161925" y="43605"/>
                    <a:pt x="163242" y="43605"/>
                  </a:cubicBezTo>
                  <a:cubicBezTo>
                    <a:pt x="163242" y="43605"/>
                    <a:pt x="163242" y="43605"/>
                    <a:pt x="188254" y="4013"/>
                  </a:cubicBezTo>
                  <a:cubicBezTo>
                    <a:pt x="189571" y="53"/>
                    <a:pt x="194837" y="-1266"/>
                    <a:pt x="197470" y="1373"/>
                  </a:cubicBezTo>
                  <a:cubicBezTo>
                    <a:pt x="201419" y="2693"/>
                    <a:pt x="202735" y="6652"/>
                    <a:pt x="201419" y="10611"/>
                  </a:cubicBezTo>
                  <a:cubicBezTo>
                    <a:pt x="201419" y="10611"/>
                    <a:pt x="201419" y="10611"/>
                    <a:pt x="175090" y="50203"/>
                  </a:cubicBezTo>
                  <a:cubicBezTo>
                    <a:pt x="175090" y="50203"/>
                    <a:pt x="175090" y="50203"/>
                    <a:pt x="175090" y="51523"/>
                  </a:cubicBezTo>
                  <a:cubicBezTo>
                    <a:pt x="196153" y="63401"/>
                    <a:pt x="211951" y="83197"/>
                    <a:pt x="215900" y="108272"/>
                  </a:cubicBezTo>
                  <a:cubicBezTo>
                    <a:pt x="215900" y="108272"/>
                    <a:pt x="215900" y="108272"/>
                    <a:pt x="53975" y="108272"/>
                  </a:cubicBezTo>
                  <a:cubicBezTo>
                    <a:pt x="57924" y="83197"/>
                    <a:pt x="73722" y="63401"/>
                    <a:pt x="94785" y="51523"/>
                  </a:cubicBezTo>
                  <a:cubicBezTo>
                    <a:pt x="94785" y="51523"/>
                    <a:pt x="93469" y="50203"/>
                    <a:pt x="93469" y="50203"/>
                  </a:cubicBezTo>
                  <a:cubicBezTo>
                    <a:pt x="93469" y="50203"/>
                    <a:pt x="93469" y="50203"/>
                    <a:pt x="68456" y="10611"/>
                  </a:cubicBezTo>
                  <a:cubicBezTo>
                    <a:pt x="65823" y="6652"/>
                    <a:pt x="67140" y="2693"/>
                    <a:pt x="71089" y="13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57" name="直接连接符 156"/>
            <p:cNvCxnSpPr/>
            <p:nvPr/>
          </p:nvCxnSpPr>
          <p:spPr>
            <a:xfrm>
              <a:off x="4007768" y="1412776"/>
              <a:ext cx="0" cy="4246376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ïśľïḍe"/>
            <p:cNvSpPr/>
            <p:nvPr/>
          </p:nvSpPr>
          <p:spPr>
            <a:xfrm>
              <a:off x="4511822" y="1412776"/>
              <a:ext cx="3456385" cy="2124000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íṧľiďè"/>
            <p:cNvSpPr/>
            <p:nvPr/>
          </p:nvSpPr>
          <p:spPr>
            <a:xfrm>
              <a:off x="7968206" y="3596739"/>
              <a:ext cx="3456385" cy="2124000"/>
            </a:xfrm>
            <a:prstGeom prst="rect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íṥlíḓé"/>
            <p:cNvSpPr/>
            <p:nvPr/>
          </p:nvSpPr>
          <p:spPr>
            <a:xfrm>
              <a:off x="6816080" y="2114735"/>
              <a:ext cx="1512168" cy="504056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Text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1" name="îşľíḑè"/>
            <p:cNvSpPr/>
            <p:nvPr/>
          </p:nvSpPr>
          <p:spPr>
            <a:xfrm rot="5400000">
              <a:off x="8040216" y="2546784"/>
              <a:ext cx="216026" cy="360039"/>
            </a:xfrm>
            <a:prstGeom prst="rtTriangle">
              <a:avLst/>
            </a:prstGeom>
            <a:solidFill>
              <a:schemeClr val="bg1">
                <a:lumMod val="7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ïślîḑè"/>
            <p:cNvSpPr/>
            <p:nvPr/>
          </p:nvSpPr>
          <p:spPr bwMode="auto">
            <a:xfrm>
              <a:off x="9284026" y="2708417"/>
              <a:ext cx="21405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63" name="íṧḻidê"/>
            <p:cNvSpPr txBox="1"/>
            <p:nvPr/>
          </p:nvSpPr>
          <p:spPr bwMode="auto">
            <a:xfrm>
              <a:off x="9284026" y="2266072"/>
              <a:ext cx="2140566" cy="442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164" name="îṥḻiḋe"/>
            <p:cNvSpPr/>
            <p:nvPr/>
          </p:nvSpPr>
          <p:spPr>
            <a:xfrm>
              <a:off x="10102281" y="1683736"/>
              <a:ext cx="504056" cy="504056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íṡļïḍè"/>
            <p:cNvSpPr/>
            <p:nvPr/>
          </p:nvSpPr>
          <p:spPr bwMode="auto">
            <a:xfrm>
              <a:off x="10198780" y="1787437"/>
              <a:ext cx="311058" cy="296654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îSļíḑé"/>
            <p:cNvSpPr/>
            <p:nvPr/>
          </p:nvSpPr>
          <p:spPr bwMode="auto">
            <a:xfrm>
              <a:off x="4552546" y="4853240"/>
              <a:ext cx="2119518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67" name="îṩḷiḋe"/>
            <p:cNvSpPr txBox="1"/>
            <p:nvPr/>
          </p:nvSpPr>
          <p:spPr bwMode="auto">
            <a:xfrm>
              <a:off x="4552546" y="4410895"/>
              <a:ext cx="2119518" cy="442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cs typeface="+mn-ea"/>
                  <a:sym typeface="+mn-lt"/>
                </a:rPr>
                <a:t>输入标题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168" name="ïşliďe"/>
            <p:cNvSpPr/>
            <p:nvPr/>
          </p:nvSpPr>
          <p:spPr>
            <a:xfrm>
              <a:off x="5360277" y="3906839"/>
              <a:ext cx="504056" cy="50405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í$ľíḓe"/>
            <p:cNvSpPr/>
            <p:nvPr/>
          </p:nvSpPr>
          <p:spPr bwMode="auto">
            <a:xfrm>
              <a:off x="5456776" y="4003592"/>
              <a:ext cx="311058" cy="310551"/>
            </a:xfrm>
            <a:custGeom>
              <a:avLst/>
              <a:gdLst>
                <a:gd name="connsiteX0" fmla="*/ 139649 w 606580"/>
                <a:gd name="connsiteY0" fmla="*/ 323260 h 605592"/>
                <a:gd name="connsiteX1" fmla="*/ 274852 w 606580"/>
                <a:gd name="connsiteY1" fmla="*/ 323260 h 605592"/>
                <a:gd name="connsiteX2" fmla="*/ 274852 w 606580"/>
                <a:gd name="connsiteY2" fmla="*/ 349440 h 605592"/>
                <a:gd name="connsiteX3" fmla="*/ 139649 w 606580"/>
                <a:gd name="connsiteY3" fmla="*/ 349440 h 605592"/>
                <a:gd name="connsiteX4" fmla="*/ 66294 w 606580"/>
                <a:gd name="connsiteY4" fmla="*/ 26233 h 605592"/>
                <a:gd name="connsiteX5" fmla="*/ 66294 w 606580"/>
                <a:gd name="connsiteY5" fmla="*/ 375703 h 605592"/>
                <a:gd name="connsiteX6" fmla="*/ 540286 w 606580"/>
                <a:gd name="connsiteY6" fmla="*/ 375703 h 605592"/>
                <a:gd name="connsiteX7" fmla="*/ 540286 w 606580"/>
                <a:gd name="connsiteY7" fmla="*/ 26233 h 605592"/>
                <a:gd name="connsiteX8" fmla="*/ 39925 w 606580"/>
                <a:gd name="connsiteY8" fmla="*/ 0 h 605592"/>
                <a:gd name="connsiteX9" fmla="*/ 566655 w 606580"/>
                <a:gd name="connsiteY9" fmla="*/ 0 h 605592"/>
                <a:gd name="connsiteX10" fmla="*/ 566655 w 606580"/>
                <a:gd name="connsiteY10" fmla="*/ 375703 h 605592"/>
                <a:gd name="connsiteX11" fmla="*/ 606580 w 606580"/>
                <a:gd name="connsiteY11" fmla="*/ 375703 h 605592"/>
                <a:gd name="connsiteX12" fmla="*/ 606580 w 606580"/>
                <a:gd name="connsiteY12" fmla="*/ 401936 h 605592"/>
                <a:gd name="connsiteX13" fmla="*/ 373716 w 606580"/>
                <a:gd name="connsiteY13" fmla="*/ 401936 h 605592"/>
                <a:gd name="connsiteX14" fmla="*/ 413269 w 606580"/>
                <a:gd name="connsiteY14" fmla="*/ 600587 h 605592"/>
                <a:gd name="connsiteX15" fmla="*/ 387364 w 606580"/>
                <a:gd name="connsiteY15" fmla="*/ 605592 h 605592"/>
                <a:gd name="connsiteX16" fmla="*/ 346790 w 606580"/>
                <a:gd name="connsiteY16" fmla="*/ 401936 h 605592"/>
                <a:gd name="connsiteX17" fmla="*/ 316521 w 606580"/>
                <a:gd name="connsiteY17" fmla="*/ 401936 h 605592"/>
                <a:gd name="connsiteX18" fmla="*/ 316521 w 606580"/>
                <a:gd name="connsiteY18" fmla="*/ 551828 h 605592"/>
                <a:gd name="connsiteX19" fmla="*/ 290059 w 606580"/>
                <a:gd name="connsiteY19" fmla="*/ 551828 h 605592"/>
                <a:gd name="connsiteX20" fmla="*/ 290059 w 606580"/>
                <a:gd name="connsiteY20" fmla="*/ 401936 h 605592"/>
                <a:gd name="connsiteX21" fmla="*/ 247163 w 606580"/>
                <a:gd name="connsiteY21" fmla="*/ 401936 h 605592"/>
                <a:gd name="connsiteX22" fmla="*/ 206588 w 606580"/>
                <a:gd name="connsiteY22" fmla="*/ 605592 h 605592"/>
                <a:gd name="connsiteX23" fmla="*/ 180591 w 606580"/>
                <a:gd name="connsiteY23" fmla="*/ 600494 h 605592"/>
                <a:gd name="connsiteX24" fmla="*/ 220237 w 606580"/>
                <a:gd name="connsiteY24" fmla="*/ 401936 h 605592"/>
                <a:gd name="connsiteX25" fmla="*/ 0 w 606580"/>
                <a:gd name="connsiteY25" fmla="*/ 401936 h 605592"/>
                <a:gd name="connsiteX26" fmla="*/ 0 w 606580"/>
                <a:gd name="connsiteY26" fmla="*/ 375703 h 605592"/>
                <a:gd name="connsiteX27" fmla="*/ 39925 w 606580"/>
                <a:gd name="connsiteY27" fmla="*/ 375703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6580" h="605592">
                  <a:moveTo>
                    <a:pt x="139649" y="323260"/>
                  </a:moveTo>
                  <a:lnTo>
                    <a:pt x="274852" y="323260"/>
                  </a:lnTo>
                  <a:lnTo>
                    <a:pt x="274852" y="349440"/>
                  </a:lnTo>
                  <a:lnTo>
                    <a:pt x="139649" y="349440"/>
                  </a:lnTo>
                  <a:close/>
                  <a:moveTo>
                    <a:pt x="66294" y="26233"/>
                  </a:moveTo>
                  <a:lnTo>
                    <a:pt x="66294" y="375703"/>
                  </a:lnTo>
                  <a:lnTo>
                    <a:pt x="540286" y="375703"/>
                  </a:lnTo>
                  <a:lnTo>
                    <a:pt x="540286" y="26233"/>
                  </a:lnTo>
                  <a:close/>
                  <a:moveTo>
                    <a:pt x="39925" y="0"/>
                  </a:moveTo>
                  <a:lnTo>
                    <a:pt x="566655" y="0"/>
                  </a:lnTo>
                  <a:lnTo>
                    <a:pt x="566655" y="375703"/>
                  </a:lnTo>
                  <a:lnTo>
                    <a:pt x="606580" y="375703"/>
                  </a:lnTo>
                  <a:lnTo>
                    <a:pt x="606580" y="401936"/>
                  </a:lnTo>
                  <a:lnTo>
                    <a:pt x="373716" y="401936"/>
                  </a:lnTo>
                  <a:lnTo>
                    <a:pt x="413269" y="600587"/>
                  </a:lnTo>
                  <a:lnTo>
                    <a:pt x="387364" y="605592"/>
                  </a:lnTo>
                  <a:lnTo>
                    <a:pt x="346790" y="401936"/>
                  </a:lnTo>
                  <a:lnTo>
                    <a:pt x="316521" y="401936"/>
                  </a:lnTo>
                  <a:lnTo>
                    <a:pt x="316521" y="551828"/>
                  </a:lnTo>
                  <a:lnTo>
                    <a:pt x="290059" y="551828"/>
                  </a:lnTo>
                  <a:lnTo>
                    <a:pt x="290059" y="401936"/>
                  </a:lnTo>
                  <a:lnTo>
                    <a:pt x="247163" y="401936"/>
                  </a:lnTo>
                  <a:lnTo>
                    <a:pt x="206588" y="605592"/>
                  </a:lnTo>
                  <a:lnTo>
                    <a:pt x="180591" y="600494"/>
                  </a:lnTo>
                  <a:lnTo>
                    <a:pt x="220237" y="401936"/>
                  </a:lnTo>
                  <a:lnTo>
                    <a:pt x="0" y="401936"/>
                  </a:lnTo>
                  <a:lnTo>
                    <a:pt x="0" y="375703"/>
                  </a:lnTo>
                  <a:lnTo>
                    <a:pt x="39925" y="3757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ïṩļíḋe"/>
            <p:cNvSpPr/>
            <p:nvPr/>
          </p:nvSpPr>
          <p:spPr>
            <a:xfrm flipH="1">
              <a:off x="7680176" y="4298698"/>
              <a:ext cx="1512168" cy="504056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Text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1" name="ïSḻïďé"/>
            <p:cNvSpPr/>
            <p:nvPr/>
          </p:nvSpPr>
          <p:spPr>
            <a:xfrm rot="16200000" flipH="1">
              <a:off x="7752182" y="4730747"/>
              <a:ext cx="216026" cy="360039"/>
            </a:xfrm>
            <a:prstGeom prst="rtTriangle">
              <a:avLst/>
            </a:prstGeom>
            <a:solidFill>
              <a:schemeClr val="bg1">
                <a:lumMod val="7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72" name="肘形连接符 171"/>
            <p:cNvCxnSpPr>
              <a:stCxn id="160" idx="3"/>
              <a:endCxn id="162" idx="1"/>
            </p:cNvCxnSpPr>
            <p:nvPr/>
          </p:nvCxnSpPr>
          <p:spPr>
            <a:xfrm>
              <a:off x="8328248" y="2366763"/>
              <a:ext cx="955778" cy="620354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肘形连接符 172"/>
            <p:cNvCxnSpPr>
              <a:stCxn id="170" idx="3"/>
              <a:endCxn id="166" idx="3"/>
            </p:cNvCxnSpPr>
            <p:nvPr/>
          </p:nvCxnSpPr>
          <p:spPr>
            <a:xfrm rot="10800000" flipV="1">
              <a:off x="6672064" y="4550726"/>
              <a:ext cx="1008112" cy="581214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îṧlíḍé"/>
            <p:cNvSpPr txBox="1"/>
            <p:nvPr/>
          </p:nvSpPr>
          <p:spPr>
            <a:xfrm>
              <a:off x="661962" y="1856256"/>
              <a:ext cx="3334659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>
                  <a:cs typeface="+mn-ea"/>
                  <a:sym typeface="+mn-lt"/>
                </a:rPr>
                <a:t>Unified fonts make</a:t>
              </a:r>
              <a:endParaRPr lang="en-US" sz="2000" b="1" dirty="0">
                <a:cs typeface="+mn-ea"/>
                <a:sym typeface="+mn-lt"/>
              </a:endParaRPr>
            </a:p>
            <a:p>
              <a:pPr>
                <a:buSzPct val="25000"/>
              </a:pPr>
              <a:r>
                <a:rPr lang="en-US" sz="2000" b="1" dirty="0">
                  <a:cs typeface="+mn-ea"/>
                  <a:sym typeface="+mn-lt"/>
                </a:rPr>
                <a:t>reading more fluent.</a:t>
              </a:r>
              <a:endParaRPr lang="en-US" sz="2000" b="1" dirty="0">
                <a:cs typeface="+mn-ea"/>
                <a:sym typeface="+mn-lt"/>
              </a:endParaRPr>
            </a:p>
          </p:txBody>
        </p:sp>
        <p:sp>
          <p:nvSpPr>
            <p:cNvPr id="175" name="iṣľîḋè"/>
            <p:cNvSpPr txBox="1"/>
            <p:nvPr/>
          </p:nvSpPr>
          <p:spPr>
            <a:xfrm>
              <a:off x="661961" y="2708417"/>
              <a:ext cx="3334660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92500" lnSpcReduction="100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cs typeface="+mn-ea"/>
                  <a:sym typeface="+mn-lt"/>
                </a:rPr>
                <a:t>Theme color makes PPT more convenient to change.</a:t>
              </a:r>
              <a:endParaRPr lang="en-US" sz="12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sz="1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2347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930247"/>
            <a:ext cx="10845800" cy="3757539"/>
            <a:chOff x="673100" y="1663547"/>
            <a:chExt cx="10845800" cy="3757539"/>
          </a:xfrm>
        </p:grpSpPr>
        <p:sp>
          <p:nvSpPr>
            <p:cNvPr id="10" name="ïśļîḓe"/>
            <p:cNvSpPr txBox="1"/>
            <p:nvPr/>
          </p:nvSpPr>
          <p:spPr bwMode="auto">
            <a:xfrm>
              <a:off x="673100" y="2419604"/>
              <a:ext cx="10845800" cy="2646172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 defTabSz="914400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11" name="í$ľiḑé"/>
            <p:cNvSpPr txBox="1"/>
            <p:nvPr/>
          </p:nvSpPr>
          <p:spPr bwMode="auto">
            <a:xfrm>
              <a:off x="7666029" y="2127380"/>
              <a:ext cx="3400078" cy="3293706"/>
            </a:xfrm>
            <a:prstGeom prst="rect">
              <a:avLst/>
            </a:prstGeom>
            <a:solidFill>
              <a:schemeClr val="accent1"/>
            </a:solidFill>
            <a:ln w="38100" cap="flat" cmpd="sng" algn="ctr">
              <a:noFill/>
              <a:prstDash val="solid"/>
              <a:miter lim="800000"/>
            </a:ln>
            <a:effectLst>
              <a:outerShdw blurRad="12700" dist="12700" sx="102000" sy="102000" algn="ctr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 defTabSz="914400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altLang="zh-CN" dirty="0">
                <a:cs typeface="+mn-ea"/>
                <a:sym typeface="+mn-lt"/>
              </a:endParaRPr>
            </a:p>
          </p:txBody>
        </p:sp>
        <p:grpSp>
          <p:nvGrpSpPr>
            <p:cNvPr id="12" name="ïṡļîḍé"/>
            <p:cNvGrpSpPr/>
            <p:nvPr/>
          </p:nvGrpSpPr>
          <p:grpSpPr>
            <a:xfrm>
              <a:off x="7848679" y="2589002"/>
              <a:ext cx="3034778" cy="2544859"/>
              <a:chOff x="898594" y="3420620"/>
              <a:chExt cx="3034778" cy="2544859"/>
            </a:xfrm>
          </p:grpSpPr>
          <p:grpSp>
            <p:nvGrpSpPr>
              <p:cNvPr id="14" name="ï$ḷídê"/>
              <p:cNvGrpSpPr/>
              <p:nvPr/>
            </p:nvGrpSpPr>
            <p:grpSpPr>
              <a:xfrm>
                <a:off x="1064523" y="3420620"/>
                <a:ext cx="2623276" cy="1046440"/>
                <a:chOff x="3484154" y="2143530"/>
                <a:chExt cx="3003732" cy="1046440"/>
              </a:xfrm>
            </p:grpSpPr>
            <p:sp>
              <p:nvSpPr>
                <p:cNvPr id="17" name="ïś1íḑè"/>
                <p:cNvSpPr txBox="1"/>
                <p:nvPr/>
              </p:nvSpPr>
              <p:spPr>
                <a:xfrm>
                  <a:off x="3484154" y="2420529"/>
                  <a:ext cx="3003732" cy="76944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 fontScale="92500" lnSpcReduction="10000"/>
                </a:bodyPr>
                <a:lstStyle/>
                <a:p>
                  <a:pPr algn="ctr"/>
                  <a:r>
                    <a:rPr lang="en-US" sz="5000" b="1" cap="all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$66.6m</a:t>
                  </a:r>
                  <a:endParaRPr lang="en-US" sz="5000" b="1" cap="all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íṩḷïďé"/>
                <p:cNvSpPr txBox="1"/>
                <p:nvPr/>
              </p:nvSpPr>
              <p:spPr>
                <a:xfrm>
                  <a:off x="3488193" y="2143530"/>
                  <a:ext cx="2995656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 fontScale="85000" lnSpcReduction="20000"/>
                </a:bodyPr>
                <a:lstStyle/>
                <a:p>
                  <a:pPr algn="ctr"/>
                  <a:r>
                    <a:rPr lang="en-US" i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In </a:t>
                  </a:r>
                  <a:r>
                    <a:rPr lang="en-US" i="1" dirty="0" smtClean="0">
                      <a:solidFill>
                        <a:schemeClr val="bg1"/>
                      </a:solidFill>
                      <a:cs typeface="+mn-ea"/>
                      <a:sym typeface="+mn-lt"/>
                    </a:rPr>
                    <a:t>2028</a:t>
                  </a:r>
                  <a:endParaRPr lang="en-US" i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>
                <a:off x="1628675" y="4690155"/>
                <a:ext cx="1494972" cy="0"/>
              </a:xfrm>
              <a:prstGeom prst="line">
                <a:avLst/>
              </a:prstGeom>
              <a:ln w="3175" cap="rnd">
                <a:solidFill>
                  <a:schemeClr val="bg1">
                    <a:lumMod val="6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íŝ1iḑe"/>
              <p:cNvSpPr/>
              <p:nvPr/>
            </p:nvSpPr>
            <p:spPr bwMode="auto">
              <a:xfrm>
                <a:off x="898594" y="4964695"/>
                <a:ext cx="3034778" cy="10007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í$lïde"/>
            <p:cNvSpPr txBox="1"/>
            <p:nvPr/>
          </p:nvSpPr>
          <p:spPr>
            <a:xfrm>
              <a:off x="673100" y="1663547"/>
              <a:ext cx="7341507" cy="7217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spc="300" dirty="0">
                  <a:cs typeface="+mn-ea"/>
                  <a:sym typeface="+mn-lt"/>
                </a:rPr>
                <a:t>Copy paste fonts. Choose the only option ……</a:t>
              </a:r>
              <a:endParaRPr lang="en-US" altLang="zh-CN" sz="1600" spc="3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14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0"/>
            <a:ext cx="11522075" cy="6858000"/>
            <a:chOff x="669925" y="0"/>
            <a:chExt cx="11522075" cy="6858000"/>
          </a:xfrm>
        </p:grpSpPr>
        <p:sp>
          <p:nvSpPr>
            <p:cNvPr id="52" name="îš1îďe"/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íś1iḓe"/>
            <p:cNvSpPr/>
            <p:nvPr/>
          </p:nvSpPr>
          <p:spPr>
            <a:xfrm>
              <a:off x="669925" y="1123950"/>
              <a:ext cx="10991261" cy="214685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iṧḷiḓé"/>
            <p:cNvSpPr txBox="1"/>
            <p:nvPr/>
          </p:nvSpPr>
          <p:spPr>
            <a:xfrm>
              <a:off x="1275778" y="1854533"/>
              <a:ext cx="4820221" cy="11785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Unified fonts make reading more fluent.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Theme color makes PPT more convenient to change.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ïśľidè"/>
            <p:cNvSpPr txBox="1"/>
            <p:nvPr/>
          </p:nvSpPr>
          <p:spPr>
            <a:xfrm>
              <a:off x="1275778" y="1343874"/>
              <a:ext cx="4820222" cy="51065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lnSpcReduction="10000"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6" name="íṩlîďê"/>
            <p:cNvGrpSpPr/>
            <p:nvPr/>
          </p:nvGrpSpPr>
          <p:grpSpPr>
            <a:xfrm>
              <a:off x="1275778" y="3495120"/>
              <a:ext cx="4725988" cy="2003941"/>
              <a:chOff x="1371600" y="3486150"/>
              <a:chExt cx="4725988" cy="2003941"/>
            </a:xfrm>
          </p:grpSpPr>
          <p:sp>
            <p:nvSpPr>
              <p:cNvPr id="57" name="ïŝḷíḍe"/>
              <p:cNvSpPr/>
              <p:nvPr/>
            </p:nvSpPr>
            <p:spPr bwMode="auto">
              <a:xfrm>
                <a:off x="1582738" y="3578225"/>
                <a:ext cx="4514850" cy="1385888"/>
              </a:xfrm>
              <a:custGeom>
                <a:avLst/>
                <a:gdLst>
                  <a:gd name="T0" fmla="*/ 0 w 2844"/>
                  <a:gd name="T1" fmla="*/ 873 h 873"/>
                  <a:gd name="T2" fmla="*/ 2844 w 2844"/>
                  <a:gd name="T3" fmla="*/ 873 h 873"/>
                  <a:gd name="T4" fmla="*/ 0 w 2844"/>
                  <a:gd name="T5" fmla="*/ 730 h 873"/>
                  <a:gd name="T6" fmla="*/ 2844 w 2844"/>
                  <a:gd name="T7" fmla="*/ 730 h 873"/>
                  <a:gd name="T8" fmla="*/ 0 w 2844"/>
                  <a:gd name="T9" fmla="*/ 586 h 873"/>
                  <a:gd name="T10" fmla="*/ 2844 w 2844"/>
                  <a:gd name="T11" fmla="*/ 586 h 873"/>
                  <a:gd name="T12" fmla="*/ 0 w 2844"/>
                  <a:gd name="T13" fmla="*/ 437 h 873"/>
                  <a:gd name="T14" fmla="*/ 2844 w 2844"/>
                  <a:gd name="T15" fmla="*/ 437 h 873"/>
                  <a:gd name="T16" fmla="*/ 0 w 2844"/>
                  <a:gd name="T17" fmla="*/ 293 h 873"/>
                  <a:gd name="T18" fmla="*/ 2844 w 2844"/>
                  <a:gd name="T19" fmla="*/ 293 h 873"/>
                  <a:gd name="T20" fmla="*/ 0 w 2844"/>
                  <a:gd name="T21" fmla="*/ 149 h 873"/>
                  <a:gd name="T22" fmla="*/ 2844 w 2844"/>
                  <a:gd name="T23" fmla="*/ 149 h 873"/>
                  <a:gd name="T24" fmla="*/ 0 w 2844"/>
                  <a:gd name="T25" fmla="*/ 0 h 873"/>
                  <a:gd name="T26" fmla="*/ 2844 w 2844"/>
                  <a:gd name="T27" fmla="*/ 0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4" h="873">
                    <a:moveTo>
                      <a:pt x="0" y="873"/>
                    </a:moveTo>
                    <a:lnTo>
                      <a:pt x="2844" y="873"/>
                    </a:lnTo>
                    <a:moveTo>
                      <a:pt x="0" y="730"/>
                    </a:moveTo>
                    <a:lnTo>
                      <a:pt x="2844" y="730"/>
                    </a:lnTo>
                    <a:moveTo>
                      <a:pt x="0" y="586"/>
                    </a:moveTo>
                    <a:lnTo>
                      <a:pt x="2844" y="586"/>
                    </a:lnTo>
                    <a:moveTo>
                      <a:pt x="0" y="437"/>
                    </a:moveTo>
                    <a:lnTo>
                      <a:pt x="2844" y="437"/>
                    </a:lnTo>
                    <a:moveTo>
                      <a:pt x="0" y="293"/>
                    </a:moveTo>
                    <a:lnTo>
                      <a:pt x="2844" y="293"/>
                    </a:lnTo>
                    <a:moveTo>
                      <a:pt x="0" y="149"/>
                    </a:moveTo>
                    <a:lnTo>
                      <a:pt x="2844" y="149"/>
                    </a:lnTo>
                    <a:moveTo>
                      <a:pt x="0" y="0"/>
                    </a:moveTo>
                    <a:lnTo>
                      <a:pt x="2844" y="0"/>
                    </a:lnTo>
                  </a:path>
                </a:pathLst>
              </a:custGeom>
              <a:noFill/>
              <a:ln w="9525" cap="flat">
                <a:solidFill>
                  <a:srgbClr val="F2F2F2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íSḻíḓê"/>
              <p:cNvSpPr/>
              <p:nvPr/>
            </p:nvSpPr>
            <p:spPr bwMode="auto">
              <a:xfrm>
                <a:off x="1716088" y="4038600"/>
                <a:ext cx="4248150" cy="1158875"/>
              </a:xfrm>
              <a:custGeom>
                <a:avLst/>
                <a:gdLst>
                  <a:gd name="T0" fmla="*/ 0 w 2676"/>
                  <a:gd name="T1" fmla="*/ 718 h 730"/>
                  <a:gd name="T2" fmla="*/ 113 w 2676"/>
                  <a:gd name="T3" fmla="*/ 718 h 730"/>
                  <a:gd name="T4" fmla="*/ 113 w 2676"/>
                  <a:gd name="T5" fmla="*/ 730 h 730"/>
                  <a:gd name="T6" fmla="*/ 0 w 2676"/>
                  <a:gd name="T7" fmla="*/ 730 h 730"/>
                  <a:gd name="T8" fmla="*/ 0 w 2676"/>
                  <a:gd name="T9" fmla="*/ 718 h 730"/>
                  <a:gd name="T10" fmla="*/ 287 w 2676"/>
                  <a:gd name="T11" fmla="*/ 661 h 730"/>
                  <a:gd name="T12" fmla="*/ 400 w 2676"/>
                  <a:gd name="T13" fmla="*/ 661 h 730"/>
                  <a:gd name="T14" fmla="*/ 400 w 2676"/>
                  <a:gd name="T15" fmla="*/ 730 h 730"/>
                  <a:gd name="T16" fmla="*/ 287 w 2676"/>
                  <a:gd name="T17" fmla="*/ 730 h 730"/>
                  <a:gd name="T18" fmla="*/ 287 w 2676"/>
                  <a:gd name="T19" fmla="*/ 661 h 730"/>
                  <a:gd name="T20" fmla="*/ 568 w 2676"/>
                  <a:gd name="T21" fmla="*/ 618 h 730"/>
                  <a:gd name="T22" fmla="*/ 686 w 2676"/>
                  <a:gd name="T23" fmla="*/ 618 h 730"/>
                  <a:gd name="T24" fmla="*/ 686 w 2676"/>
                  <a:gd name="T25" fmla="*/ 730 h 730"/>
                  <a:gd name="T26" fmla="*/ 568 w 2676"/>
                  <a:gd name="T27" fmla="*/ 730 h 730"/>
                  <a:gd name="T28" fmla="*/ 568 w 2676"/>
                  <a:gd name="T29" fmla="*/ 618 h 730"/>
                  <a:gd name="T30" fmla="*/ 855 w 2676"/>
                  <a:gd name="T31" fmla="*/ 368 h 730"/>
                  <a:gd name="T32" fmla="*/ 967 w 2676"/>
                  <a:gd name="T33" fmla="*/ 368 h 730"/>
                  <a:gd name="T34" fmla="*/ 967 w 2676"/>
                  <a:gd name="T35" fmla="*/ 730 h 730"/>
                  <a:gd name="T36" fmla="*/ 855 w 2676"/>
                  <a:gd name="T37" fmla="*/ 730 h 730"/>
                  <a:gd name="T38" fmla="*/ 855 w 2676"/>
                  <a:gd name="T39" fmla="*/ 368 h 730"/>
                  <a:gd name="T40" fmla="*/ 1142 w 2676"/>
                  <a:gd name="T41" fmla="*/ 443 h 730"/>
                  <a:gd name="T42" fmla="*/ 1254 w 2676"/>
                  <a:gd name="T43" fmla="*/ 443 h 730"/>
                  <a:gd name="T44" fmla="*/ 1254 w 2676"/>
                  <a:gd name="T45" fmla="*/ 730 h 730"/>
                  <a:gd name="T46" fmla="*/ 1142 w 2676"/>
                  <a:gd name="T47" fmla="*/ 730 h 730"/>
                  <a:gd name="T48" fmla="*/ 1142 w 2676"/>
                  <a:gd name="T49" fmla="*/ 443 h 730"/>
                  <a:gd name="T50" fmla="*/ 1422 w 2676"/>
                  <a:gd name="T51" fmla="*/ 0 h 730"/>
                  <a:gd name="T52" fmla="*/ 1541 w 2676"/>
                  <a:gd name="T53" fmla="*/ 0 h 730"/>
                  <a:gd name="T54" fmla="*/ 1541 w 2676"/>
                  <a:gd name="T55" fmla="*/ 730 h 730"/>
                  <a:gd name="T56" fmla="*/ 1422 w 2676"/>
                  <a:gd name="T57" fmla="*/ 730 h 730"/>
                  <a:gd name="T58" fmla="*/ 1422 w 2676"/>
                  <a:gd name="T59" fmla="*/ 0 h 730"/>
                  <a:gd name="T60" fmla="*/ 1709 w 2676"/>
                  <a:gd name="T61" fmla="*/ 150 h 730"/>
                  <a:gd name="T62" fmla="*/ 1821 w 2676"/>
                  <a:gd name="T63" fmla="*/ 150 h 730"/>
                  <a:gd name="T64" fmla="*/ 1821 w 2676"/>
                  <a:gd name="T65" fmla="*/ 730 h 730"/>
                  <a:gd name="T66" fmla="*/ 1709 w 2676"/>
                  <a:gd name="T67" fmla="*/ 730 h 730"/>
                  <a:gd name="T68" fmla="*/ 1709 w 2676"/>
                  <a:gd name="T69" fmla="*/ 150 h 730"/>
                  <a:gd name="T70" fmla="*/ 1996 w 2676"/>
                  <a:gd name="T71" fmla="*/ 512 h 730"/>
                  <a:gd name="T72" fmla="*/ 2108 w 2676"/>
                  <a:gd name="T73" fmla="*/ 512 h 730"/>
                  <a:gd name="T74" fmla="*/ 2108 w 2676"/>
                  <a:gd name="T75" fmla="*/ 730 h 730"/>
                  <a:gd name="T76" fmla="*/ 1996 w 2676"/>
                  <a:gd name="T77" fmla="*/ 730 h 730"/>
                  <a:gd name="T78" fmla="*/ 1996 w 2676"/>
                  <a:gd name="T79" fmla="*/ 512 h 730"/>
                  <a:gd name="T80" fmla="*/ 2277 w 2676"/>
                  <a:gd name="T81" fmla="*/ 0 h 730"/>
                  <a:gd name="T82" fmla="*/ 2389 w 2676"/>
                  <a:gd name="T83" fmla="*/ 0 h 730"/>
                  <a:gd name="T84" fmla="*/ 2389 w 2676"/>
                  <a:gd name="T85" fmla="*/ 730 h 730"/>
                  <a:gd name="T86" fmla="*/ 2277 w 2676"/>
                  <a:gd name="T87" fmla="*/ 730 h 730"/>
                  <a:gd name="T88" fmla="*/ 2277 w 2676"/>
                  <a:gd name="T89" fmla="*/ 0 h 730"/>
                  <a:gd name="T90" fmla="*/ 2563 w 2676"/>
                  <a:gd name="T91" fmla="*/ 512 h 730"/>
                  <a:gd name="T92" fmla="*/ 2676 w 2676"/>
                  <a:gd name="T93" fmla="*/ 512 h 730"/>
                  <a:gd name="T94" fmla="*/ 2676 w 2676"/>
                  <a:gd name="T95" fmla="*/ 730 h 730"/>
                  <a:gd name="T96" fmla="*/ 2563 w 2676"/>
                  <a:gd name="T97" fmla="*/ 730 h 730"/>
                  <a:gd name="T98" fmla="*/ 2563 w 2676"/>
                  <a:gd name="T99" fmla="*/ 512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76" h="730">
                    <a:moveTo>
                      <a:pt x="0" y="718"/>
                    </a:moveTo>
                    <a:lnTo>
                      <a:pt x="113" y="718"/>
                    </a:lnTo>
                    <a:lnTo>
                      <a:pt x="113" y="730"/>
                    </a:lnTo>
                    <a:lnTo>
                      <a:pt x="0" y="730"/>
                    </a:lnTo>
                    <a:lnTo>
                      <a:pt x="0" y="718"/>
                    </a:lnTo>
                    <a:close/>
                    <a:moveTo>
                      <a:pt x="287" y="661"/>
                    </a:moveTo>
                    <a:lnTo>
                      <a:pt x="400" y="661"/>
                    </a:lnTo>
                    <a:lnTo>
                      <a:pt x="400" y="730"/>
                    </a:lnTo>
                    <a:lnTo>
                      <a:pt x="287" y="730"/>
                    </a:lnTo>
                    <a:lnTo>
                      <a:pt x="287" y="661"/>
                    </a:lnTo>
                    <a:close/>
                    <a:moveTo>
                      <a:pt x="568" y="618"/>
                    </a:moveTo>
                    <a:lnTo>
                      <a:pt x="686" y="618"/>
                    </a:lnTo>
                    <a:lnTo>
                      <a:pt x="686" y="730"/>
                    </a:lnTo>
                    <a:lnTo>
                      <a:pt x="568" y="730"/>
                    </a:lnTo>
                    <a:lnTo>
                      <a:pt x="568" y="618"/>
                    </a:lnTo>
                    <a:close/>
                    <a:moveTo>
                      <a:pt x="855" y="368"/>
                    </a:moveTo>
                    <a:lnTo>
                      <a:pt x="967" y="368"/>
                    </a:lnTo>
                    <a:lnTo>
                      <a:pt x="967" y="730"/>
                    </a:lnTo>
                    <a:lnTo>
                      <a:pt x="855" y="730"/>
                    </a:lnTo>
                    <a:lnTo>
                      <a:pt x="855" y="368"/>
                    </a:lnTo>
                    <a:close/>
                    <a:moveTo>
                      <a:pt x="1142" y="443"/>
                    </a:moveTo>
                    <a:lnTo>
                      <a:pt x="1254" y="443"/>
                    </a:lnTo>
                    <a:lnTo>
                      <a:pt x="1254" y="730"/>
                    </a:lnTo>
                    <a:lnTo>
                      <a:pt x="1142" y="730"/>
                    </a:lnTo>
                    <a:lnTo>
                      <a:pt x="1142" y="443"/>
                    </a:lnTo>
                    <a:close/>
                    <a:moveTo>
                      <a:pt x="1422" y="0"/>
                    </a:moveTo>
                    <a:lnTo>
                      <a:pt x="1541" y="0"/>
                    </a:lnTo>
                    <a:lnTo>
                      <a:pt x="1541" y="730"/>
                    </a:lnTo>
                    <a:lnTo>
                      <a:pt x="1422" y="730"/>
                    </a:lnTo>
                    <a:lnTo>
                      <a:pt x="1422" y="0"/>
                    </a:lnTo>
                    <a:close/>
                    <a:moveTo>
                      <a:pt x="1709" y="150"/>
                    </a:moveTo>
                    <a:lnTo>
                      <a:pt x="1821" y="150"/>
                    </a:lnTo>
                    <a:lnTo>
                      <a:pt x="1821" y="730"/>
                    </a:lnTo>
                    <a:lnTo>
                      <a:pt x="1709" y="730"/>
                    </a:lnTo>
                    <a:lnTo>
                      <a:pt x="1709" y="150"/>
                    </a:lnTo>
                    <a:close/>
                    <a:moveTo>
                      <a:pt x="1996" y="512"/>
                    </a:moveTo>
                    <a:lnTo>
                      <a:pt x="2108" y="512"/>
                    </a:lnTo>
                    <a:lnTo>
                      <a:pt x="2108" y="730"/>
                    </a:lnTo>
                    <a:lnTo>
                      <a:pt x="1996" y="730"/>
                    </a:lnTo>
                    <a:lnTo>
                      <a:pt x="1996" y="512"/>
                    </a:lnTo>
                    <a:close/>
                    <a:moveTo>
                      <a:pt x="2277" y="0"/>
                    </a:moveTo>
                    <a:lnTo>
                      <a:pt x="2389" y="0"/>
                    </a:lnTo>
                    <a:lnTo>
                      <a:pt x="2389" y="730"/>
                    </a:lnTo>
                    <a:lnTo>
                      <a:pt x="2277" y="730"/>
                    </a:lnTo>
                    <a:lnTo>
                      <a:pt x="2277" y="0"/>
                    </a:lnTo>
                    <a:close/>
                    <a:moveTo>
                      <a:pt x="2563" y="512"/>
                    </a:moveTo>
                    <a:lnTo>
                      <a:pt x="2676" y="512"/>
                    </a:lnTo>
                    <a:lnTo>
                      <a:pt x="2676" y="730"/>
                    </a:lnTo>
                    <a:lnTo>
                      <a:pt x="2563" y="730"/>
                    </a:lnTo>
                    <a:lnTo>
                      <a:pt x="2563" y="512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íşḷïḑé"/>
              <p:cNvSpPr/>
              <p:nvPr/>
            </p:nvSpPr>
            <p:spPr bwMode="auto">
              <a:xfrm>
                <a:off x="1716088" y="3810000"/>
                <a:ext cx="4248150" cy="1368425"/>
              </a:xfrm>
              <a:custGeom>
                <a:avLst/>
                <a:gdLst>
                  <a:gd name="T0" fmla="*/ 0 w 2676"/>
                  <a:gd name="T1" fmla="*/ 830 h 862"/>
                  <a:gd name="T2" fmla="*/ 113 w 2676"/>
                  <a:gd name="T3" fmla="*/ 830 h 862"/>
                  <a:gd name="T4" fmla="*/ 113 w 2676"/>
                  <a:gd name="T5" fmla="*/ 862 h 862"/>
                  <a:gd name="T6" fmla="*/ 0 w 2676"/>
                  <a:gd name="T7" fmla="*/ 862 h 862"/>
                  <a:gd name="T8" fmla="*/ 0 w 2676"/>
                  <a:gd name="T9" fmla="*/ 830 h 862"/>
                  <a:gd name="T10" fmla="*/ 287 w 2676"/>
                  <a:gd name="T11" fmla="*/ 774 h 862"/>
                  <a:gd name="T12" fmla="*/ 400 w 2676"/>
                  <a:gd name="T13" fmla="*/ 774 h 862"/>
                  <a:gd name="T14" fmla="*/ 400 w 2676"/>
                  <a:gd name="T15" fmla="*/ 805 h 862"/>
                  <a:gd name="T16" fmla="*/ 287 w 2676"/>
                  <a:gd name="T17" fmla="*/ 805 h 862"/>
                  <a:gd name="T18" fmla="*/ 287 w 2676"/>
                  <a:gd name="T19" fmla="*/ 774 h 862"/>
                  <a:gd name="T20" fmla="*/ 568 w 2676"/>
                  <a:gd name="T21" fmla="*/ 718 h 862"/>
                  <a:gd name="T22" fmla="*/ 686 w 2676"/>
                  <a:gd name="T23" fmla="*/ 718 h 862"/>
                  <a:gd name="T24" fmla="*/ 686 w 2676"/>
                  <a:gd name="T25" fmla="*/ 762 h 862"/>
                  <a:gd name="T26" fmla="*/ 568 w 2676"/>
                  <a:gd name="T27" fmla="*/ 762 h 862"/>
                  <a:gd name="T28" fmla="*/ 568 w 2676"/>
                  <a:gd name="T29" fmla="*/ 718 h 862"/>
                  <a:gd name="T30" fmla="*/ 855 w 2676"/>
                  <a:gd name="T31" fmla="*/ 362 h 862"/>
                  <a:gd name="T32" fmla="*/ 967 w 2676"/>
                  <a:gd name="T33" fmla="*/ 362 h 862"/>
                  <a:gd name="T34" fmla="*/ 967 w 2676"/>
                  <a:gd name="T35" fmla="*/ 512 h 862"/>
                  <a:gd name="T36" fmla="*/ 855 w 2676"/>
                  <a:gd name="T37" fmla="*/ 512 h 862"/>
                  <a:gd name="T38" fmla="*/ 855 w 2676"/>
                  <a:gd name="T39" fmla="*/ 362 h 862"/>
                  <a:gd name="T40" fmla="*/ 1142 w 2676"/>
                  <a:gd name="T41" fmla="*/ 437 h 862"/>
                  <a:gd name="T42" fmla="*/ 1254 w 2676"/>
                  <a:gd name="T43" fmla="*/ 437 h 862"/>
                  <a:gd name="T44" fmla="*/ 1254 w 2676"/>
                  <a:gd name="T45" fmla="*/ 587 h 862"/>
                  <a:gd name="T46" fmla="*/ 1142 w 2676"/>
                  <a:gd name="T47" fmla="*/ 587 h 862"/>
                  <a:gd name="T48" fmla="*/ 1142 w 2676"/>
                  <a:gd name="T49" fmla="*/ 437 h 862"/>
                  <a:gd name="T50" fmla="*/ 1422 w 2676"/>
                  <a:gd name="T51" fmla="*/ 131 h 862"/>
                  <a:gd name="T52" fmla="*/ 1541 w 2676"/>
                  <a:gd name="T53" fmla="*/ 131 h 862"/>
                  <a:gd name="T54" fmla="*/ 1541 w 2676"/>
                  <a:gd name="T55" fmla="*/ 144 h 862"/>
                  <a:gd name="T56" fmla="*/ 1422 w 2676"/>
                  <a:gd name="T57" fmla="*/ 144 h 862"/>
                  <a:gd name="T58" fmla="*/ 1422 w 2676"/>
                  <a:gd name="T59" fmla="*/ 131 h 862"/>
                  <a:gd name="T60" fmla="*/ 1709 w 2676"/>
                  <a:gd name="T61" fmla="*/ 0 h 862"/>
                  <a:gd name="T62" fmla="*/ 1821 w 2676"/>
                  <a:gd name="T63" fmla="*/ 0 h 862"/>
                  <a:gd name="T64" fmla="*/ 1821 w 2676"/>
                  <a:gd name="T65" fmla="*/ 294 h 862"/>
                  <a:gd name="T66" fmla="*/ 1709 w 2676"/>
                  <a:gd name="T67" fmla="*/ 294 h 862"/>
                  <a:gd name="T68" fmla="*/ 1709 w 2676"/>
                  <a:gd name="T69" fmla="*/ 0 h 862"/>
                  <a:gd name="T70" fmla="*/ 1996 w 2676"/>
                  <a:gd name="T71" fmla="*/ 75 h 862"/>
                  <a:gd name="T72" fmla="*/ 2108 w 2676"/>
                  <a:gd name="T73" fmla="*/ 75 h 862"/>
                  <a:gd name="T74" fmla="*/ 2108 w 2676"/>
                  <a:gd name="T75" fmla="*/ 656 h 862"/>
                  <a:gd name="T76" fmla="*/ 1996 w 2676"/>
                  <a:gd name="T77" fmla="*/ 656 h 862"/>
                  <a:gd name="T78" fmla="*/ 1996 w 2676"/>
                  <a:gd name="T79" fmla="*/ 75 h 862"/>
                  <a:gd name="T80" fmla="*/ 2277 w 2676"/>
                  <a:gd name="T81" fmla="*/ 75 h 862"/>
                  <a:gd name="T82" fmla="*/ 2389 w 2676"/>
                  <a:gd name="T83" fmla="*/ 75 h 862"/>
                  <a:gd name="T84" fmla="*/ 2389 w 2676"/>
                  <a:gd name="T85" fmla="*/ 144 h 862"/>
                  <a:gd name="T86" fmla="*/ 2277 w 2676"/>
                  <a:gd name="T87" fmla="*/ 144 h 862"/>
                  <a:gd name="T88" fmla="*/ 2277 w 2676"/>
                  <a:gd name="T89" fmla="*/ 75 h 862"/>
                  <a:gd name="T90" fmla="*/ 2563 w 2676"/>
                  <a:gd name="T91" fmla="*/ 587 h 862"/>
                  <a:gd name="T92" fmla="*/ 2676 w 2676"/>
                  <a:gd name="T93" fmla="*/ 587 h 862"/>
                  <a:gd name="T94" fmla="*/ 2676 w 2676"/>
                  <a:gd name="T95" fmla="*/ 656 h 862"/>
                  <a:gd name="T96" fmla="*/ 2563 w 2676"/>
                  <a:gd name="T97" fmla="*/ 656 h 862"/>
                  <a:gd name="T98" fmla="*/ 2563 w 2676"/>
                  <a:gd name="T99" fmla="*/ 587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76" h="862">
                    <a:moveTo>
                      <a:pt x="0" y="830"/>
                    </a:moveTo>
                    <a:lnTo>
                      <a:pt x="113" y="830"/>
                    </a:lnTo>
                    <a:lnTo>
                      <a:pt x="113" y="862"/>
                    </a:lnTo>
                    <a:lnTo>
                      <a:pt x="0" y="862"/>
                    </a:lnTo>
                    <a:lnTo>
                      <a:pt x="0" y="830"/>
                    </a:lnTo>
                    <a:close/>
                    <a:moveTo>
                      <a:pt x="287" y="774"/>
                    </a:moveTo>
                    <a:lnTo>
                      <a:pt x="400" y="774"/>
                    </a:lnTo>
                    <a:lnTo>
                      <a:pt x="400" y="805"/>
                    </a:lnTo>
                    <a:lnTo>
                      <a:pt x="287" y="805"/>
                    </a:lnTo>
                    <a:lnTo>
                      <a:pt x="287" y="774"/>
                    </a:lnTo>
                    <a:close/>
                    <a:moveTo>
                      <a:pt x="568" y="718"/>
                    </a:moveTo>
                    <a:lnTo>
                      <a:pt x="686" y="718"/>
                    </a:lnTo>
                    <a:lnTo>
                      <a:pt x="686" y="762"/>
                    </a:lnTo>
                    <a:lnTo>
                      <a:pt x="568" y="762"/>
                    </a:lnTo>
                    <a:lnTo>
                      <a:pt x="568" y="718"/>
                    </a:lnTo>
                    <a:close/>
                    <a:moveTo>
                      <a:pt x="855" y="362"/>
                    </a:moveTo>
                    <a:lnTo>
                      <a:pt x="967" y="362"/>
                    </a:lnTo>
                    <a:lnTo>
                      <a:pt x="967" y="512"/>
                    </a:lnTo>
                    <a:lnTo>
                      <a:pt x="855" y="512"/>
                    </a:lnTo>
                    <a:lnTo>
                      <a:pt x="855" y="362"/>
                    </a:lnTo>
                    <a:close/>
                    <a:moveTo>
                      <a:pt x="1142" y="437"/>
                    </a:moveTo>
                    <a:lnTo>
                      <a:pt x="1254" y="437"/>
                    </a:lnTo>
                    <a:lnTo>
                      <a:pt x="1254" y="587"/>
                    </a:lnTo>
                    <a:lnTo>
                      <a:pt x="1142" y="587"/>
                    </a:lnTo>
                    <a:lnTo>
                      <a:pt x="1142" y="437"/>
                    </a:lnTo>
                    <a:close/>
                    <a:moveTo>
                      <a:pt x="1422" y="131"/>
                    </a:moveTo>
                    <a:lnTo>
                      <a:pt x="1541" y="131"/>
                    </a:lnTo>
                    <a:lnTo>
                      <a:pt x="1541" y="144"/>
                    </a:lnTo>
                    <a:lnTo>
                      <a:pt x="1422" y="144"/>
                    </a:lnTo>
                    <a:lnTo>
                      <a:pt x="1422" y="131"/>
                    </a:lnTo>
                    <a:close/>
                    <a:moveTo>
                      <a:pt x="1709" y="0"/>
                    </a:moveTo>
                    <a:lnTo>
                      <a:pt x="1821" y="0"/>
                    </a:lnTo>
                    <a:lnTo>
                      <a:pt x="1821" y="294"/>
                    </a:lnTo>
                    <a:lnTo>
                      <a:pt x="1709" y="294"/>
                    </a:lnTo>
                    <a:lnTo>
                      <a:pt x="1709" y="0"/>
                    </a:lnTo>
                    <a:close/>
                    <a:moveTo>
                      <a:pt x="1996" y="75"/>
                    </a:moveTo>
                    <a:lnTo>
                      <a:pt x="2108" y="75"/>
                    </a:lnTo>
                    <a:lnTo>
                      <a:pt x="2108" y="656"/>
                    </a:lnTo>
                    <a:lnTo>
                      <a:pt x="1996" y="656"/>
                    </a:lnTo>
                    <a:lnTo>
                      <a:pt x="1996" y="75"/>
                    </a:lnTo>
                    <a:close/>
                    <a:moveTo>
                      <a:pt x="2277" y="75"/>
                    </a:moveTo>
                    <a:lnTo>
                      <a:pt x="2389" y="75"/>
                    </a:lnTo>
                    <a:lnTo>
                      <a:pt x="2389" y="144"/>
                    </a:lnTo>
                    <a:lnTo>
                      <a:pt x="2277" y="144"/>
                    </a:lnTo>
                    <a:lnTo>
                      <a:pt x="2277" y="75"/>
                    </a:lnTo>
                    <a:close/>
                    <a:moveTo>
                      <a:pt x="2563" y="587"/>
                    </a:moveTo>
                    <a:lnTo>
                      <a:pt x="2676" y="587"/>
                    </a:lnTo>
                    <a:lnTo>
                      <a:pt x="2676" y="656"/>
                    </a:lnTo>
                    <a:lnTo>
                      <a:pt x="2563" y="656"/>
                    </a:lnTo>
                    <a:lnTo>
                      <a:pt x="2563" y="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îṣľiḓè"/>
              <p:cNvSpPr/>
              <p:nvPr/>
            </p:nvSpPr>
            <p:spPr bwMode="auto">
              <a:xfrm>
                <a:off x="1582738" y="5202238"/>
                <a:ext cx="4514850" cy="0"/>
              </a:xfrm>
              <a:prstGeom prst="line">
                <a:avLst/>
              </a:prstGeom>
              <a:noFill/>
              <a:ln w="9525" cap="flat">
                <a:solidFill>
                  <a:srgbClr val="DFE1E3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işľídè"/>
              <p:cNvSpPr/>
              <p:nvPr/>
            </p:nvSpPr>
            <p:spPr bwMode="auto">
              <a:xfrm>
                <a:off x="1371600" y="5108575"/>
                <a:ext cx="8175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0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62" name="ïṣḷîḓe"/>
              <p:cNvSpPr/>
              <p:nvPr/>
            </p:nvSpPr>
            <p:spPr bwMode="auto">
              <a:xfrm>
                <a:off x="1393825" y="4876800"/>
                <a:ext cx="5931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1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63" name="íSḻïďê"/>
              <p:cNvSpPr/>
              <p:nvPr/>
            </p:nvSpPr>
            <p:spPr bwMode="auto">
              <a:xfrm>
                <a:off x="1376363" y="4645025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2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64" name="íš1ïḑê"/>
              <p:cNvSpPr/>
              <p:nvPr/>
            </p:nvSpPr>
            <p:spPr bwMode="auto">
              <a:xfrm>
                <a:off x="1373188" y="4413250"/>
                <a:ext cx="8175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3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65" name="iSḷïḍè"/>
              <p:cNvSpPr/>
              <p:nvPr/>
            </p:nvSpPr>
            <p:spPr bwMode="auto">
              <a:xfrm>
                <a:off x="1376363" y="4181475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4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66" name="iṧḻidè"/>
              <p:cNvSpPr/>
              <p:nvPr/>
            </p:nvSpPr>
            <p:spPr bwMode="auto">
              <a:xfrm>
                <a:off x="1371600" y="3949700"/>
                <a:ext cx="8335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5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67" name="îš1íḍe"/>
              <p:cNvSpPr/>
              <p:nvPr/>
            </p:nvSpPr>
            <p:spPr bwMode="auto">
              <a:xfrm>
                <a:off x="1371600" y="3717925"/>
                <a:ext cx="8335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6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68" name="ïšlîḍè"/>
              <p:cNvSpPr/>
              <p:nvPr/>
            </p:nvSpPr>
            <p:spPr bwMode="auto">
              <a:xfrm>
                <a:off x="1392238" y="3486150"/>
                <a:ext cx="6091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7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69" name="ïṥḷîḑê"/>
              <p:cNvSpPr/>
              <p:nvPr/>
            </p:nvSpPr>
            <p:spPr bwMode="auto">
              <a:xfrm>
                <a:off x="1784350" y="5305425"/>
                <a:ext cx="5931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1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70" name="í$ľîḍe"/>
              <p:cNvSpPr/>
              <p:nvPr/>
            </p:nvSpPr>
            <p:spPr bwMode="auto">
              <a:xfrm>
                <a:off x="2228850" y="5305425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2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71" name="îS1íḑe"/>
              <p:cNvSpPr/>
              <p:nvPr/>
            </p:nvSpPr>
            <p:spPr bwMode="auto">
              <a:xfrm>
                <a:off x="2678113" y="5305425"/>
                <a:ext cx="8175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3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72" name="íśḻíḋê"/>
              <p:cNvSpPr/>
              <p:nvPr/>
            </p:nvSpPr>
            <p:spPr bwMode="auto">
              <a:xfrm>
                <a:off x="3132138" y="5305425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4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73" name="ïSľïdé"/>
              <p:cNvSpPr/>
              <p:nvPr/>
            </p:nvSpPr>
            <p:spPr bwMode="auto">
              <a:xfrm>
                <a:off x="3581400" y="5305425"/>
                <a:ext cx="8335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5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74" name="îṥļíďê"/>
              <p:cNvSpPr/>
              <p:nvPr/>
            </p:nvSpPr>
            <p:spPr bwMode="auto">
              <a:xfrm>
                <a:off x="4032250" y="5305425"/>
                <a:ext cx="8335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6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75" name="îṡ1ïḓê"/>
              <p:cNvSpPr/>
              <p:nvPr/>
            </p:nvSpPr>
            <p:spPr bwMode="auto">
              <a:xfrm>
                <a:off x="4495800" y="5305425"/>
                <a:ext cx="6091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7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76" name="ïsľiḑè"/>
              <p:cNvSpPr/>
              <p:nvPr/>
            </p:nvSpPr>
            <p:spPr bwMode="auto">
              <a:xfrm>
                <a:off x="4937125" y="5305425"/>
                <a:ext cx="8175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8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77" name="ïṥliḋe"/>
              <p:cNvSpPr/>
              <p:nvPr/>
            </p:nvSpPr>
            <p:spPr bwMode="auto">
              <a:xfrm>
                <a:off x="5387975" y="5305425"/>
                <a:ext cx="8335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5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9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78" name="îṡlïďé"/>
              <p:cNvSpPr/>
              <p:nvPr/>
            </p:nvSpPr>
            <p:spPr bwMode="auto">
              <a:xfrm>
                <a:off x="5813425" y="5305425"/>
                <a:ext cx="14106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normAutofit fontScale="2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buClrTx/>
                  <a:buSzTx/>
                  <a:buFontTx/>
                  <a:buNone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333639"/>
                    </a:solidFill>
                    <a:effectLst/>
                    <a:cs typeface="+mn-ea"/>
                    <a:sym typeface="+mn-lt"/>
                  </a:rPr>
                  <a:t>10</a:t>
                </a:r>
                <a:endParaRPr kumimoji="0" lang="en-US" altLang="zh-CN" sz="1200" b="0" i="0" u="none" strike="noStrike" cap="none" normalizeH="0" baseline="0">
                  <a:ln>
                    <a:noFill/>
                  </a:ln>
                  <a:solidFill>
                    <a:srgbClr val="333639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21991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2100768"/>
            <a:ext cx="10848974" cy="3931732"/>
            <a:chOff x="669926" y="2215068"/>
            <a:chExt cx="10848974" cy="3931732"/>
          </a:xfrm>
        </p:grpSpPr>
        <p:sp>
          <p:nvSpPr>
            <p:cNvPr id="10" name="îṧḷîḋè"/>
            <p:cNvSpPr/>
            <p:nvPr/>
          </p:nvSpPr>
          <p:spPr>
            <a:xfrm>
              <a:off x="774700" y="2215068"/>
              <a:ext cx="4981575" cy="2053369"/>
            </a:xfrm>
            <a:prstGeom prst="rect">
              <a:avLst/>
            </a:prstGeom>
            <a:blipFill dpi="0" rotWithShape="1">
              <a:blip r:embed="rId2" cstate="email"/>
              <a:srcRect/>
              <a:tile tx="0" ty="0" sx="100000" sy="100000" flip="none" algn="tr"/>
            </a:blipFill>
            <a:ln w="3175">
              <a:noFill/>
              <a:prstDash val="sysDash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800" b="1">
                <a:cs typeface="+mn-ea"/>
                <a:sym typeface="+mn-lt"/>
              </a:endParaRPr>
            </a:p>
          </p:txBody>
        </p:sp>
        <p:sp>
          <p:nvSpPr>
            <p:cNvPr id="11" name="î$ľïďê"/>
            <p:cNvSpPr/>
            <p:nvPr/>
          </p:nvSpPr>
          <p:spPr>
            <a:xfrm>
              <a:off x="669926" y="2215068"/>
              <a:ext cx="104774" cy="2053370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íṧḻïḋé"/>
            <p:cNvGrpSpPr/>
            <p:nvPr/>
          </p:nvGrpSpPr>
          <p:grpSpPr>
            <a:xfrm>
              <a:off x="774700" y="3823131"/>
              <a:ext cx="581025" cy="1304925"/>
              <a:chOff x="774700" y="3823131"/>
              <a:chExt cx="581025" cy="1304925"/>
            </a:xfrm>
          </p:grpSpPr>
          <p:sp>
            <p:nvSpPr>
              <p:cNvPr id="27" name="ïṥļîḍè"/>
              <p:cNvSpPr/>
              <p:nvPr/>
            </p:nvSpPr>
            <p:spPr>
              <a:xfrm>
                <a:off x="774700" y="4547031"/>
                <a:ext cx="581025" cy="5810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 fontScale="85000" lnSpcReduction="10000"/>
              </a:bodyPr>
              <a:lstStyle/>
              <a:p>
                <a:pPr algn="ctr"/>
                <a:r>
                  <a:rPr lang="en-US" altLang="zh-CN" sz="1600" b="1" dirty="0">
                    <a:cs typeface="+mn-ea"/>
                    <a:sym typeface="+mn-lt"/>
                  </a:rPr>
                  <a:t>01</a:t>
                </a:r>
                <a:endParaRPr lang="zh-CN" altLang="en-US" sz="1600" b="1" dirty="0">
                  <a:cs typeface="+mn-ea"/>
                  <a:sym typeface="+mn-lt"/>
                </a:endParaRPr>
              </a:p>
            </p:txBody>
          </p:sp>
          <p:cxnSp>
            <p:nvCxnSpPr>
              <p:cNvPr id="28" name="直接连接符 27"/>
              <p:cNvCxnSpPr>
                <a:stCxn id="27" idx="0"/>
              </p:cNvCxnSpPr>
              <p:nvPr/>
            </p:nvCxnSpPr>
            <p:spPr>
              <a:xfrm flipV="1">
                <a:off x="1065213" y="3823131"/>
                <a:ext cx="0" cy="723900"/>
              </a:xfrm>
              <a:prstGeom prst="line">
                <a:avLst/>
              </a:prstGeom>
              <a:ln w="3175" cap="rnd">
                <a:solidFill>
                  <a:schemeClr val="accent1"/>
                </a:solidFill>
                <a:prstDash val="solid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ïśľïḋé"/>
            <p:cNvGrpSpPr/>
            <p:nvPr/>
          </p:nvGrpSpPr>
          <p:grpSpPr>
            <a:xfrm>
              <a:off x="1441450" y="4451781"/>
              <a:ext cx="3330625" cy="1695019"/>
              <a:chOff x="1441450" y="4543425"/>
              <a:chExt cx="3330625" cy="1695019"/>
            </a:xfrm>
          </p:grpSpPr>
          <p:grpSp>
            <p:nvGrpSpPr>
              <p:cNvPr id="23" name="ïšľîḋè"/>
              <p:cNvGrpSpPr/>
              <p:nvPr/>
            </p:nvGrpSpPr>
            <p:grpSpPr>
              <a:xfrm>
                <a:off x="1441450" y="4543425"/>
                <a:ext cx="3330625" cy="1086937"/>
                <a:chOff x="1441450" y="4543425"/>
                <a:chExt cx="3330625" cy="1086937"/>
              </a:xfrm>
            </p:grpSpPr>
            <p:sp>
              <p:nvSpPr>
                <p:cNvPr id="25" name="íṧḻíďe"/>
                <p:cNvSpPr txBox="1"/>
                <p:nvPr/>
              </p:nvSpPr>
              <p:spPr bwMode="auto">
                <a:xfrm>
                  <a:off x="1441450" y="4543425"/>
                  <a:ext cx="3330625" cy="4551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2000" b="1" dirty="0">
                      <a:cs typeface="+mn-ea"/>
                      <a:sym typeface="+mn-lt"/>
                    </a:rPr>
                    <a:t>输入标题</a:t>
                  </a:r>
                  <a:endParaRPr lang="en-US" altLang="zh-CN" sz="2000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ïslîḍê"/>
                <p:cNvSpPr/>
                <p:nvPr/>
              </p:nvSpPr>
              <p:spPr bwMode="auto">
                <a:xfrm>
                  <a:off x="1441450" y="4998606"/>
                  <a:ext cx="3330625" cy="6317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Copy paste fonts. Choose the only option to retain text……</a:t>
                  </a:r>
                  <a:endParaRPr lang="en-US" altLang="zh-CN" sz="11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" name="ï$ľîḓé"/>
              <p:cNvSpPr/>
              <p:nvPr/>
            </p:nvSpPr>
            <p:spPr bwMode="auto">
              <a:xfrm>
                <a:off x="1441450" y="5606688"/>
                <a:ext cx="3330625" cy="63175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cs typeface="+mn-ea"/>
                    <a:sym typeface="+mn-lt"/>
                  </a:rPr>
                  <a:t>Copy paste fonts. Choose the only option to retain text……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</p:grpSp>
        <p:sp>
          <p:nvSpPr>
            <p:cNvPr id="14" name="is1îďe"/>
            <p:cNvSpPr/>
            <p:nvPr/>
          </p:nvSpPr>
          <p:spPr>
            <a:xfrm>
              <a:off x="6537325" y="2215068"/>
              <a:ext cx="4981575" cy="2053369"/>
            </a:xfrm>
            <a:prstGeom prst="rect">
              <a:avLst/>
            </a:prstGeom>
            <a:blipFill dpi="0" rotWithShape="1">
              <a:blip r:embed="rId2" cstate="email"/>
              <a:srcRect/>
              <a:tile tx="0" ty="0" sx="100000" sy="100000" flip="none" algn="t"/>
            </a:blipFill>
            <a:ln w="3175">
              <a:noFill/>
              <a:prstDash val="sysDash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800" b="1">
                <a:cs typeface="+mn-ea"/>
                <a:sym typeface="+mn-lt"/>
              </a:endParaRPr>
            </a:p>
          </p:txBody>
        </p:sp>
        <p:sp>
          <p:nvSpPr>
            <p:cNvPr id="15" name="iślîḓè"/>
            <p:cNvSpPr/>
            <p:nvPr/>
          </p:nvSpPr>
          <p:spPr>
            <a:xfrm>
              <a:off x="6432551" y="2215068"/>
              <a:ext cx="104774" cy="205337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íṣḻiḓê"/>
            <p:cNvSpPr/>
            <p:nvPr/>
          </p:nvSpPr>
          <p:spPr>
            <a:xfrm>
              <a:off x="6537325" y="4547031"/>
              <a:ext cx="581025" cy="5810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normAutofit fontScale="85000" lnSpcReduction="10000"/>
            </a:bodyPr>
            <a:lstStyle/>
            <a:p>
              <a:pPr algn="ctr"/>
              <a:r>
                <a:rPr lang="en-US" altLang="zh-CN" sz="1600" b="1" dirty="0">
                  <a:cs typeface="+mn-ea"/>
                  <a:sym typeface="+mn-lt"/>
                </a:rPr>
                <a:t>02</a:t>
              </a:r>
              <a:endParaRPr lang="zh-CN" altLang="en-US" sz="1600" b="1" dirty="0">
                <a:cs typeface="+mn-ea"/>
                <a:sym typeface="+mn-lt"/>
              </a:endParaRPr>
            </a:p>
          </p:txBody>
        </p:sp>
        <p:cxnSp>
          <p:nvCxnSpPr>
            <p:cNvPr id="17" name="直接连接符 16"/>
            <p:cNvCxnSpPr>
              <a:stCxn id="16" idx="0"/>
            </p:cNvCxnSpPr>
            <p:nvPr/>
          </p:nvCxnSpPr>
          <p:spPr>
            <a:xfrm flipV="1">
              <a:off x="6827838" y="3823131"/>
              <a:ext cx="0" cy="723900"/>
            </a:xfrm>
            <a:prstGeom prst="line">
              <a:avLst/>
            </a:prstGeom>
            <a:ln w="3175" cap="rnd">
              <a:solidFill>
                <a:schemeClr val="accent2"/>
              </a:solidFill>
              <a:prstDash val="solid"/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ïṣļïḍê"/>
            <p:cNvGrpSpPr/>
            <p:nvPr/>
          </p:nvGrpSpPr>
          <p:grpSpPr>
            <a:xfrm>
              <a:off x="7204075" y="4451781"/>
              <a:ext cx="3330625" cy="1695019"/>
              <a:chOff x="1441450" y="4543425"/>
              <a:chExt cx="3330625" cy="1695019"/>
            </a:xfrm>
          </p:grpSpPr>
          <p:grpSp>
            <p:nvGrpSpPr>
              <p:cNvPr id="19" name="íṩľîdè"/>
              <p:cNvGrpSpPr/>
              <p:nvPr/>
            </p:nvGrpSpPr>
            <p:grpSpPr>
              <a:xfrm>
                <a:off x="1441450" y="4543425"/>
                <a:ext cx="3330625" cy="1086937"/>
                <a:chOff x="1441450" y="4543425"/>
                <a:chExt cx="3330625" cy="1086937"/>
              </a:xfrm>
            </p:grpSpPr>
            <p:sp>
              <p:nvSpPr>
                <p:cNvPr id="21" name="í$ḷîḑe"/>
                <p:cNvSpPr txBox="1"/>
                <p:nvPr/>
              </p:nvSpPr>
              <p:spPr bwMode="auto">
                <a:xfrm>
                  <a:off x="1441450" y="4543425"/>
                  <a:ext cx="3330625" cy="4551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2000" b="1" dirty="0">
                      <a:cs typeface="+mn-ea"/>
                      <a:sym typeface="+mn-lt"/>
                    </a:rPr>
                    <a:t>输入标题</a:t>
                  </a:r>
                  <a:endParaRPr lang="en-US" altLang="zh-CN" sz="2000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iSḻîďé"/>
                <p:cNvSpPr/>
                <p:nvPr/>
              </p:nvSpPr>
              <p:spPr bwMode="auto">
                <a:xfrm>
                  <a:off x="1441450" y="4998606"/>
                  <a:ext cx="3330625" cy="6317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>
                      <a:cs typeface="+mn-ea"/>
                      <a:sym typeface="+mn-lt"/>
                    </a:rPr>
                    <a:t>Copy paste fonts. Choose the only option to retain text……</a:t>
                  </a:r>
                  <a:endParaRPr lang="en-US" altLang="zh-CN" sz="11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" name="îṩḻïḍè"/>
              <p:cNvSpPr/>
              <p:nvPr/>
            </p:nvSpPr>
            <p:spPr bwMode="auto">
              <a:xfrm>
                <a:off x="1441450" y="5606688"/>
                <a:ext cx="3330625" cy="63175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cs typeface="+mn-ea"/>
                    <a:sym typeface="+mn-lt"/>
                  </a:rPr>
                  <a:t>Copy paste fonts. Choose the only option to retain text……</a:t>
                </a:r>
                <a:endParaRPr lang="en-US" altLang="zh-CN" sz="1100"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54792"/>
            <a:ext cx="4074160" cy="724468"/>
            <a:chOff x="0" y="254792"/>
            <a:chExt cx="4074160" cy="724468"/>
          </a:xfrm>
        </p:grpSpPr>
        <p:grpSp>
          <p:nvGrpSpPr>
            <p:cNvPr id="4" name="组合 3"/>
            <p:cNvGrpSpPr/>
            <p:nvPr/>
          </p:nvGrpSpPr>
          <p:grpSpPr>
            <a:xfrm>
              <a:off x="619760" y="254792"/>
              <a:ext cx="3454400" cy="724468"/>
              <a:chOff x="812800" y="306459"/>
              <a:chExt cx="3454400" cy="72446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812800" y="753928"/>
                <a:ext cx="3454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spc="600" dirty="0">
                    <a:cs typeface="+mn-ea"/>
                    <a:sym typeface="+mn-lt"/>
                  </a:rPr>
                  <a:t>ADD YOUR TITLE</a:t>
                </a:r>
                <a:endParaRPr lang="zh-CN" altLang="en-US" sz="1200" b="1" spc="600" dirty="0">
                  <a:cs typeface="+mn-ea"/>
                  <a:sym typeface="+mn-lt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12800" y="306459"/>
                <a:ext cx="21539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pc="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标题文字</a:t>
                </a:r>
                <a:endParaRPr lang="zh-CN" altLang="en-US" sz="2400" b="1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0" y="306459"/>
              <a:ext cx="142240" cy="621135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23520" y="306459"/>
              <a:ext cx="142240" cy="621135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1950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44567" y="1634550"/>
            <a:ext cx="10511761" cy="4257675"/>
            <a:chOff x="844567" y="1885950"/>
            <a:chExt cx="10511761" cy="4257675"/>
          </a:xfrm>
        </p:grpSpPr>
        <p:grpSp>
          <p:nvGrpSpPr>
            <p:cNvPr id="10" name="îṡľiḍè"/>
            <p:cNvGrpSpPr/>
            <p:nvPr/>
          </p:nvGrpSpPr>
          <p:grpSpPr>
            <a:xfrm>
              <a:off x="844567" y="1947766"/>
              <a:ext cx="2411075" cy="3777661"/>
              <a:chOff x="679450" y="1947766"/>
              <a:chExt cx="2411075" cy="3777661"/>
            </a:xfrm>
          </p:grpSpPr>
          <p:grpSp>
            <p:nvGrpSpPr>
              <p:cNvPr id="35" name="íSḻíḑè"/>
              <p:cNvGrpSpPr/>
              <p:nvPr/>
            </p:nvGrpSpPr>
            <p:grpSpPr>
              <a:xfrm>
                <a:off x="908681" y="2934000"/>
                <a:ext cx="2091932" cy="2791427"/>
                <a:chOff x="908681" y="2934000"/>
                <a:chExt cx="2091932" cy="2791427"/>
              </a:xfrm>
            </p:grpSpPr>
            <p:sp>
              <p:nvSpPr>
                <p:cNvPr id="37" name="iśľïḍê"/>
                <p:cNvSpPr/>
                <p:nvPr/>
              </p:nvSpPr>
              <p:spPr bwMode="auto">
                <a:xfrm>
                  <a:off x="1144647" y="2934000"/>
                  <a:ext cx="1620000" cy="1620000"/>
                </a:xfrm>
                <a:prstGeom prst="ellipse">
                  <a:avLst/>
                </a:prstGeom>
                <a:blipFill dpi="0" rotWithShape="1">
                  <a:blip r:embed="rId2" cstate="screen"/>
                  <a:srcRect/>
                  <a:tile tx="0" ty="635000" sx="100000" sy="100000" flip="none" algn="ctr"/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dirty="0">
                    <a:solidFill>
                      <a:schemeClr val="lt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38" name="ïśľîďe"/>
                <p:cNvGrpSpPr/>
                <p:nvPr/>
              </p:nvGrpSpPr>
              <p:grpSpPr>
                <a:xfrm>
                  <a:off x="908681" y="4689000"/>
                  <a:ext cx="2091932" cy="1036427"/>
                  <a:chOff x="908681" y="4689000"/>
                  <a:chExt cx="2091932" cy="1036427"/>
                </a:xfrm>
              </p:grpSpPr>
              <p:sp>
                <p:nvSpPr>
                  <p:cNvPr id="39" name="ïS1ídé"/>
                  <p:cNvSpPr/>
                  <p:nvPr/>
                </p:nvSpPr>
                <p:spPr bwMode="auto">
                  <a:xfrm>
                    <a:off x="908681" y="5101880"/>
                    <a:ext cx="2091932" cy="6235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tIns="46800" rIns="90000" bIns="46800" anchor="t" anchorCtr="0">
                    <a:noAutofit/>
                  </a:bodyPr>
                  <a:lstStyle/>
                  <a:p>
                    <a:pPr algn="ctr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900" dirty="0">
                        <a:cs typeface="+mn-ea"/>
                        <a:sym typeface="+mn-lt"/>
                      </a:rPr>
                      <a:t>Supporting </a:t>
                    </a:r>
                    <a:r>
                      <a:rPr lang="zh-CN" altLang="en-US" sz="900" dirty="0">
                        <a:cs typeface="+mn-ea"/>
                        <a:sym typeface="+mn-lt"/>
                      </a:rPr>
                      <a:t>输入标题</a:t>
                    </a:r>
                    <a:r>
                      <a:rPr lang="en-US" altLang="zh-CN" sz="900" dirty="0">
                        <a:cs typeface="+mn-ea"/>
                        <a:sym typeface="+mn-lt"/>
                      </a:rPr>
                      <a:t>. </a:t>
                    </a:r>
                    <a:endParaRPr lang="en-US" altLang="zh-CN" sz="900" dirty="0">
                      <a:cs typeface="+mn-ea"/>
                      <a:sym typeface="+mn-lt"/>
                    </a:endParaRPr>
                  </a:p>
                  <a:p>
                    <a:pPr algn="ctr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900" dirty="0">
                        <a:cs typeface="+mn-ea"/>
                        <a:sym typeface="+mn-lt"/>
                      </a:rPr>
                      <a:t>When you copy &amp; paste, choose "keep text only" option.</a:t>
                    </a:r>
                    <a:endParaRPr lang="en-US" altLang="zh-CN" sz="9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0" name="iṥḷiḑê"/>
                  <p:cNvSpPr txBox="1"/>
                  <p:nvPr/>
                </p:nvSpPr>
                <p:spPr bwMode="auto">
                  <a:xfrm>
                    <a:off x="908681" y="4689000"/>
                    <a:ext cx="2091932" cy="41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tIns="46800" rIns="90000" bIns="46800">
                    <a:normAutofit/>
                  </a:bodyPr>
                  <a:lstStyle/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zh-CN" altLang="en-US" sz="1800" b="1" dirty="0">
                        <a:cs typeface="+mn-ea"/>
                        <a:sym typeface="+mn-lt"/>
                      </a:rPr>
                      <a:t>输入标题</a:t>
                    </a:r>
                    <a:endParaRPr lang="zh-CN" altLang="en-US" sz="1800" b="1" dirty="0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36" name="îṥľîďè"/>
              <p:cNvSpPr txBox="1"/>
              <p:nvPr/>
            </p:nvSpPr>
            <p:spPr>
              <a:xfrm>
                <a:off x="679450" y="1947766"/>
                <a:ext cx="2411075" cy="72537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 lnSpcReduction="10000"/>
              </a:bodyPr>
              <a:lstStyle/>
              <a:p>
                <a:pPr algn="ctr">
                  <a:lnSpc>
                    <a:spcPct val="140000"/>
                  </a:lnSpc>
                </a:pPr>
                <a:r>
                  <a:rPr lang="en-US" altLang="zh-CN" sz="1050" dirty="0">
                    <a:cs typeface="+mn-ea"/>
                    <a:sym typeface="+mn-lt"/>
                  </a:rPr>
                  <a:t>Adjust the spacing to adapt to Chinese typesetting, use the reference line in PPT.</a:t>
                </a:r>
                <a:endParaRPr lang="en-US" altLang="zh-CN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îṧḻiďê"/>
            <p:cNvGrpSpPr/>
            <p:nvPr/>
          </p:nvGrpSpPr>
          <p:grpSpPr>
            <a:xfrm>
              <a:off x="3545299" y="1947766"/>
              <a:ext cx="2411075" cy="3777661"/>
              <a:chOff x="679450" y="1947766"/>
              <a:chExt cx="2411075" cy="3777661"/>
            </a:xfrm>
          </p:grpSpPr>
          <p:grpSp>
            <p:nvGrpSpPr>
              <p:cNvPr id="29" name="ïṡļíḑé"/>
              <p:cNvGrpSpPr/>
              <p:nvPr/>
            </p:nvGrpSpPr>
            <p:grpSpPr>
              <a:xfrm>
                <a:off x="908681" y="2934000"/>
                <a:ext cx="2091932" cy="2791427"/>
                <a:chOff x="908681" y="2934000"/>
                <a:chExt cx="2091932" cy="2791427"/>
              </a:xfrm>
            </p:grpSpPr>
            <p:sp>
              <p:nvSpPr>
                <p:cNvPr id="31" name="ïş1ïdê"/>
                <p:cNvSpPr/>
                <p:nvPr/>
              </p:nvSpPr>
              <p:spPr bwMode="auto">
                <a:xfrm>
                  <a:off x="1144647" y="2934000"/>
                  <a:ext cx="1620000" cy="1620000"/>
                </a:xfrm>
                <a:prstGeom prst="ellipse">
                  <a:avLst/>
                </a:prstGeom>
                <a:blipFill dpi="0" rotWithShape="1">
                  <a:blip r:embed="rId3" cstate="email"/>
                  <a:srcRect/>
                  <a:tile tx="0" ty="0" sx="100000" sy="100000" flip="none" algn="l"/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dirty="0">
                    <a:solidFill>
                      <a:schemeClr val="lt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32" name="iṧľiḋè"/>
                <p:cNvGrpSpPr/>
                <p:nvPr/>
              </p:nvGrpSpPr>
              <p:grpSpPr>
                <a:xfrm>
                  <a:off x="908681" y="4689000"/>
                  <a:ext cx="2091932" cy="1036427"/>
                  <a:chOff x="908681" y="4689000"/>
                  <a:chExt cx="2091932" cy="1036427"/>
                </a:xfrm>
              </p:grpSpPr>
              <p:sp>
                <p:nvSpPr>
                  <p:cNvPr id="33" name="íṧḻíďê"/>
                  <p:cNvSpPr/>
                  <p:nvPr/>
                </p:nvSpPr>
                <p:spPr bwMode="auto">
                  <a:xfrm>
                    <a:off x="908681" y="5101880"/>
                    <a:ext cx="2091932" cy="6235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tIns="46800" rIns="90000" bIns="46800" anchor="t" anchorCtr="0">
                    <a:noAutofit/>
                  </a:bodyPr>
                  <a:lstStyle/>
                  <a:p>
                    <a:pPr algn="ctr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900" dirty="0">
                        <a:cs typeface="+mn-ea"/>
                        <a:sym typeface="+mn-lt"/>
                      </a:rPr>
                      <a:t>Supporting </a:t>
                    </a:r>
                    <a:r>
                      <a:rPr lang="zh-CN" altLang="en-US" sz="900" dirty="0">
                        <a:cs typeface="+mn-ea"/>
                        <a:sym typeface="+mn-lt"/>
                      </a:rPr>
                      <a:t>输入标题</a:t>
                    </a:r>
                    <a:r>
                      <a:rPr lang="en-US" altLang="zh-CN" sz="900" dirty="0">
                        <a:cs typeface="+mn-ea"/>
                        <a:sym typeface="+mn-lt"/>
                      </a:rPr>
                      <a:t>. </a:t>
                    </a:r>
                    <a:endParaRPr lang="en-US" altLang="zh-CN" sz="900" dirty="0">
                      <a:cs typeface="+mn-ea"/>
                      <a:sym typeface="+mn-lt"/>
                    </a:endParaRPr>
                  </a:p>
                  <a:p>
                    <a:pPr algn="ctr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900" dirty="0">
                        <a:cs typeface="+mn-ea"/>
                        <a:sym typeface="+mn-lt"/>
                      </a:rPr>
                      <a:t>When you copy &amp; paste, choose "keep text only" option.</a:t>
                    </a:r>
                    <a:endParaRPr lang="en-US" altLang="zh-CN" sz="9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íṧ1íḑê"/>
                  <p:cNvSpPr txBox="1"/>
                  <p:nvPr/>
                </p:nvSpPr>
                <p:spPr bwMode="auto">
                  <a:xfrm>
                    <a:off x="908681" y="4689000"/>
                    <a:ext cx="2091932" cy="41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tIns="46800" rIns="90000" bIns="46800">
                    <a:normAutofit/>
                  </a:bodyPr>
                  <a:lstStyle/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zh-CN" altLang="en-US" sz="1800" b="1" dirty="0">
                        <a:cs typeface="+mn-ea"/>
                        <a:sym typeface="+mn-lt"/>
                      </a:rPr>
                      <a:t>输入标题</a:t>
                    </a:r>
                    <a:endParaRPr lang="zh-CN" altLang="en-US" sz="1800" b="1" dirty="0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30" name="íṣlîḑê"/>
              <p:cNvSpPr txBox="1"/>
              <p:nvPr/>
            </p:nvSpPr>
            <p:spPr>
              <a:xfrm>
                <a:off x="679450" y="1947766"/>
                <a:ext cx="2411075" cy="72537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 lnSpcReduction="10000"/>
              </a:bodyPr>
              <a:lstStyle/>
              <a:p>
                <a:pPr algn="ctr">
                  <a:lnSpc>
                    <a:spcPct val="140000"/>
                  </a:lnSpc>
                </a:pPr>
                <a:r>
                  <a:rPr lang="en-US" altLang="zh-CN" sz="1050" dirty="0">
                    <a:cs typeface="+mn-ea"/>
                    <a:sym typeface="+mn-lt"/>
                  </a:rPr>
                  <a:t>Adjust the spacing to adapt to Chinese typesetting, use the reference line in PPT.</a:t>
                </a:r>
                <a:endParaRPr lang="en-US" altLang="zh-CN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ï$1íḋè"/>
            <p:cNvGrpSpPr/>
            <p:nvPr/>
          </p:nvGrpSpPr>
          <p:grpSpPr>
            <a:xfrm>
              <a:off x="6245276" y="1947766"/>
              <a:ext cx="2411075" cy="3777661"/>
              <a:chOff x="679450" y="1947766"/>
              <a:chExt cx="2411075" cy="3777661"/>
            </a:xfrm>
          </p:grpSpPr>
          <p:grpSp>
            <p:nvGrpSpPr>
              <p:cNvPr id="23" name="íšlïḋè"/>
              <p:cNvGrpSpPr/>
              <p:nvPr/>
            </p:nvGrpSpPr>
            <p:grpSpPr>
              <a:xfrm>
                <a:off x="908681" y="2934000"/>
                <a:ext cx="2091932" cy="2791427"/>
                <a:chOff x="908681" y="2934000"/>
                <a:chExt cx="2091932" cy="2791427"/>
              </a:xfrm>
            </p:grpSpPr>
            <p:sp>
              <p:nvSpPr>
                <p:cNvPr id="25" name="ïṧḷîḍe"/>
                <p:cNvSpPr/>
                <p:nvPr/>
              </p:nvSpPr>
              <p:spPr bwMode="auto">
                <a:xfrm>
                  <a:off x="1144647" y="2934000"/>
                  <a:ext cx="1620000" cy="1620000"/>
                </a:xfrm>
                <a:prstGeom prst="ellipse">
                  <a:avLst/>
                </a:prstGeom>
                <a:blipFill dpi="0" rotWithShape="1">
                  <a:blip r:embed="rId2" cstate="screen"/>
                  <a:srcRect/>
                  <a:tile tx="0" ty="635000" sx="100000" sy="100000" flip="none" algn="ctr"/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dirty="0">
                    <a:solidFill>
                      <a:schemeClr val="lt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6" name="îṧḷïḑé"/>
                <p:cNvGrpSpPr/>
                <p:nvPr/>
              </p:nvGrpSpPr>
              <p:grpSpPr>
                <a:xfrm>
                  <a:off x="908681" y="4689000"/>
                  <a:ext cx="2091932" cy="1036427"/>
                  <a:chOff x="908681" y="4689000"/>
                  <a:chExt cx="2091932" cy="1036427"/>
                </a:xfrm>
              </p:grpSpPr>
              <p:sp>
                <p:nvSpPr>
                  <p:cNvPr id="27" name="îSľïḓê"/>
                  <p:cNvSpPr/>
                  <p:nvPr/>
                </p:nvSpPr>
                <p:spPr bwMode="auto">
                  <a:xfrm>
                    <a:off x="908681" y="5101880"/>
                    <a:ext cx="2091932" cy="6235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tIns="46800" rIns="90000" bIns="46800" anchor="t" anchorCtr="0">
                    <a:noAutofit/>
                  </a:bodyPr>
                  <a:lstStyle/>
                  <a:p>
                    <a:pPr algn="ctr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900" dirty="0">
                        <a:cs typeface="+mn-ea"/>
                        <a:sym typeface="+mn-lt"/>
                      </a:rPr>
                      <a:t>Supporting </a:t>
                    </a:r>
                    <a:r>
                      <a:rPr lang="zh-CN" altLang="en-US" sz="900" dirty="0">
                        <a:cs typeface="+mn-ea"/>
                        <a:sym typeface="+mn-lt"/>
                      </a:rPr>
                      <a:t>输入标题</a:t>
                    </a:r>
                    <a:r>
                      <a:rPr lang="en-US" altLang="zh-CN" sz="900" dirty="0">
                        <a:cs typeface="+mn-ea"/>
                        <a:sym typeface="+mn-lt"/>
                      </a:rPr>
                      <a:t>. </a:t>
                    </a:r>
                    <a:endParaRPr lang="en-US" altLang="zh-CN" sz="900" dirty="0">
                      <a:cs typeface="+mn-ea"/>
                      <a:sym typeface="+mn-lt"/>
                    </a:endParaRPr>
                  </a:p>
                  <a:p>
                    <a:pPr algn="ctr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900" dirty="0">
                        <a:cs typeface="+mn-ea"/>
                        <a:sym typeface="+mn-lt"/>
                      </a:rPr>
                      <a:t>When you copy &amp; paste, choose "keep text only" option.</a:t>
                    </a:r>
                    <a:endParaRPr lang="en-US" altLang="zh-CN" sz="9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iśļîḋe"/>
                  <p:cNvSpPr txBox="1"/>
                  <p:nvPr/>
                </p:nvSpPr>
                <p:spPr bwMode="auto">
                  <a:xfrm>
                    <a:off x="908681" y="4689000"/>
                    <a:ext cx="2091932" cy="41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tIns="46800" rIns="90000" bIns="46800">
                    <a:normAutofit/>
                  </a:bodyPr>
                  <a:lstStyle/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zh-CN" altLang="en-US" sz="1800" b="1" dirty="0">
                        <a:cs typeface="+mn-ea"/>
                        <a:sym typeface="+mn-lt"/>
                      </a:rPr>
                      <a:t>输入标题</a:t>
                    </a:r>
                    <a:endParaRPr lang="zh-CN" altLang="en-US" sz="1800" b="1" dirty="0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24" name="í$liḑé"/>
              <p:cNvSpPr txBox="1"/>
              <p:nvPr/>
            </p:nvSpPr>
            <p:spPr>
              <a:xfrm>
                <a:off x="679450" y="1947766"/>
                <a:ext cx="2411075" cy="72537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 lnSpcReduction="10000"/>
              </a:bodyPr>
              <a:lstStyle/>
              <a:p>
                <a:pPr algn="ctr">
                  <a:lnSpc>
                    <a:spcPct val="140000"/>
                  </a:lnSpc>
                </a:pPr>
                <a:r>
                  <a:rPr lang="en-US" altLang="zh-CN" sz="1050" dirty="0">
                    <a:cs typeface="+mn-ea"/>
                    <a:sym typeface="+mn-lt"/>
                  </a:rPr>
                  <a:t>Adjust the spacing to adapt to Chinese typesetting, use the reference line in PPT.</a:t>
                </a:r>
                <a:endParaRPr lang="en-US" altLang="zh-CN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iṣľîde"/>
            <p:cNvGrpSpPr/>
            <p:nvPr/>
          </p:nvGrpSpPr>
          <p:grpSpPr>
            <a:xfrm>
              <a:off x="8945253" y="1947766"/>
              <a:ext cx="2411075" cy="3777661"/>
              <a:chOff x="679450" y="1947766"/>
              <a:chExt cx="2411075" cy="3777661"/>
            </a:xfrm>
          </p:grpSpPr>
          <p:grpSp>
            <p:nvGrpSpPr>
              <p:cNvPr id="17" name="îṧľiḍê"/>
              <p:cNvGrpSpPr/>
              <p:nvPr/>
            </p:nvGrpSpPr>
            <p:grpSpPr>
              <a:xfrm>
                <a:off x="908681" y="2934000"/>
                <a:ext cx="2091932" cy="2791427"/>
                <a:chOff x="908681" y="2934000"/>
                <a:chExt cx="2091932" cy="2791427"/>
              </a:xfrm>
            </p:grpSpPr>
            <p:sp>
              <p:nvSpPr>
                <p:cNvPr id="19" name="îṡļiḍe"/>
                <p:cNvSpPr/>
                <p:nvPr/>
              </p:nvSpPr>
              <p:spPr bwMode="auto">
                <a:xfrm>
                  <a:off x="1144647" y="2934000"/>
                  <a:ext cx="1620000" cy="1620000"/>
                </a:xfrm>
                <a:prstGeom prst="ellipse">
                  <a:avLst/>
                </a:prstGeom>
                <a:blipFill dpi="0" rotWithShape="1">
                  <a:blip r:embed="rId3" cstate="email"/>
                  <a:srcRect/>
                  <a:tile tx="0" ty="0" sx="100000" sy="100000" flip="none" algn="l"/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 dirty="0">
                    <a:solidFill>
                      <a:schemeClr val="lt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0" name="iṣ1ïḓé"/>
                <p:cNvGrpSpPr/>
                <p:nvPr/>
              </p:nvGrpSpPr>
              <p:grpSpPr>
                <a:xfrm>
                  <a:off x="908681" y="4689000"/>
                  <a:ext cx="2091932" cy="1036427"/>
                  <a:chOff x="908681" y="4689000"/>
                  <a:chExt cx="2091932" cy="1036427"/>
                </a:xfrm>
              </p:grpSpPr>
              <p:sp>
                <p:nvSpPr>
                  <p:cNvPr id="21" name="ïṧľïḓè"/>
                  <p:cNvSpPr/>
                  <p:nvPr/>
                </p:nvSpPr>
                <p:spPr bwMode="auto">
                  <a:xfrm>
                    <a:off x="908681" y="5101880"/>
                    <a:ext cx="2091932" cy="6235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tIns="46800" rIns="90000" bIns="46800" anchor="t" anchorCtr="0">
                    <a:noAutofit/>
                  </a:bodyPr>
                  <a:lstStyle/>
                  <a:p>
                    <a:pPr algn="ctr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900" dirty="0">
                        <a:cs typeface="+mn-ea"/>
                        <a:sym typeface="+mn-lt"/>
                      </a:rPr>
                      <a:t>Supporting </a:t>
                    </a:r>
                    <a:r>
                      <a:rPr lang="zh-CN" altLang="en-US" sz="900" dirty="0">
                        <a:cs typeface="+mn-ea"/>
                        <a:sym typeface="+mn-lt"/>
                      </a:rPr>
                      <a:t>输入标题</a:t>
                    </a:r>
                    <a:r>
                      <a:rPr lang="en-US" altLang="zh-CN" sz="900" dirty="0">
                        <a:cs typeface="+mn-ea"/>
                        <a:sym typeface="+mn-lt"/>
                      </a:rPr>
                      <a:t>. </a:t>
                    </a:r>
                    <a:endParaRPr lang="en-US" altLang="zh-CN" sz="900" dirty="0">
                      <a:cs typeface="+mn-ea"/>
                      <a:sym typeface="+mn-lt"/>
                    </a:endParaRPr>
                  </a:p>
                  <a:p>
                    <a:pPr algn="ctr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900" dirty="0">
                        <a:cs typeface="+mn-ea"/>
                        <a:sym typeface="+mn-lt"/>
                      </a:rPr>
                      <a:t>When you copy &amp; paste, choose "keep text only" option.</a:t>
                    </a:r>
                    <a:endParaRPr lang="en-US" altLang="zh-CN" sz="9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" name="íṩḻíḍè"/>
                  <p:cNvSpPr txBox="1"/>
                  <p:nvPr/>
                </p:nvSpPr>
                <p:spPr bwMode="auto">
                  <a:xfrm>
                    <a:off x="908681" y="4689000"/>
                    <a:ext cx="2091932" cy="41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tIns="46800" rIns="90000" bIns="46800">
                    <a:normAutofit/>
                  </a:bodyPr>
                  <a:lstStyle/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zh-CN" altLang="en-US" sz="1800" b="1" dirty="0">
                        <a:cs typeface="+mn-ea"/>
                        <a:sym typeface="+mn-lt"/>
                      </a:rPr>
                      <a:t>输入标题</a:t>
                    </a:r>
                    <a:endParaRPr lang="zh-CN" altLang="en-US" sz="1800" b="1" dirty="0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18" name="íṧľiḓe"/>
              <p:cNvSpPr txBox="1"/>
              <p:nvPr/>
            </p:nvSpPr>
            <p:spPr>
              <a:xfrm>
                <a:off x="679450" y="1947766"/>
                <a:ext cx="2411075" cy="72537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 lnSpcReduction="10000"/>
              </a:bodyPr>
              <a:lstStyle/>
              <a:p>
                <a:pPr algn="ctr">
                  <a:lnSpc>
                    <a:spcPct val="140000"/>
                  </a:lnSpc>
                </a:pPr>
                <a:r>
                  <a:rPr lang="en-US" altLang="zh-CN" sz="1050" dirty="0">
                    <a:cs typeface="+mn-ea"/>
                    <a:sym typeface="+mn-lt"/>
                  </a:rPr>
                  <a:t>Adjust the spacing to adapt to Chinese typesetting, use the reference line in PPT.</a:t>
                </a:r>
                <a:endParaRPr lang="en-US" altLang="zh-CN" sz="1050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14" name="直接连接符 13"/>
            <p:cNvCxnSpPr/>
            <p:nvPr/>
          </p:nvCxnSpPr>
          <p:spPr>
            <a:xfrm>
              <a:off x="3390945" y="1952625"/>
              <a:ext cx="0" cy="4191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091300" y="1914525"/>
              <a:ext cx="0" cy="42291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791277" y="1885950"/>
              <a:ext cx="0" cy="4257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173698" y="66282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DIAGRAM" val="234774"/>
</p:tagLst>
</file>

<file path=ppt/tags/tag10.xml><?xml version="1.0" encoding="utf-8"?>
<p:tagLst xmlns:p="http://schemas.openxmlformats.org/presentationml/2006/main">
  <p:tag name="ISLIDE.DIAGRAM" val="211323"/>
</p:tagLst>
</file>

<file path=ppt/tags/tag11.xml><?xml version="1.0" encoding="utf-8"?>
<p:tagLst xmlns:p="http://schemas.openxmlformats.org/presentationml/2006/main">
  <p:tag name="ISLIDE.DIAGRAM" val="183099"/>
</p:tagLst>
</file>

<file path=ppt/tags/tag12.xml><?xml version="1.0" encoding="utf-8"?>
<p:tagLst xmlns:p="http://schemas.openxmlformats.org/presentationml/2006/main">
  <p:tag name="ISLIDE.DIAGRAM" val="211309"/>
</p:tagLst>
</file>

<file path=ppt/tags/tag13.xml><?xml version="1.0" encoding="utf-8"?>
<p:tagLst xmlns:p="http://schemas.openxmlformats.org/presentationml/2006/main">
  <p:tag name="ISLIDE.DIAGRAM" val="184878"/>
</p:tagLst>
</file>

<file path=ppt/tags/tag14.xml><?xml version="1.0" encoding="utf-8"?>
<p:tagLst xmlns:p="http://schemas.openxmlformats.org/presentationml/2006/main">
  <p:tag name="ISLIDE.DIAGRAM" val="212026"/>
</p:tagLst>
</file>

<file path=ppt/tags/tag15.xml><?xml version="1.0" encoding="utf-8"?>
<p:tagLst xmlns:p="http://schemas.openxmlformats.org/presentationml/2006/main">
  <p:tag name="ISLIDE.DIAGRAM" val="4190"/>
</p:tagLst>
</file>

<file path=ppt/tags/tag16.xml><?xml version="1.0" encoding="utf-8"?>
<p:tagLst xmlns:p="http://schemas.openxmlformats.org/presentationml/2006/main">
  <p:tag name="ISLIDE.DIAGRAM" val="186303"/>
</p:tagLst>
</file>

<file path=ppt/tags/tag17.xml><?xml version="1.0" encoding="utf-8"?>
<p:tagLst xmlns:p="http://schemas.openxmlformats.org/presentationml/2006/main">
  <p:tag name="ISLIDE.DIAGRAM" val="223820"/>
</p:tagLst>
</file>

<file path=ppt/tags/tag18.xml><?xml version="1.0" encoding="utf-8"?>
<p:tagLst xmlns:p="http://schemas.openxmlformats.org/presentationml/2006/main">
  <p:tag name="ISLIDE.DIAGRAM" val="186361"/>
</p:tagLst>
</file>

<file path=ppt/tags/tag19.xml><?xml version="1.0" encoding="utf-8"?>
<p:tagLst xmlns:p="http://schemas.openxmlformats.org/presentationml/2006/main">
  <p:tag name="ISLIDE.DIAGRAM" val="234785"/>
</p:tagLst>
</file>

<file path=ppt/tags/tag2.xml><?xml version="1.0" encoding="utf-8"?>
<p:tagLst xmlns:p="http://schemas.openxmlformats.org/presentationml/2006/main">
  <p:tag name="ISLIDE.DIAGRAM" val="120994"/>
</p:tagLst>
</file>

<file path=ppt/tags/tag20.xml><?xml version="1.0" encoding="utf-8"?>
<p:tagLst xmlns:p="http://schemas.openxmlformats.org/presentationml/2006/main">
  <p:tag name="ISLIDE.DIAGRAM" val="241198"/>
</p:tagLst>
</file>

<file path=ppt/tags/tag21.xml><?xml version="1.0" encoding="utf-8"?>
<p:tagLst xmlns:p="http://schemas.openxmlformats.org/presentationml/2006/main">
  <p:tag name="ISPRING_PRESENTATION_TITLE" val="12"/>
  <p:tag name="ISPRING_SCORM_RATE_SLIDES" val="0"/>
  <p:tag name="ISPRING_SCORM_PASSING_SCORE" val="0.000000"/>
  <p:tag name="ISPRING_ULTRA_SCORM_COURSE_ID" val="00EC30BC-CFF5-4AC6-8204-DCD32DBE1CE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G:\0  4月份第五批已完成修改\17864953"/>
  <p:tag name="ISPRING_FIRST_PUBLISH" val="1"/>
  <p:tag name="ISPRING_SCORM_RATE_QUIZZES" val="0"/>
  <p:tag name="COMMONDATA" val="eyJoZGlkIjoiMDhmNWNhZDBjNTViNzU2ZTI5MGJjMWU2ODk1MDQ3MGMifQ=="/>
</p:tagLst>
</file>

<file path=ppt/tags/tag3.xml><?xml version="1.0" encoding="utf-8"?>
<p:tagLst xmlns:p="http://schemas.openxmlformats.org/presentationml/2006/main">
  <p:tag name="ISLIDE.DIAGRAM" val="234794"/>
</p:tagLst>
</file>

<file path=ppt/tags/tag4.xml><?xml version="1.0" encoding="utf-8"?>
<p:tagLst xmlns:p="http://schemas.openxmlformats.org/presentationml/2006/main">
  <p:tag name="ISLIDE.DIAGRAM" val="1486"/>
</p:tagLst>
</file>

<file path=ppt/tags/tag5.xml><?xml version="1.0" encoding="utf-8"?>
<p:tagLst xmlns:p="http://schemas.openxmlformats.org/presentationml/2006/main">
  <p:tag name="ISLIDE.DIAGRAM" val="219913"/>
</p:tagLst>
</file>

<file path=ppt/tags/tag6.xml><?xml version="1.0" encoding="utf-8"?>
<p:tagLst xmlns:p="http://schemas.openxmlformats.org/presentationml/2006/main">
  <p:tag name="ISLIDE.DIAGRAM" val="195050"/>
</p:tagLst>
</file>

<file path=ppt/tags/tag7.xml><?xml version="1.0" encoding="utf-8"?>
<p:tagLst xmlns:p="http://schemas.openxmlformats.org/presentationml/2006/main">
  <p:tag name="ISLIDE.DIAGRAM" val="121000"/>
</p:tagLst>
</file>

<file path=ppt/tags/tag8.xml><?xml version="1.0" encoding="utf-8"?>
<p:tagLst xmlns:p="http://schemas.openxmlformats.org/presentationml/2006/main">
  <p:tag name="ISLIDE.DIAGRAM" val="184886"/>
</p:tagLst>
</file>

<file path=ppt/tags/tag9.xml><?xml version="1.0" encoding="utf-8"?>
<p:tagLst xmlns:p="http://schemas.openxmlformats.org/presentationml/2006/main">
  <p:tag name="ISLIDE.DIAGRAM" val="185896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245156"/>
      </a:accent1>
      <a:accent2>
        <a:srgbClr val="D9AEA1"/>
      </a:accent2>
      <a:accent3>
        <a:srgbClr val="3A656C"/>
      </a:accent3>
      <a:accent4>
        <a:srgbClr val="C1927D"/>
      </a:accent4>
      <a:accent5>
        <a:srgbClr val="535F5F"/>
      </a:accent5>
      <a:accent6>
        <a:srgbClr val="DFB397"/>
      </a:accent6>
      <a:hlink>
        <a:srgbClr val="335560"/>
      </a:hlink>
      <a:folHlink>
        <a:srgbClr val="E9A67F"/>
      </a:folHlink>
    </a:clrScheme>
    <a:fontScheme name="jgujnyic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45156"/>
    </a:accent1>
    <a:accent2>
      <a:srgbClr val="D9AEA1"/>
    </a:accent2>
    <a:accent3>
      <a:srgbClr val="3A656C"/>
    </a:accent3>
    <a:accent4>
      <a:srgbClr val="C1927D"/>
    </a:accent4>
    <a:accent5>
      <a:srgbClr val="535F5F"/>
    </a:accent5>
    <a:accent6>
      <a:srgbClr val="DFB397"/>
    </a:accent6>
    <a:hlink>
      <a:srgbClr val="335560"/>
    </a:hlink>
    <a:folHlink>
      <a:srgbClr val="E9A67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45156"/>
    </a:accent1>
    <a:accent2>
      <a:srgbClr val="D9AEA1"/>
    </a:accent2>
    <a:accent3>
      <a:srgbClr val="3A656C"/>
    </a:accent3>
    <a:accent4>
      <a:srgbClr val="C1927D"/>
    </a:accent4>
    <a:accent5>
      <a:srgbClr val="535F5F"/>
    </a:accent5>
    <a:accent6>
      <a:srgbClr val="DFB397"/>
    </a:accent6>
    <a:hlink>
      <a:srgbClr val="335560"/>
    </a:hlink>
    <a:folHlink>
      <a:srgbClr val="E9A67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7253</Words>
  <Application>WPS 演示</Application>
  <PresentationFormat>自定义</PresentationFormat>
  <Paragraphs>521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Arial Unicode MS</vt:lpstr>
      <vt:lpstr>等线</vt:lpstr>
      <vt:lpstr>汉仪中圆简</vt:lpstr>
      <vt:lpstr>Arial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通用商务</dc:title>
  <dc:creator>第一PPT</dc:creator>
  <cp:keywords>www.1ppt.com</cp:keywords>
  <dc:description>www.1ppt.com</dc:description>
  <cp:lastModifiedBy>铭</cp:lastModifiedBy>
  <cp:revision>38</cp:revision>
  <dcterms:created xsi:type="dcterms:W3CDTF">2018-11-27T10:36:00Z</dcterms:created>
  <dcterms:modified xsi:type="dcterms:W3CDTF">2022-08-20T08:18:18Z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8A42530C5EB3408BB4EDD57E68430F09</vt:lpwstr>
  </property>
  <property fmtid="{D5CDD505-2E9C-101B-9397-08002B2CF9AE}" pid="3" name="KSOProductBuildVer">
    <vt:lpwstr>2052-11.1.0.12116</vt:lpwstr>
  </property>
</Properties>
</file>